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96" r:id="rId2"/>
    <p:sldId id="297" r:id="rId3"/>
    <p:sldId id="310" r:id="rId4"/>
    <p:sldId id="311" r:id="rId5"/>
    <p:sldId id="299" r:id="rId6"/>
    <p:sldId id="309" r:id="rId7"/>
    <p:sldId id="312" r:id="rId8"/>
    <p:sldId id="295" r:id="rId9"/>
    <p:sldId id="300" r:id="rId10"/>
    <p:sldId id="302" r:id="rId11"/>
    <p:sldId id="301" r:id="rId12"/>
    <p:sldId id="303" r:id="rId13"/>
    <p:sldId id="306" r:id="rId14"/>
    <p:sldId id="304" r:id="rId15"/>
    <p:sldId id="305" r:id="rId16"/>
    <p:sldId id="314" r:id="rId17"/>
    <p:sldId id="307" r:id="rId18"/>
    <p:sldId id="315" r:id="rId19"/>
    <p:sldId id="316" r:id="rId20"/>
    <p:sldId id="308" r:id="rId21"/>
    <p:sldId id="317" r:id="rId22"/>
    <p:sldId id="313" r:id="rId23"/>
    <p:sldId id="318" r:id="rId24"/>
    <p:sldId id="319" r:id="rId25"/>
    <p:sldId id="320" r:id="rId26"/>
    <p:sldId id="321" r:id="rId27"/>
    <p:sldId id="322" r:id="rId28"/>
    <p:sldId id="324" r:id="rId29"/>
    <p:sldId id="325" r:id="rId30"/>
    <p:sldId id="327" r:id="rId31"/>
    <p:sldId id="323" r:id="rId32"/>
    <p:sldId id="326" r:id="rId33"/>
    <p:sldId id="328" r:id="rId34"/>
    <p:sldId id="329" r:id="rId35"/>
    <p:sldId id="331" r:id="rId36"/>
    <p:sldId id="333" r:id="rId37"/>
    <p:sldId id="332" r:id="rId38"/>
    <p:sldId id="330" r:id="rId39"/>
    <p:sldId id="334" r:id="rId40"/>
    <p:sldId id="335" r:id="rId41"/>
  </p:sldIdLst>
  <p:sldSz cx="24384000" cy="13716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5C10"/>
    <a:srgbClr val="000000"/>
    <a:srgbClr val="FFFFFF"/>
    <a:srgbClr val="23332F"/>
    <a:srgbClr val="202121"/>
    <a:srgbClr val="A7CC5A"/>
    <a:srgbClr val="91DF57"/>
    <a:srgbClr val="89E020"/>
    <a:srgbClr val="FEFFFF"/>
    <a:srgbClr val="DE98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60" autoAdjust="0"/>
    <p:restoredTop sz="86034" autoAdjust="0"/>
  </p:normalViewPr>
  <p:slideViewPr>
    <p:cSldViewPr snapToGrid="0" snapToObjects="1">
      <p:cViewPr varScale="1">
        <p:scale>
          <a:sx n="62" d="100"/>
          <a:sy n="62" d="100"/>
        </p:scale>
        <p:origin x="744"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5535E2-6CDC-42AD-B4A4-95ED476566D4}" type="datetimeFigureOut">
              <a:rPr lang="ru-RU" smtClean="0"/>
              <a:t>02.02.2020</a:t>
            </a:fld>
            <a:endParaRPr lang="ru-RU" dirty="0"/>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588E0B-B43D-4DB0-8D59-ABC0B1AEDA4D}" type="slidenum">
              <a:rPr lang="ru-RU" smtClean="0"/>
              <a:t>‹#›</a:t>
            </a:fld>
            <a:endParaRPr lang="ru-RU" dirty="0"/>
          </a:p>
        </p:txBody>
      </p:sp>
    </p:spTree>
    <p:extLst>
      <p:ext uri="{BB962C8B-B14F-4D97-AF65-F5344CB8AC3E}">
        <p14:creationId xmlns:p14="http://schemas.microsoft.com/office/powerpoint/2010/main" val="1726160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6588E0B-B43D-4DB0-8D59-ABC0B1AEDA4D}" type="slidenum">
              <a:rPr lang="ru-RU" smtClean="0"/>
              <a:t>1</a:t>
            </a:fld>
            <a:endParaRPr lang="ru-RU" dirty="0"/>
          </a:p>
        </p:txBody>
      </p:sp>
    </p:spTree>
    <p:extLst>
      <p:ext uri="{BB962C8B-B14F-4D97-AF65-F5344CB8AC3E}">
        <p14:creationId xmlns:p14="http://schemas.microsoft.com/office/powerpoint/2010/main" val="1690092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9257" y="4246439"/>
            <a:ext cx="20338015" cy="2934712"/>
          </a:xfrm>
          <a:prstGeom prst="rect">
            <a:avLst/>
          </a:prstGeom>
        </p:spPr>
        <p:txBody>
          <a:bodyPr/>
          <a:lstStyle/>
          <a:p>
            <a:r>
              <a:t>Click to edit Master title style</a:t>
            </a:r>
          </a:p>
        </p:txBody>
      </p:sp>
      <p:sp>
        <p:nvSpPr>
          <p:cNvPr id="3" name="Subtitle 2"/>
          <p:cNvSpPr>
            <a:spLocks noGrp="1"/>
          </p:cNvSpPr>
          <p:nvPr>
            <p:ph type="subTitle" idx="1"/>
          </p:nvPr>
        </p:nvSpPr>
        <p:spPr>
          <a:xfrm>
            <a:off x="3650299" y="7793181"/>
            <a:ext cx="17014107" cy="3449441"/>
          </a:xfrm>
          <a:prstGeom prst="rect">
            <a:avLst/>
          </a:prstGeom>
        </p:spPr>
        <p:txBody>
          <a:bodyPr/>
          <a:lstStyle>
            <a:lvl1pPr marL="0" indent="0" algn="ctr">
              <a:buNone/>
              <a:defRPr>
                <a:solidFill>
                  <a:schemeClr val="tx1">
                    <a:tint val="75000"/>
                  </a:schemeClr>
                </a:solidFill>
              </a:defRPr>
            </a:lvl1pPr>
            <a:lvl2pPr marL="1219200" indent="0" algn="ctr">
              <a:buNone/>
              <a:defRPr>
                <a:solidFill>
                  <a:schemeClr val="tx1">
                    <a:tint val="75000"/>
                  </a:schemeClr>
                </a:solidFill>
              </a:defRPr>
            </a:lvl2pPr>
            <a:lvl3pPr marL="2438400" indent="0" algn="ctr">
              <a:buNone/>
              <a:defRPr>
                <a:solidFill>
                  <a:schemeClr val="tx1">
                    <a:tint val="75000"/>
                  </a:schemeClr>
                </a:solidFill>
              </a:defRPr>
            </a:lvl3pPr>
            <a:lvl4pPr marL="3655772" indent="0" algn="ctr">
              <a:buNone/>
              <a:defRPr>
                <a:solidFill>
                  <a:schemeClr val="tx1">
                    <a:tint val="75000"/>
                  </a:schemeClr>
                </a:solidFill>
              </a:defRPr>
            </a:lvl4pPr>
            <a:lvl5pPr marL="4876800" indent="0" algn="ctr">
              <a:buNone/>
              <a:defRPr>
                <a:solidFill>
                  <a:schemeClr val="tx1">
                    <a:tint val="75000"/>
                  </a:schemeClr>
                </a:solidFill>
              </a:defRPr>
            </a:lvl5pPr>
            <a:lvl6pPr marL="6096000" indent="0" algn="ctr">
              <a:buNone/>
              <a:defRPr>
                <a:solidFill>
                  <a:schemeClr val="tx1">
                    <a:tint val="75000"/>
                  </a:schemeClr>
                </a:solidFill>
              </a:defRPr>
            </a:lvl6pPr>
            <a:lvl7pPr marL="7322523" indent="0" algn="ctr">
              <a:buNone/>
              <a:defRPr>
                <a:solidFill>
                  <a:schemeClr val="tx1">
                    <a:tint val="75000"/>
                  </a:schemeClr>
                </a:solidFill>
              </a:defRPr>
            </a:lvl7pPr>
            <a:lvl8pPr marL="8525874" indent="0" algn="ctr">
              <a:buNone/>
              <a:defRPr>
                <a:solidFill>
                  <a:schemeClr val="tx1">
                    <a:tint val="75000"/>
                  </a:schemeClr>
                </a:solidFill>
              </a:defRPr>
            </a:lvl8pPr>
            <a:lvl9pPr marL="9753600" indent="0" algn="ctr">
              <a:buNone/>
              <a:defRPr>
                <a:solidFill>
                  <a:schemeClr val="tx1">
                    <a:tint val="75000"/>
                  </a:schemeClr>
                </a:solidFill>
              </a:defRPr>
            </a:lvl9pPr>
          </a:lstStyle>
          <a:p>
            <a:r>
              <a:t>Click to edit Master subtitle style</a:t>
            </a:r>
          </a:p>
        </p:txBody>
      </p:sp>
      <p:sp>
        <p:nvSpPr>
          <p:cNvPr id="4" name="Date Placeholder 3"/>
          <p:cNvSpPr>
            <a:spLocks noGrp="1"/>
          </p:cNvSpPr>
          <p:nvPr>
            <p:ph type="dt" sz="half" idx="10"/>
          </p:nvPr>
        </p:nvSpPr>
        <p:spPr>
          <a:xfrm>
            <a:off x="1219200" y="12618720"/>
            <a:ext cx="5681471" cy="822960"/>
          </a:xfrm>
          <a:prstGeom prst="rect">
            <a:avLst/>
          </a:prstGeom>
        </p:spPr>
        <p:txBody>
          <a:bodyPr/>
          <a:lstStyle/>
          <a:p>
            <a:fld id="{7C4D85C7-68BD-2BAD-AD51-61A8CDB9DD71}" type="datetimeFigureOut">
              <a:rPr lang="en-RU"/>
              <a:t>02/02/2020</a:t>
            </a:fld>
            <a:endParaRPr dirty="0"/>
          </a:p>
        </p:txBody>
      </p:sp>
      <p:sp>
        <p:nvSpPr>
          <p:cNvPr id="5" name="Footer Placeholder 4"/>
          <p:cNvSpPr>
            <a:spLocks noGrp="1"/>
          </p:cNvSpPr>
          <p:nvPr>
            <p:ph type="ftr" sz="quarter" idx="11"/>
          </p:nvPr>
        </p:nvSpPr>
        <p:spPr>
          <a:xfrm>
            <a:off x="8314944" y="12618720"/>
            <a:ext cx="7729728" cy="822960"/>
          </a:xfrm>
          <a:prstGeom prst="rect">
            <a:avLst/>
          </a:prstGeom>
        </p:spPr>
        <p:txBody>
          <a:bodyPr/>
          <a:lstStyle/>
          <a:p>
            <a:endParaRPr dirty="0"/>
          </a:p>
        </p:txBody>
      </p:sp>
      <p:sp>
        <p:nvSpPr>
          <p:cNvPr id="6" name="Slide Number Placeholder 5"/>
          <p:cNvSpPr>
            <a:spLocks noGrp="1"/>
          </p:cNvSpPr>
          <p:nvPr>
            <p:ph type="sldNum" sz="quarter" idx="12"/>
          </p:nvPr>
        </p:nvSpPr>
        <p:spPr>
          <a:xfrm>
            <a:off x="17458944" y="12618720"/>
            <a:ext cx="5705856" cy="822960"/>
          </a:xfrm>
          <a:prstGeom prst="rect">
            <a:avLst/>
          </a:prstGeom>
        </p:spPr>
        <p:txBody>
          <a:bodyPr/>
          <a:lstStyle/>
          <a:p>
            <a:fld id="{55A1127A-5E9A-5CB6-7767-D4211E63EC21}" type="slidenum">
              <a:rPr/>
              <a:t>‹#›</a:t>
            </a:fld>
            <a:endParaRPr dirty="0"/>
          </a:p>
        </p:txBody>
      </p:sp>
    </p:spTree>
    <p:extLst>
      <p:ext uri="{BB962C8B-B14F-4D97-AF65-F5344CB8AC3E}">
        <p14:creationId xmlns:p14="http://schemas.microsoft.com/office/powerpoint/2010/main" val="4249617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576185" y="330991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357608" y="6555962"/>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146158" y="979113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Questions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5" name="Star"/>
          <p:cNvGrpSpPr/>
          <p:nvPr/>
        </p:nvGrpSpPr>
        <p:grpSpPr>
          <a:xfrm>
            <a:off x="5590182" y="2669677"/>
            <a:ext cx="333382" cy="333338"/>
            <a:chOff x="5590182" y="2669677"/>
            <a:chExt cx="333382" cy="333338"/>
          </a:xfrm>
        </p:grpSpPr>
        <p:sp>
          <p:nvSpPr>
            <p:cNvPr id="9" name="Line"/>
            <p:cNvSpPr/>
            <p:nvPr/>
          </p:nvSpPr>
          <p:spPr>
            <a:xfrm>
              <a:off x="5756870" y="266967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 name="Line"/>
            <p:cNvSpPr/>
            <p:nvPr/>
          </p:nvSpPr>
          <p:spPr>
            <a:xfrm>
              <a:off x="5590182" y="283636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1" name="Line"/>
            <p:cNvSpPr/>
            <p:nvPr/>
          </p:nvSpPr>
          <p:spPr>
            <a:xfrm>
              <a:off x="5756870" y="291889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2" name="Line"/>
            <p:cNvSpPr/>
            <p:nvPr/>
          </p:nvSpPr>
          <p:spPr>
            <a:xfrm>
              <a:off x="5839439" y="283636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9" name="Curve line"/>
          <p:cNvSpPr/>
          <p:nvPr/>
        </p:nvSpPr>
        <p:spPr>
          <a:xfrm>
            <a:off x="2629211" y="7084720"/>
            <a:ext cx="1172819" cy="161836"/>
          </a:xfrm>
          <a:custGeom>
            <a:avLst/>
            <a:gdLst/>
            <a:ahLst/>
            <a:cxnLst/>
            <a:rect l="0" t="0" r="0" b="0"/>
            <a:pathLst>
              <a:path w="1172819" h="161836">
                <a:moveTo>
                  <a:pt x="0" y="80924"/>
                </a:moveTo>
                <a:cubicBezTo>
                  <a:pt x="80962" y="161836"/>
                  <a:pt x="212267" y="161836"/>
                  <a:pt x="293268" y="80924"/>
                </a:cubicBezTo>
                <a:cubicBezTo>
                  <a:pt x="374154" y="0"/>
                  <a:pt x="505459" y="0"/>
                  <a:pt x="586536" y="80924"/>
                </a:cubicBezTo>
                <a:cubicBezTo>
                  <a:pt x="667423" y="161836"/>
                  <a:pt x="798728" y="161836"/>
                  <a:pt x="879627" y="80924"/>
                </a:cubicBezTo>
                <a:cubicBezTo>
                  <a:pt x="960551" y="0"/>
                  <a:pt x="1091933" y="0"/>
                  <a:pt x="1172819" y="80924"/>
                </a:cubicBezTo>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0" name="Curve line"/>
          <p:cNvSpPr/>
          <p:nvPr/>
        </p:nvSpPr>
        <p:spPr>
          <a:xfrm>
            <a:off x="4555988" y="4478349"/>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4595814" y="9290352"/>
            <a:ext cx="817715"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2" name="Line"/>
          <p:cNvSpPr/>
          <p:nvPr/>
        </p:nvSpPr>
        <p:spPr>
          <a:xfrm>
            <a:off x="8745961" y="4746295"/>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Line"/>
          <p:cNvSpPr/>
          <p:nvPr/>
        </p:nvSpPr>
        <p:spPr>
          <a:xfrm>
            <a:off x="7027255" y="3831895"/>
            <a:ext cx="419887"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5429268" y="9658962"/>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5" name="Line"/>
          <p:cNvSpPr/>
          <p:nvPr/>
        </p:nvSpPr>
        <p:spPr>
          <a:xfrm>
            <a:off x="2872264" y="4360179"/>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9362095" y="5127295"/>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7" name="Line"/>
          <p:cNvSpPr/>
          <p:nvPr/>
        </p:nvSpPr>
        <p:spPr>
          <a:xfrm>
            <a:off x="9889933" y="879879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8" name="Star"/>
          <p:cNvSpPr/>
          <p:nvPr/>
        </p:nvSpPr>
        <p:spPr>
          <a:xfrm>
            <a:off x="5165881" y="8140974"/>
            <a:ext cx="525907" cy="525882"/>
          </a:xfrm>
          <a:custGeom>
            <a:avLst/>
            <a:gdLst/>
            <a:ahLst/>
            <a:cxnLst/>
            <a:rect l="0" t="0" r="0" b="0"/>
            <a:pathLst>
              <a:path w="525907" h="525881">
                <a:moveTo>
                  <a:pt x="262966" y="525881"/>
                </a:moveTo>
                <a:cubicBezTo>
                  <a:pt x="262966" y="380619"/>
                  <a:pt x="145262" y="262915"/>
                  <a:pt x="0" y="262915"/>
                </a:cubicBezTo>
                <a:cubicBezTo>
                  <a:pt x="145262" y="262915"/>
                  <a:pt x="262966" y="145199"/>
                  <a:pt x="262966" y="0"/>
                </a:cubicBezTo>
                <a:cubicBezTo>
                  <a:pt x="262966" y="145199"/>
                  <a:pt x="380695" y="262915"/>
                  <a:pt x="525907"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9" name="Star"/>
          <p:cNvSpPr/>
          <p:nvPr/>
        </p:nvSpPr>
        <p:spPr>
          <a:xfrm>
            <a:off x="8244484" y="3778524"/>
            <a:ext cx="525894"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30" name="Star"/>
          <p:cNvSpPr/>
          <p:nvPr/>
        </p:nvSpPr>
        <p:spPr>
          <a:xfrm>
            <a:off x="7815958" y="9483887"/>
            <a:ext cx="525869" cy="525882"/>
          </a:xfrm>
          <a:custGeom>
            <a:avLst/>
            <a:gdLst/>
            <a:ahLst/>
            <a:cxnLst/>
            <a:rect l="0" t="0" r="0" b="0"/>
            <a:pathLst>
              <a:path w="525868" h="525881">
                <a:moveTo>
                  <a:pt x="262940" y="525881"/>
                </a:moveTo>
                <a:cubicBezTo>
                  <a:pt x="262940" y="380619"/>
                  <a:pt x="145249" y="262915"/>
                  <a:pt x="0" y="262915"/>
                </a:cubicBezTo>
                <a:cubicBezTo>
                  <a:pt x="145249" y="262915"/>
                  <a:pt x="262940" y="145199"/>
                  <a:pt x="262940" y="0"/>
                </a:cubicBezTo>
                <a:cubicBezTo>
                  <a:pt x="262940" y="145199"/>
                  <a:pt x="380669" y="262915"/>
                  <a:pt x="525868"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Circle"/>
          <p:cNvSpPr/>
          <p:nvPr/>
        </p:nvSpPr>
        <p:spPr>
          <a:xfrm>
            <a:off x="10080786" y="7752573"/>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Question mark"/>
          <p:cNvSpPr/>
          <p:nvPr/>
        </p:nvSpPr>
        <p:spPr>
          <a:xfrm>
            <a:off x="5442854" y="4256980"/>
            <a:ext cx="3157804" cy="5680101"/>
          </a:xfrm>
          <a:custGeom>
            <a:avLst/>
            <a:gdLst/>
            <a:ahLst/>
            <a:cxnLst/>
            <a:rect l="0" t="0" r="0" b="0"/>
            <a:pathLst>
              <a:path w="3157804" h="5680100">
                <a:moveTo>
                  <a:pt x="1407096" y="4383290"/>
                </a:moveTo>
                <a:cubicBezTo>
                  <a:pt x="1586903" y="4383290"/>
                  <a:pt x="1739912" y="4446168"/>
                  <a:pt x="1866138" y="4572038"/>
                </a:cubicBezTo>
                <a:cubicBezTo>
                  <a:pt x="1992350" y="4697844"/>
                  <a:pt x="2055507" y="4850345"/>
                  <a:pt x="2055507" y="5029657"/>
                </a:cubicBezTo>
                <a:cubicBezTo>
                  <a:pt x="2055507" y="5208993"/>
                  <a:pt x="1992350" y="5362282"/>
                  <a:pt x="1866138" y="5489422"/>
                </a:cubicBezTo>
                <a:cubicBezTo>
                  <a:pt x="1739912" y="5616486"/>
                  <a:pt x="1586903" y="5680100"/>
                  <a:pt x="1407096" y="5680100"/>
                </a:cubicBezTo>
                <a:cubicBezTo>
                  <a:pt x="1227150" y="5680100"/>
                  <a:pt x="1074140" y="5616486"/>
                  <a:pt x="947928" y="5489422"/>
                </a:cubicBezTo>
                <a:cubicBezTo>
                  <a:pt x="821677" y="5362282"/>
                  <a:pt x="758672" y="5208993"/>
                  <a:pt x="758672" y="5029657"/>
                </a:cubicBezTo>
                <a:cubicBezTo>
                  <a:pt x="758672" y="4850345"/>
                  <a:pt x="821677" y="4697844"/>
                  <a:pt x="947928" y="4572038"/>
                </a:cubicBezTo>
                <a:cubicBezTo>
                  <a:pt x="1074140" y="4446168"/>
                  <a:pt x="1227150" y="4383290"/>
                  <a:pt x="1407096" y="4383290"/>
                </a:cubicBezTo>
                <a:close/>
                <a:moveTo>
                  <a:pt x="1439506" y="3799700"/>
                </a:moveTo>
                <a:lnTo>
                  <a:pt x="1283868" y="3799700"/>
                </a:lnTo>
                <a:cubicBezTo>
                  <a:pt x="1278496" y="3502266"/>
                  <a:pt x="1292809" y="3279838"/>
                  <a:pt x="1326642" y="3132543"/>
                </a:cubicBezTo>
                <a:cubicBezTo>
                  <a:pt x="1360474" y="2985236"/>
                  <a:pt x="1448511" y="2782201"/>
                  <a:pt x="1590954" y="2523655"/>
                </a:cubicBezTo>
                <a:cubicBezTo>
                  <a:pt x="1733308" y="2265083"/>
                  <a:pt x="1826806" y="2057387"/>
                  <a:pt x="1871649" y="1900656"/>
                </a:cubicBezTo>
                <a:cubicBezTo>
                  <a:pt x="1916404" y="1743925"/>
                  <a:pt x="1938807" y="1550314"/>
                  <a:pt x="1938807" y="1319809"/>
                </a:cubicBezTo>
                <a:cubicBezTo>
                  <a:pt x="1938807" y="963498"/>
                  <a:pt x="1868462" y="700887"/>
                  <a:pt x="1728038" y="532079"/>
                </a:cubicBezTo>
                <a:cubicBezTo>
                  <a:pt x="1587538" y="363308"/>
                  <a:pt x="1421371" y="278828"/>
                  <a:pt x="1229601" y="278828"/>
                </a:cubicBezTo>
                <a:cubicBezTo>
                  <a:pt x="1083703" y="278828"/>
                  <a:pt x="961110" y="317512"/>
                  <a:pt x="861999" y="394919"/>
                </a:cubicBezTo>
                <a:cubicBezTo>
                  <a:pt x="787006" y="453682"/>
                  <a:pt x="749541" y="514972"/>
                  <a:pt x="749541" y="579005"/>
                </a:cubicBezTo>
                <a:cubicBezTo>
                  <a:pt x="749541" y="621753"/>
                  <a:pt x="774992" y="688428"/>
                  <a:pt x="825830" y="779119"/>
                </a:cubicBezTo>
                <a:cubicBezTo>
                  <a:pt x="940930" y="984567"/>
                  <a:pt x="998575" y="1159344"/>
                  <a:pt x="998575" y="1303401"/>
                </a:cubicBezTo>
                <a:cubicBezTo>
                  <a:pt x="998575" y="1434198"/>
                  <a:pt x="953820" y="1543608"/>
                  <a:pt x="864235" y="1631670"/>
                </a:cubicBezTo>
                <a:cubicBezTo>
                  <a:pt x="774674" y="1719707"/>
                  <a:pt x="663028" y="1763687"/>
                  <a:pt x="529386" y="1763687"/>
                </a:cubicBezTo>
                <a:cubicBezTo>
                  <a:pt x="379653" y="1763687"/>
                  <a:pt x="253911" y="1710893"/>
                  <a:pt x="152387" y="1605318"/>
                </a:cubicBezTo>
                <a:cubicBezTo>
                  <a:pt x="50774" y="1499755"/>
                  <a:pt x="0" y="1360144"/>
                  <a:pt x="0" y="1186497"/>
                </a:cubicBezTo>
                <a:cubicBezTo>
                  <a:pt x="0" y="871207"/>
                  <a:pt x="136880" y="594601"/>
                  <a:pt x="410845" y="356730"/>
                </a:cubicBezTo>
                <a:cubicBezTo>
                  <a:pt x="684695" y="118935"/>
                  <a:pt x="1067371" y="0"/>
                  <a:pt x="1558772" y="0"/>
                </a:cubicBezTo>
                <a:cubicBezTo>
                  <a:pt x="2079688" y="0"/>
                  <a:pt x="2476461" y="124002"/>
                  <a:pt x="2748965" y="371906"/>
                </a:cubicBezTo>
                <a:cubicBezTo>
                  <a:pt x="3021545" y="619950"/>
                  <a:pt x="3157804" y="919429"/>
                  <a:pt x="3157804" y="1270584"/>
                </a:cubicBezTo>
                <a:cubicBezTo>
                  <a:pt x="3157804" y="1525282"/>
                  <a:pt x="3087408" y="1760435"/>
                  <a:pt x="2946539" y="1976259"/>
                </a:cubicBezTo>
                <a:cubicBezTo>
                  <a:pt x="2805747" y="2192020"/>
                  <a:pt x="2533497" y="2431338"/>
                  <a:pt x="2130069" y="2693949"/>
                </a:cubicBezTo>
                <a:cubicBezTo>
                  <a:pt x="1859241" y="2870860"/>
                  <a:pt x="1681251" y="3028429"/>
                  <a:pt x="1595945" y="3166402"/>
                </a:cubicBezTo>
                <a:cubicBezTo>
                  <a:pt x="1510626" y="3304476"/>
                  <a:pt x="1458442" y="3515626"/>
                  <a:pt x="1439506" y="3799700"/>
                </a:cubicBezTo>
                <a:close/>
              </a:path>
            </a:pathLst>
          </a:custGeom>
          <a:solidFill>
            <a:schemeClr val="accent5">
              <a:lumMod val="20000"/>
              <a:lumOff val="80000"/>
              <a:alpha val="78000"/>
            </a:schemeClr>
          </a:solidFill>
          <a:ln w="12700" cap="flat" cmpd="sng">
            <a:noFill/>
            <a:prstDash val="solid"/>
            <a:miter lim="800000"/>
          </a:ln>
        </p:spPr>
        <p:txBody>
          <a:bodyPr anchor="ctr">
            <a:spAutoFit/>
          </a:bodyPr>
          <a:lstStyle/>
          <a:p>
            <a:pPr algn="ctr"/>
            <a:endParaRPr lang="en-US" dirty="0"/>
          </a:p>
        </p:txBody>
      </p:sp>
      <p:sp>
        <p:nvSpPr>
          <p:cNvPr id="33" name="Question mark"/>
          <p:cNvSpPr/>
          <p:nvPr/>
        </p:nvSpPr>
        <p:spPr>
          <a:xfrm>
            <a:off x="8806374" y="5546400"/>
            <a:ext cx="1724114" cy="3101276"/>
          </a:xfrm>
          <a:custGeom>
            <a:avLst/>
            <a:gdLst/>
            <a:ahLst/>
            <a:cxnLst/>
            <a:rect l="0" t="0" r="0" b="0"/>
            <a:pathLst>
              <a:path w="1724113" h="3101276">
                <a:moveTo>
                  <a:pt x="768248" y="2393226"/>
                </a:moveTo>
                <a:cubicBezTo>
                  <a:pt x="866419" y="2393226"/>
                  <a:pt x="949972" y="2427554"/>
                  <a:pt x="1018870" y="2496273"/>
                </a:cubicBezTo>
                <a:cubicBezTo>
                  <a:pt x="1087805" y="2564955"/>
                  <a:pt x="1122273" y="2648229"/>
                  <a:pt x="1122273" y="2746133"/>
                </a:cubicBezTo>
                <a:cubicBezTo>
                  <a:pt x="1122273" y="2844050"/>
                  <a:pt x="1087805" y="2927743"/>
                  <a:pt x="1018870" y="2997149"/>
                </a:cubicBezTo>
                <a:cubicBezTo>
                  <a:pt x="949972" y="3066529"/>
                  <a:pt x="866419" y="3101276"/>
                  <a:pt x="768248" y="3101276"/>
                </a:cubicBezTo>
                <a:cubicBezTo>
                  <a:pt x="670001" y="3101276"/>
                  <a:pt x="586460" y="3066529"/>
                  <a:pt x="517550" y="2997149"/>
                </a:cubicBezTo>
                <a:cubicBezTo>
                  <a:pt x="448627" y="2927743"/>
                  <a:pt x="414210" y="2844050"/>
                  <a:pt x="414210" y="2746133"/>
                </a:cubicBezTo>
                <a:cubicBezTo>
                  <a:pt x="414210" y="2648229"/>
                  <a:pt x="448627" y="2564955"/>
                  <a:pt x="517550" y="2496273"/>
                </a:cubicBezTo>
                <a:cubicBezTo>
                  <a:pt x="586460" y="2427554"/>
                  <a:pt x="670001" y="2393226"/>
                  <a:pt x="768248" y="2393226"/>
                </a:cubicBezTo>
                <a:close/>
                <a:moveTo>
                  <a:pt x="785939" y="2074583"/>
                </a:moveTo>
                <a:lnTo>
                  <a:pt x="700963" y="2074583"/>
                </a:lnTo>
                <a:cubicBezTo>
                  <a:pt x="698042" y="1912200"/>
                  <a:pt x="705853" y="1790750"/>
                  <a:pt x="724331" y="1710334"/>
                </a:cubicBezTo>
                <a:cubicBezTo>
                  <a:pt x="742797" y="1629905"/>
                  <a:pt x="790854" y="1519047"/>
                  <a:pt x="868629" y="1377886"/>
                </a:cubicBezTo>
                <a:cubicBezTo>
                  <a:pt x="946353" y="1236713"/>
                  <a:pt x="997407" y="1123302"/>
                  <a:pt x="1021867" y="1037742"/>
                </a:cubicBezTo>
                <a:cubicBezTo>
                  <a:pt x="1046314" y="952157"/>
                  <a:pt x="1058532" y="846454"/>
                  <a:pt x="1058532" y="720598"/>
                </a:cubicBezTo>
                <a:cubicBezTo>
                  <a:pt x="1058532" y="526059"/>
                  <a:pt x="1020140" y="382676"/>
                  <a:pt x="943470" y="290512"/>
                </a:cubicBezTo>
                <a:cubicBezTo>
                  <a:pt x="866749" y="198361"/>
                  <a:pt x="776046" y="152222"/>
                  <a:pt x="671347" y="152222"/>
                </a:cubicBezTo>
                <a:cubicBezTo>
                  <a:pt x="591667" y="152222"/>
                  <a:pt x="524725" y="173367"/>
                  <a:pt x="470623" y="215620"/>
                </a:cubicBezTo>
                <a:cubicBezTo>
                  <a:pt x="429679" y="247700"/>
                  <a:pt x="409219" y="281165"/>
                  <a:pt x="409219" y="316128"/>
                </a:cubicBezTo>
                <a:cubicBezTo>
                  <a:pt x="409219" y="339471"/>
                  <a:pt x="423113" y="375881"/>
                  <a:pt x="450888" y="425386"/>
                </a:cubicBezTo>
                <a:cubicBezTo>
                  <a:pt x="513727" y="537565"/>
                  <a:pt x="545211" y="632980"/>
                  <a:pt x="545211" y="711631"/>
                </a:cubicBezTo>
                <a:cubicBezTo>
                  <a:pt x="545211" y="783056"/>
                  <a:pt x="520750" y="842784"/>
                  <a:pt x="471855" y="890866"/>
                </a:cubicBezTo>
                <a:cubicBezTo>
                  <a:pt x="422948" y="938936"/>
                  <a:pt x="362000" y="962952"/>
                  <a:pt x="289026" y="962952"/>
                </a:cubicBezTo>
                <a:cubicBezTo>
                  <a:pt x="207276" y="962952"/>
                  <a:pt x="138607" y="934123"/>
                  <a:pt x="83197" y="876477"/>
                </a:cubicBezTo>
                <a:cubicBezTo>
                  <a:pt x="27711" y="818845"/>
                  <a:pt x="0" y="742619"/>
                  <a:pt x="0" y="647814"/>
                </a:cubicBezTo>
                <a:cubicBezTo>
                  <a:pt x="0" y="475653"/>
                  <a:pt x="74726" y="324650"/>
                  <a:pt x="224294" y="194767"/>
                </a:cubicBezTo>
                <a:cubicBezTo>
                  <a:pt x="373811" y="64935"/>
                  <a:pt x="582752" y="0"/>
                  <a:pt x="851052" y="0"/>
                </a:cubicBezTo>
                <a:cubicBezTo>
                  <a:pt x="1135481" y="0"/>
                  <a:pt x="1352105" y="67703"/>
                  <a:pt x="1500886" y="203047"/>
                </a:cubicBezTo>
                <a:cubicBezTo>
                  <a:pt x="1649717" y="338480"/>
                  <a:pt x="1724113" y="501992"/>
                  <a:pt x="1724113" y="693724"/>
                </a:cubicBezTo>
                <a:cubicBezTo>
                  <a:pt x="1724113" y="832777"/>
                  <a:pt x="1685683" y="961174"/>
                  <a:pt x="1608759" y="1079004"/>
                </a:cubicBezTo>
                <a:cubicBezTo>
                  <a:pt x="1531886" y="1196809"/>
                  <a:pt x="1383245" y="1327480"/>
                  <a:pt x="1162977" y="1470863"/>
                </a:cubicBezTo>
                <a:cubicBezTo>
                  <a:pt x="1015111" y="1567459"/>
                  <a:pt x="917930" y="1653489"/>
                  <a:pt x="871347" y="1728825"/>
                </a:cubicBezTo>
                <a:cubicBezTo>
                  <a:pt x="824763" y="1804200"/>
                  <a:pt x="796289" y="1919490"/>
                  <a:pt x="785939" y="2074583"/>
                </a:cubicBezTo>
                <a:close/>
              </a:path>
            </a:pathLst>
          </a:custGeom>
          <a:solidFill>
            <a:schemeClr val="accent5">
              <a:lumMod val="20000"/>
              <a:lumOff val="80000"/>
              <a:alpha val="77000"/>
            </a:schemeClr>
          </a:solidFill>
          <a:ln w="12700" cap="flat" cmpd="sng">
            <a:noFill/>
            <a:prstDash val="solid"/>
            <a:miter lim="800000"/>
          </a:ln>
        </p:spPr>
        <p:txBody>
          <a:bodyPr anchor="ctr">
            <a:spAutoFit/>
          </a:bodyPr>
          <a:lstStyle/>
          <a:p>
            <a:pPr algn="ctr"/>
            <a:endParaRPr lang="en-US" dirty="0"/>
          </a:p>
        </p:txBody>
      </p:sp>
      <p:sp>
        <p:nvSpPr>
          <p:cNvPr id="34" name="Question mark"/>
          <p:cNvSpPr/>
          <p:nvPr/>
        </p:nvSpPr>
        <p:spPr>
          <a:xfrm>
            <a:off x="3433715" y="5546400"/>
            <a:ext cx="1724114" cy="3101276"/>
          </a:xfrm>
          <a:custGeom>
            <a:avLst/>
            <a:gdLst/>
            <a:ahLst/>
            <a:cxnLst/>
            <a:rect l="0" t="0" r="0" b="0"/>
            <a:pathLst>
              <a:path w="1724113" h="3101276">
                <a:moveTo>
                  <a:pt x="768248" y="2393226"/>
                </a:moveTo>
                <a:cubicBezTo>
                  <a:pt x="866419" y="2393226"/>
                  <a:pt x="949972" y="2427554"/>
                  <a:pt x="1018870" y="2496273"/>
                </a:cubicBezTo>
                <a:cubicBezTo>
                  <a:pt x="1087805" y="2564955"/>
                  <a:pt x="1122273" y="2648229"/>
                  <a:pt x="1122273" y="2746133"/>
                </a:cubicBezTo>
                <a:cubicBezTo>
                  <a:pt x="1122273" y="2844050"/>
                  <a:pt x="1087805" y="2927743"/>
                  <a:pt x="1018870" y="2997149"/>
                </a:cubicBezTo>
                <a:cubicBezTo>
                  <a:pt x="949972" y="3066529"/>
                  <a:pt x="866419" y="3101276"/>
                  <a:pt x="768248" y="3101276"/>
                </a:cubicBezTo>
                <a:cubicBezTo>
                  <a:pt x="670001" y="3101276"/>
                  <a:pt x="586460" y="3066529"/>
                  <a:pt x="517550" y="2997149"/>
                </a:cubicBezTo>
                <a:cubicBezTo>
                  <a:pt x="448627" y="2927743"/>
                  <a:pt x="414210" y="2844050"/>
                  <a:pt x="414210" y="2746133"/>
                </a:cubicBezTo>
                <a:cubicBezTo>
                  <a:pt x="414210" y="2648229"/>
                  <a:pt x="448627" y="2564955"/>
                  <a:pt x="517550" y="2496273"/>
                </a:cubicBezTo>
                <a:cubicBezTo>
                  <a:pt x="586460" y="2427554"/>
                  <a:pt x="670001" y="2393226"/>
                  <a:pt x="768248" y="2393226"/>
                </a:cubicBezTo>
                <a:close/>
                <a:moveTo>
                  <a:pt x="785939" y="2074583"/>
                </a:moveTo>
                <a:lnTo>
                  <a:pt x="700963" y="2074583"/>
                </a:lnTo>
                <a:cubicBezTo>
                  <a:pt x="698042" y="1912200"/>
                  <a:pt x="705853" y="1790750"/>
                  <a:pt x="724331" y="1710334"/>
                </a:cubicBezTo>
                <a:cubicBezTo>
                  <a:pt x="742797" y="1629905"/>
                  <a:pt x="790854" y="1519047"/>
                  <a:pt x="868629" y="1377886"/>
                </a:cubicBezTo>
                <a:cubicBezTo>
                  <a:pt x="946353" y="1236713"/>
                  <a:pt x="997407" y="1123302"/>
                  <a:pt x="1021867" y="1037742"/>
                </a:cubicBezTo>
                <a:cubicBezTo>
                  <a:pt x="1046314" y="952157"/>
                  <a:pt x="1058532" y="846454"/>
                  <a:pt x="1058532" y="720598"/>
                </a:cubicBezTo>
                <a:cubicBezTo>
                  <a:pt x="1058532" y="526059"/>
                  <a:pt x="1020140" y="382676"/>
                  <a:pt x="943470" y="290512"/>
                </a:cubicBezTo>
                <a:cubicBezTo>
                  <a:pt x="866749" y="198361"/>
                  <a:pt x="776046" y="152222"/>
                  <a:pt x="671347" y="152222"/>
                </a:cubicBezTo>
                <a:cubicBezTo>
                  <a:pt x="591667" y="152222"/>
                  <a:pt x="524725" y="173367"/>
                  <a:pt x="470623" y="215620"/>
                </a:cubicBezTo>
                <a:cubicBezTo>
                  <a:pt x="429679" y="247700"/>
                  <a:pt x="409219" y="281165"/>
                  <a:pt x="409219" y="316128"/>
                </a:cubicBezTo>
                <a:cubicBezTo>
                  <a:pt x="409219" y="339471"/>
                  <a:pt x="423113" y="375881"/>
                  <a:pt x="450888" y="425386"/>
                </a:cubicBezTo>
                <a:cubicBezTo>
                  <a:pt x="513727" y="537565"/>
                  <a:pt x="545210" y="632980"/>
                  <a:pt x="545210" y="711631"/>
                </a:cubicBezTo>
                <a:cubicBezTo>
                  <a:pt x="545210" y="783056"/>
                  <a:pt x="520750" y="842784"/>
                  <a:pt x="471855" y="890866"/>
                </a:cubicBezTo>
                <a:cubicBezTo>
                  <a:pt x="422948" y="938936"/>
                  <a:pt x="362000" y="962952"/>
                  <a:pt x="289026" y="962952"/>
                </a:cubicBezTo>
                <a:cubicBezTo>
                  <a:pt x="207276" y="962952"/>
                  <a:pt x="138607" y="934123"/>
                  <a:pt x="83197" y="876477"/>
                </a:cubicBezTo>
                <a:cubicBezTo>
                  <a:pt x="27711" y="818845"/>
                  <a:pt x="0" y="742619"/>
                  <a:pt x="0" y="647814"/>
                </a:cubicBezTo>
                <a:cubicBezTo>
                  <a:pt x="0" y="475653"/>
                  <a:pt x="74726" y="324650"/>
                  <a:pt x="224294" y="194767"/>
                </a:cubicBezTo>
                <a:cubicBezTo>
                  <a:pt x="373811" y="64935"/>
                  <a:pt x="582752" y="0"/>
                  <a:pt x="851052" y="0"/>
                </a:cubicBezTo>
                <a:cubicBezTo>
                  <a:pt x="1135481" y="0"/>
                  <a:pt x="1352105" y="67703"/>
                  <a:pt x="1500885" y="203047"/>
                </a:cubicBezTo>
                <a:cubicBezTo>
                  <a:pt x="1649717" y="338480"/>
                  <a:pt x="1724113" y="501992"/>
                  <a:pt x="1724113" y="693724"/>
                </a:cubicBezTo>
                <a:cubicBezTo>
                  <a:pt x="1724113" y="832777"/>
                  <a:pt x="1685683" y="961174"/>
                  <a:pt x="1608759" y="1079004"/>
                </a:cubicBezTo>
                <a:cubicBezTo>
                  <a:pt x="1531886" y="1196809"/>
                  <a:pt x="1383245" y="1327480"/>
                  <a:pt x="1162977" y="1470863"/>
                </a:cubicBezTo>
                <a:cubicBezTo>
                  <a:pt x="1015110" y="1567459"/>
                  <a:pt x="917930" y="1653489"/>
                  <a:pt x="871346" y="1728825"/>
                </a:cubicBezTo>
                <a:cubicBezTo>
                  <a:pt x="824763" y="1804200"/>
                  <a:pt x="796290" y="1919490"/>
                  <a:pt x="785939" y="2074583"/>
                </a:cubicBezTo>
                <a:close/>
              </a:path>
            </a:pathLst>
          </a:custGeom>
          <a:solidFill>
            <a:schemeClr val="accent5">
              <a:lumMod val="20000"/>
              <a:lumOff val="80000"/>
              <a:alpha val="78000"/>
            </a:schemeClr>
          </a:solidFill>
          <a:ln w="12700" cap="flat" cmpd="sng">
            <a:noFill/>
            <a:prstDash val="solid"/>
            <a:miter lim="800000"/>
          </a:ln>
        </p:spPr>
        <p:txBody>
          <a:bodyPr anchor="ctr">
            <a:spAutoFit/>
          </a:bodyPr>
          <a:lstStyle/>
          <a:p>
            <a:pPr algn="ctr"/>
            <a:endParaRPr lang="en-US" dirty="0"/>
          </a:p>
        </p:txBody>
      </p:sp>
      <p:grpSp>
        <p:nvGrpSpPr>
          <p:cNvPr id="3" name="Magnifier"/>
          <p:cNvGrpSpPr/>
          <p:nvPr/>
        </p:nvGrpSpPr>
        <p:grpSpPr>
          <a:xfrm>
            <a:off x="7915746" y="7838310"/>
            <a:ext cx="1898848" cy="1898866"/>
            <a:chOff x="7915746" y="7838310"/>
            <a:chExt cx="1898848" cy="1898866"/>
          </a:xfrm>
        </p:grpSpPr>
        <p:sp>
          <p:nvSpPr>
            <p:cNvPr id="37" name="Fill"/>
            <p:cNvSpPr/>
            <p:nvPr/>
          </p:nvSpPr>
          <p:spPr>
            <a:xfrm>
              <a:off x="7966236" y="7888840"/>
              <a:ext cx="1848358" cy="1848332"/>
            </a:xfrm>
            <a:custGeom>
              <a:avLst/>
              <a:gdLst/>
              <a:ahLst/>
              <a:cxnLst/>
              <a:rect l="0" t="0" r="0" b="0"/>
              <a:pathLst>
                <a:path w="1848358" h="1848332">
                  <a:moveTo>
                    <a:pt x="0" y="411581"/>
                  </a:moveTo>
                  <a:lnTo>
                    <a:pt x="1323124" y="1734642"/>
                  </a:lnTo>
                  <a:cubicBezTo>
                    <a:pt x="1436763" y="1848332"/>
                    <a:pt x="1621040" y="1848332"/>
                    <a:pt x="1734667" y="1734667"/>
                  </a:cubicBezTo>
                  <a:cubicBezTo>
                    <a:pt x="1848319" y="1621015"/>
                    <a:pt x="1848358" y="1436725"/>
                    <a:pt x="1734667" y="1323098"/>
                  </a:cubicBezTo>
                  <a:lnTo>
                    <a:pt x="411568" y="0"/>
                  </a:lnTo>
                  <a:close/>
                </a:path>
              </a:pathLst>
            </a:custGeom>
            <a:solidFill>
              <a:srgbClr val="B77B64">
                <a:alpha val="100000"/>
              </a:srgbClr>
            </a:solidFill>
            <a:ln w="12700" cap="flat" cmpd="sng">
              <a:noFill/>
              <a:prstDash val="solid"/>
              <a:miter lim="800000"/>
            </a:ln>
          </p:spPr>
          <p:txBody>
            <a:bodyPr anchor="ctr">
              <a:spAutoFit/>
            </a:bodyPr>
            <a:lstStyle/>
            <a:p>
              <a:pPr algn="ctr"/>
              <a:endParaRPr lang="en-US" dirty="0"/>
            </a:p>
          </p:txBody>
        </p:sp>
        <p:sp>
          <p:nvSpPr>
            <p:cNvPr id="38" name="Fill"/>
            <p:cNvSpPr/>
            <p:nvPr/>
          </p:nvSpPr>
          <p:spPr>
            <a:xfrm>
              <a:off x="8229347" y="8151971"/>
              <a:ext cx="515353" cy="515328"/>
            </a:xfrm>
            <a:custGeom>
              <a:avLst/>
              <a:gdLst/>
              <a:ahLst/>
              <a:cxnLst/>
              <a:rect l="0" t="0" r="0" b="0"/>
              <a:pathLst>
                <a:path w="515353" h="515327">
                  <a:moveTo>
                    <a:pt x="515353" y="103746"/>
                  </a:moveTo>
                  <a:lnTo>
                    <a:pt x="103784" y="515327"/>
                  </a:lnTo>
                  <a:lnTo>
                    <a:pt x="0" y="411556"/>
                  </a:lnTo>
                  <a:lnTo>
                    <a:pt x="411581" y="0"/>
                  </a:lnTo>
                  <a:close/>
                </a:path>
              </a:pathLst>
            </a:custGeom>
            <a:solidFill>
              <a:srgbClr val="683E34">
                <a:alpha val="100000"/>
              </a:srgbClr>
            </a:solidFill>
            <a:ln w="12700" cap="flat" cmpd="sng">
              <a:noFill/>
              <a:prstDash val="solid"/>
              <a:miter lim="800000"/>
            </a:ln>
          </p:spPr>
          <p:txBody>
            <a:bodyPr anchor="ctr">
              <a:spAutoFit/>
            </a:bodyPr>
            <a:lstStyle/>
            <a:p>
              <a:pPr algn="ctr"/>
              <a:endParaRPr lang="en-US" dirty="0"/>
            </a:p>
          </p:txBody>
        </p:sp>
        <p:sp>
          <p:nvSpPr>
            <p:cNvPr id="39" name="Shadow"/>
            <p:cNvSpPr/>
            <p:nvPr/>
          </p:nvSpPr>
          <p:spPr>
            <a:xfrm>
              <a:off x="7966236" y="7888831"/>
              <a:ext cx="1783905" cy="1848345"/>
            </a:xfrm>
            <a:custGeom>
              <a:avLst/>
              <a:gdLst/>
              <a:ahLst/>
              <a:cxnLst/>
              <a:rect l="0" t="0" r="0" b="0"/>
              <a:pathLst>
                <a:path w="1783905" h="1848345">
                  <a:moveTo>
                    <a:pt x="1438275" y="1619516"/>
                  </a:moveTo>
                  <a:lnTo>
                    <a:pt x="115150" y="296430"/>
                  </a:lnTo>
                  <a:lnTo>
                    <a:pt x="411568" y="0"/>
                  </a:lnTo>
                  <a:lnTo>
                    <a:pt x="0" y="411594"/>
                  </a:lnTo>
                  <a:lnTo>
                    <a:pt x="1323124" y="1734654"/>
                  </a:lnTo>
                  <a:cubicBezTo>
                    <a:pt x="1436763" y="1848345"/>
                    <a:pt x="1621040" y="1848345"/>
                    <a:pt x="1734667" y="1734667"/>
                  </a:cubicBezTo>
                  <a:cubicBezTo>
                    <a:pt x="1754670" y="1714677"/>
                    <a:pt x="1770964" y="1692389"/>
                    <a:pt x="1783905" y="1668792"/>
                  </a:cubicBezTo>
                  <a:cubicBezTo>
                    <a:pt x="1673390" y="1729485"/>
                    <a:pt x="1531886" y="1713179"/>
                    <a:pt x="1438275" y="1619516"/>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0" name="Fill"/>
            <p:cNvSpPr/>
            <p:nvPr/>
          </p:nvSpPr>
          <p:spPr>
            <a:xfrm>
              <a:off x="7932173" y="7854738"/>
              <a:ext cx="334962" cy="334975"/>
            </a:xfrm>
            <a:custGeom>
              <a:avLst/>
              <a:gdLst/>
              <a:ahLst/>
              <a:cxnLst/>
              <a:rect l="0" t="0" r="0" b="0"/>
              <a:pathLst>
                <a:path w="334962" h="334975">
                  <a:moveTo>
                    <a:pt x="144754" y="334975"/>
                  </a:moveTo>
                  <a:lnTo>
                    <a:pt x="0" y="190220"/>
                  </a:lnTo>
                  <a:lnTo>
                    <a:pt x="190207" y="0"/>
                  </a:lnTo>
                  <a:lnTo>
                    <a:pt x="334962" y="144754"/>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5" name="Line"/>
            <p:cNvSpPr/>
            <p:nvPr/>
          </p:nvSpPr>
          <p:spPr>
            <a:xfrm>
              <a:off x="7915746" y="8028513"/>
              <a:ext cx="161175" cy="16120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8105948" y="7838310"/>
              <a:ext cx="161176" cy="16117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Stroke"/>
            <p:cNvSpPr/>
            <p:nvPr/>
          </p:nvSpPr>
          <p:spPr>
            <a:xfrm>
              <a:off x="7966236" y="7888840"/>
              <a:ext cx="1848358" cy="1848332"/>
            </a:xfrm>
            <a:custGeom>
              <a:avLst/>
              <a:gdLst/>
              <a:ahLst/>
              <a:cxnLst/>
              <a:rect l="0" t="0" r="0" b="0"/>
              <a:pathLst>
                <a:path w="1848358" h="1848332">
                  <a:moveTo>
                    <a:pt x="0" y="411581"/>
                  </a:moveTo>
                  <a:lnTo>
                    <a:pt x="1323124" y="1734642"/>
                  </a:lnTo>
                  <a:cubicBezTo>
                    <a:pt x="1436763" y="1848332"/>
                    <a:pt x="1621040" y="1848332"/>
                    <a:pt x="1734667" y="1734667"/>
                  </a:cubicBezTo>
                  <a:cubicBezTo>
                    <a:pt x="1848319" y="1621015"/>
                    <a:pt x="1848358" y="1436725"/>
                    <a:pt x="1734667" y="1323098"/>
                  </a:cubicBezTo>
                  <a:lnTo>
                    <a:pt x="411568" y="0"/>
                  </a:lnTo>
                  <a:lnTo>
                    <a:pt x="0" y="411581"/>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flipV="1">
              <a:off x="8229364" y="8151962"/>
              <a:ext cx="411569" cy="4115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Line"/>
            <p:cNvSpPr/>
            <p:nvPr/>
          </p:nvSpPr>
          <p:spPr>
            <a:xfrm flipV="1">
              <a:off x="8331702" y="8254287"/>
              <a:ext cx="411569" cy="41158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Magnifier (circular part)"/>
          <p:cNvGrpSpPr/>
          <p:nvPr/>
        </p:nvGrpSpPr>
        <p:grpSpPr>
          <a:xfrm>
            <a:off x="5265846" y="5188415"/>
            <a:ext cx="3344126" cy="3344100"/>
            <a:chOff x="5265846" y="5188415"/>
            <a:chExt cx="3344126" cy="3344100"/>
          </a:xfrm>
        </p:grpSpPr>
        <p:sp>
          <p:nvSpPr>
            <p:cNvPr id="35" name="Fill"/>
            <p:cNvSpPr/>
            <p:nvPr/>
          </p:nvSpPr>
          <p:spPr>
            <a:xfrm>
              <a:off x="5587094" y="5509682"/>
              <a:ext cx="2701582" cy="2701594"/>
            </a:xfrm>
            <a:custGeom>
              <a:avLst/>
              <a:gdLst/>
              <a:ahLst/>
              <a:cxnLst/>
              <a:rect l="0" t="0" r="0" b="0"/>
              <a:pathLst>
                <a:path w="2701582" h="2701594">
                  <a:moveTo>
                    <a:pt x="0" y="1350810"/>
                  </a:moveTo>
                  <a:cubicBezTo>
                    <a:pt x="0" y="604761"/>
                    <a:pt x="604774" y="0"/>
                    <a:pt x="1350797" y="0"/>
                  </a:cubicBezTo>
                  <a:cubicBezTo>
                    <a:pt x="2096820" y="0"/>
                    <a:pt x="2701582" y="604761"/>
                    <a:pt x="2701582" y="1350810"/>
                  </a:cubicBezTo>
                  <a:cubicBezTo>
                    <a:pt x="2701582" y="2096808"/>
                    <a:pt x="2096820" y="2701594"/>
                    <a:pt x="1350797" y="2701594"/>
                  </a:cubicBezTo>
                  <a:cubicBezTo>
                    <a:pt x="604774" y="2701594"/>
                    <a:pt x="0" y="2096808"/>
                    <a:pt x="0" y="1350810"/>
                  </a:cubicBezTo>
                  <a:close/>
                </a:path>
              </a:pathLst>
            </a:custGeom>
            <a:solidFill>
              <a:schemeClr val="bg1">
                <a:alpha val="30000"/>
              </a:schemeClr>
            </a:solidFill>
            <a:ln w="12700" cap="flat" cmpd="sng">
              <a:noFill/>
              <a:prstDash val="solid"/>
              <a:miter lim="800000"/>
            </a:ln>
          </p:spPr>
          <p:txBody>
            <a:bodyPr wrap="square" anchor="ctr">
              <a:spAutoFit/>
            </a:bodyPr>
            <a:lstStyle/>
            <a:p>
              <a:pPr algn="ctr"/>
              <a:endParaRPr lang="en-US" dirty="0"/>
            </a:p>
          </p:txBody>
        </p:sp>
        <p:sp>
          <p:nvSpPr>
            <p:cNvPr id="36" name="Fill"/>
            <p:cNvSpPr/>
            <p:nvPr/>
          </p:nvSpPr>
          <p:spPr>
            <a:xfrm>
              <a:off x="5414550" y="5337160"/>
              <a:ext cx="3046667" cy="3046641"/>
            </a:xfrm>
            <a:custGeom>
              <a:avLst/>
              <a:gdLst/>
              <a:ahLst/>
              <a:cxnLst/>
              <a:rect l="0" t="0" r="0" b="0"/>
              <a:pathLst>
                <a:path w="3046666" h="3046641">
                  <a:moveTo>
                    <a:pt x="3046666" y="1523326"/>
                  </a:moveTo>
                  <a:cubicBezTo>
                    <a:pt x="3046666" y="682015"/>
                    <a:pt x="2364663" y="0"/>
                    <a:pt x="1523339" y="0"/>
                  </a:cubicBezTo>
                  <a:cubicBezTo>
                    <a:pt x="682015" y="0"/>
                    <a:pt x="0" y="682015"/>
                    <a:pt x="12" y="1523326"/>
                  </a:cubicBezTo>
                  <a:cubicBezTo>
                    <a:pt x="0" y="2364600"/>
                    <a:pt x="682028" y="3046641"/>
                    <a:pt x="1523339" y="3046641"/>
                  </a:cubicBezTo>
                  <a:cubicBezTo>
                    <a:pt x="2364701" y="3046641"/>
                    <a:pt x="3046666" y="2364625"/>
                    <a:pt x="3046666" y="1523326"/>
                  </a:cubicBezTo>
                  <a:close/>
                  <a:moveTo>
                    <a:pt x="1523339" y="2865742"/>
                  </a:moveTo>
                  <a:cubicBezTo>
                    <a:pt x="781951" y="2865742"/>
                    <a:pt x="180936" y="2264702"/>
                    <a:pt x="180936" y="1523288"/>
                  </a:cubicBezTo>
                  <a:cubicBezTo>
                    <a:pt x="180936" y="781926"/>
                    <a:pt x="781951" y="180924"/>
                    <a:pt x="1523339" y="180924"/>
                  </a:cubicBezTo>
                  <a:cubicBezTo>
                    <a:pt x="2264765" y="180924"/>
                    <a:pt x="2865754" y="781926"/>
                    <a:pt x="2865754" y="1523326"/>
                  </a:cubicBezTo>
                  <a:cubicBezTo>
                    <a:pt x="2865754" y="2264702"/>
                    <a:pt x="2264765" y="2865742"/>
                    <a:pt x="1523339" y="2865742"/>
                  </a:cubicBez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41" name="Reflection"/>
            <p:cNvSpPr/>
            <p:nvPr/>
          </p:nvSpPr>
          <p:spPr>
            <a:xfrm>
              <a:off x="5756875" y="5679489"/>
              <a:ext cx="1303058" cy="1303008"/>
            </a:xfrm>
            <a:custGeom>
              <a:avLst/>
              <a:gdLst/>
              <a:ahLst/>
              <a:cxnLst/>
              <a:rect l="0" t="0" r="0" b="0"/>
              <a:pathLst>
                <a:path w="1303058" h="1303007">
                  <a:moveTo>
                    <a:pt x="255879" y="1175067"/>
                  </a:moveTo>
                  <a:cubicBezTo>
                    <a:pt x="255866" y="668210"/>
                    <a:pt x="668235" y="255866"/>
                    <a:pt x="1175105" y="255828"/>
                  </a:cubicBezTo>
                  <a:cubicBezTo>
                    <a:pt x="1245755" y="255854"/>
                    <a:pt x="1303058" y="198564"/>
                    <a:pt x="1303020" y="127927"/>
                  </a:cubicBezTo>
                  <a:cubicBezTo>
                    <a:pt x="1303032" y="57264"/>
                    <a:pt x="1245755" y="0"/>
                    <a:pt x="1175092" y="0"/>
                  </a:cubicBezTo>
                  <a:cubicBezTo>
                    <a:pt x="527151" y="0"/>
                    <a:pt x="12" y="527126"/>
                    <a:pt x="0" y="1175067"/>
                  </a:cubicBezTo>
                  <a:cubicBezTo>
                    <a:pt x="12" y="1245717"/>
                    <a:pt x="57289" y="1303007"/>
                    <a:pt x="127952" y="1303007"/>
                  </a:cubicBezTo>
                  <a:cubicBezTo>
                    <a:pt x="198602" y="1303007"/>
                    <a:pt x="255879" y="1245717"/>
                    <a:pt x="255879" y="1175067"/>
                  </a:cubicBezTo>
                  <a:close/>
                </a:path>
              </a:pathLst>
            </a:cu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42" name="Shadow"/>
            <p:cNvSpPr/>
            <p:nvPr/>
          </p:nvSpPr>
          <p:spPr>
            <a:xfrm>
              <a:off x="5846467" y="5769082"/>
              <a:ext cx="2568194" cy="2568155"/>
            </a:xfrm>
            <a:custGeom>
              <a:avLst/>
              <a:gdLst/>
              <a:ahLst/>
              <a:cxnLst/>
              <a:rect l="0" t="0" r="0" b="0"/>
              <a:pathLst>
                <a:path w="2568194" h="2568155">
                  <a:moveTo>
                    <a:pt x="2040648" y="130327"/>
                  </a:moveTo>
                  <a:cubicBezTo>
                    <a:pt x="1992833" y="82486"/>
                    <a:pt x="1942249" y="39141"/>
                    <a:pt x="1889531" y="0"/>
                  </a:cubicBezTo>
                  <a:cubicBezTo>
                    <a:pt x="2282253" y="528827"/>
                    <a:pt x="2238908" y="1279448"/>
                    <a:pt x="1759191" y="1759165"/>
                  </a:cubicBezTo>
                  <a:cubicBezTo>
                    <a:pt x="1279499" y="2238857"/>
                    <a:pt x="528815" y="2282215"/>
                    <a:pt x="0" y="1889480"/>
                  </a:cubicBezTo>
                  <a:cubicBezTo>
                    <a:pt x="39154" y="1942223"/>
                    <a:pt x="82511" y="1992807"/>
                    <a:pt x="130327" y="2040623"/>
                  </a:cubicBezTo>
                  <a:cubicBezTo>
                    <a:pt x="657847" y="2568155"/>
                    <a:pt x="1513166" y="2568143"/>
                    <a:pt x="2040648" y="2040623"/>
                  </a:cubicBezTo>
                  <a:cubicBezTo>
                    <a:pt x="2568194" y="1513090"/>
                    <a:pt x="2568194" y="657821"/>
                    <a:pt x="2040648" y="130327"/>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3" name="Circle"/>
            <p:cNvSpPr/>
            <p:nvPr/>
          </p:nvSpPr>
          <p:spPr>
            <a:xfrm>
              <a:off x="5265846" y="5188415"/>
              <a:ext cx="3344126" cy="3344100"/>
            </a:xfrm>
            <a:custGeom>
              <a:avLst/>
              <a:gdLst/>
              <a:ahLst/>
              <a:cxnLst/>
              <a:rect l="0" t="0" r="0" b="0"/>
              <a:pathLst>
                <a:path w="3344125" h="3344100">
                  <a:moveTo>
                    <a:pt x="594893" y="2749219"/>
                  </a:moveTo>
                  <a:cubicBezTo>
                    <a:pt x="0" y="2154339"/>
                    <a:pt x="0" y="1189812"/>
                    <a:pt x="594893" y="594918"/>
                  </a:cubicBezTo>
                  <a:cubicBezTo>
                    <a:pt x="1189799" y="0"/>
                    <a:pt x="2154326" y="25"/>
                    <a:pt x="2749207" y="594918"/>
                  </a:cubicBezTo>
                  <a:cubicBezTo>
                    <a:pt x="3344087" y="1189799"/>
                    <a:pt x="3344125" y="2154275"/>
                    <a:pt x="2749207" y="2749219"/>
                  </a:cubicBezTo>
                  <a:cubicBezTo>
                    <a:pt x="2154301" y="3344100"/>
                    <a:pt x="1189761" y="3344100"/>
                    <a:pt x="594893" y="274921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Circle"/>
            <p:cNvSpPr/>
            <p:nvPr/>
          </p:nvSpPr>
          <p:spPr>
            <a:xfrm>
              <a:off x="5455209" y="5377792"/>
              <a:ext cx="2965362" cy="2965361"/>
            </a:xfrm>
            <a:custGeom>
              <a:avLst/>
              <a:gdLst/>
              <a:ahLst/>
              <a:cxnLst/>
              <a:rect l="0" t="0" r="0" b="0"/>
              <a:pathLst>
                <a:path w="2965361" h="2965361">
                  <a:moveTo>
                    <a:pt x="527519" y="2437841"/>
                  </a:moveTo>
                  <a:cubicBezTo>
                    <a:pt x="0" y="1910334"/>
                    <a:pt x="0" y="1055039"/>
                    <a:pt x="527519" y="527545"/>
                  </a:cubicBezTo>
                  <a:cubicBezTo>
                    <a:pt x="1055077" y="0"/>
                    <a:pt x="1910321" y="25"/>
                    <a:pt x="2437841" y="527545"/>
                  </a:cubicBezTo>
                  <a:cubicBezTo>
                    <a:pt x="2965361" y="1055027"/>
                    <a:pt x="2965361" y="1910321"/>
                    <a:pt x="2437841" y="2437841"/>
                  </a:cubicBezTo>
                  <a:cubicBezTo>
                    <a:pt x="1910321" y="2965361"/>
                    <a:pt x="1055039" y="2965361"/>
                    <a:pt x="527519" y="243784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Sign"/>
          <p:cNvGrpSpPr/>
          <p:nvPr/>
        </p:nvGrpSpPr>
        <p:grpSpPr>
          <a:xfrm>
            <a:off x="6805452" y="6249384"/>
            <a:ext cx="414951" cy="1370335"/>
            <a:chOff x="6805452" y="6249384"/>
            <a:chExt cx="414951" cy="1370335"/>
          </a:xfrm>
        </p:grpSpPr>
        <p:sp>
          <p:nvSpPr>
            <p:cNvPr id="50" name="Line"/>
            <p:cNvSpPr/>
            <p:nvPr/>
          </p:nvSpPr>
          <p:spPr>
            <a:xfrm>
              <a:off x="6920518" y="6679868"/>
              <a:ext cx="299885" cy="939851"/>
            </a:xfrm>
            <a:custGeom>
              <a:avLst/>
              <a:gdLst/>
              <a:ahLst/>
              <a:cxnLst/>
              <a:rect l="0" t="0" r="0" b="0"/>
              <a:pathLst>
                <a:path w="299885" h="939850">
                  <a:moveTo>
                    <a:pt x="299885" y="939850"/>
                  </a:moveTo>
                  <a:cubicBezTo>
                    <a:pt x="134251" y="939850"/>
                    <a:pt x="0" y="805649"/>
                    <a:pt x="0" y="640016"/>
                  </a:cubicBezTo>
                  <a:lnTo>
                    <a:pt x="0" y="0"/>
                  </a:lnTo>
                </a:path>
              </a:pathLst>
            </a:custGeom>
            <a:noFill/>
            <a:ln w="114300" cap="rnd" cmpd="sng">
              <a:solidFill>
                <a:schemeClr val="tx1"/>
              </a:solidFill>
              <a:prstDash val="solid"/>
              <a:round/>
            </a:ln>
          </p:spPr>
          <p:txBody>
            <a:bodyPr anchor="ctr">
              <a:spAutoFit/>
            </a:bodyPr>
            <a:lstStyle/>
            <a:p>
              <a:pPr algn="ctr"/>
              <a:endParaRPr lang="en-US" dirty="0"/>
            </a:p>
          </p:txBody>
        </p:sp>
        <p:sp>
          <p:nvSpPr>
            <p:cNvPr id="51" name="Point"/>
            <p:cNvSpPr/>
            <p:nvPr/>
          </p:nvSpPr>
          <p:spPr>
            <a:xfrm>
              <a:off x="6805452" y="6249384"/>
              <a:ext cx="230149" cy="230086"/>
            </a:xfrm>
            <a:custGeom>
              <a:avLst/>
              <a:gdLst/>
              <a:ahLst/>
              <a:cxnLst/>
              <a:rect l="0" t="0" r="0" b="0"/>
              <a:pathLst>
                <a:path w="230149" h="230085">
                  <a:moveTo>
                    <a:pt x="115062" y="0"/>
                  </a:moveTo>
                  <a:cubicBezTo>
                    <a:pt x="178942" y="0"/>
                    <a:pt x="230149" y="51498"/>
                    <a:pt x="230124" y="115138"/>
                  </a:cubicBezTo>
                  <a:cubicBezTo>
                    <a:pt x="230124" y="178765"/>
                    <a:pt x="178942" y="230085"/>
                    <a:pt x="115087" y="230085"/>
                  </a:cubicBezTo>
                  <a:cubicBezTo>
                    <a:pt x="51752" y="230085"/>
                    <a:pt x="0" y="178765"/>
                    <a:pt x="0" y="115138"/>
                  </a:cubicBezTo>
                  <a:cubicBezTo>
                    <a:pt x="0" y="51498"/>
                    <a:pt x="51688" y="0"/>
                    <a:pt x="115062" y="0"/>
                  </a:cubicBezTo>
                  <a:close/>
                </a:path>
              </a:pathLst>
            </a:custGeom>
            <a:solidFill>
              <a:schemeClr val="tx1"/>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1098766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167023" y="290037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200618" y="6983542"/>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531654" y="787091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75" name="Back house"/>
          <p:cNvGrpSpPr/>
          <p:nvPr/>
        </p:nvGrpSpPr>
        <p:grpSpPr>
          <a:xfrm>
            <a:off x="7125736" y="8167698"/>
            <a:ext cx="843395" cy="1657350"/>
            <a:chOff x="7125736" y="8167698"/>
            <a:chExt cx="843395" cy="1657350"/>
          </a:xfrm>
        </p:grpSpPr>
        <p:sp>
          <p:nvSpPr>
            <p:cNvPr id="15" name="Fill"/>
            <p:cNvSpPr/>
            <p:nvPr/>
          </p:nvSpPr>
          <p:spPr>
            <a:xfrm>
              <a:off x="7127133" y="8416973"/>
              <a:ext cx="757873" cy="1235075"/>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7126888" y="8416972"/>
              <a:ext cx="758114" cy="1235075"/>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7127146" y="9652048"/>
              <a:ext cx="841972" cy="173000"/>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8" name="Fill"/>
            <p:cNvSpPr/>
            <p:nvPr/>
          </p:nvSpPr>
          <p:spPr>
            <a:xfrm>
              <a:off x="7127146" y="8283623"/>
              <a:ext cx="841972" cy="133350"/>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9" name="Fill"/>
            <p:cNvSpPr/>
            <p:nvPr/>
          </p:nvSpPr>
          <p:spPr>
            <a:xfrm>
              <a:off x="7462553" y="8167698"/>
              <a:ext cx="189090" cy="115925"/>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20" name="Fill"/>
            <p:cNvSpPr/>
            <p:nvPr/>
          </p:nvSpPr>
          <p:spPr>
            <a:xfrm>
              <a:off x="7251505" y="8610648"/>
              <a:ext cx="143662" cy="143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1" name="Fill"/>
            <p:cNvSpPr/>
            <p:nvPr/>
          </p:nvSpPr>
          <p:spPr>
            <a:xfrm>
              <a:off x="7608857" y="8610648"/>
              <a:ext cx="143663" cy="143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2" name="Fill"/>
            <p:cNvSpPr/>
            <p:nvPr/>
          </p:nvSpPr>
          <p:spPr>
            <a:xfrm>
              <a:off x="7251505" y="8962692"/>
              <a:ext cx="143662" cy="143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3" name="Fill"/>
            <p:cNvSpPr/>
            <p:nvPr/>
          </p:nvSpPr>
          <p:spPr>
            <a:xfrm>
              <a:off x="7608857" y="8962692"/>
              <a:ext cx="143663" cy="143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4" name="Fill"/>
            <p:cNvSpPr/>
            <p:nvPr/>
          </p:nvSpPr>
          <p:spPr>
            <a:xfrm>
              <a:off x="7251505" y="9314724"/>
              <a:ext cx="143662" cy="143662"/>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5" name="Fill"/>
            <p:cNvSpPr/>
            <p:nvPr/>
          </p:nvSpPr>
          <p:spPr>
            <a:xfrm>
              <a:off x="7608857" y="9314724"/>
              <a:ext cx="143663" cy="143662"/>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6" name="Rectangle"/>
            <p:cNvSpPr/>
            <p:nvPr/>
          </p:nvSpPr>
          <p:spPr>
            <a:xfrm>
              <a:off x="7125736" y="8283623"/>
              <a:ext cx="843395" cy="1333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 name="Rectangle"/>
            <p:cNvSpPr/>
            <p:nvPr/>
          </p:nvSpPr>
          <p:spPr>
            <a:xfrm>
              <a:off x="7461137" y="8170910"/>
              <a:ext cx="190500" cy="112712"/>
            </a:xfrm>
            <a:custGeom>
              <a:avLst/>
              <a:gdLst/>
              <a:ahLst/>
              <a:cxnLst/>
              <a:rect l="0" t="0" r="0" b="0"/>
              <a:pathLst>
                <a:path w="190500" h="112712">
                  <a:moveTo>
                    <a:pt x="190500" y="112712"/>
                  </a:moveTo>
                  <a:lnTo>
                    <a:pt x="190500" y="0"/>
                  </a:lnTo>
                  <a:lnTo>
                    <a:pt x="0" y="0"/>
                  </a:lnTo>
                  <a:lnTo>
                    <a:pt x="0" y="11271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 name="Line"/>
            <p:cNvSpPr/>
            <p:nvPr/>
          </p:nvSpPr>
          <p:spPr>
            <a:xfrm>
              <a:off x="7885000" y="8416972"/>
              <a:ext cx="0" cy="12350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 name="Rectangle"/>
            <p:cNvSpPr/>
            <p:nvPr/>
          </p:nvSpPr>
          <p:spPr>
            <a:xfrm>
              <a:off x="7126888" y="9652047"/>
              <a:ext cx="842239" cy="173000"/>
            </a:xfrm>
            <a:custGeom>
              <a:avLst/>
              <a:gdLst/>
              <a:ahLst/>
              <a:cxnLst/>
              <a:rect l="0" t="0" r="0" b="0"/>
              <a:pathLst>
                <a:path w="842238" h="172999">
                  <a:moveTo>
                    <a:pt x="0" y="0"/>
                  </a:moveTo>
                  <a:lnTo>
                    <a:pt x="842238" y="0"/>
                  </a:lnTo>
                  <a:lnTo>
                    <a:pt x="842238" y="172999"/>
                  </a:lnTo>
                  <a:lnTo>
                    <a:pt x="266" y="172999"/>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 name="Rectangle"/>
            <p:cNvSpPr/>
            <p:nvPr/>
          </p:nvSpPr>
          <p:spPr>
            <a:xfrm>
              <a:off x="7608870" y="8610648"/>
              <a:ext cx="143662" cy="1436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1" name="Rectangle"/>
            <p:cNvSpPr/>
            <p:nvPr/>
          </p:nvSpPr>
          <p:spPr>
            <a:xfrm>
              <a:off x="7251517" y="8610648"/>
              <a:ext cx="143663" cy="1436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 name="Rectangle"/>
            <p:cNvSpPr/>
            <p:nvPr/>
          </p:nvSpPr>
          <p:spPr>
            <a:xfrm>
              <a:off x="7608870" y="8962692"/>
              <a:ext cx="143662" cy="1436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3" name="Rectangle"/>
            <p:cNvSpPr/>
            <p:nvPr/>
          </p:nvSpPr>
          <p:spPr>
            <a:xfrm>
              <a:off x="7251517" y="8962692"/>
              <a:ext cx="143663" cy="1436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Rectangle"/>
            <p:cNvSpPr/>
            <p:nvPr/>
          </p:nvSpPr>
          <p:spPr>
            <a:xfrm>
              <a:off x="7608870" y="9314724"/>
              <a:ext cx="143662" cy="14366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Rectangle"/>
            <p:cNvSpPr/>
            <p:nvPr/>
          </p:nvSpPr>
          <p:spPr>
            <a:xfrm>
              <a:off x="7251517" y="9314724"/>
              <a:ext cx="143663" cy="14366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36" name="Shadow"/>
          <p:cNvSpPr/>
          <p:nvPr/>
        </p:nvSpPr>
        <p:spPr>
          <a:xfrm>
            <a:off x="7125736" y="8257218"/>
            <a:ext cx="114990" cy="155938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8" name="Skyscraper"/>
          <p:cNvGrpSpPr/>
          <p:nvPr/>
        </p:nvGrpSpPr>
        <p:grpSpPr>
          <a:xfrm>
            <a:off x="5902853" y="4985720"/>
            <a:ext cx="1224306" cy="4839328"/>
            <a:chOff x="5902853" y="4985720"/>
            <a:chExt cx="1224306" cy="4839328"/>
          </a:xfrm>
        </p:grpSpPr>
        <p:sp>
          <p:nvSpPr>
            <p:cNvPr id="37" name="Fill"/>
            <p:cNvSpPr/>
            <p:nvPr/>
          </p:nvSpPr>
          <p:spPr>
            <a:xfrm>
              <a:off x="6068258" y="6104570"/>
              <a:ext cx="893521" cy="672986"/>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38" name="Fill"/>
            <p:cNvSpPr/>
            <p:nvPr/>
          </p:nvSpPr>
          <p:spPr>
            <a:xfrm>
              <a:off x="5902853" y="6942973"/>
              <a:ext cx="1224293" cy="2304441"/>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39" name="Fill"/>
            <p:cNvSpPr/>
            <p:nvPr/>
          </p:nvSpPr>
          <p:spPr>
            <a:xfrm>
              <a:off x="5902857" y="6777556"/>
              <a:ext cx="1224293" cy="165405"/>
            </a:xfrm>
            <a:custGeom>
              <a:avLst/>
              <a:gdLst/>
              <a:ahLst/>
              <a:cxnLst/>
              <a:rect l="0" t="0" r="0" b="0"/>
              <a:pathLst>
                <a:path w="1224292" h="165404">
                  <a:moveTo>
                    <a:pt x="165392" y="0"/>
                  </a:moveTo>
                  <a:lnTo>
                    <a:pt x="0" y="165404"/>
                  </a:lnTo>
                  <a:lnTo>
                    <a:pt x="1224292" y="165404"/>
                  </a:lnTo>
                  <a:lnTo>
                    <a:pt x="1058913" y="0"/>
                  </a:lnTo>
                  <a:close/>
                </a:path>
              </a:pathLst>
            </a:custGeom>
            <a:solidFill>
              <a:srgbClr val="92AAA8">
                <a:alpha val="100000"/>
              </a:srgbClr>
            </a:solidFill>
            <a:ln w="12700" cap="flat" cmpd="sng">
              <a:noFill/>
              <a:prstDash val="solid"/>
              <a:miter lim="800000"/>
            </a:ln>
          </p:spPr>
          <p:txBody>
            <a:bodyPr anchor="ctr">
              <a:spAutoFit/>
            </a:bodyPr>
            <a:lstStyle/>
            <a:p>
              <a:pPr algn="ctr"/>
              <a:endParaRPr lang="en-US" dirty="0"/>
            </a:p>
          </p:txBody>
        </p:sp>
        <p:sp>
          <p:nvSpPr>
            <p:cNvPr id="40" name="Fill"/>
            <p:cNvSpPr/>
            <p:nvPr/>
          </p:nvSpPr>
          <p:spPr>
            <a:xfrm>
              <a:off x="5902853" y="9247414"/>
              <a:ext cx="1221613" cy="577634"/>
            </a:xfrm>
            <a:prstGeom prst="rect">
              <a:avLst/>
            </a:prstGeom>
            <a:solidFill>
              <a:srgbClr val="DFEAE8">
                <a:alpha val="100000"/>
              </a:srgbClr>
            </a:solidFill>
            <a:ln w="12700" cap="flat" cmpd="sng">
              <a:noFill/>
              <a:prstDash val="solid"/>
              <a:miter lim="800000"/>
            </a:ln>
          </p:spPr>
          <p:txBody>
            <a:bodyPr anchor="ctr">
              <a:spAutoFit/>
            </a:bodyPr>
            <a:lstStyle/>
            <a:p>
              <a:pPr algn="ctr"/>
              <a:endParaRPr lang="en-US" dirty="0"/>
            </a:p>
          </p:txBody>
        </p:sp>
        <p:sp>
          <p:nvSpPr>
            <p:cNvPr id="41" name="Fill"/>
            <p:cNvSpPr/>
            <p:nvPr/>
          </p:nvSpPr>
          <p:spPr>
            <a:xfrm>
              <a:off x="6302408" y="9492892"/>
              <a:ext cx="424040" cy="330848"/>
            </a:xfrm>
            <a:prstGeom prst="rect">
              <a:avLst/>
            </a:prstGeom>
            <a:solidFill>
              <a:srgbClr val="6C8684">
                <a:alpha val="100000"/>
              </a:srgbClr>
            </a:solidFill>
            <a:ln w="12700" cap="flat" cmpd="sng">
              <a:noFill/>
              <a:prstDash val="solid"/>
              <a:miter lim="800000"/>
            </a:ln>
          </p:spPr>
          <p:txBody>
            <a:bodyPr anchor="ctr">
              <a:spAutoFit/>
            </a:bodyPr>
            <a:lstStyle/>
            <a:p>
              <a:pPr algn="ctr"/>
              <a:endParaRPr lang="en-US" dirty="0"/>
            </a:p>
          </p:txBody>
        </p:sp>
        <p:sp>
          <p:nvSpPr>
            <p:cNvPr id="42" name="Shadow"/>
            <p:cNvSpPr/>
            <p:nvPr/>
          </p:nvSpPr>
          <p:spPr>
            <a:xfrm>
              <a:off x="5902980" y="9081997"/>
              <a:ext cx="1221486" cy="156970"/>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3" name="Fill"/>
            <p:cNvSpPr/>
            <p:nvPr/>
          </p:nvSpPr>
          <p:spPr>
            <a:xfrm>
              <a:off x="6243163" y="5785216"/>
              <a:ext cx="543687" cy="319354"/>
            </a:xfrm>
            <a:prstGeom prst="rect">
              <a:avLst/>
            </a:prstGeom>
            <a:solidFill>
              <a:srgbClr val="92AAA8">
                <a:alpha val="100000"/>
              </a:srgbClr>
            </a:solidFill>
            <a:ln w="12700" cap="flat" cmpd="sng">
              <a:noFill/>
              <a:prstDash val="solid"/>
              <a:miter lim="800000"/>
            </a:ln>
          </p:spPr>
          <p:txBody>
            <a:bodyPr anchor="ctr">
              <a:spAutoFit/>
            </a:bodyPr>
            <a:lstStyle/>
            <a:p>
              <a:pPr algn="ctr"/>
              <a:endParaRPr lang="en-US" dirty="0"/>
            </a:p>
          </p:txBody>
        </p:sp>
        <p:sp>
          <p:nvSpPr>
            <p:cNvPr id="44" name="Fill"/>
            <p:cNvSpPr/>
            <p:nvPr/>
          </p:nvSpPr>
          <p:spPr>
            <a:xfrm>
              <a:off x="6433256" y="5534239"/>
              <a:ext cx="163500" cy="250964"/>
            </a:xfrm>
            <a:prstGeom prst="rect">
              <a:avLst/>
            </a:prstGeom>
            <a:solidFill>
              <a:srgbClr val="6C8684">
                <a:alpha val="100000"/>
              </a:srgbClr>
            </a:solidFill>
            <a:ln w="12700" cap="flat" cmpd="sng">
              <a:noFill/>
              <a:prstDash val="solid"/>
              <a:miter lim="800000"/>
            </a:ln>
          </p:spPr>
          <p:txBody>
            <a:bodyPr anchor="ctr">
              <a:spAutoFit/>
            </a:bodyPr>
            <a:lstStyle/>
            <a:p>
              <a:pPr algn="ctr"/>
              <a:endParaRPr lang="en-US" dirty="0"/>
            </a:p>
          </p:txBody>
        </p:sp>
        <p:sp>
          <p:nvSpPr>
            <p:cNvPr id="45" name="Rectangle"/>
            <p:cNvSpPr/>
            <p:nvPr/>
          </p:nvSpPr>
          <p:spPr>
            <a:xfrm>
              <a:off x="5902856" y="6942968"/>
              <a:ext cx="1224293" cy="2304441"/>
            </a:xfrm>
            <a:custGeom>
              <a:avLst/>
              <a:gdLst/>
              <a:ahLst/>
              <a:cxnLst/>
              <a:rect l="0" t="0" r="0" b="0"/>
              <a:pathLst>
                <a:path w="1224292" h="2304440">
                  <a:moveTo>
                    <a:pt x="1224292" y="2304440"/>
                  </a:moveTo>
                  <a:lnTo>
                    <a:pt x="1224292" y="0"/>
                  </a:lnTo>
                  <a:lnTo>
                    <a:pt x="0" y="0"/>
                  </a:lnTo>
                  <a:lnTo>
                    <a:pt x="0" y="230444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6147717" y="7152899"/>
              <a:ext cx="0" cy="20945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6392571" y="7152899"/>
              <a:ext cx="0" cy="20945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a:off x="6637454" y="7152899"/>
              <a:ext cx="0" cy="20945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Line"/>
            <p:cNvSpPr/>
            <p:nvPr/>
          </p:nvSpPr>
          <p:spPr>
            <a:xfrm>
              <a:off x="6882308" y="7152899"/>
              <a:ext cx="0" cy="20945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Trapeze"/>
            <p:cNvSpPr/>
            <p:nvPr/>
          </p:nvSpPr>
          <p:spPr>
            <a:xfrm>
              <a:off x="5902857" y="6777562"/>
              <a:ext cx="1224293" cy="165405"/>
            </a:xfrm>
            <a:custGeom>
              <a:avLst/>
              <a:gdLst/>
              <a:ahLst/>
              <a:cxnLst/>
              <a:rect l="0" t="0" r="0" b="0"/>
              <a:pathLst>
                <a:path w="1224292" h="165404">
                  <a:moveTo>
                    <a:pt x="0" y="165404"/>
                  </a:moveTo>
                  <a:lnTo>
                    <a:pt x="165392" y="0"/>
                  </a:lnTo>
                  <a:lnTo>
                    <a:pt x="1058913" y="0"/>
                  </a:lnTo>
                  <a:lnTo>
                    <a:pt x="1224292" y="16540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Free Form"/>
            <p:cNvSpPr/>
            <p:nvPr/>
          </p:nvSpPr>
          <p:spPr>
            <a:xfrm>
              <a:off x="6068254" y="6104570"/>
              <a:ext cx="893522" cy="672986"/>
            </a:xfrm>
            <a:custGeom>
              <a:avLst/>
              <a:gdLst/>
              <a:ahLst/>
              <a:cxnLst/>
              <a:rect l="0" t="0" r="0" b="0"/>
              <a:pathLst>
                <a:path w="893521" h="672985">
                  <a:moveTo>
                    <a:pt x="893521" y="672985"/>
                  </a:moveTo>
                  <a:lnTo>
                    <a:pt x="893521" y="0"/>
                  </a:lnTo>
                  <a:lnTo>
                    <a:pt x="0" y="0"/>
                  </a:lnTo>
                  <a:lnTo>
                    <a:pt x="0" y="67298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Rectangle"/>
            <p:cNvSpPr/>
            <p:nvPr/>
          </p:nvSpPr>
          <p:spPr>
            <a:xfrm>
              <a:off x="6243163" y="5785203"/>
              <a:ext cx="543687" cy="31935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Rectangle"/>
            <p:cNvSpPr/>
            <p:nvPr/>
          </p:nvSpPr>
          <p:spPr>
            <a:xfrm>
              <a:off x="6433256" y="5534251"/>
              <a:ext cx="163500" cy="250965"/>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Line"/>
            <p:cNvSpPr/>
            <p:nvPr/>
          </p:nvSpPr>
          <p:spPr>
            <a:xfrm>
              <a:off x="6515006" y="4985720"/>
              <a:ext cx="0" cy="54852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6291609" y="6304201"/>
              <a:ext cx="0" cy="4733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Line"/>
            <p:cNvSpPr/>
            <p:nvPr/>
          </p:nvSpPr>
          <p:spPr>
            <a:xfrm>
              <a:off x="6515006" y="6304201"/>
              <a:ext cx="0" cy="4733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6738409" y="6304201"/>
              <a:ext cx="0" cy="4733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Rectangle"/>
            <p:cNvSpPr/>
            <p:nvPr/>
          </p:nvSpPr>
          <p:spPr>
            <a:xfrm>
              <a:off x="5902980" y="9247414"/>
              <a:ext cx="1224179" cy="57763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9" name="Rectangle"/>
            <p:cNvSpPr/>
            <p:nvPr/>
          </p:nvSpPr>
          <p:spPr>
            <a:xfrm>
              <a:off x="6302624" y="9491343"/>
              <a:ext cx="424904" cy="333705"/>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a:off x="6515062" y="9491338"/>
              <a:ext cx="0" cy="33370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Ruller"/>
          <p:cNvGrpSpPr/>
          <p:nvPr/>
        </p:nvGrpSpPr>
        <p:grpSpPr>
          <a:xfrm>
            <a:off x="3541075" y="6500438"/>
            <a:ext cx="2104534" cy="3324612"/>
            <a:chOff x="3541075" y="6500438"/>
            <a:chExt cx="2104534" cy="3324612"/>
          </a:xfrm>
        </p:grpSpPr>
        <p:sp>
          <p:nvSpPr>
            <p:cNvPr id="61" name="Fill"/>
            <p:cNvSpPr/>
            <p:nvPr/>
          </p:nvSpPr>
          <p:spPr>
            <a:xfrm>
              <a:off x="3541075" y="6500444"/>
              <a:ext cx="2104530" cy="3324606"/>
            </a:xfrm>
            <a:custGeom>
              <a:avLst/>
              <a:gdLst/>
              <a:ahLst/>
              <a:cxnLst/>
              <a:rect l="0" t="0" r="0" b="0"/>
              <a:pathLst>
                <a:path w="2104529" h="3324605">
                  <a:moveTo>
                    <a:pt x="0" y="3324605"/>
                  </a:moveTo>
                  <a:lnTo>
                    <a:pt x="2104529" y="3324605"/>
                  </a:lnTo>
                  <a:lnTo>
                    <a:pt x="2104529" y="0"/>
                  </a:lnTo>
                  <a:close/>
                  <a:moveTo>
                    <a:pt x="1672094" y="2892171"/>
                  </a:moveTo>
                  <a:lnTo>
                    <a:pt x="785533" y="2892171"/>
                  </a:lnTo>
                  <a:cubicBezTo>
                    <a:pt x="1068844" y="2444610"/>
                    <a:pt x="1254734" y="2150948"/>
                    <a:pt x="1672094" y="1491640"/>
                  </a:cubicBezTo>
                  <a:close/>
                </a:path>
              </a:pathLst>
            </a:custGeom>
            <a:solidFill>
              <a:srgbClr val="FBCF3E">
                <a:alpha val="100000"/>
              </a:srgbClr>
            </a:solidFill>
            <a:ln w="12700" cap="flat" cmpd="sng">
              <a:noFill/>
              <a:prstDash val="solid"/>
              <a:miter lim="800000"/>
            </a:ln>
          </p:spPr>
          <p:txBody>
            <a:bodyPr anchor="ctr">
              <a:spAutoFit/>
            </a:bodyPr>
            <a:lstStyle/>
            <a:p>
              <a:pPr algn="ctr"/>
              <a:endParaRPr lang="en-US" dirty="0"/>
            </a:p>
          </p:txBody>
        </p:sp>
        <p:sp>
          <p:nvSpPr>
            <p:cNvPr id="62" name="Reflection"/>
            <p:cNvSpPr/>
            <p:nvPr/>
          </p:nvSpPr>
          <p:spPr>
            <a:xfrm>
              <a:off x="3541079" y="6500438"/>
              <a:ext cx="2104530" cy="3324606"/>
            </a:xfrm>
            <a:custGeom>
              <a:avLst/>
              <a:gdLst/>
              <a:ahLst/>
              <a:cxnLst/>
              <a:rect l="0" t="0" r="0" b="0"/>
              <a:pathLst>
                <a:path w="2104529" h="3324605">
                  <a:moveTo>
                    <a:pt x="2104529" y="0"/>
                  </a:moveTo>
                  <a:lnTo>
                    <a:pt x="2104529" y="305371"/>
                  </a:lnTo>
                  <a:lnTo>
                    <a:pt x="193306" y="3324605"/>
                  </a:lnTo>
                  <a:lnTo>
                    <a:pt x="0" y="3324605"/>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63" name="Triangle"/>
            <p:cNvSpPr/>
            <p:nvPr/>
          </p:nvSpPr>
          <p:spPr>
            <a:xfrm>
              <a:off x="3541079" y="6500442"/>
              <a:ext cx="2104530" cy="3324606"/>
            </a:xfrm>
            <a:custGeom>
              <a:avLst/>
              <a:gdLst/>
              <a:ahLst/>
              <a:cxnLst/>
              <a:rect l="0" t="0" r="0" b="0"/>
              <a:pathLst>
                <a:path w="2104529" h="3324605">
                  <a:moveTo>
                    <a:pt x="2104529" y="3324605"/>
                  </a:moveTo>
                  <a:lnTo>
                    <a:pt x="2104529" y="0"/>
                  </a:lnTo>
                  <a:lnTo>
                    <a:pt x="0" y="3324605"/>
                  </a:lnTo>
                  <a:lnTo>
                    <a:pt x="2104529" y="332460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Triangle"/>
            <p:cNvSpPr/>
            <p:nvPr/>
          </p:nvSpPr>
          <p:spPr>
            <a:xfrm>
              <a:off x="4326613" y="7992085"/>
              <a:ext cx="886562" cy="1400530"/>
            </a:xfrm>
            <a:custGeom>
              <a:avLst/>
              <a:gdLst/>
              <a:ahLst/>
              <a:cxnLst/>
              <a:rect l="0" t="0" r="0" b="0"/>
              <a:pathLst>
                <a:path w="886561" h="1400530">
                  <a:moveTo>
                    <a:pt x="0" y="1400530"/>
                  </a:moveTo>
                  <a:lnTo>
                    <a:pt x="886561" y="1400530"/>
                  </a:lnTo>
                  <a:lnTo>
                    <a:pt x="886561" y="0"/>
                  </a:lnTo>
                  <a:cubicBezTo>
                    <a:pt x="469201" y="659307"/>
                    <a:pt x="283311" y="952969"/>
                    <a:pt x="0" y="140053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5562728" y="9657220"/>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a:off x="5562728" y="9457219"/>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5562728" y="9257231"/>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5562728" y="9057219"/>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5562728" y="8857219"/>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5562728" y="86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a:off x="5562728" y="84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a:off x="5562728" y="82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5562728" y="80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Line"/>
            <p:cNvSpPr/>
            <p:nvPr/>
          </p:nvSpPr>
          <p:spPr>
            <a:xfrm>
              <a:off x="5562728" y="7857206"/>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a:off x="5562728" y="76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Line"/>
            <p:cNvSpPr/>
            <p:nvPr/>
          </p:nvSpPr>
          <p:spPr>
            <a:xfrm>
              <a:off x="5562728" y="7457217"/>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a:off x="5562728" y="7257204"/>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5562728" y="7057216"/>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Line"/>
            <p:cNvSpPr/>
            <p:nvPr/>
          </p:nvSpPr>
          <p:spPr>
            <a:xfrm>
              <a:off x="5562728" y="6857204"/>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Pencil"/>
          <p:cNvGrpSpPr/>
          <p:nvPr/>
        </p:nvGrpSpPr>
        <p:grpSpPr>
          <a:xfrm>
            <a:off x="6166507" y="10145396"/>
            <a:ext cx="3045264" cy="420476"/>
            <a:chOff x="6166507" y="10145396"/>
            <a:chExt cx="3045264" cy="420476"/>
          </a:xfrm>
        </p:grpSpPr>
        <p:sp>
          <p:nvSpPr>
            <p:cNvPr id="85" name="Fill"/>
            <p:cNvSpPr/>
            <p:nvPr/>
          </p:nvSpPr>
          <p:spPr>
            <a:xfrm>
              <a:off x="6515490" y="10145396"/>
              <a:ext cx="2235467" cy="210236"/>
            </a:xfrm>
            <a:custGeom>
              <a:avLst/>
              <a:gdLst/>
              <a:ahLst/>
              <a:cxnLst/>
              <a:rect l="0" t="0" r="0" b="0"/>
              <a:pathLst>
                <a:path w="2235466" h="210235">
                  <a:moveTo>
                    <a:pt x="0" y="210235"/>
                  </a:moveTo>
                  <a:lnTo>
                    <a:pt x="2235466" y="210223"/>
                  </a:lnTo>
                  <a:lnTo>
                    <a:pt x="2235466" y="0"/>
                  </a:lnTo>
                  <a:lnTo>
                    <a:pt x="0" y="25"/>
                  </a:ln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86" name="Shadow"/>
            <p:cNvSpPr/>
            <p:nvPr/>
          </p:nvSpPr>
          <p:spPr>
            <a:xfrm>
              <a:off x="6515490" y="10355617"/>
              <a:ext cx="2235467" cy="210223"/>
            </a:xfrm>
            <a:custGeom>
              <a:avLst/>
              <a:gdLst/>
              <a:ahLst/>
              <a:cxnLst/>
              <a:rect l="0" t="0" r="0" b="0"/>
              <a:pathLst>
                <a:path w="2235466" h="210223">
                  <a:moveTo>
                    <a:pt x="0" y="210223"/>
                  </a:moveTo>
                  <a:lnTo>
                    <a:pt x="2235466" y="210184"/>
                  </a:lnTo>
                  <a:lnTo>
                    <a:pt x="2235466" y="0"/>
                  </a:lnTo>
                  <a:lnTo>
                    <a:pt x="0" y="0"/>
                  </a:lnTo>
                  <a:close/>
                </a:path>
              </a:pathLst>
            </a:cu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87" name="Fill"/>
            <p:cNvSpPr/>
            <p:nvPr/>
          </p:nvSpPr>
          <p:spPr>
            <a:xfrm>
              <a:off x="6166507" y="10145426"/>
              <a:ext cx="348983" cy="420446"/>
            </a:xfrm>
            <a:custGeom>
              <a:avLst/>
              <a:gdLst/>
              <a:ahLst/>
              <a:cxnLst/>
              <a:rect l="0" t="0" r="0" b="0"/>
              <a:pathLst>
                <a:path w="348983" h="420446">
                  <a:moveTo>
                    <a:pt x="348983" y="0"/>
                  </a:moveTo>
                  <a:lnTo>
                    <a:pt x="82943" y="0"/>
                  </a:lnTo>
                  <a:cubicBezTo>
                    <a:pt x="37160" y="0"/>
                    <a:pt x="12" y="37147"/>
                    <a:pt x="0" y="82854"/>
                  </a:cubicBezTo>
                  <a:lnTo>
                    <a:pt x="12" y="337477"/>
                  </a:lnTo>
                  <a:cubicBezTo>
                    <a:pt x="0" y="383247"/>
                    <a:pt x="37160" y="420420"/>
                    <a:pt x="82892" y="420446"/>
                  </a:cubicBezTo>
                  <a:lnTo>
                    <a:pt x="348983" y="420420"/>
                  </a:lnTo>
                  <a:close/>
                </a:path>
              </a:pathLst>
            </a:custGeom>
            <a:solidFill>
              <a:srgbClr val="FFADDF">
                <a:alpha val="100000"/>
              </a:srgbClr>
            </a:solidFill>
            <a:ln w="12700" cap="flat" cmpd="sng">
              <a:noFill/>
              <a:prstDash val="solid"/>
              <a:miter lim="800000"/>
            </a:ln>
          </p:spPr>
          <p:txBody>
            <a:bodyPr anchor="ctr">
              <a:spAutoFit/>
            </a:bodyPr>
            <a:lstStyle/>
            <a:p>
              <a:pPr algn="ctr"/>
              <a:endParaRPr lang="en-US" dirty="0"/>
            </a:p>
          </p:txBody>
        </p:sp>
        <p:sp>
          <p:nvSpPr>
            <p:cNvPr id="88" name="Fill"/>
            <p:cNvSpPr/>
            <p:nvPr/>
          </p:nvSpPr>
          <p:spPr>
            <a:xfrm>
              <a:off x="8750957" y="10145400"/>
              <a:ext cx="280657" cy="420408"/>
            </a:xfrm>
            <a:custGeom>
              <a:avLst/>
              <a:gdLst/>
              <a:ahLst/>
              <a:cxnLst/>
              <a:rect l="0" t="0" r="0" b="0"/>
              <a:pathLst>
                <a:path w="280657" h="420408">
                  <a:moveTo>
                    <a:pt x="0" y="0"/>
                  </a:moveTo>
                  <a:lnTo>
                    <a:pt x="0" y="420408"/>
                  </a:lnTo>
                  <a:lnTo>
                    <a:pt x="280657" y="292366"/>
                  </a:lnTo>
                  <a:lnTo>
                    <a:pt x="280657" y="128003"/>
                  </a:lnTo>
                  <a:close/>
                </a:path>
              </a:pathLst>
            </a:custGeom>
            <a:solidFill>
              <a:srgbClr val="FFF6C9">
                <a:alpha val="100000"/>
              </a:srgbClr>
            </a:solidFill>
            <a:ln w="12700" cap="flat" cmpd="sng">
              <a:noFill/>
              <a:prstDash val="solid"/>
              <a:miter lim="800000"/>
            </a:ln>
          </p:spPr>
          <p:txBody>
            <a:bodyPr anchor="ctr">
              <a:spAutoFit/>
            </a:bodyPr>
            <a:lstStyle/>
            <a:p>
              <a:pPr algn="ctr"/>
              <a:endParaRPr lang="en-US" dirty="0"/>
            </a:p>
          </p:txBody>
        </p:sp>
        <p:sp>
          <p:nvSpPr>
            <p:cNvPr id="89" name="Fill"/>
            <p:cNvSpPr/>
            <p:nvPr/>
          </p:nvSpPr>
          <p:spPr>
            <a:xfrm>
              <a:off x="9031609" y="10273405"/>
              <a:ext cx="180162" cy="164363"/>
            </a:xfrm>
            <a:custGeom>
              <a:avLst/>
              <a:gdLst/>
              <a:ahLst/>
              <a:cxnLst/>
              <a:rect l="0" t="0" r="0" b="0"/>
              <a:pathLst>
                <a:path w="180162" h="164363">
                  <a:moveTo>
                    <a:pt x="0" y="0"/>
                  </a:moveTo>
                  <a:lnTo>
                    <a:pt x="0" y="164363"/>
                  </a:lnTo>
                  <a:lnTo>
                    <a:pt x="180162" y="82219"/>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90" name="Shadow"/>
            <p:cNvSpPr/>
            <p:nvPr/>
          </p:nvSpPr>
          <p:spPr>
            <a:xfrm>
              <a:off x="6166507" y="10359306"/>
              <a:ext cx="348983" cy="206566"/>
            </a:xfrm>
            <a:custGeom>
              <a:avLst/>
              <a:gdLst/>
              <a:ahLst/>
              <a:cxnLst/>
              <a:rect l="0" t="0" r="0" b="0"/>
              <a:pathLst>
                <a:path w="348983" h="206565">
                  <a:moveTo>
                    <a:pt x="348983" y="82969"/>
                  </a:moveTo>
                  <a:lnTo>
                    <a:pt x="82892" y="82969"/>
                  </a:lnTo>
                  <a:cubicBezTo>
                    <a:pt x="37160" y="82969"/>
                    <a:pt x="12" y="45796"/>
                    <a:pt x="12" y="25"/>
                  </a:cubicBezTo>
                  <a:lnTo>
                    <a:pt x="12" y="0"/>
                  </a:lnTo>
                  <a:lnTo>
                    <a:pt x="12" y="123596"/>
                  </a:lnTo>
                  <a:cubicBezTo>
                    <a:pt x="0" y="169367"/>
                    <a:pt x="37160" y="206527"/>
                    <a:pt x="82892" y="206565"/>
                  </a:cubicBezTo>
                  <a:lnTo>
                    <a:pt x="348983" y="206527"/>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91" name="Shadow"/>
            <p:cNvSpPr/>
            <p:nvPr/>
          </p:nvSpPr>
          <p:spPr>
            <a:xfrm>
              <a:off x="8750957" y="10355622"/>
              <a:ext cx="460807" cy="210185"/>
            </a:xfrm>
            <a:custGeom>
              <a:avLst/>
              <a:gdLst/>
              <a:ahLst/>
              <a:cxnLst/>
              <a:rect l="0" t="0" r="0" b="0"/>
              <a:pathLst>
                <a:path w="460806" h="210184">
                  <a:moveTo>
                    <a:pt x="0" y="49669"/>
                  </a:moveTo>
                  <a:lnTo>
                    <a:pt x="460806" y="0"/>
                  </a:lnTo>
                  <a:lnTo>
                    <a:pt x="0" y="210184"/>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92" name="Stroke"/>
            <p:cNvSpPr/>
            <p:nvPr/>
          </p:nvSpPr>
          <p:spPr>
            <a:xfrm>
              <a:off x="6515490" y="10145407"/>
              <a:ext cx="2235467" cy="42043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Line"/>
            <p:cNvSpPr/>
            <p:nvPr/>
          </p:nvSpPr>
          <p:spPr>
            <a:xfrm flipV="1">
              <a:off x="6515477" y="10355620"/>
              <a:ext cx="2235480" cy="38"/>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4" name="Triangle"/>
            <p:cNvSpPr/>
            <p:nvPr/>
          </p:nvSpPr>
          <p:spPr>
            <a:xfrm>
              <a:off x="8750957" y="10145400"/>
              <a:ext cx="460807" cy="420434"/>
            </a:xfrm>
            <a:custGeom>
              <a:avLst/>
              <a:gdLst/>
              <a:ahLst/>
              <a:cxnLst/>
              <a:rect l="0" t="0" r="0" b="0"/>
              <a:pathLst>
                <a:path w="460806" h="420433">
                  <a:moveTo>
                    <a:pt x="0" y="0"/>
                  </a:moveTo>
                  <a:lnTo>
                    <a:pt x="460806" y="210223"/>
                  </a:lnTo>
                  <a:lnTo>
                    <a:pt x="0" y="42043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5" name="Line"/>
            <p:cNvSpPr/>
            <p:nvPr/>
          </p:nvSpPr>
          <p:spPr>
            <a:xfrm>
              <a:off x="9031609" y="10273410"/>
              <a:ext cx="0" cy="164363"/>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6" name="Curve"/>
            <p:cNvSpPr/>
            <p:nvPr/>
          </p:nvSpPr>
          <p:spPr>
            <a:xfrm>
              <a:off x="6166507" y="10145426"/>
              <a:ext cx="348983" cy="420446"/>
            </a:xfrm>
            <a:custGeom>
              <a:avLst/>
              <a:gdLst/>
              <a:ahLst/>
              <a:cxnLst/>
              <a:rect l="0" t="0" r="0" b="0"/>
              <a:pathLst>
                <a:path w="348983" h="420446">
                  <a:moveTo>
                    <a:pt x="348983" y="0"/>
                  </a:moveTo>
                  <a:lnTo>
                    <a:pt x="82943" y="0"/>
                  </a:lnTo>
                  <a:cubicBezTo>
                    <a:pt x="37160" y="0"/>
                    <a:pt x="12" y="37147"/>
                    <a:pt x="0" y="82854"/>
                  </a:cubicBezTo>
                  <a:lnTo>
                    <a:pt x="12" y="337477"/>
                  </a:lnTo>
                  <a:cubicBezTo>
                    <a:pt x="0" y="383247"/>
                    <a:pt x="37160" y="420420"/>
                    <a:pt x="82892" y="420446"/>
                  </a:cubicBezTo>
                  <a:lnTo>
                    <a:pt x="348983" y="420420"/>
                  </a:lnTo>
                  <a:lnTo>
                    <a:pt x="348983" y="0"/>
                  </a:lnTo>
                  <a:close/>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5" name="Lamp"/>
          <p:cNvGrpSpPr/>
          <p:nvPr/>
        </p:nvGrpSpPr>
        <p:grpSpPr>
          <a:xfrm>
            <a:off x="7715075" y="5913285"/>
            <a:ext cx="2105106" cy="3469743"/>
            <a:chOff x="7715075" y="5913285"/>
            <a:chExt cx="2105106" cy="3469743"/>
          </a:xfrm>
        </p:grpSpPr>
        <p:sp>
          <p:nvSpPr>
            <p:cNvPr id="97" name="Fill"/>
            <p:cNvSpPr/>
            <p:nvPr/>
          </p:nvSpPr>
          <p:spPr>
            <a:xfrm>
              <a:off x="9247373" y="9205212"/>
              <a:ext cx="572808" cy="177812"/>
            </a:xfrm>
            <a:prstGeom prst="rect">
              <a:avLst/>
            </a:pr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98" name="Shadow"/>
            <p:cNvSpPr/>
            <p:nvPr/>
          </p:nvSpPr>
          <p:spPr>
            <a:xfrm>
              <a:off x="9618848" y="9205212"/>
              <a:ext cx="201333" cy="177812"/>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99" name="Fill"/>
            <p:cNvSpPr/>
            <p:nvPr/>
          </p:nvSpPr>
          <p:spPr>
            <a:xfrm>
              <a:off x="7715075" y="6167910"/>
              <a:ext cx="1042835" cy="1042848"/>
            </a:xfrm>
            <a:custGeom>
              <a:avLst/>
              <a:gdLst/>
              <a:ahLst/>
              <a:cxnLst/>
              <a:rect l="0" t="0" r="0" b="0"/>
              <a:pathLst>
                <a:path w="1042835" h="1042847">
                  <a:moveTo>
                    <a:pt x="695363" y="1042847"/>
                  </a:moveTo>
                  <a:lnTo>
                    <a:pt x="0" y="347446"/>
                  </a:lnTo>
                  <a:lnTo>
                    <a:pt x="589191" y="0"/>
                  </a:lnTo>
                  <a:lnTo>
                    <a:pt x="1042835" y="453618"/>
                  </a:lnTo>
                  <a:close/>
                </a:path>
              </a:pathLst>
            </a:cu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100" name="Shadow"/>
            <p:cNvSpPr/>
            <p:nvPr/>
          </p:nvSpPr>
          <p:spPr>
            <a:xfrm>
              <a:off x="8190677" y="6522647"/>
              <a:ext cx="567233" cy="688111"/>
            </a:xfrm>
            <a:custGeom>
              <a:avLst/>
              <a:gdLst/>
              <a:ahLst/>
              <a:cxnLst/>
              <a:rect l="0" t="0" r="0" b="0"/>
              <a:pathLst>
                <a:path w="567232" h="688111">
                  <a:moveTo>
                    <a:pt x="219760" y="688111"/>
                  </a:moveTo>
                  <a:lnTo>
                    <a:pt x="567232" y="98882"/>
                  </a:lnTo>
                  <a:lnTo>
                    <a:pt x="468337" y="0"/>
                  </a:lnTo>
                  <a:lnTo>
                    <a:pt x="0" y="468337"/>
                  </a:lnTo>
                  <a:close/>
                </a:path>
              </a:pathLst>
            </a:cu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01" name="Fill"/>
            <p:cNvSpPr/>
            <p:nvPr/>
          </p:nvSpPr>
          <p:spPr>
            <a:xfrm>
              <a:off x="8282609" y="5946237"/>
              <a:ext cx="697039" cy="697027"/>
            </a:xfrm>
            <a:custGeom>
              <a:avLst/>
              <a:gdLst/>
              <a:ahLst/>
              <a:cxnLst/>
              <a:rect l="0" t="0" r="0" b="0"/>
              <a:pathLst>
                <a:path w="697039" h="697026">
                  <a:moveTo>
                    <a:pt x="497052" y="697026"/>
                  </a:moveTo>
                  <a:lnTo>
                    <a:pt x="0" y="200025"/>
                  </a:lnTo>
                  <a:lnTo>
                    <a:pt x="200012" y="0"/>
                  </a:lnTo>
                  <a:lnTo>
                    <a:pt x="697039" y="497039"/>
                  </a:lnTo>
                  <a:close/>
                </a:path>
              </a:pathLst>
            </a:cu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102" name="Shadow"/>
            <p:cNvSpPr/>
            <p:nvPr/>
          </p:nvSpPr>
          <p:spPr>
            <a:xfrm>
              <a:off x="8604935" y="6268588"/>
              <a:ext cx="374713" cy="374676"/>
            </a:xfrm>
            <a:custGeom>
              <a:avLst/>
              <a:gdLst/>
              <a:ahLst/>
              <a:cxnLst/>
              <a:rect l="0" t="0" r="0" b="0"/>
              <a:pathLst>
                <a:path w="374713" h="374675">
                  <a:moveTo>
                    <a:pt x="174726" y="374675"/>
                  </a:moveTo>
                  <a:lnTo>
                    <a:pt x="0" y="200012"/>
                  </a:lnTo>
                  <a:lnTo>
                    <a:pt x="200025" y="0"/>
                  </a:lnTo>
                  <a:lnTo>
                    <a:pt x="374713" y="174688"/>
                  </a:lnTo>
                  <a:close/>
                </a:path>
              </a:pathLst>
            </a:cu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03" name="Fill"/>
            <p:cNvSpPr/>
            <p:nvPr/>
          </p:nvSpPr>
          <p:spPr>
            <a:xfrm>
              <a:off x="8576029" y="5913285"/>
              <a:ext cx="440348" cy="440347"/>
            </a:xfrm>
            <a:custGeom>
              <a:avLst/>
              <a:gdLst/>
              <a:ahLst/>
              <a:cxnLst/>
              <a:rect l="0" t="0" r="0" b="0"/>
              <a:pathLst>
                <a:path w="440347" h="440347">
                  <a:moveTo>
                    <a:pt x="314007" y="440347"/>
                  </a:moveTo>
                  <a:lnTo>
                    <a:pt x="0" y="126352"/>
                  </a:lnTo>
                  <a:lnTo>
                    <a:pt x="126352" y="0"/>
                  </a:lnTo>
                  <a:lnTo>
                    <a:pt x="440347" y="313994"/>
                  </a:lnTo>
                  <a:close/>
                </a:path>
              </a:pathLst>
            </a:cu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104" name="Shadow"/>
            <p:cNvSpPr/>
            <p:nvPr/>
          </p:nvSpPr>
          <p:spPr>
            <a:xfrm>
              <a:off x="8779649" y="6116917"/>
              <a:ext cx="236728" cy="236715"/>
            </a:xfrm>
            <a:custGeom>
              <a:avLst/>
              <a:gdLst/>
              <a:ahLst/>
              <a:cxnLst/>
              <a:rect l="0" t="0" r="0" b="0"/>
              <a:pathLst>
                <a:path w="236727" h="236715">
                  <a:moveTo>
                    <a:pt x="110388" y="236715"/>
                  </a:moveTo>
                  <a:lnTo>
                    <a:pt x="0" y="126364"/>
                  </a:lnTo>
                  <a:lnTo>
                    <a:pt x="126365" y="0"/>
                  </a:lnTo>
                  <a:lnTo>
                    <a:pt x="236727" y="110362"/>
                  </a:lnTo>
                  <a:close/>
                </a:path>
              </a:pathLst>
            </a:cu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05" name="Fill"/>
            <p:cNvSpPr/>
            <p:nvPr/>
          </p:nvSpPr>
          <p:spPr>
            <a:xfrm>
              <a:off x="8758009" y="5935134"/>
              <a:ext cx="226111" cy="226162"/>
            </a:xfrm>
            <a:custGeom>
              <a:avLst/>
              <a:gdLst/>
              <a:ahLst/>
              <a:cxnLst/>
              <a:rect l="0" t="0" r="0" b="0"/>
              <a:pathLst>
                <a:path w="226110" h="226161">
                  <a:moveTo>
                    <a:pt x="187261" y="226161"/>
                  </a:moveTo>
                  <a:cubicBezTo>
                    <a:pt x="211264" y="202184"/>
                    <a:pt x="226110" y="169062"/>
                    <a:pt x="226110" y="132473"/>
                  </a:cubicBezTo>
                  <a:cubicBezTo>
                    <a:pt x="226110" y="59296"/>
                    <a:pt x="166801" y="0"/>
                    <a:pt x="93649" y="0"/>
                  </a:cubicBezTo>
                  <a:cubicBezTo>
                    <a:pt x="57073" y="0"/>
                    <a:pt x="23977" y="14808"/>
                    <a:pt x="0" y="38760"/>
                  </a:cubicBezTo>
                  <a:close/>
                </a:path>
              </a:pathLst>
            </a:cu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06" name="Fill"/>
            <p:cNvSpPr/>
            <p:nvPr/>
          </p:nvSpPr>
          <p:spPr>
            <a:xfrm>
              <a:off x="9384301" y="7090644"/>
              <a:ext cx="275958" cy="275945"/>
            </a:xfrm>
            <a:custGeom>
              <a:avLst/>
              <a:gdLst/>
              <a:ahLst/>
              <a:cxnLst/>
              <a:rect l="0" t="0" r="0" b="0"/>
              <a:pathLst>
                <a:path w="275958" h="275945">
                  <a:moveTo>
                    <a:pt x="275958" y="137985"/>
                  </a:moveTo>
                  <a:cubicBezTo>
                    <a:pt x="275958" y="61785"/>
                    <a:pt x="214172" y="0"/>
                    <a:pt x="137972" y="0"/>
                  </a:cubicBezTo>
                  <a:cubicBezTo>
                    <a:pt x="61772" y="0"/>
                    <a:pt x="0" y="61785"/>
                    <a:pt x="0" y="137985"/>
                  </a:cubicBezTo>
                  <a:cubicBezTo>
                    <a:pt x="0" y="214185"/>
                    <a:pt x="61772" y="275945"/>
                    <a:pt x="137972" y="275945"/>
                  </a:cubicBezTo>
                  <a:cubicBezTo>
                    <a:pt x="214172" y="275945"/>
                    <a:pt x="275958" y="214185"/>
                    <a:pt x="275958" y="13798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07" name="Fill"/>
            <p:cNvSpPr/>
            <p:nvPr/>
          </p:nvSpPr>
          <p:spPr>
            <a:xfrm>
              <a:off x="8765418" y="6471779"/>
              <a:ext cx="275959" cy="275933"/>
            </a:xfrm>
            <a:custGeom>
              <a:avLst/>
              <a:gdLst/>
              <a:ahLst/>
              <a:cxnLst/>
              <a:rect l="0" t="0" r="0" b="0"/>
              <a:pathLst>
                <a:path w="275958" h="275932">
                  <a:moveTo>
                    <a:pt x="275958" y="137972"/>
                  </a:moveTo>
                  <a:cubicBezTo>
                    <a:pt x="275958" y="61772"/>
                    <a:pt x="214172" y="0"/>
                    <a:pt x="137972" y="0"/>
                  </a:cubicBezTo>
                  <a:cubicBezTo>
                    <a:pt x="61772" y="0"/>
                    <a:pt x="0" y="61772"/>
                    <a:pt x="0" y="137972"/>
                  </a:cubicBezTo>
                  <a:cubicBezTo>
                    <a:pt x="0" y="214172"/>
                    <a:pt x="61772" y="275932"/>
                    <a:pt x="137972" y="275932"/>
                  </a:cubicBezTo>
                  <a:cubicBezTo>
                    <a:pt x="214172" y="275932"/>
                    <a:pt x="275958" y="214172"/>
                    <a:pt x="275958" y="137972"/>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08" name="Fill"/>
            <p:cNvSpPr/>
            <p:nvPr/>
          </p:nvSpPr>
          <p:spPr>
            <a:xfrm>
              <a:off x="9384301" y="8969525"/>
              <a:ext cx="275958" cy="275933"/>
            </a:xfrm>
            <a:custGeom>
              <a:avLst/>
              <a:gdLst/>
              <a:ahLst/>
              <a:cxnLst/>
              <a:rect l="0" t="0" r="0" b="0"/>
              <a:pathLst>
                <a:path w="275958" h="275932">
                  <a:moveTo>
                    <a:pt x="275958" y="137960"/>
                  </a:moveTo>
                  <a:cubicBezTo>
                    <a:pt x="275958" y="61760"/>
                    <a:pt x="214172" y="0"/>
                    <a:pt x="137972" y="0"/>
                  </a:cubicBezTo>
                  <a:cubicBezTo>
                    <a:pt x="61772" y="0"/>
                    <a:pt x="0" y="61760"/>
                    <a:pt x="0" y="137960"/>
                  </a:cubicBezTo>
                  <a:cubicBezTo>
                    <a:pt x="0" y="214160"/>
                    <a:pt x="61772" y="275932"/>
                    <a:pt x="137972" y="275932"/>
                  </a:cubicBezTo>
                  <a:cubicBezTo>
                    <a:pt x="214172" y="275932"/>
                    <a:pt x="275958" y="214160"/>
                    <a:pt x="275958" y="13796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09" name="Circle"/>
            <p:cNvSpPr/>
            <p:nvPr/>
          </p:nvSpPr>
          <p:spPr>
            <a:xfrm>
              <a:off x="9384301" y="7090644"/>
              <a:ext cx="275958" cy="275945"/>
            </a:xfrm>
            <a:custGeom>
              <a:avLst/>
              <a:gdLst/>
              <a:ahLst/>
              <a:cxnLst/>
              <a:rect l="0" t="0" r="0" b="0"/>
              <a:pathLst>
                <a:path w="275958" h="275945">
                  <a:moveTo>
                    <a:pt x="275958" y="137985"/>
                  </a:moveTo>
                  <a:cubicBezTo>
                    <a:pt x="275958" y="61785"/>
                    <a:pt x="214172" y="0"/>
                    <a:pt x="137972" y="0"/>
                  </a:cubicBezTo>
                  <a:cubicBezTo>
                    <a:pt x="61772" y="0"/>
                    <a:pt x="0" y="61785"/>
                    <a:pt x="0" y="137985"/>
                  </a:cubicBezTo>
                  <a:cubicBezTo>
                    <a:pt x="0" y="214185"/>
                    <a:pt x="61772" y="275945"/>
                    <a:pt x="137972" y="275945"/>
                  </a:cubicBezTo>
                  <a:cubicBezTo>
                    <a:pt x="214172" y="275945"/>
                    <a:pt x="275958" y="214185"/>
                    <a:pt x="275958" y="13798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0" name="Circle"/>
            <p:cNvSpPr/>
            <p:nvPr/>
          </p:nvSpPr>
          <p:spPr>
            <a:xfrm>
              <a:off x="8765418" y="6471779"/>
              <a:ext cx="275959" cy="275946"/>
            </a:xfrm>
            <a:custGeom>
              <a:avLst/>
              <a:gdLst/>
              <a:ahLst/>
              <a:cxnLst/>
              <a:rect l="0" t="0" r="0" b="0"/>
              <a:pathLst>
                <a:path w="275958" h="275945">
                  <a:moveTo>
                    <a:pt x="275958" y="137972"/>
                  </a:moveTo>
                  <a:cubicBezTo>
                    <a:pt x="275958" y="61772"/>
                    <a:pt x="214172" y="0"/>
                    <a:pt x="137972" y="0"/>
                  </a:cubicBezTo>
                  <a:cubicBezTo>
                    <a:pt x="61772" y="0"/>
                    <a:pt x="0" y="61772"/>
                    <a:pt x="0" y="137972"/>
                  </a:cubicBezTo>
                  <a:cubicBezTo>
                    <a:pt x="0" y="214172"/>
                    <a:pt x="61772" y="275945"/>
                    <a:pt x="137972" y="275945"/>
                  </a:cubicBezTo>
                  <a:cubicBezTo>
                    <a:pt x="214172" y="275945"/>
                    <a:pt x="275958" y="214172"/>
                    <a:pt x="275958" y="13797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1" name="Circle"/>
            <p:cNvSpPr/>
            <p:nvPr/>
          </p:nvSpPr>
          <p:spPr>
            <a:xfrm>
              <a:off x="9384301" y="8969525"/>
              <a:ext cx="275958" cy="275933"/>
            </a:xfrm>
            <a:custGeom>
              <a:avLst/>
              <a:gdLst/>
              <a:ahLst/>
              <a:cxnLst/>
              <a:rect l="0" t="0" r="0" b="0"/>
              <a:pathLst>
                <a:path w="275958" h="275932">
                  <a:moveTo>
                    <a:pt x="275958" y="137960"/>
                  </a:moveTo>
                  <a:cubicBezTo>
                    <a:pt x="275958" y="61760"/>
                    <a:pt x="214172" y="0"/>
                    <a:pt x="137972" y="0"/>
                  </a:cubicBezTo>
                  <a:cubicBezTo>
                    <a:pt x="61772" y="0"/>
                    <a:pt x="0" y="61760"/>
                    <a:pt x="0" y="137960"/>
                  </a:cubicBezTo>
                  <a:cubicBezTo>
                    <a:pt x="0" y="214160"/>
                    <a:pt x="61772" y="275932"/>
                    <a:pt x="137972" y="275932"/>
                  </a:cubicBezTo>
                  <a:cubicBezTo>
                    <a:pt x="214172" y="275932"/>
                    <a:pt x="275958" y="214160"/>
                    <a:pt x="275958" y="13796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2" name="Rectangle"/>
            <p:cNvSpPr/>
            <p:nvPr/>
          </p:nvSpPr>
          <p:spPr>
            <a:xfrm>
              <a:off x="9247373" y="9205215"/>
              <a:ext cx="572808" cy="177813"/>
            </a:xfrm>
            <a:custGeom>
              <a:avLst/>
              <a:gdLst/>
              <a:ahLst/>
              <a:cxnLst/>
              <a:rect l="0" t="0" r="0" b="0"/>
              <a:pathLst>
                <a:path w="572808" h="177812">
                  <a:moveTo>
                    <a:pt x="371475" y="0"/>
                  </a:moveTo>
                  <a:lnTo>
                    <a:pt x="572808" y="0"/>
                  </a:lnTo>
                  <a:lnTo>
                    <a:pt x="572808" y="177812"/>
                  </a:lnTo>
                  <a:lnTo>
                    <a:pt x="0" y="177812"/>
                  </a:lnTo>
                  <a:lnTo>
                    <a:pt x="0" y="0"/>
                  </a:lnTo>
                  <a:lnTo>
                    <a:pt x="17749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3" name="Line"/>
            <p:cNvSpPr/>
            <p:nvPr/>
          </p:nvSpPr>
          <p:spPr>
            <a:xfrm>
              <a:off x="9522277" y="7366591"/>
              <a:ext cx="0" cy="160293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4" name="Rectangle"/>
            <p:cNvSpPr/>
            <p:nvPr/>
          </p:nvSpPr>
          <p:spPr>
            <a:xfrm>
              <a:off x="8282615" y="5946239"/>
              <a:ext cx="690397" cy="684492"/>
            </a:xfrm>
            <a:custGeom>
              <a:avLst/>
              <a:gdLst/>
              <a:ahLst/>
              <a:cxnLst/>
              <a:rect l="0" t="0" r="0" b="0"/>
              <a:pathLst>
                <a:path w="690397" h="684491">
                  <a:moveTo>
                    <a:pt x="651586" y="529183"/>
                  </a:moveTo>
                  <a:lnTo>
                    <a:pt x="690397" y="490372"/>
                  </a:lnTo>
                  <a:lnTo>
                    <a:pt x="200025" y="0"/>
                  </a:lnTo>
                  <a:lnTo>
                    <a:pt x="0" y="200025"/>
                  </a:lnTo>
                  <a:lnTo>
                    <a:pt x="484466" y="684491"/>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5" name="Rectagle"/>
            <p:cNvSpPr/>
            <p:nvPr/>
          </p:nvSpPr>
          <p:spPr>
            <a:xfrm>
              <a:off x="8576028" y="5915804"/>
              <a:ext cx="427393" cy="427405"/>
            </a:xfrm>
            <a:custGeom>
              <a:avLst/>
              <a:gdLst/>
              <a:ahLst/>
              <a:cxnLst/>
              <a:rect l="0" t="0" r="0" b="0"/>
              <a:pathLst>
                <a:path w="427393" h="427405">
                  <a:moveTo>
                    <a:pt x="0" y="123837"/>
                  </a:moveTo>
                  <a:lnTo>
                    <a:pt x="303568" y="427405"/>
                  </a:lnTo>
                  <a:lnTo>
                    <a:pt x="427393" y="303580"/>
                  </a:lnTo>
                  <a:lnTo>
                    <a:pt x="123825" y="0"/>
                  </a:lnTo>
                  <a:lnTo>
                    <a:pt x="0" y="12383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6" name="Curve"/>
            <p:cNvSpPr/>
            <p:nvPr/>
          </p:nvSpPr>
          <p:spPr>
            <a:xfrm>
              <a:off x="8758009" y="5935134"/>
              <a:ext cx="226111" cy="226162"/>
            </a:xfrm>
            <a:custGeom>
              <a:avLst/>
              <a:gdLst/>
              <a:ahLst/>
              <a:cxnLst/>
              <a:rect l="0" t="0" r="0" b="0"/>
              <a:pathLst>
                <a:path w="226110" h="226161">
                  <a:moveTo>
                    <a:pt x="187261" y="226161"/>
                  </a:moveTo>
                  <a:cubicBezTo>
                    <a:pt x="211264" y="202184"/>
                    <a:pt x="226110" y="169062"/>
                    <a:pt x="226110" y="132473"/>
                  </a:cubicBezTo>
                  <a:cubicBezTo>
                    <a:pt x="226110" y="59296"/>
                    <a:pt x="166801" y="0"/>
                    <a:pt x="93649" y="0"/>
                  </a:cubicBezTo>
                  <a:cubicBezTo>
                    <a:pt x="57073" y="0"/>
                    <a:pt x="23977" y="14808"/>
                    <a:pt x="0" y="3876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7" name="Curve"/>
            <p:cNvSpPr/>
            <p:nvPr/>
          </p:nvSpPr>
          <p:spPr>
            <a:xfrm>
              <a:off x="7927020" y="6766146"/>
              <a:ext cx="226111" cy="226174"/>
            </a:xfrm>
            <a:custGeom>
              <a:avLst/>
              <a:gdLst/>
              <a:ahLst/>
              <a:cxnLst/>
              <a:rect l="0" t="0" r="0" b="0"/>
              <a:pathLst>
                <a:path w="226110" h="226174">
                  <a:moveTo>
                    <a:pt x="38849" y="0"/>
                  </a:moveTo>
                  <a:cubicBezTo>
                    <a:pt x="14846" y="23964"/>
                    <a:pt x="0" y="57111"/>
                    <a:pt x="0" y="93687"/>
                  </a:cubicBezTo>
                  <a:cubicBezTo>
                    <a:pt x="0" y="166877"/>
                    <a:pt x="59308" y="226174"/>
                    <a:pt x="132460" y="226174"/>
                  </a:cubicBezTo>
                  <a:cubicBezTo>
                    <a:pt x="169036" y="226174"/>
                    <a:pt x="202133" y="211366"/>
                    <a:pt x="226110" y="187413"/>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8" name="Line"/>
            <p:cNvSpPr/>
            <p:nvPr/>
          </p:nvSpPr>
          <p:spPr>
            <a:xfrm>
              <a:off x="9000971" y="6707312"/>
              <a:ext cx="423749" cy="42373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Line"/>
            <p:cNvSpPr/>
            <p:nvPr/>
          </p:nvSpPr>
          <p:spPr>
            <a:xfrm>
              <a:off x="7715076" y="6515358"/>
              <a:ext cx="695363" cy="69540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Line"/>
            <p:cNvSpPr/>
            <p:nvPr/>
          </p:nvSpPr>
          <p:spPr>
            <a:xfrm flipV="1">
              <a:off x="8410438" y="6621529"/>
              <a:ext cx="347472" cy="58922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1" name="Line"/>
            <p:cNvSpPr/>
            <p:nvPr/>
          </p:nvSpPr>
          <p:spPr>
            <a:xfrm flipV="1">
              <a:off x="7715076" y="6167911"/>
              <a:ext cx="589191" cy="34744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Light"/>
          <p:cNvGrpSpPr/>
          <p:nvPr/>
        </p:nvGrpSpPr>
        <p:grpSpPr>
          <a:xfrm>
            <a:off x="7491541" y="6684155"/>
            <a:ext cx="743614" cy="743633"/>
            <a:chOff x="7491541" y="6684155"/>
            <a:chExt cx="743614" cy="743633"/>
          </a:xfrm>
        </p:grpSpPr>
        <p:sp>
          <p:nvSpPr>
            <p:cNvPr id="122" name="Line"/>
            <p:cNvSpPr/>
            <p:nvPr/>
          </p:nvSpPr>
          <p:spPr>
            <a:xfrm>
              <a:off x="8155793" y="7220816"/>
              <a:ext cx="79362" cy="79363"/>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sp>
          <p:nvSpPr>
            <p:cNvPr id="123" name="Line"/>
            <p:cNvSpPr/>
            <p:nvPr/>
          </p:nvSpPr>
          <p:spPr>
            <a:xfrm>
              <a:off x="7927156" y="7315533"/>
              <a:ext cx="0" cy="112255"/>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sp>
          <p:nvSpPr>
            <p:cNvPr id="124" name="Line"/>
            <p:cNvSpPr/>
            <p:nvPr/>
          </p:nvSpPr>
          <p:spPr>
            <a:xfrm flipV="1">
              <a:off x="7619119" y="7220816"/>
              <a:ext cx="79362" cy="79375"/>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sp>
          <p:nvSpPr>
            <p:cNvPr id="125" name="Line"/>
            <p:cNvSpPr/>
            <p:nvPr/>
          </p:nvSpPr>
          <p:spPr>
            <a:xfrm>
              <a:off x="7491541" y="6992179"/>
              <a:ext cx="112230" cy="0"/>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sp>
          <p:nvSpPr>
            <p:cNvPr id="126" name="Line"/>
            <p:cNvSpPr/>
            <p:nvPr/>
          </p:nvSpPr>
          <p:spPr>
            <a:xfrm>
              <a:off x="7619106" y="6684155"/>
              <a:ext cx="79375" cy="79362"/>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grpSp>
      <p:grpSp>
        <p:nvGrpSpPr>
          <p:cNvPr id="3" name="Compass"/>
          <p:cNvGrpSpPr/>
          <p:nvPr/>
        </p:nvGrpSpPr>
        <p:grpSpPr>
          <a:xfrm>
            <a:off x="5664119" y="2873943"/>
            <a:ext cx="1701774" cy="3242700"/>
            <a:chOff x="5664119" y="2873943"/>
            <a:chExt cx="1701774" cy="3242700"/>
          </a:xfrm>
        </p:grpSpPr>
        <p:sp>
          <p:nvSpPr>
            <p:cNvPr id="127" name="Fill"/>
            <p:cNvSpPr/>
            <p:nvPr/>
          </p:nvSpPr>
          <p:spPr>
            <a:xfrm>
              <a:off x="6245590" y="3493526"/>
              <a:ext cx="538835" cy="538823"/>
            </a:xfrm>
            <a:custGeom>
              <a:avLst/>
              <a:gdLst/>
              <a:ahLst/>
              <a:cxnLst/>
              <a:rect l="0" t="0" r="0" b="0"/>
              <a:pathLst>
                <a:path w="538835" h="538822">
                  <a:moveTo>
                    <a:pt x="0" y="269405"/>
                  </a:moveTo>
                  <a:cubicBezTo>
                    <a:pt x="0" y="120611"/>
                    <a:pt x="120637" y="0"/>
                    <a:pt x="269417" y="0"/>
                  </a:cubicBezTo>
                  <a:cubicBezTo>
                    <a:pt x="418211" y="0"/>
                    <a:pt x="538835" y="120611"/>
                    <a:pt x="538835" y="269405"/>
                  </a:cubicBezTo>
                  <a:cubicBezTo>
                    <a:pt x="538835" y="418198"/>
                    <a:pt x="418211" y="538822"/>
                    <a:pt x="269417" y="538822"/>
                  </a:cubicBezTo>
                  <a:cubicBezTo>
                    <a:pt x="120637" y="538822"/>
                    <a:pt x="0" y="418198"/>
                    <a:pt x="0" y="269405"/>
                  </a:cubicBez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28" name="Fill"/>
            <p:cNvSpPr/>
            <p:nvPr/>
          </p:nvSpPr>
          <p:spPr>
            <a:xfrm>
              <a:off x="6414994" y="3662919"/>
              <a:ext cx="200025" cy="200025"/>
            </a:xfrm>
            <a:custGeom>
              <a:avLst/>
              <a:gdLst/>
              <a:ahLst/>
              <a:cxnLst/>
              <a:rect l="0" t="0" r="0" b="0"/>
              <a:pathLst>
                <a:path w="200025" h="200025">
                  <a:moveTo>
                    <a:pt x="0" y="100012"/>
                  </a:moveTo>
                  <a:cubicBezTo>
                    <a:pt x="0" y="44767"/>
                    <a:pt x="44780" y="0"/>
                    <a:pt x="100012" y="0"/>
                  </a:cubicBezTo>
                  <a:cubicBezTo>
                    <a:pt x="155244" y="0"/>
                    <a:pt x="200025" y="44767"/>
                    <a:pt x="200025" y="100012"/>
                  </a:cubicBezTo>
                  <a:cubicBezTo>
                    <a:pt x="200025" y="155270"/>
                    <a:pt x="155244" y="200025"/>
                    <a:pt x="100012" y="200025"/>
                  </a:cubicBezTo>
                  <a:cubicBezTo>
                    <a:pt x="44780" y="200025"/>
                    <a:pt x="0" y="155270"/>
                    <a:pt x="0" y="100012"/>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129" name="Fill"/>
            <p:cNvSpPr/>
            <p:nvPr/>
          </p:nvSpPr>
          <p:spPr>
            <a:xfrm>
              <a:off x="6424519" y="2873943"/>
              <a:ext cx="180975" cy="192887"/>
            </a:xfrm>
            <a:custGeom>
              <a:avLst/>
              <a:gdLst/>
              <a:ahLst/>
              <a:cxnLst/>
              <a:rect l="0" t="0" r="0" b="0"/>
              <a:pathLst>
                <a:path w="180975" h="192887">
                  <a:moveTo>
                    <a:pt x="90487" y="0"/>
                  </a:moveTo>
                  <a:cubicBezTo>
                    <a:pt x="40525" y="0"/>
                    <a:pt x="0" y="40487"/>
                    <a:pt x="0" y="90487"/>
                  </a:cubicBezTo>
                  <a:lnTo>
                    <a:pt x="0" y="192887"/>
                  </a:lnTo>
                  <a:lnTo>
                    <a:pt x="180975" y="192887"/>
                  </a:lnTo>
                  <a:lnTo>
                    <a:pt x="180975" y="90487"/>
                  </a:lnTo>
                  <a:cubicBezTo>
                    <a:pt x="180975" y="40487"/>
                    <a:pt x="140462" y="0"/>
                    <a:pt x="90487" y="0"/>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130" name="Fill"/>
            <p:cNvSpPr/>
            <p:nvPr/>
          </p:nvSpPr>
          <p:spPr>
            <a:xfrm>
              <a:off x="6424519" y="3066832"/>
              <a:ext cx="180975" cy="354800"/>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31" name="Fill"/>
            <p:cNvSpPr/>
            <p:nvPr/>
          </p:nvSpPr>
          <p:spPr>
            <a:xfrm>
              <a:off x="6515006" y="3995480"/>
              <a:ext cx="850887" cy="1703895"/>
            </a:xfrm>
            <a:custGeom>
              <a:avLst/>
              <a:gdLst/>
              <a:ahLst/>
              <a:cxnLst/>
              <a:rect l="0" t="0" r="0" b="0"/>
              <a:pathLst>
                <a:path w="850887" h="1703895">
                  <a:moveTo>
                    <a:pt x="0" y="36855"/>
                  </a:moveTo>
                  <a:lnTo>
                    <a:pt x="699147" y="1703895"/>
                  </a:lnTo>
                  <a:lnTo>
                    <a:pt x="850887" y="1703895"/>
                  </a:lnTo>
                  <a:lnTo>
                    <a:pt x="136029"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32" name="Fill"/>
            <p:cNvSpPr/>
            <p:nvPr/>
          </p:nvSpPr>
          <p:spPr>
            <a:xfrm>
              <a:off x="7134125" y="5699372"/>
              <a:ext cx="231762" cy="417271"/>
            </a:xfrm>
            <a:custGeom>
              <a:avLst/>
              <a:gdLst/>
              <a:ahLst/>
              <a:cxnLst/>
              <a:rect l="0" t="0" r="0" b="0"/>
              <a:pathLst>
                <a:path w="231762" h="417271">
                  <a:moveTo>
                    <a:pt x="231762" y="0"/>
                  </a:moveTo>
                  <a:lnTo>
                    <a:pt x="0" y="417271"/>
                  </a:lnTo>
                  <a:lnTo>
                    <a:pt x="80035" y="0"/>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133" name="Fill"/>
            <p:cNvSpPr/>
            <p:nvPr/>
          </p:nvSpPr>
          <p:spPr>
            <a:xfrm>
              <a:off x="5664132" y="3995480"/>
              <a:ext cx="850874" cy="1703895"/>
            </a:xfrm>
            <a:custGeom>
              <a:avLst/>
              <a:gdLst/>
              <a:ahLst/>
              <a:cxnLst/>
              <a:rect l="0" t="0" r="0" b="0"/>
              <a:pathLst>
                <a:path w="850874" h="1703895">
                  <a:moveTo>
                    <a:pt x="850874" y="36855"/>
                  </a:moveTo>
                  <a:lnTo>
                    <a:pt x="151726" y="1703895"/>
                  </a:lnTo>
                  <a:lnTo>
                    <a:pt x="0" y="1703895"/>
                  </a:lnTo>
                  <a:lnTo>
                    <a:pt x="714857"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34" name="Fill"/>
            <p:cNvSpPr/>
            <p:nvPr/>
          </p:nvSpPr>
          <p:spPr>
            <a:xfrm>
              <a:off x="5664132" y="5699372"/>
              <a:ext cx="231762" cy="417271"/>
            </a:xfrm>
            <a:custGeom>
              <a:avLst/>
              <a:gdLst/>
              <a:ahLst/>
              <a:cxnLst/>
              <a:rect l="0" t="0" r="0" b="0"/>
              <a:pathLst>
                <a:path w="231762" h="417271">
                  <a:moveTo>
                    <a:pt x="0" y="0"/>
                  </a:moveTo>
                  <a:lnTo>
                    <a:pt x="231762" y="417271"/>
                  </a:lnTo>
                  <a:lnTo>
                    <a:pt x="151726" y="0"/>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135" name="Line"/>
            <p:cNvSpPr/>
            <p:nvPr/>
          </p:nvSpPr>
          <p:spPr>
            <a:xfrm>
              <a:off x="6515006" y="3421633"/>
              <a:ext cx="0" cy="71895"/>
            </a:xfrm>
            <a:prstGeom prst="line">
              <a:avLst/>
            </a:prstGeom>
            <a:noFill/>
            <a:ln w="1143" cap="flat" cmpd="sng">
              <a:solidFill>
                <a:srgbClr val="B9F743">
                  <a:alpha val="100000"/>
                </a:srgbClr>
              </a:solidFill>
              <a:prstDash val="solid"/>
              <a:miter lim="800000"/>
            </a:ln>
          </p:spPr>
          <p:txBody>
            <a:bodyPr anchor="ctr">
              <a:spAutoFit/>
            </a:bodyPr>
            <a:lstStyle/>
            <a:p>
              <a:pPr algn="ctr"/>
              <a:endParaRPr lang="en-US" dirty="0"/>
            </a:p>
          </p:txBody>
        </p:sp>
        <p:sp>
          <p:nvSpPr>
            <p:cNvPr id="136" name="Circle"/>
            <p:cNvSpPr/>
            <p:nvPr/>
          </p:nvSpPr>
          <p:spPr>
            <a:xfrm>
              <a:off x="6245590" y="3493526"/>
              <a:ext cx="538835" cy="538823"/>
            </a:xfrm>
            <a:custGeom>
              <a:avLst/>
              <a:gdLst/>
              <a:ahLst/>
              <a:cxnLst/>
              <a:rect l="0" t="0" r="0" b="0"/>
              <a:pathLst>
                <a:path w="538835" h="538822">
                  <a:moveTo>
                    <a:pt x="0" y="269405"/>
                  </a:moveTo>
                  <a:cubicBezTo>
                    <a:pt x="0" y="120611"/>
                    <a:pt x="120637" y="0"/>
                    <a:pt x="269417" y="0"/>
                  </a:cubicBezTo>
                  <a:cubicBezTo>
                    <a:pt x="418211" y="0"/>
                    <a:pt x="538835" y="120611"/>
                    <a:pt x="538835" y="269405"/>
                  </a:cubicBezTo>
                  <a:cubicBezTo>
                    <a:pt x="538835" y="418198"/>
                    <a:pt x="418211" y="538822"/>
                    <a:pt x="269417" y="538822"/>
                  </a:cubicBezTo>
                  <a:cubicBezTo>
                    <a:pt x="120637" y="538822"/>
                    <a:pt x="0" y="418198"/>
                    <a:pt x="0" y="26940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7" name="Circle"/>
            <p:cNvSpPr/>
            <p:nvPr/>
          </p:nvSpPr>
          <p:spPr>
            <a:xfrm>
              <a:off x="6414994" y="3662919"/>
              <a:ext cx="200025" cy="200025"/>
            </a:xfrm>
            <a:custGeom>
              <a:avLst/>
              <a:gdLst/>
              <a:ahLst/>
              <a:cxnLst/>
              <a:rect l="0" t="0" r="0" b="0"/>
              <a:pathLst>
                <a:path w="200025" h="200025">
                  <a:moveTo>
                    <a:pt x="0" y="100012"/>
                  </a:moveTo>
                  <a:cubicBezTo>
                    <a:pt x="0" y="44767"/>
                    <a:pt x="44780" y="0"/>
                    <a:pt x="100012" y="0"/>
                  </a:cubicBezTo>
                  <a:cubicBezTo>
                    <a:pt x="155244" y="0"/>
                    <a:pt x="200025" y="44767"/>
                    <a:pt x="200025" y="100012"/>
                  </a:cubicBezTo>
                  <a:cubicBezTo>
                    <a:pt x="200025" y="155270"/>
                    <a:pt x="155244" y="200025"/>
                    <a:pt x="100012" y="200025"/>
                  </a:cubicBezTo>
                  <a:cubicBezTo>
                    <a:pt x="44780" y="200025"/>
                    <a:pt x="0" y="155270"/>
                    <a:pt x="0" y="10001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8" name="Stroke"/>
            <p:cNvSpPr/>
            <p:nvPr/>
          </p:nvSpPr>
          <p:spPr>
            <a:xfrm>
              <a:off x="6424519" y="2873943"/>
              <a:ext cx="180975" cy="547687"/>
            </a:xfrm>
            <a:custGeom>
              <a:avLst/>
              <a:gdLst/>
              <a:ahLst/>
              <a:cxnLst/>
              <a:rect l="0" t="0" r="0" b="0"/>
              <a:pathLst>
                <a:path w="180975" h="547687">
                  <a:moveTo>
                    <a:pt x="90487" y="0"/>
                  </a:moveTo>
                  <a:cubicBezTo>
                    <a:pt x="40525" y="0"/>
                    <a:pt x="0" y="40487"/>
                    <a:pt x="0" y="90487"/>
                  </a:cubicBezTo>
                  <a:lnTo>
                    <a:pt x="0" y="547687"/>
                  </a:lnTo>
                  <a:lnTo>
                    <a:pt x="180975" y="547687"/>
                  </a:lnTo>
                  <a:lnTo>
                    <a:pt x="180975" y="90487"/>
                  </a:lnTo>
                  <a:cubicBezTo>
                    <a:pt x="180975" y="40487"/>
                    <a:pt x="140462" y="0"/>
                    <a:pt x="90487"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9" name="Line"/>
            <p:cNvSpPr/>
            <p:nvPr/>
          </p:nvSpPr>
          <p:spPr>
            <a:xfrm>
              <a:off x="6424519" y="3066824"/>
              <a:ext cx="18097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0" name="Curve"/>
            <p:cNvSpPr/>
            <p:nvPr/>
          </p:nvSpPr>
          <p:spPr>
            <a:xfrm>
              <a:off x="5969014" y="4518321"/>
              <a:ext cx="1092073" cy="149492"/>
            </a:xfrm>
            <a:custGeom>
              <a:avLst/>
              <a:gdLst/>
              <a:ahLst/>
              <a:cxnLst/>
              <a:rect l="0" t="0" r="0" b="0"/>
              <a:pathLst>
                <a:path w="1092073" h="149491">
                  <a:moveTo>
                    <a:pt x="1092073" y="0"/>
                  </a:moveTo>
                  <a:cubicBezTo>
                    <a:pt x="932180" y="94970"/>
                    <a:pt x="745464" y="149491"/>
                    <a:pt x="545998" y="149491"/>
                  </a:cubicBezTo>
                  <a:cubicBezTo>
                    <a:pt x="346583" y="149491"/>
                    <a:pt x="159892" y="94983"/>
                    <a:pt x="0" y="63"/>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1" name="Stroke"/>
            <p:cNvSpPr/>
            <p:nvPr/>
          </p:nvSpPr>
          <p:spPr>
            <a:xfrm>
              <a:off x="5664119" y="3995480"/>
              <a:ext cx="850887" cy="1703895"/>
            </a:xfrm>
            <a:custGeom>
              <a:avLst/>
              <a:gdLst/>
              <a:ahLst/>
              <a:cxnLst/>
              <a:rect l="0" t="0" r="0" b="0"/>
              <a:pathLst>
                <a:path w="850887" h="1703895">
                  <a:moveTo>
                    <a:pt x="850887" y="36855"/>
                  </a:moveTo>
                  <a:lnTo>
                    <a:pt x="151726" y="1703895"/>
                  </a:lnTo>
                  <a:lnTo>
                    <a:pt x="0" y="1703895"/>
                  </a:lnTo>
                  <a:lnTo>
                    <a:pt x="71487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2" name="Triangle"/>
            <p:cNvSpPr/>
            <p:nvPr/>
          </p:nvSpPr>
          <p:spPr>
            <a:xfrm>
              <a:off x="5664125" y="5699372"/>
              <a:ext cx="231775" cy="417271"/>
            </a:xfrm>
            <a:custGeom>
              <a:avLst/>
              <a:gdLst/>
              <a:ahLst/>
              <a:cxnLst/>
              <a:rect l="0" t="0" r="0" b="0"/>
              <a:pathLst>
                <a:path w="231775" h="417271">
                  <a:moveTo>
                    <a:pt x="0" y="0"/>
                  </a:moveTo>
                  <a:lnTo>
                    <a:pt x="231775" y="417271"/>
                  </a:lnTo>
                  <a:lnTo>
                    <a:pt x="15172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3" name="Stroke"/>
            <p:cNvSpPr/>
            <p:nvPr/>
          </p:nvSpPr>
          <p:spPr>
            <a:xfrm>
              <a:off x="6515006" y="3995480"/>
              <a:ext cx="850887" cy="1703895"/>
            </a:xfrm>
            <a:custGeom>
              <a:avLst/>
              <a:gdLst/>
              <a:ahLst/>
              <a:cxnLst/>
              <a:rect l="0" t="0" r="0" b="0"/>
              <a:pathLst>
                <a:path w="850887" h="1703895">
                  <a:moveTo>
                    <a:pt x="0" y="36855"/>
                  </a:moveTo>
                  <a:lnTo>
                    <a:pt x="699147" y="1703895"/>
                  </a:lnTo>
                  <a:lnTo>
                    <a:pt x="850887" y="1703895"/>
                  </a:lnTo>
                  <a:lnTo>
                    <a:pt x="136029"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6" name="Triangle"/>
            <p:cNvSpPr/>
            <p:nvPr/>
          </p:nvSpPr>
          <p:spPr>
            <a:xfrm>
              <a:off x="7134125" y="5699372"/>
              <a:ext cx="231762" cy="417271"/>
            </a:xfrm>
            <a:custGeom>
              <a:avLst/>
              <a:gdLst/>
              <a:ahLst/>
              <a:cxnLst/>
              <a:rect l="0" t="0" r="0" b="0"/>
              <a:pathLst>
                <a:path w="231762" h="417271">
                  <a:moveTo>
                    <a:pt x="231762" y="0"/>
                  </a:moveTo>
                  <a:lnTo>
                    <a:pt x="0" y="417271"/>
                  </a:lnTo>
                  <a:lnTo>
                    <a:pt x="8003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7" name="Line"/>
            <p:cNvSpPr/>
            <p:nvPr/>
          </p:nvSpPr>
          <p:spPr>
            <a:xfrm>
              <a:off x="6515006" y="3421633"/>
              <a:ext cx="0" cy="7189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48" name="Curve line"/>
          <p:cNvSpPr/>
          <p:nvPr/>
        </p:nvSpPr>
        <p:spPr>
          <a:xfrm>
            <a:off x="10025706" y="6481454"/>
            <a:ext cx="1172807" cy="161810"/>
          </a:xfrm>
          <a:custGeom>
            <a:avLst/>
            <a:gdLst/>
            <a:ahLst/>
            <a:cxnLst/>
            <a:rect l="0" t="0" r="0" b="0"/>
            <a:pathLst>
              <a:path w="1172806" h="161810">
                <a:moveTo>
                  <a:pt x="0" y="80924"/>
                </a:moveTo>
                <a:cubicBezTo>
                  <a:pt x="80962" y="161810"/>
                  <a:pt x="212267" y="161810"/>
                  <a:pt x="293268" y="80924"/>
                </a:cubicBezTo>
                <a:cubicBezTo>
                  <a:pt x="374167" y="0"/>
                  <a:pt x="505472" y="0"/>
                  <a:pt x="586536" y="80924"/>
                </a:cubicBezTo>
                <a:cubicBezTo>
                  <a:pt x="667423" y="161810"/>
                  <a:pt x="798728" y="161810"/>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49" name="Curve line"/>
          <p:cNvSpPr/>
          <p:nvPr/>
        </p:nvSpPr>
        <p:spPr>
          <a:xfrm>
            <a:off x="4423243" y="4786601"/>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50" name="Line"/>
          <p:cNvSpPr/>
          <p:nvPr/>
        </p:nvSpPr>
        <p:spPr>
          <a:xfrm>
            <a:off x="2952368" y="7524537"/>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51" name="Line"/>
          <p:cNvSpPr/>
          <p:nvPr/>
        </p:nvSpPr>
        <p:spPr>
          <a:xfrm>
            <a:off x="8080272" y="4593067"/>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52" name="Line"/>
          <p:cNvSpPr/>
          <p:nvPr/>
        </p:nvSpPr>
        <p:spPr>
          <a:xfrm>
            <a:off x="2868270" y="8188422"/>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53" name="Line"/>
          <p:cNvSpPr/>
          <p:nvPr/>
        </p:nvSpPr>
        <p:spPr>
          <a:xfrm>
            <a:off x="4112263" y="6709405"/>
            <a:ext cx="4199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54" name="Line"/>
          <p:cNvSpPr/>
          <p:nvPr/>
        </p:nvSpPr>
        <p:spPr>
          <a:xfrm>
            <a:off x="8822389" y="5168054"/>
            <a:ext cx="1281087"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55" name="Star"/>
          <p:cNvSpPr/>
          <p:nvPr/>
        </p:nvSpPr>
        <p:spPr>
          <a:xfrm>
            <a:off x="3761489" y="5302450"/>
            <a:ext cx="525894" cy="525868"/>
          </a:xfrm>
          <a:custGeom>
            <a:avLst/>
            <a:gdLst/>
            <a:ahLst/>
            <a:cxnLst/>
            <a:rect l="0" t="0" r="0" b="0"/>
            <a:pathLst>
              <a:path w="525894" h="525868">
                <a:moveTo>
                  <a:pt x="262966" y="525868"/>
                </a:moveTo>
                <a:cubicBezTo>
                  <a:pt x="262966" y="380606"/>
                  <a:pt x="145262" y="262915"/>
                  <a:pt x="0" y="262915"/>
                </a:cubicBezTo>
                <a:cubicBezTo>
                  <a:pt x="145262" y="262915"/>
                  <a:pt x="262966" y="145186"/>
                  <a:pt x="262966" y="0"/>
                </a:cubicBezTo>
                <a:cubicBezTo>
                  <a:pt x="262966" y="145186"/>
                  <a:pt x="380695" y="262915"/>
                  <a:pt x="525894" y="262915"/>
                </a:cubicBezTo>
                <a:cubicBezTo>
                  <a:pt x="380695" y="262915"/>
                  <a:pt x="262966" y="380606"/>
                  <a:pt x="262966" y="525868"/>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156" name="Star"/>
          <p:cNvSpPr/>
          <p:nvPr/>
        </p:nvSpPr>
        <p:spPr>
          <a:xfrm>
            <a:off x="7323348" y="3662919"/>
            <a:ext cx="525881" cy="525882"/>
          </a:xfrm>
          <a:custGeom>
            <a:avLst/>
            <a:gdLst/>
            <a:ahLst/>
            <a:cxnLst/>
            <a:rect l="0" t="0" r="0" b="0"/>
            <a:pathLst>
              <a:path w="525881" h="525881">
                <a:moveTo>
                  <a:pt x="262940" y="525881"/>
                </a:moveTo>
                <a:cubicBezTo>
                  <a:pt x="262940" y="380619"/>
                  <a:pt x="145249" y="262928"/>
                  <a:pt x="0" y="262928"/>
                </a:cubicBezTo>
                <a:cubicBezTo>
                  <a:pt x="145249" y="262928"/>
                  <a:pt x="262940" y="145199"/>
                  <a:pt x="262940" y="0"/>
                </a:cubicBezTo>
                <a:cubicBezTo>
                  <a:pt x="262940" y="145199"/>
                  <a:pt x="380669" y="262928"/>
                  <a:pt x="525881" y="262928"/>
                </a:cubicBezTo>
                <a:cubicBezTo>
                  <a:pt x="380669" y="262928"/>
                  <a:pt x="262940" y="380619"/>
                  <a:pt x="262940"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57" name="Star"/>
          <p:cNvSpPr/>
          <p:nvPr/>
        </p:nvSpPr>
        <p:spPr>
          <a:xfrm>
            <a:off x="8455305" y="7942871"/>
            <a:ext cx="525894"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2" name="Star"/>
          <p:cNvGrpSpPr/>
          <p:nvPr/>
        </p:nvGrpSpPr>
        <p:grpSpPr>
          <a:xfrm>
            <a:off x="9983644" y="8227291"/>
            <a:ext cx="333375" cy="333338"/>
            <a:chOff x="9983644" y="8227291"/>
            <a:chExt cx="333375" cy="333338"/>
          </a:xfrm>
        </p:grpSpPr>
        <p:sp>
          <p:nvSpPr>
            <p:cNvPr id="158" name="Line"/>
            <p:cNvSpPr/>
            <p:nvPr/>
          </p:nvSpPr>
          <p:spPr>
            <a:xfrm>
              <a:off x="10150332" y="822729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59" name="Line"/>
            <p:cNvSpPr/>
            <p:nvPr/>
          </p:nvSpPr>
          <p:spPr>
            <a:xfrm>
              <a:off x="9983644" y="839397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60" name="Line"/>
            <p:cNvSpPr/>
            <p:nvPr/>
          </p:nvSpPr>
          <p:spPr>
            <a:xfrm>
              <a:off x="10150332" y="8476505"/>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61" name="Line"/>
            <p:cNvSpPr/>
            <p:nvPr/>
          </p:nvSpPr>
          <p:spPr>
            <a:xfrm>
              <a:off x="10232894" y="839397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62" name="Circle"/>
          <p:cNvSpPr/>
          <p:nvPr/>
        </p:nvSpPr>
        <p:spPr>
          <a:xfrm>
            <a:off x="5173482" y="10633083"/>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163"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Urban Construction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1312570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2819080" y="8768527"/>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071020" y="535029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635200" y="316417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7171714" y="3864293"/>
            <a:ext cx="1172820" cy="161836"/>
          </a:xfrm>
          <a:custGeom>
            <a:avLst/>
            <a:gdLst/>
            <a:ahLst/>
            <a:cxnLst/>
            <a:rect l="0" t="0" r="0" b="0"/>
            <a:pathLst>
              <a:path w="1172819" h="161836">
                <a:moveTo>
                  <a:pt x="0" y="80924"/>
                </a:moveTo>
                <a:cubicBezTo>
                  <a:pt x="80962" y="161836"/>
                  <a:pt x="212267" y="161836"/>
                  <a:pt x="293281" y="80924"/>
                </a:cubicBezTo>
                <a:cubicBezTo>
                  <a:pt x="374180" y="0"/>
                  <a:pt x="505485" y="0"/>
                  <a:pt x="586536" y="80924"/>
                </a:cubicBezTo>
                <a:cubicBezTo>
                  <a:pt x="667435" y="161836"/>
                  <a:pt x="798741" y="161836"/>
                  <a:pt x="879640" y="80924"/>
                </a:cubicBezTo>
                <a:cubicBezTo>
                  <a:pt x="960539" y="0"/>
                  <a:pt x="1091920" y="0"/>
                  <a:pt x="1172819"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3613581" y="8158034"/>
            <a:ext cx="1172819" cy="161861"/>
          </a:xfrm>
          <a:custGeom>
            <a:avLst/>
            <a:gdLst/>
            <a:ahLst/>
            <a:cxnLst/>
            <a:rect l="0" t="0" r="0" b="0"/>
            <a:pathLst>
              <a:path w="1172819" h="161861">
                <a:moveTo>
                  <a:pt x="0" y="80937"/>
                </a:moveTo>
                <a:cubicBezTo>
                  <a:pt x="80962" y="161861"/>
                  <a:pt x="212267" y="161861"/>
                  <a:pt x="293281" y="80937"/>
                </a:cubicBezTo>
                <a:cubicBezTo>
                  <a:pt x="374180" y="0"/>
                  <a:pt x="505485" y="0"/>
                  <a:pt x="586549" y="80937"/>
                </a:cubicBezTo>
                <a:cubicBezTo>
                  <a:pt x="667435" y="161861"/>
                  <a:pt x="798741" y="161861"/>
                  <a:pt x="879640" y="80937"/>
                </a:cubicBezTo>
                <a:cubicBezTo>
                  <a:pt x="960539" y="0"/>
                  <a:pt x="1091933" y="0"/>
                  <a:pt x="1172819"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7" name="Line"/>
          <p:cNvSpPr/>
          <p:nvPr/>
        </p:nvSpPr>
        <p:spPr>
          <a:xfrm>
            <a:off x="4809100" y="4484049"/>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9499642" y="6989632"/>
            <a:ext cx="817753"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4316166" y="4865049"/>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493636" y="7923734"/>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10090878" y="7364940"/>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10425668" y="5590707"/>
            <a:ext cx="525869" cy="525894"/>
          </a:xfrm>
          <a:custGeom>
            <a:avLst/>
            <a:gdLst/>
            <a:ahLst/>
            <a:cxnLst/>
            <a:rect l="0" t="0" r="0" b="0"/>
            <a:pathLst>
              <a:path w="525868" h="525894">
                <a:moveTo>
                  <a:pt x="262978" y="525894"/>
                </a:moveTo>
                <a:cubicBezTo>
                  <a:pt x="262978" y="380631"/>
                  <a:pt x="145249" y="262953"/>
                  <a:pt x="0" y="262953"/>
                </a:cubicBezTo>
                <a:cubicBezTo>
                  <a:pt x="145249" y="262953"/>
                  <a:pt x="262978" y="145224"/>
                  <a:pt x="262978" y="0"/>
                </a:cubicBezTo>
                <a:cubicBezTo>
                  <a:pt x="262978" y="145224"/>
                  <a:pt x="380695" y="262953"/>
                  <a:pt x="525868" y="262953"/>
                </a:cubicBezTo>
                <a:cubicBezTo>
                  <a:pt x="380695" y="262953"/>
                  <a:pt x="262978" y="380631"/>
                  <a:pt x="262978" y="525894"/>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Star"/>
          <p:cNvSpPr/>
          <p:nvPr/>
        </p:nvSpPr>
        <p:spPr>
          <a:xfrm>
            <a:off x="6035251" y="3275536"/>
            <a:ext cx="525894" cy="525882"/>
          </a:xfrm>
          <a:custGeom>
            <a:avLst/>
            <a:gdLst/>
            <a:ahLst/>
            <a:cxnLst/>
            <a:rect l="0" t="0" r="0" b="0"/>
            <a:pathLst>
              <a:path w="525894" h="525881">
                <a:moveTo>
                  <a:pt x="262940" y="525881"/>
                </a:moveTo>
                <a:cubicBezTo>
                  <a:pt x="262940" y="380619"/>
                  <a:pt x="145249" y="262915"/>
                  <a:pt x="0" y="262915"/>
                </a:cubicBezTo>
                <a:cubicBezTo>
                  <a:pt x="145249" y="262915"/>
                  <a:pt x="262940" y="145199"/>
                  <a:pt x="262940" y="0"/>
                </a:cubicBezTo>
                <a:cubicBezTo>
                  <a:pt x="262940" y="145199"/>
                  <a:pt x="380669" y="262915"/>
                  <a:pt x="525894"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5" name="Star"/>
          <p:cNvGrpSpPr/>
          <p:nvPr/>
        </p:nvGrpSpPr>
        <p:grpSpPr>
          <a:xfrm>
            <a:off x="3777812" y="5299609"/>
            <a:ext cx="333375" cy="333332"/>
            <a:chOff x="3777812" y="5299609"/>
            <a:chExt cx="333375" cy="333332"/>
          </a:xfrm>
        </p:grpSpPr>
        <p:sp>
          <p:nvSpPr>
            <p:cNvPr id="24" name="Line"/>
            <p:cNvSpPr/>
            <p:nvPr/>
          </p:nvSpPr>
          <p:spPr>
            <a:xfrm>
              <a:off x="3944500" y="529960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5" name="Line"/>
            <p:cNvSpPr/>
            <p:nvPr/>
          </p:nvSpPr>
          <p:spPr>
            <a:xfrm>
              <a:off x="3777812" y="546629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3944500" y="5548816"/>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4027062" y="546629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8" name="Circle"/>
          <p:cNvSpPr/>
          <p:nvPr/>
        </p:nvSpPr>
        <p:spPr>
          <a:xfrm>
            <a:off x="8989190" y="9233037"/>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Right hand"/>
          <p:cNvGrpSpPr/>
          <p:nvPr/>
        </p:nvGrpSpPr>
        <p:grpSpPr>
          <a:xfrm>
            <a:off x="7209647" y="8384713"/>
            <a:ext cx="2196041" cy="1586915"/>
            <a:chOff x="7209647" y="8384713"/>
            <a:chExt cx="2196041" cy="1586915"/>
          </a:xfrm>
        </p:grpSpPr>
        <p:sp>
          <p:nvSpPr>
            <p:cNvPr id="29" name="Fill"/>
            <p:cNvSpPr/>
            <p:nvPr/>
          </p:nvSpPr>
          <p:spPr>
            <a:xfrm>
              <a:off x="7246561" y="8384715"/>
              <a:ext cx="2159127" cy="1008418"/>
            </a:xfrm>
            <a:custGeom>
              <a:avLst/>
              <a:gdLst/>
              <a:ahLst/>
              <a:cxnLst/>
              <a:rect l="0" t="0" r="0" b="0"/>
              <a:pathLst>
                <a:path w="2159126" h="1008418">
                  <a:moveTo>
                    <a:pt x="38" y="1008418"/>
                  </a:moveTo>
                  <a:lnTo>
                    <a:pt x="38" y="879716"/>
                  </a:lnTo>
                  <a:lnTo>
                    <a:pt x="0" y="879716"/>
                  </a:lnTo>
                  <a:cubicBezTo>
                    <a:pt x="0" y="555015"/>
                    <a:pt x="263270" y="291769"/>
                    <a:pt x="587984" y="291769"/>
                  </a:cubicBezTo>
                  <a:lnTo>
                    <a:pt x="806043" y="291769"/>
                  </a:lnTo>
                  <a:cubicBezTo>
                    <a:pt x="941158" y="289166"/>
                    <a:pt x="1076693" y="316064"/>
                    <a:pt x="1197838" y="386359"/>
                  </a:cubicBezTo>
                  <a:cubicBezTo>
                    <a:pt x="1290065" y="328269"/>
                    <a:pt x="1370672" y="284594"/>
                    <a:pt x="1458175" y="246265"/>
                  </a:cubicBezTo>
                  <a:cubicBezTo>
                    <a:pt x="1522869" y="217995"/>
                    <a:pt x="1585290" y="233806"/>
                    <a:pt x="1627238" y="257771"/>
                  </a:cubicBezTo>
                  <a:lnTo>
                    <a:pt x="1625777" y="257022"/>
                  </a:lnTo>
                  <a:cubicBezTo>
                    <a:pt x="1701406" y="204863"/>
                    <a:pt x="1844801" y="99783"/>
                    <a:pt x="1935708" y="47548"/>
                  </a:cubicBezTo>
                  <a:cubicBezTo>
                    <a:pt x="2018499" y="0"/>
                    <a:pt x="2122258" y="53466"/>
                    <a:pt x="2159126" y="84683"/>
                  </a:cubicBezTo>
                  <a:lnTo>
                    <a:pt x="1503743" y="609409"/>
                  </a:lnTo>
                  <a:cubicBezTo>
                    <a:pt x="1060716" y="997737"/>
                    <a:pt x="719023" y="715975"/>
                    <a:pt x="719023" y="1008379"/>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30" name="Shadow"/>
            <p:cNvSpPr/>
            <p:nvPr/>
          </p:nvSpPr>
          <p:spPr>
            <a:xfrm>
              <a:off x="7246562" y="8403762"/>
              <a:ext cx="2088210" cy="989368"/>
            </a:xfrm>
            <a:custGeom>
              <a:avLst/>
              <a:gdLst/>
              <a:ahLst/>
              <a:cxnLst/>
              <a:rect l="0" t="0" r="0" b="0"/>
              <a:pathLst>
                <a:path w="2088210" h="989368">
                  <a:moveTo>
                    <a:pt x="1935708" y="28498"/>
                  </a:moveTo>
                  <a:cubicBezTo>
                    <a:pt x="1857590" y="73367"/>
                    <a:pt x="1693214" y="189776"/>
                    <a:pt x="1613890" y="245618"/>
                  </a:cubicBezTo>
                  <a:cubicBezTo>
                    <a:pt x="1656397" y="242087"/>
                    <a:pt x="1666405" y="274472"/>
                    <a:pt x="1695665" y="290842"/>
                  </a:cubicBezTo>
                  <a:cubicBezTo>
                    <a:pt x="1771256" y="238645"/>
                    <a:pt x="1991067" y="80733"/>
                    <a:pt x="2081999" y="28498"/>
                  </a:cubicBezTo>
                  <a:cubicBezTo>
                    <a:pt x="2084019" y="27305"/>
                    <a:pt x="2086127" y="26454"/>
                    <a:pt x="2088210" y="25412"/>
                  </a:cubicBezTo>
                  <a:cubicBezTo>
                    <a:pt x="2042439" y="7848"/>
                    <a:pt x="1985327" y="0"/>
                    <a:pt x="1935708" y="28498"/>
                  </a:cubicBezTo>
                  <a:close/>
                  <a:moveTo>
                    <a:pt x="0" y="860666"/>
                  </a:moveTo>
                  <a:lnTo>
                    <a:pt x="38" y="860666"/>
                  </a:lnTo>
                  <a:lnTo>
                    <a:pt x="38" y="989368"/>
                  </a:lnTo>
                  <a:lnTo>
                    <a:pt x="146316" y="989368"/>
                  </a:lnTo>
                  <a:lnTo>
                    <a:pt x="146316" y="860666"/>
                  </a:lnTo>
                  <a:lnTo>
                    <a:pt x="146265" y="860666"/>
                  </a:lnTo>
                  <a:cubicBezTo>
                    <a:pt x="146265" y="535965"/>
                    <a:pt x="409511" y="272719"/>
                    <a:pt x="734263" y="272719"/>
                  </a:cubicBezTo>
                  <a:lnTo>
                    <a:pt x="587984" y="272719"/>
                  </a:lnTo>
                  <a:cubicBezTo>
                    <a:pt x="263271" y="272719"/>
                    <a:pt x="0" y="535965"/>
                    <a:pt x="0" y="860666"/>
                  </a:cubicBezTo>
                  <a:close/>
                  <a:moveTo>
                    <a:pt x="1458175" y="227215"/>
                  </a:moveTo>
                  <a:cubicBezTo>
                    <a:pt x="1391780" y="256286"/>
                    <a:pt x="1234859" y="345871"/>
                    <a:pt x="1168311" y="385089"/>
                  </a:cubicBezTo>
                  <a:cubicBezTo>
                    <a:pt x="1195958" y="396443"/>
                    <a:pt x="1223213" y="409384"/>
                    <a:pt x="1249641" y="424713"/>
                  </a:cubicBezTo>
                  <a:cubicBezTo>
                    <a:pt x="1341666" y="366750"/>
                    <a:pt x="1516570" y="265734"/>
                    <a:pt x="1603844" y="227482"/>
                  </a:cubicBezTo>
                  <a:cubicBezTo>
                    <a:pt x="1563712" y="210781"/>
                    <a:pt x="1511807" y="203746"/>
                    <a:pt x="1458175" y="227215"/>
                  </a:cubicBezTo>
                  <a:close/>
                  <a:moveTo>
                    <a:pt x="1773516" y="238721"/>
                  </a:moveTo>
                  <a:cubicBezTo>
                    <a:pt x="1773059" y="238493"/>
                    <a:pt x="1772539" y="238239"/>
                    <a:pt x="1772069" y="237972"/>
                  </a:cubicBezTo>
                  <a:lnTo>
                    <a:pt x="1772056" y="237972"/>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8" name="Stroke"/>
            <p:cNvSpPr/>
            <p:nvPr/>
          </p:nvSpPr>
          <p:spPr>
            <a:xfrm>
              <a:off x="7834545" y="8592732"/>
              <a:ext cx="1075144" cy="447751"/>
            </a:xfrm>
            <a:custGeom>
              <a:avLst/>
              <a:gdLst/>
              <a:ahLst/>
              <a:cxnLst/>
              <a:rect l="0" t="0" r="0" b="0"/>
              <a:pathLst>
                <a:path w="1075143" h="447751">
                  <a:moveTo>
                    <a:pt x="0" y="83756"/>
                  </a:moveTo>
                  <a:lnTo>
                    <a:pt x="218058" y="83756"/>
                  </a:lnTo>
                  <a:cubicBezTo>
                    <a:pt x="353186" y="81153"/>
                    <a:pt x="488708" y="108051"/>
                    <a:pt x="609866" y="178333"/>
                  </a:cubicBezTo>
                  <a:cubicBezTo>
                    <a:pt x="702081" y="120256"/>
                    <a:pt x="782688" y="76581"/>
                    <a:pt x="870203" y="38252"/>
                  </a:cubicBezTo>
                  <a:cubicBezTo>
                    <a:pt x="957630" y="0"/>
                    <a:pt x="1040980" y="42379"/>
                    <a:pt x="1075143" y="76581"/>
                  </a:cubicBezTo>
                  <a:lnTo>
                    <a:pt x="667867" y="358089"/>
                  </a:lnTo>
                  <a:cubicBezTo>
                    <a:pt x="551129" y="431126"/>
                    <a:pt x="428434" y="415455"/>
                    <a:pt x="328955" y="415455"/>
                  </a:cubicBezTo>
                  <a:cubicBezTo>
                    <a:pt x="229501" y="415455"/>
                    <a:pt x="147650" y="447751"/>
                    <a:pt x="147650" y="447751"/>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Stroke"/>
            <p:cNvSpPr/>
            <p:nvPr/>
          </p:nvSpPr>
          <p:spPr>
            <a:xfrm>
              <a:off x="7965594" y="8384713"/>
              <a:ext cx="1440091" cy="1008380"/>
            </a:xfrm>
            <a:custGeom>
              <a:avLst/>
              <a:gdLst/>
              <a:ahLst/>
              <a:cxnLst/>
              <a:rect l="0" t="0" r="0" b="0"/>
              <a:pathLst>
                <a:path w="1440091" h="1008379">
                  <a:moveTo>
                    <a:pt x="906741" y="257022"/>
                  </a:moveTo>
                  <a:cubicBezTo>
                    <a:pt x="982370" y="204863"/>
                    <a:pt x="1125766" y="99783"/>
                    <a:pt x="1216672" y="47548"/>
                  </a:cubicBezTo>
                  <a:cubicBezTo>
                    <a:pt x="1299464" y="0"/>
                    <a:pt x="1403223" y="53466"/>
                    <a:pt x="1440091" y="84683"/>
                  </a:cubicBezTo>
                  <a:lnTo>
                    <a:pt x="784720" y="609409"/>
                  </a:lnTo>
                  <a:cubicBezTo>
                    <a:pt x="341680" y="997737"/>
                    <a:pt x="0" y="715975"/>
                    <a:pt x="0" y="100837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a:off x="7246599" y="9264431"/>
              <a:ext cx="0" cy="12870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Curve"/>
            <p:cNvSpPr/>
            <p:nvPr/>
          </p:nvSpPr>
          <p:spPr>
            <a:xfrm>
              <a:off x="7246562" y="8676487"/>
              <a:ext cx="587984" cy="587946"/>
            </a:xfrm>
            <a:custGeom>
              <a:avLst/>
              <a:gdLst/>
              <a:ahLst/>
              <a:cxnLst/>
              <a:rect l="0" t="0" r="0" b="0"/>
              <a:pathLst>
                <a:path w="587984" h="587946">
                  <a:moveTo>
                    <a:pt x="0" y="587946"/>
                  </a:moveTo>
                  <a:cubicBezTo>
                    <a:pt x="0" y="263245"/>
                    <a:pt x="263258" y="0"/>
                    <a:pt x="587984"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1" name="Fill"/>
            <p:cNvSpPr/>
            <p:nvPr/>
          </p:nvSpPr>
          <p:spPr>
            <a:xfrm>
              <a:off x="7209647" y="9680074"/>
              <a:ext cx="812000" cy="291554"/>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32" name="Shadow"/>
            <p:cNvSpPr/>
            <p:nvPr/>
          </p:nvSpPr>
          <p:spPr>
            <a:xfrm>
              <a:off x="7209656" y="9641172"/>
              <a:ext cx="194597" cy="330456"/>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3" name="Fill"/>
            <p:cNvSpPr/>
            <p:nvPr/>
          </p:nvSpPr>
          <p:spPr>
            <a:xfrm>
              <a:off x="7246601" y="9393100"/>
              <a:ext cx="738086" cy="283515"/>
            </a:xfrm>
            <a:custGeom>
              <a:avLst/>
              <a:gdLst/>
              <a:ahLst/>
              <a:cxnLst/>
              <a:rect l="0" t="0" r="0" b="0"/>
              <a:pathLst>
                <a:path w="738085" h="283514">
                  <a:moveTo>
                    <a:pt x="738085" y="283438"/>
                  </a:moveTo>
                  <a:lnTo>
                    <a:pt x="738085" y="0"/>
                  </a:lnTo>
                  <a:lnTo>
                    <a:pt x="0" y="38"/>
                  </a:lnTo>
                  <a:lnTo>
                    <a:pt x="0" y="283514"/>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7246601" y="9393093"/>
              <a:ext cx="204453" cy="30258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5" name="Stroke"/>
            <p:cNvSpPr/>
            <p:nvPr/>
          </p:nvSpPr>
          <p:spPr>
            <a:xfrm>
              <a:off x="7209647" y="9680074"/>
              <a:ext cx="812012" cy="291554"/>
            </a:xfrm>
            <a:custGeom>
              <a:avLst/>
              <a:gdLst/>
              <a:ahLst/>
              <a:cxnLst/>
              <a:rect l="0" t="0" r="0" b="0"/>
              <a:pathLst>
                <a:path w="812012" h="291553">
                  <a:moveTo>
                    <a:pt x="812012" y="291515"/>
                  </a:moveTo>
                  <a:lnTo>
                    <a:pt x="812012" y="0"/>
                  </a:lnTo>
                  <a:lnTo>
                    <a:pt x="0" y="0"/>
                  </a:lnTo>
                  <a:lnTo>
                    <a:pt x="0" y="29155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Stroke"/>
            <p:cNvSpPr/>
            <p:nvPr/>
          </p:nvSpPr>
          <p:spPr>
            <a:xfrm>
              <a:off x="7246601" y="9393100"/>
              <a:ext cx="738086" cy="283515"/>
            </a:xfrm>
            <a:custGeom>
              <a:avLst/>
              <a:gdLst/>
              <a:ahLst/>
              <a:cxnLst/>
              <a:rect l="0" t="0" r="0" b="0"/>
              <a:pathLst>
                <a:path w="738085" h="283514">
                  <a:moveTo>
                    <a:pt x="738085" y="283438"/>
                  </a:moveTo>
                  <a:lnTo>
                    <a:pt x="738085" y="0"/>
                  </a:lnTo>
                  <a:lnTo>
                    <a:pt x="0" y="38"/>
                  </a:lnTo>
                  <a:lnTo>
                    <a:pt x="0" y="28351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ircle"/>
            <p:cNvSpPr/>
            <p:nvPr/>
          </p:nvSpPr>
          <p:spPr>
            <a:xfrm>
              <a:off x="7809712" y="9810340"/>
              <a:ext cx="58470" cy="58484"/>
            </a:xfrm>
            <a:custGeom>
              <a:avLst/>
              <a:gdLst/>
              <a:ahLst/>
              <a:cxnLst/>
              <a:rect l="0" t="0" r="0" b="0"/>
              <a:pathLst>
                <a:path w="58470" h="58483">
                  <a:moveTo>
                    <a:pt x="29235" y="58483"/>
                  </a:moveTo>
                  <a:cubicBezTo>
                    <a:pt x="45351" y="58483"/>
                    <a:pt x="58470" y="45389"/>
                    <a:pt x="58470" y="29235"/>
                  </a:cubicBezTo>
                  <a:cubicBezTo>
                    <a:pt x="58470" y="13093"/>
                    <a:pt x="45351" y="0"/>
                    <a:pt x="29235" y="0"/>
                  </a:cubicBezTo>
                  <a:cubicBezTo>
                    <a:pt x="13093" y="0"/>
                    <a:pt x="0" y="13093"/>
                    <a:pt x="0" y="29235"/>
                  </a:cubicBezTo>
                  <a:cubicBezTo>
                    <a:pt x="0" y="45389"/>
                    <a:pt x="13093" y="58483"/>
                    <a:pt x="29235" y="5848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6" name="Left hand"/>
          <p:cNvGrpSpPr/>
          <p:nvPr/>
        </p:nvGrpSpPr>
        <p:grpSpPr>
          <a:xfrm>
            <a:off x="4608123" y="8384713"/>
            <a:ext cx="2233010" cy="1586915"/>
            <a:chOff x="4608123" y="8384713"/>
            <a:chExt cx="2233010" cy="1586915"/>
          </a:xfrm>
        </p:grpSpPr>
        <p:sp>
          <p:nvSpPr>
            <p:cNvPr id="42" name="Fill"/>
            <p:cNvSpPr/>
            <p:nvPr/>
          </p:nvSpPr>
          <p:spPr>
            <a:xfrm>
              <a:off x="4608123" y="8384715"/>
              <a:ext cx="2159165" cy="1008418"/>
            </a:xfrm>
            <a:custGeom>
              <a:avLst/>
              <a:gdLst/>
              <a:ahLst/>
              <a:cxnLst/>
              <a:rect l="0" t="0" r="0" b="0"/>
              <a:pathLst>
                <a:path w="2159165" h="1008418">
                  <a:moveTo>
                    <a:pt x="2159088" y="1008418"/>
                  </a:moveTo>
                  <a:lnTo>
                    <a:pt x="2159088" y="879716"/>
                  </a:lnTo>
                  <a:lnTo>
                    <a:pt x="2159165" y="879716"/>
                  </a:lnTo>
                  <a:cubicBezTo>
                    <a:pt x="2159165" y="555015"/>
                    <a:pt x="1895868" y="291769"/>
                    <a:pt x="1571167" y="291769"/>
                  </a:cubicBezTo>
                  <a:lnTo>
                    <a:pt x="1353121" y="291769"/>
                  </a:lnTo>
                  <a:cubicBezTo>
                    <a:pt x="1217968" y="289166"/>
                    <a:pt x="1082459" y="316064"/>
                    <a:pt x="961313" y="386359"/>
                  </a:cubicBezTo>
                  <a:cubicBezTo>
                    <a:pt x="869086" y="328269"/>
                    <a:pt x="788479" y="284594"/>
                    <a:pt x="700963" y="246265"/>
                  </a:cubicBezTo>
                  <a:cubicBezTo>
                    <a:pt x="636282" y="217995"/>
                    <a:pt x="573836" y="233806"/>
                    <a:pt x="531888" y="257771"/>
                  </a:cubicBezTo>
                  <a:lnTo>
                    <a:pt x="533336" y="257022"/>
                  </a:lnTo>
                  <a:cubicBezTo>
                    <a:pt x="457720" y="204863"/>
                    <a:pt x="314350" y="99783"/>
                    <a:pt x="223431" y="47548"/>
                  </a:cubicBezTo>
                  <a:cubicBezTo>
                    <a:pt x="140639" y="0"/>
                    <a:pt x="36868" y="53466"/>
                    <a:pt x="0" y="84683"/>
                  </a:cubicBezTo>
                  <a:lnTo>
                    <a:pt x="655434" y="609409"/>
                  </a:lnTo>
                  <a:cubicBezTo>
                    <a:pt x="1098435" y="997737"/>
                    <a:pt x="1440116" y="715975"/>
                    <a:pt x="1440116" y="1008379"/>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43" name="Shadow"/>
            <p:cNvSpPr/>
            <p:nvPr/>
          </p:nvSpPr>
          <p:spPr>
            <a:xfrm>
              <a:off x="4679054" y="8403760"/>
              <a:ext cx="2088235" cy="989368"/>
            </a:xfrm>
            <a:custGeom>
              <a:avLst/>
              <a:gdLst/>
              <a:ahLst/>
              <a:cxnLst/>
              <a:rect l="0" t="0" r="0" b="0"/>
              <a:pathLst>
                <a:path w="2088235" h="989368">
                  <a:moveTo>
                    <a:pt x="0" y="25412"/>
                  </a:moveTo>
                  <a:cubicBezTo>
                    <a:pt x="2070" y="26454"/>
                    <a:pt x="4178" y="27305"/>
                    <a:pt x="6223" y="28498"/>
                  </a:cubicBezTo>
                  <a:cubicBezTo>
                    <a:pt x="97129" y="80733"/>
                    <a:pt x="316941" y="238645"/>
                    <a:pt x="392569" y="290842"/>
                  </a:cubicBezTo>
                  <a:cubicBezTo>
                    <a:pt x="421779" y="274472"/>
                    <a:pt x="427240" y="238874"/>
                    <a:pt x="469722" y="242404"/>
                  </a:cubicBezTo>
                  <a:cubicBezTo>
                    <a:pt x="390410" y="186550"/>
                    <a:pt x="230632" y="73367"/>
                    <a:pt x="152501" y="28498"/>
                  </a:cubicBezTo>
                  <a:cubicBezTo>
                    <a:pt x="102870" y="0"/>
                    <a:pt x="45770" y="7848"/>
                    <a:pt x="0" y="25412"/>
                  </a:cubicBezTo>
                  <a:close/>
                  <a:moveTo>
                    <a:pt x="1500238" y="272732"/>
                  </a:moveTo>
                  <a:lnTo>
                    <a:pt x="1353959" y="272732"/>
                  </a:lnTo>
                  <a:cubicBezTo>
                    <a:pt x="1678686" y="272732"/>
                    <a:pt x="1941956" y="535965"/>
                    <a:pt x="1941956" y="860678"/>
                  </a:cubicBezTo>
                  <a:lnTo>
                    <a:pt x="1941893" y="860678"/>
                  </a:lnTo>
                  <a:lnTo>
                    <a:pt x="1941893" y="989368"/>
                  </a:lnTo>
                  <a:lnTo>
                    <a:pt x="2088159" y="989368"/>
                  </a:lnTo>
                  <a:lnTo>
                    <a:pt x="2088159" y="860678"/>
                  </a:lnTo>
                  <a:lnTo>
                    <a:pt x="2088235" y="860678"/>
                  </a:lnTo>
                  <a:cubicBezTo>
                    <a:pt x="2088235" y="535965"/>
                    <a:pt x="1824939" y="272732"/>
                    <a:pt x="1500238" y="272732"/>
                  </a:cubicBezTo>
                  <a:close/>
                  <a:moveTo>
                    <a:pt x="484365" y="227482"/>
                  </a:moveTo>
                  <a:cubicBezTo>
                    <a:pt x="571626" y="265734"/>
                    <a:pt x="746937" y="367474"/>
                    <a:pt x="838962" y="425450"/>
                  </a:cubicBezTo>
                  <a:cubicBezTo>
                    <a:pt x="864895" y="410413"/>
                    <a:pt x="886142" y="399821"/>
                    <a:pt x="920280" y="385813"/>
                  </a:cubicBezTo>
                  <a:cubicBezTo>
                    <a:pt x="853732" y="346608"/>
                    <a:pt x="696442" y="256286"/>
                    <a:pt x="630034" y="227228"/>
                  </a:cubicBezTo>
                  <a:cubicBezTo>
                    <a:pt x="576414" y="203746"/>
                    <a:pt x="524510" y="210781"/>
                    <a:pt x="484365" y="227482"/>
                  </a:cubicBezTo>
                  <a:close/>
                  <a:moveTo>
                    <a:pt x="316153" y="237972"/>
                  </a:moveTo>
                  <a:lnTo>
                    <a:pt x="316141" y="237972"/>
                  </a:lnTo>
                  <a:cubicBezTo>
                    <a:pt x="315671" y="238239"/>
                    <a:pt x="315150" y="238493"/>
                    <a:pt x="314705" y="238721"/>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4" name="Curve"/>
            <p:cNvSpPr/>
            <p:nvPr/>
          </p:nvSpPr>
          <p:spPr>
            <a:xfrm>
              <a:off x="6179288" y="8676487"/>
              <a:ext cx="587997" cy="587946"/>
            </a:xfrm>
            <a:custGeom>
              <a:avLst/>
              <a:gdLst/>
              <a:ahLst/>
              <a:cxnLst/>
              <a:rect l="0" t="0" r="0" b="0"/>
              <a:pathLst>
                <a:path w="587997" h="587946">
                  <a:moveTo>
                    <a:pt x="587997" y="587946"/>
                  </a:moveTo>
                  <a:cubicBezTo>
                    <a:pt x="587997" y="263245"/>
                    <a:pt x="324713" y="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Line"/>
            <p:cNvSpPr/>
            <p:nvPr/>
          </p:nvSpPr>
          <p:spPr>
            <a:xfrm>
              <a:off x="6767212" y="9264431"/>
              <a:ext cx="0" cy="12870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Stroke"/>
            <p:cNvSpPr/>
            <p:nvPr/>
          </p:nvSpPr>
          <p:spPr>
            <a:xfrm>
              <a:off x="4608125" y="8384713"/>
              <a:ext cx="1440104" cy="1008380"/>
            </a:xfrm>
            <a:custGeom>
              <a:avLst/>
              <a:gdLst/>
              <a:ahLst/>
              <a:cxnLst/>
              <a:rect l="0" t="0" r="0" b="0"/>
              <a:pathLst>
                <a:path w="1440103" h="1008379">
                  <a:moveTo>
                    <a:pt x="533336" y="257022"/>
                  </a:moveTo>
                  <a:cubicBezTo>
                    <a:pt x="457720" y="204863"/>
                    <a:pt x="314350" y="99783"/>
                    <a:pt x="223431" y="47548"/>
                  </a:cubicBezTo>
                  <a:cubicBezTo>
                    <a:pt x="140639" y="0"/>
                    <a:pt x="36855" y="53466"/>
                    <a:pt x="0" y="84683"/>
                  </a:cubicBezTo>
                  <a:lnTo>
                    <a:pt x="655421" y="609409"/>
                  </a:lnTo>
                  <a:cubicBezTo>
                    <a:pt x="1098435" y="997737"/>
                    <a:pt x="1440103" y="715975"/>
                    <a:pt x="1440103" y="100837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Stroke"/>
            <p:cNvSpPr/>
            <p:nvPr/>
          </p:nvSpPr>
          <p:spPr>
            <a:xfrm>
              <a:off x="5104134" y="8592732"/>
              <a:ext cx="1075157" cy="447751"/>
            </a:xfrm>
            <a:custGeom>
              <a:avLst/>
              <a:gdLst/>
              <a:ahLst/>
              <a:cxnLst/>
              <a:rect l="0" t="0" r="0" b="0"/>
              <a:pathLst>
                <a:path w="1075156" h="447751">
                  <a:moveTo>
                    <a:pt x="1075156" y="83756"/>
                  </a:moveTo>
                  <a:lnTo>
                    <a:pt x="857110" y="83756"/>
                  </a:lnTo>
                  <a:cubicBezTo>
                    <a:pt x="721944" y="81153"/>
                    <a:pt x="586447" y="108051"/>
                    <a:pt x="465302" y="178333"/>
                  </a:cubicBezTo>
                  <a:cubicBezTo>
                    <a:pt x="373075" y="120256"/>
                    <a:pt x="292468" y="76581"/>
                    <a:pt x="204952" y="38252"/>
                  </a:cubicBezTo>
                  <a:cubicBezTo>
                    <a:pt x="117525" y="0"/>
                    <a:pt x="34175" y="42379"/>
                    <a:pt x="0" y="76581"/>
                  </a:cubicBezTo>
                  <a:lnTo>
                    <a:pt x="407288" y="358089"/>
                  </a:lnTo>
                  <a:cubicBezTo>
                    <a:pt x="524027" y="431126"/>
                    <a:pt x="646722" y="415455"/>
                    <a:pt x="746188" y="415455"/>
                  </a:cubicBezTo>
                  <a:cubicBezTo>
                    <a:pt x="845642" y="415455"/>
                    <a:pt x="927519" y="447751"/>
                    <a:pt x="927519" y="447751"/>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Fill"/>
            <p:cNvSpPr/>
            <p:nvPr/>
          </p:nvSpPr>
          <p:spPr>
            <a:xfrm>
              <a:off x="5992164" y="9680074"/>
              <a:ext cx="812025" cy="291554"/>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45" name="Shadow"/>
            <p:cNvSpPr/>
            <p:nvPr/>
          </p:nvSpPr>
          <p:spPr>
            <a:xfrm>
              <a:off x="6621912" y="9641165"/>
              <a:ext cx="219221" cy="33046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6" name="Fill"/>
            <p:cNvSpPr/>
            <p:nvPr/>
          </p:nvSpPr>
          <p:spPr>
            <a:xfrm>
              <a:off x="6029160" y="9393100"/>
              <a:ext cx="738061" cy="283515"/>
            </a:xfrm>
            <a:custGeom>
              <a:avLst/>
              <a:gdLst/>
              <a:ahLst/>
              <a:cxnLst/>
              <a:rect l="0" t="0" r="0" b="0"/>
              <a:pathLst>
                <a:path w="738060" h="283514">
                  <a:moveTo>
                    <a:pt x="0" y="283438"/>
                  </a:moveTo>
                  <a:lnTo>
                    <a:pt x="0" y="0"/>
                  </a:lnTo>
                  <a:lnTo>
                    <a:pt x="738060" y="38"/>
                  </a:lnTo>
                  <a:lnTo>
                    <a:pt x="738060" y="283514"/>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7" name="Shadow"/>
            <p:cNvSpPr/>
            <p:nvPr/>
          </p:nvSpPr>
          <p:spPr>
            <a:xfrm>
              <a:off x="6569615" y="9393093"/>
              <a:ext cx="234538" cy="28352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8" name="Stroke"/>
            <p:cNvSpPr/>
            <p:nvPr/>
          </p:nvSpPr>
          <p:spPr>
            <a:xfrm>
              <a:off x="5992151" y="9680074"/>
              <a:ext cx="812038" cy="291554"/>
            </a:xfrm>
            <a:custGeom>
              <a:avLst/>
              <a:gdLst/>
              <a:ahLst/>
              <a:cxnLst/>
              <a:rect l="0" t="0" r="0" b="0"/>
              <a:pathLst>
                <a:path w="812038" h="291553">
                  <a:moveTo>
                    <a:pt x="0" y="291515"/>
                  </a:moveTo>
                  <a:lnTo>
                    <a:pt x="0" y="0"/>
                  </a:lnTo>
                  <a:lnTo>
                    <a:pt x="812038" y="0"/>
                  </a:lnTo>
                  <a:lnTo>
                    <a:pt x="812038" y="29155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Stroke"/>
            <p:cNvSpPr/>
            <p:nvPr/>
          </p:nvSpPr>
          <p:spPr>
            <a:xfrm>
              <a:off x="6029147" y="9393100"/>
              <a:ext cx="738061" cy="283515"/>
            </a:xfrm>
            <a:custGeom>
              <a:avLst/>
              <a:gdLst/>
              <a:ahLst/>
              <a:cxnLst/>
              <a:rect l="0" t="0" r="0" b="0"/>
              <a:pathLst>
                <a:path w="738060" h="283514">
                  <a:moveTo>
                    <a:pt x="0" y="283438"/>
                  </a:moveTo>
                  <a:lnTo>
                    <a:pt x="0" y="0"/>
                  </a:lnTo>
                  <a:lnTo>
                    <a:pt x="738060" y="38"/>
                  </a:lnTo>
                  <a:lnTo>
                    <a:pt x="738060" y="28351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Circle"/>
            <p:cNvSpPr/>
            <p:nvPr/>
          </p:nvSpPr>
          <p:spPr>
            <a:xfrm>
              <a:off x="6145652" y="9810340"/>
              <a:ext cx="58484" cy="58484"/>
            </a:xfrm>
            <a:custGeom>
              <a:avLst/>
              <a:gdLst/>
              <a:ahLst/>
              <a:cxnLst/>
              <a:rect l="0" t="0" r="0" b="0"/>
              <a:pathLst>
                <a:path w="58483" h="58483">
                  <a:moveTo>
                    <a:pt x="29235" y="58483"/>
                  </a:moveTo>
                  <a:cubicBezTo>
                    <a:pt x="13093" y="58483"/>
                    <a:pt x="0" y="45389"/>
                    <a:pt x="0" y="29235"/>
                  </a:cubicBezTo>
                  <a:cubicBezTo>
                    <a:pt x="0" y="13093"/>
                    <a:pt x="13093" y="0"/>
                    <a:pt x="29235" y="0"/>
                  </a:cubicBezTo>
                  <a:cubicBezTo>
                    <a:pt x="45377" y="0"/>
                    <a:pt x="58483" y="13093"/>
                    <a:pt x="58483" y="29235"/>
                  </a:cubicBezTo>
                  <a:cubicBezTo>
                    <a:pt x="58483" y="45389"/>
                    <a:pt x="45377" y="58483"/>
                    <a:pt x="29235" y="5848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55" name="Gear"/>
          <p:cNvSpPr/>
          <p:nvPr/>
        </p:nvSpPr>
        <p:spPr>
          <a:xfrm>
            <a:off x="4027062" y="6163489"/>
            <a:ext cx="1760182" cy="1760245"/>
          </a:xfrm>
          <a:custGeom>
            <a:avLst/>
            <a:gdLst/>
            <a:ahLst/>
            <a:cxnLst/>
            <a:rect l="0" t="0" r="0" b="0"/>
            <a:pathLst>
              <a:path w="1760181" h="1760245">
                <a:moveTo>
                  <a:pt x="1760169" y="979843"/>
                </a:moveTo>
                <a:lnTo>
                  <a:pt x="1760181" y="780338"/>
                </a:lnTo>
                <a:cubicBezTo>
                  <a:pt x="1692122" y="780338"/>
                  <a:pt x="1522628" y="761339"/>
                  <a:pt x="1499425" y="672096"/>
                </a:cubicBezTo>
                <a:lnTo>
                  <a:pt x="1499425" y="672223"/>
                </a:lnTo>
                <a:cubicBezTo>
                  <a:pt x="1489811" y="643610"/>
                  <a:pt x="1478305" y="615937"/>
                  <a:pt x="1465033" y="589216"/>
                </a:cubicBezTo>
                <a:lnTo>
                  <a:pt x="1465084" y="589241"/>
                </a:lnTo>
                <a:cubicBezTo>
                  <a:pt x="1418348" y="509714"/>
                  <a:pt x="1524876" y="376453"/>
                  <a:pt x="1572945" y="328358"/>
                </a:cubicBezTo>
                <a:lnTo>
                  <a:pt x="1431861" y="187172"/>
                </a:lnTo>
                <a:cubicBezTo>
                  <a:pt x="1383753" y="235330"/>
                  <a:pt x="1250492" y="341833"/>
                  <a:pt x="1170927" y="295122"/>
                </a:cubicBezTo>
                <a:lnTo>
                  <a:pt x="1170952" y="295173"/>
                </a:lnTo>
                <a:cubicBezTo>
                  <a:pt x="1144320" y="281876"/>
                  <a:pt x="1116596" y="270433"/>
                  <a:pt x="1088009" y="260781"/>
                </a:cubicBezTo>
                <a:lnTo>
                  <a:pt x="1088072" y="260781"/>
                </a:lnTo>
                <a:cubicBezTo>
                  <a:pt x="998766" y="237578"/>
                  <a:pt x="979855" y="68059"/>
                  <a:pt x="979855" y="0"/>
                </a:cubicBezTo>
                <a:lnTo>
                  <a:pt x="780275" y="0"/>
                </a:lnTo>
                <a:cubicBezTo>
                  <a:pt x="780275" y="68059"/>
                  <a:pt x="761377" y="237578"/>
                  <a:pt x="672096" y="260781"/>
                </a:cubicBezTo>
                <a:lnTo>
                  <a:pt x="672172" y="260781"/>
                </a:lnTo>
                <a:cubicBezTo>
                  <a:pt x="643597" y="270433"/>
                  <a:pt x="615899" y="281876"/>
                  <a:pt x="589229" y="295122"/>
                </a:cubicBezTo>
                <a:lnTo>
                  <a:pt x="589241" y="295122"/>
                </a:lnTo>
                <a:cubicBezTo>
                  <a:pt x="509701" y="341845"/>
                  <a:pt x="376440" y="235330"/>
                  <a:pt x="328320" y="187223"/>
                </a:cubicBezTo>
                <a:lnTo>
                  <a:pt x="187185" y="328358"/>
                </a:lnTo>
                <a:cubicBezTo>
                  <a:pt x="235318" y="376466"/>
                  <a:pt x="341833" y="509714"/>
                  <a:pt x="295097" y="589241"/>
                </a:cubicBezTo>
                <a:cubicBezTo>
                  <a:pt x="281863" y="615937"/>
                  <a:pt x="270370" y="643610"/>
                  <a:pt x="260794" y="672160"/>
                </a:cubicBezTo>
                <a:lnTo>
                  <a:pt x="260794" y="672134"/>
                </a:lnTo>
                <a:cubicBezTo>
                  <a:pt x="237591" y="761403"/>
                  <a:pt x="68046" y="780338"/>
                  <a:pt x="0" y="780338"/>
                </a:cubicBezTo>
                <a:lnTo>
                  <a:pt x="0" y="979931"/>
                </a:lnTo>
                <a:cubicBezTo>
                  <a:pt x="68046" y="979931"/>
                  <a:pt x="237591" y="998804"/>
                  <a:pt x="260794" y="1088072"/>
                </a:cubicBezTo>
                <a:cubicBezTo>
                  <a:pt x="270408" y="1116672"/>
                  <a:pt x="281863" y="1144295"/>
                  <a:pt x="295122" y="1170978"/>
                </a:cubicBezTo>
                <a:lnTo>
                  <a:pt x="295097" y="1170978"/>
                </a:lnTo>
                <a:cubicBezTo>
                  <a:pt x="341833" y="1250467"/>
                  <a:pt x="235318" y="1383728"/>
                  <a:pt x="187236" y="1431836"/>
                </a:cubicBezTo>
                <a:lnTo>
                  <a:pt x="328320" y="1572996"/>
                </a:lnTo>
                <a:cubicBezTo>
                  <a:pt x="376440" y="1524850"/>
                  <a:pt x="509701" y="1418348"/>
                  <a:pt x="589292" y="1465071"/>
                </a:cubicBezTo>
                <a:lnTo>
                  <a:pt x="589241" y="1465071"/>
                </a:lnTo>
                <a:cubicBezTo>
                  <a:pt x="615924" y="1478318"/>
                  <a:pt x="643623" y="1489824"/>
                  <a:pt x="672198" y="1499387"/>
                </a:cubicBezTo>
                <a:lnTo>
                  <a:pt x="672109" y="1499387"/>
                </a:lnTo>
                <a:cubicBezTo>
                  <a:pt x="761415" y="1522577"/>
                  <a:pt x="780326" y="1692173"/>
                  <a:pt x="780326" y="1760169"/>
                </a:cubicBezTo>
                <a:lnTo>
                  <a:pt x="979906" y="1760245"/>
                </a:lnTo>
                <a:cubicBezTo>
                  <a:pt x="979906" y="1692097"/>
                  <a:pt x="998804" y="1522615"/>
                  <a:pt x="1088097" y="1499387"/>
                </a:cubicBezTo>
                <a:lnTo>
                  <a:pt x="1088009" y="1499387"/>
                </a:lnTo>
                <a:cubicBezTo>
                  <a:pt x="1116596" y="1489748"/>
                  <a:pt x="1144320" y="1478318"/>
                  <a:pt x="1171003" y="1465008"/>
                </a:cubicBezTo>
                <a:lnTo>
                  <a:pt x="1170952" y="1465071"/>
                </a:lnTo>
                <a:cubicBezTo>
                  <a:pt x="1250492" y="1418348"/>
                  <a:pt x="1383753" y="1524850"/>
                  <a:pt x="1431861" y="1572958"/>
                </a:cubicBezTo>
                <a:lnTo>
                  <a:pt x="1573009" y="1431836"/>
                </a:lnTo>
                <a:cubicBezTo>
                  <a:pt x="1524876" y="1383728"/>
                  <a:pt x="1418374" y="1250467"/>
                  <a:pt x="1465084" y="1170939"/>
                </a:cubicBezTo>
                <a:lnTo>
                  <a:pt x="1465033" y="1170978"/>
                </a:lnTo>
                <a:cubicBezTo>
                  <a:pt x="1478305" y="1144295"/>
                  <a:pt x="1489811" y="1116558"/>
                  <a:pt x="1499425" y="1087932"/>
                </a:cubicBezTo>
                <a:lnTo>
                  <a:pt x="1499425" y="1088072"/>
                </a:lnTo>
                <a:cubicBezTo>
                  <a:pt x="1522590" y="998804"/>
                  <a:pt x="1692122" y="979843"/>
                  <a:pt x="1760169" y="979843"/>
                </a:cubicBezTo>
                <a:close/>
                <a:moveTo>
                  <a:pt x="880084" y="1165263"/>
                </a:moveTo>
                <a:cubicBezTo>
                  <a:pt x="722553" y="1165263"/>
                  <a:pt x="594918" y="1037589"/>
                  <a:pt x="594918" y="880110"/>
                </a:cubicBezTo>
                <a:cubicBezTo>
                  <a:pt x="594918" y="722579"/>
                  <a:pt x="722553" y="594867"/>
                  <a:pt x="880084" y="594867"/>
                </a:cubicBezTo>
                <a:cubicBezTo>
                  <a:pt x="1037615" y="594867"/>
                  <a:pt x="1165313" y="722579"/>
                  <a:pt x="1165313" y="880110"/>
                </a:cubicBezTo>
                <a:cubicBezTo>
                  <a:pt x="1165313" y="1037589"/>
                  <a:pt x="1037615" y="1165263"/>
                  <a:pt x="880084" y="1165263"/>
                </a:cubicBezTo>
                <a:close/>
              </a:path>
            </a:pathLst>
          </a:custGeom>
          <a:solidFill>
            <a:schemeClr val="accent3">
              <a:lumMod val="60000"/>
              <a:lumOff val="40000"/>
            </a:schemeClr>
          </a:solidFill>
          <a:ln w="12700" cap="flat" cmpd="sng">
            <a:noFill/>
            <a:prstDash val="solid"/>
            <a:miter lim="800000"/>
          </a:ln>
        </p:spPr>
        <p:txBody>
          <a:bodyPr wrap="square" anchor="ctr">
            <a:spAutoFit/>
          </a:bodyPr>
          <a:lstStyle/>
          <a:p>
            <a:pPr algn="ctr"/>
            <a:endParaRPr lang="en-US" dirty="0"/>
          </a:p>
        </p:txBody>
      </p:sp>
      <p:sp>
        <p:nvSpPr>
          <p:cNvPr id="56" name="Gear"/>
          <p:cNvSpPr/>
          <p:nvPr/>
        </p:nvSpPr>
        <p:spPr>
          <a:xfrm>
            <a:off x="8114396" y="4602615"/>
            <a:ext cx="1916824" cy="1916811"/>
          </a:xfrm>
          <a:custGeom>
            <a:avLst/>
            <a:gdLst/>
            <a:ahLst/>
            <a:cxnLst/>
            <a:rect l="0" t="0" r="0" b="0"/>
            <a:pathLst>
              <a:path w="1916823" h="1916811">
                <a:moveTo>
                  <a:pt x="1916772" y="1067041"/>
                </a:moveTo>
                <a:lnTo>
                  <a:pt x="1916823" y="849718"/>
                </a:lnTo>
                <a:cubicBezTo>
                  <a:pt x="1842706" y="849718"/>
                  <a:pt x="1658099" y="829081"/>
                  <a:pt x="1632813" y="731875"/>
                </a:cubicBezTo>
                <a:lnTo>
                  <a:pt x="1632813" y="732002"/>
                </a:lnTo>
                <a:cubicBezTo>
                  <a:pt x="1622336" y="700862"/>
                  <a:pt x="1609839" y="670712"/>
                  <a:pt x="1595399" y="641616"/>
                </a:cubicBezTo>
                <a:lnTo>
                  <a:pt x="1595450" y="641667"/>
                </a:lnTo>
                <a:cubicBezTo>
                  <a:pt x="1544561" y="555040"/>
                  <a:pt x="1660550" y="409930"/>
                  <a:pt x="1712899" y="357555"/>
                </a:cubicBezTo>
                <a:lnTo>
                  <a:pt x="1559267" y="203822"/>
                </a:lnTo>
                <a:cubicBezTo>
                  <a:pt x="1506880" y="256235"/>
                  <a:pt x="1361782" y="372249"/>
                  <a:pt x="1275118" y="321360"/>
                </a:cubicBezTo>
                <a:lnTo>
                  <a:pt x="1275156" y="321437"/>
                </a:lnTo>
                <a:cubicBezTo>
                  <a:pt x="1246136" y="306933"/>
                  <a:pt x="1215948" y="294474"/>
                  <a:pt x="1184795" y="283972"/>
                </a:cubicBezTo>
                <a:lnTo>
                  <a:pt x="1184897" y="283972"/>
                </a:lnTo>
                <a:cubicBezTo>
                  <a:pt x="1087678" y="258711"/>
                  <a:pt x="1067079" y="74091"/>
                  <a:pt x="1067079" y="0"/>
                </a:cubicBezTo>
                <a:lnTo>
                  <a:pt x="849718" y="0"/>
                </a:lnTo>
                <a:cubicBezTo>
                  <a:pt x="849718" y="74091"/>
                  <a:pt x="829157" y="258711"/>
                  <a:pt x="731901" y="283972"/>
                </a:cubicBezTo>
                <a:lnTo>
                  <a:pt x="732015" y="283972"/>
                </a:lnTo>
                <a:cubicBezTo>
                  <a:pt x="700874" y="294474"/>
                  <a:pt x="670737" y="306933"/>
                  <a:pt x="641680" y="321360"/>
                </a:cubicBezTo>
                <a:lnTo>
                  <a:pt x="641692" y="321360"/>
                </a:lnTo>
                <a:cubicBezTo>
                  <a:pt x="555028" y="372275"/>
                  <a:pt x="409943" y="256235"/>
                  <a:pt x="357555" y="203860"/>
                </a:cubicBezTo>
                <a:lnTo>
                  <a:pt x="203873" y="357555"/>
                </a:lnTo>
                <a:cubicBezTo>
                  <a:pt x="256286" y="409981"/>
                  <a:pt x="372262" y="555040"/>
                  <a:pt x="321360" y="641667"/>
                </a:cubicBezTo>
                <a:cubicBezTo>
                  <a:pt x="306946" y="670712"/>
                  <a:pt x="294487" y="700862"/>
                  <a:pt x="284035" y="731951"/>
                </a:cubicBezTo>
                <a:cubicBezTo>
                  <a:pt x="258737" y="829144"/>
                  <a:pt x="74117" y="849718"/>
                  <a:pt x="0" y="849718"/>
                </a:cubicBezTo>
                <a:lnTo>
                  <a:pt x="0" y="1067079"/>
                </a:lnTo>
                <a:cubicBezTo>
                  <a:pt x="74117" y="1067079"/>
                  <a:pt x="258737" y="1087640"/>
                  <a:pt x="284035" y="1184884"/>
                </a:cubicBezTo>
                <a:lnTo>
                  <a:pt x="284035" y="1184833"/>
                </a:lnTo>
                <a:cubicBezTo>
                  <a:pt x="294500" y="1215974"/>
                  <a:pt x="306946" y="1246124"/>
                  <a:pt x="321386" y="1275130"/>
                </a:cubicBezTo>
                <a:lnTo>
                  <a:pt x="321360" y="1275130"/>
                </a:lnTo>
                <a:cubicBezTo>
                  <a:pt x="372262" y="1361719"/>
                  <a:pt x="256286" y="1506854"/>
                  <a:pt x="203898" y="1559217"/>
                </a:cubicBezTo>
                <a:lnTo>
                  <a:pt x="357555" y="1712937"/>
                </a:lnTo>
                <a:cubicBezTo>
                  <a:pt x="409943" y="1660512"/>
                  <a:pt x="555028" y="1544548"/>
                  <a:pt x="641705" y="1595399"/>
                </a:cubicBezTo>
                <a:lnTo>
                  <a:pt x="641692" y="1595399"/>
                </a:lnTo>
                <a:cubicBezTo>
                  <a:pt x="670737" y="1609839"/>
                  <a:pt x="700900" y="1622336"/>
                  <a:pt x="732028" y="1632762"/>
                </a:cubicBezTo>
                <a:lnTo>
                  <a:pt x="731951" y="1632762"/>
                </a:lnTo>
                <a:cubicBezTo>
                  <a:pt x="829195" y="1658048"/>
                  <a:pt x="849731" y="1842693"/>
                  <a:pt x="849731" y="1916760"/>
                </a:cubicBezTo>
                <a:lnTo>
                  <a:pt x="1067130" y="1916811"/>
                </a:lnTo>
                <a:cubicBezTo>
                  <a:pt x="1067130" y="1842643"/>
                  <a:pt x="1087691" y="1658086"/>
                  <a:pt x="1184922" y="1632762"/>
                </a:cubicBezTo>
                <a:lnTo>
                  <a:pt x="1184795" y="1632762"/>
                </a:lnTo>
                <a:cubicBezTo>
                  <a:pt x="1215948" y="1622298"/>
                  <a:pt x="1246149" y="1609839"/>
                  <a:pt x="1275194" y="1595335"/>
                </a:cubicBezTo>
                <a:lnTo>
                  <a:pt x="1275156" y="1595399"/>
                </a:lnTo>
                <a:cubicBezTo>
                  <a:pt x="1361782" y="1544497"/>
                  <a:pt x="1506880" y="1660512"/>
                  <a:pt x="1559267" y="1712899"/>
                </a:cubicBezTo>
                <a:lnTo>
                  <a:pt x="1712937" y="1559217"/>
                </a:lnTo>
                <a:cubicBezTo>
                  <a:pt x="1660550" y="1506854"/>
                  <a:pt x="1544574" y="1361719"/>
                  <a:pt x="1595450" y="1275079"/>
                </a:cubicBezTo>
                <a:lnTo>
                  <a:pt x="1595399" y="1275130"/>
                </a:lnTo>
                <a:cubicBezTo>
                  <a:pt x="1609839" y="1246124"/>
                  <a:pt x="1622336" y="1215885"/>
                  <a:pt x="1632813" y="1184694"/>
                </a:cubicBezTo>
                <a:lnTo>
                  <a:pt x="1632813" y="1184833"/>
                </a:lnTo>
                <a:cubicBezTo>
                  <a:pt x="1658061" y="1087640"/>
                  <a:pt x="1842706" y="1067041"/>
                  <a:pt x="1916772" y="1067041"/>
                </a:cubicBezTo>
                <a:close/>
                <a:moveTo>
                  <a:pt x="958392" y="1268945"/>
                </a:moveTo>
                <a:cubicBezTo>
                  <a:pt x="786853" y="1268945"/>
                  <a:pt x="647827" y="1129906"/>
                  <a:pt x="647827" y="958392"/>
                </a:cubicBezTo>
                <a:cubicBezTo>
                  <a:pt x="647827" y="786853"/>
                  <a:pt x="786853" y="647814"/>
                  <a:pt x="958392" y="647814"/>
                </a:cubicBezTo>
                <a:cubicBezTo>
                  <a:pt x="1129982" y="647814"/>
                  <a:pt x="1268984" y="786853"/>
                  <a:pt x="1268984" y="958392"/>
                </a:cubicBezTo>
                <a:cubicBezTo>
                  <a:pt x="1268984" y="1129906"/>
                  <a:pt x="1129982" y="1268945"/>
                  <a:pt x="958392" y="1268945"/>
                </a:cubicBezTo>
                <a:close/>
              </a:path>
            </a:pathLst>
          </a:custGeom>
          <a:solidFill>
            <a:schemeClr val="accent3">
              <a:lumMod val="60000"/>
              <a:lumOff val="40000"/>
            </a:schemeClr>
          </a:solidFill>
          <a:ln w="12700" cap="flat" cmpd="sng">
            <a:noFill/>
            <a:prstDash val="solid"/>
            <a:miter lim="800000"/>
          </a:ln>
        </p:spPr>
        <p:txBody>
          <a:bodyPr wrap="square" anchor="ctr">
            <a:spAutoFit/>
          </a:bodyPr>
          <a:lstStyle/>
          <a:p>
            <a:pPr algn="ctr"/>
            <a:endParaRPr lang="en-US" dirty="0"/>
          </a:p>
        </p:txBody>
      </p:sp>
      <p:grpSp>
        <p:nvGrpSpPr>
          <p:cNvPr id="2" name="Globe"/>
          <p:cNvGrpSpPr/>
          <p:nvPr/>
        </p:nvGrpSpPr>
        <p:grpSpPr>
          <a:xfrm>
            <a:off x="4998052" y="4478967"/>
            <a:ext cx="4017699" cy="4017848"/>
            <a:chOff x="4998052" y="4478967"/>
            <a:chExt cx="4017699" cy="4017848"/>
          </a:xfrm>
        </p:grpSpPr>
        <p:sp>
          <p:nvSpPr>
            <p:cNvPr id="57" name="Fill"/>
            <p:cNvSpPr/>
            <p:nvPr/>
          </p:nvSpPr>
          <p:spPr>
            <a:xfrm>
              <a:off x="4998055" y="4479124"/>
              <a:ext cx="4017530" cy="4017544"/>
            </a:xfrm>
            <a:custGeom>
              <a:avLst/>
              <a:gdLst/>
              <a:ahLst/>
              <a:cxnLst/>
              <a:rect l="0" t="0" r="0" b="0"/>
              <a:pathLst>
                <a:path w="4017530" h="4017543">
                  <a:moveTo>
                    <a:pt x="0" y="2008746"/>
                  </a:moveTo>
                  <a:cubicBezTo>
                    <a:pt x="0" y="899375"/>
                    <a:pt x="899337" y="0"/>
                    <a:pt x="2008746" y="0"/>
                  </a:cubicBezTo>
                  <a:cubicBezTo>
                    <a:pt x="3118116" y="0"/>
                    <a:pt x="4017530" y="899375"/>
                    <a:pt x="4017530" y="2008746"/>
                  </a:cubicBezTo>
                  <a:cubicBezTo>
                    <a:pt x="4017530" y="3118205"/>
                    <a:pt x="3118116" y="4017543"/>
                    <a:pt x="2008746" y="4017543"/>
                  </a:cubicBezTo>
                  <a:cubicBezTo>
                    <a:pt x="899337" y="4017543"/>
                    <a:pt x="0" y="3118205"/>
                    <a:pt x="0" y="2008746"/>
                  </a:cubicBezTo>
                  <a:close/>
                </a:path>
              </a:pathLst>
            </a:custGeom>
            <a:solidFill>
              <a:srgbClr val="3899E8">
                <a:alpha val="100000"/>
              </a:srgbClr>
            </a:solidFill>
            <a:ln w="12700" cap="flat" cmpd="sng">
              <a:noFill/>
              <a:prstDash val="solid"/>
              <a:miter lim="800000"/>
            </a:ln>
          </p:spPr>
          <p:txBody>
            <a:bodyPr anchor="ctr">
              <a:spAutoFit/>
            </a:bodyPr>
            <a:lstStyle/>
            <a:p>
              <a:pPr algn="ctr"/>
              <a:endParaRPr lang="en-US" dirty="0"/>
            </a:p>
          </p:txBody>
        </p:sp>
        <p:sp>
          <p:nvSpPr>
            <p:cNvPr id="58" name="Continents"/>
            <p:cNvSpPr/>
            <p:nvPr/>
          </p:nvSpPr>
          <p:spPr>
            <a:xfrm>
              <a:off x="5093286" y="4505818"/>
              <a:ext cx="3914635" cy="3782264"/>
            </a:xfrm>
            <a:custGeom>
              <a:avLst/>
              <a:gdLst/>
              <a:ahLst/>
              <a:cxnLst/>
              <a:rect l="0" t="0" r="0" b="0"/>
              <a:pathLst>
                <a:path w="3914635" h="3782263">
                  <a:moveTo>
                    <a:pt x="3413861" y="1970049"/>
                  </a:moveTo>
                  <a:cubicBezTo>
                    <a:pt x="3423297" y="1983422"/>
                    <a:pt x="3433267" y="1998929"/>
                    <a:pt x="3429838" y="2015007"/>
                  </a:cubicBezTo>
                  <a:cubicBezTo>
                    <a:pt x="3426942" y="2028418"/>
                    <a:pt x="3419805" y="2035086"/>
                    <a:pt x="3421989" y="2048637"/>
                  </a:cubicBezTo>
                  <a:cubicBezTo>
                    <a:pt x="3443820" y="2038692"/>
                    <a:pt x="3459391" y="2016252"/>
                    <a:pt x="3461219" y="1992363"/>
                  </a:cubicBezTo>
                  <a:cubicBezTo>
                    <a:pt x="3462146" y="1979422"/>
                    <a:pt x="3463036" y="1961451"/>
                    <a:pt x="3475926" y="1959965"/>
                  </a:cubicBezTo>
                  <a:cubicBezTo>
                    <a:pt x="3480333" y="1986661"/>
                    <a:pt x="3492665" y="2012086"/>
                    <a:pt x="3510978" y="2032088"/>
                  </a:cubicBezTo>
                  <a:cubicBezTo>
                    <a:pt x="3515766" y="2037295"/>
                    <a:pt x="3521049" y="2042388"/>
                    <a:pt x="3523691" y="2048878"/>
                  </a:cubicBezTo>
                  <a:cubicBezTo>
                    <a:pt x="3526142" y="2055075"/>
                    <a:pt x="3525951" y="2061959"/>
                    <a:pt x="3527005" y="2068512"/>
                  </a:cubicBezTo>
                  <a:cubicBezTo>
                    <a:pt x="3529241" y="2082266"/>
                    <a:pt x="3536784" y="2094471"/>
                    <a:pt x="3542474" y="2107120"/>
                  </a:cubicBezTo>
                  <a:cubicBezTo>
                    <a:pt x="3563937" y="2154415"/>
                    <a:pt x="3560025" y="2208758"/>
                    <a:pt x="3555682" y="2260511"/>
                  </a:cubicBezTo>
                  <a:cubicBezTo>
                    <a:pt x="3563835" y="2259228"/>
                    <a:pt x="3571278" y="2254262"/>
                    <a:pt x="3575583" y="2247138"/>
                  </a:cubicBezTo>
                  <a:cubicBezTo>
                    <a:pt x="3572052" y="2262517"/>
                    <a:pt x="3591610" y="2271242"/>
                    <a:pt x="3603205" y="2281707"/>
                  </a:cubicBezTo>
                  <a:cubicBezTo>
                    <a:pt x="3632746" y="2308237"/>
                    <a:pt x="3618865" y="2367318"/>
                    <a:pt x="3654031" y="2385796"/>
                  </a:cubicBezTo>
                  <a:cubicBezTo>
                    <a:pt x="3662781" y="2390368"/>
                    <a:pt x="3672903" y="2391155"/>
                    <a:pt x="3682809" y="2391676"/>
                  </a:cubicBezTo>
                  <a:cubicBezTo>
                    <a:pt x="3689248" y="2392045"/>
                    <a:pt x="3695839" y="2392146"/>
                    <a:pt x="3701605" y="2389314"/>
                  </a:cubicBezTo>
                  <a:cubicBezTo>
                    <a:pt x="3707257" y="2386406"/>
                    <a:pt x="3711511" y="2379573"/>
                    <a:pt x="3709136" y="2373629"/>
                  </a:cubicBezTo>
                  <a:cubicBezTo>
                    <a:pt x="3705453" y="2364282"/>
                    <a:pt x="3691458" y="2365882"/>
                    <a:pt x="3683558" y="2359659"/>
                  </a:cubicBezTo>
                  <a:cubicBezTo>
                    <a:pt x="3671265" y="2350160"/>
                    <a:pt x="3680129" y="2331084"/>
                    <a:pt x="3682657" y="2315718"/>
                  </a:cubicBezTo>
                  <a:cubicBezTo>
                    <a:pt x="3687444" y="2287206"/>
                    <a:pt x="3659797" y="2258148"/>
                    <a:pt x="3631069" y="2261349"/>
                  </a:cubicBezTo>
                  <a:cubicBezTo>
                    <a:pt x="3633812" y="2256066"/>
                    <a:pt x="3631145" y="2248814"/>
                    <a:pt x="3625608" y="2246718"/>
                  </a:cubicBezTo>
                  <a:cubicBezTo>
                    <a:pt x="3620033" y="2244686"/>
                    <a:pt x="3613162" y="2248446"/>
                    <a:pt x="3611930" y="2254199"/>
                  </a:cubicBezTo>
                  <a:cubicBezTo>
                    <a:pt x="3607930" y="2236050"/>
                    <a:pt x="3603929" y="2218016"/>
                    <a:pt x="3599916" y="2199817"/>
                  </a:cubicBezTo>
                  <a:cubicBezTo>
                    <a:pt x="3592182" y="2204237"/>
                    <a:pt x="3584409" y="2208593"/>
                    <a:pt x="3576624" y="2212949"/>
                  </a:cubicBezTo>
                  <a:cubicBezTo>
                    <a:pt x="3564788" y="2158885"/>
                    <a:pt x="3561156" y="2103043"/>
                    <a:pt x="3565906" y="2047951"/>
                  </a:cubicBezTo>
                  <a:cubicBezTo>
                    <a:pt x="3566299" y="2043582"/>
                    <a:pt x="3567023" y="2038692"/>
                    <a:pt x="3570427" y="2036114"/>
                  </a:cubicBezTo>
                  <a:cubicBezTo>
                    <a:pt x="3576840" y="2031390"/>
                    <a:pt x="3585730" y="2038540"/>
                    <a:pt x="3588397" y="2045995"/>
                  </a:cubicBezTo>
                  <a:cubicBezTo>
                    <a:pt x="3591077" y="2053475"/>
                    <a:pt x="3591534" y="2062314"/>
                    <a:pt x="3597440" y="2067661"/>
                  </a:cubicBezTo>
                  <a:cubicBezTo>
                    <a:pt x="3602761" y="2060702"/>
                    <a:pt x="3612997" y="2058009"/>
                    <a:pt x="3620998" y="2061540"/>
                  </a:cubicBezTo>
                  <a:cubicBezTo>
                    <a:pt x="3629075" y="2064943"/>
                    <a:pt x="3634232" y="2074214"/>
                    <a:pt x="3632847" y="2082838"/>
                  </a:cubicBezTo>
                  <a:cubicBezTo>
                    <a:pt x="3640810" y="2077872"/>
                    <a:pt x="3648633" y="2072881"/>
                    <a:pt x="3656545" y="2067890"/>
                  </a:cubicBezTo>
                  <a:cubicBezTo>
                    <a:pt x="3654183" y="2082190"/>
                    <a:pt x="3673627" y="2094471"/>
                    <a:pt x="3685552" y="2086178"/>
                  </a:cubicBezTo>
                  <a:cubicBezTo>
                    <a:pt x="3688181" y="2102675"/>
                    <a:pt x="3690746" y="2119083"/>
                    <a:pt x="3693388" y="2135581"/>
                  </a:cubicBezTo>
                  <a:cubicBezTo>
                    <a:pt x="3702050" y="2138565"/>
                    <a:pt x="3711232" y="2131072"/>
                    <a:pt x="3714102" y="2122512"/>
                  </a:cubicBezTo>
                  <a:cubicBezTo>
                    <a:pt x="3717124" y="2113889"/>
                    <a:pt x="3715804" y="2104478"/>
                    <a:pt x="3715804" y="2095360"/>
                  </a:cubicBezTo>
                  <a:cubicBezTo>
                    <a:pt x="3716121" y="2071751"/>
                    <a:pt x="3725671" y="2049449"/>
                    <a:pt x="3732860" y="2026881"/>
                  </a:cubicBezTo>
                  <a:cubicBezTo>
                    <a:pt x="3743172" y="1994331"/>
                    <a:pt x="3751275" y="1957438"/>
                    <a:pt x="3743261" y="1923427"/>
                  </a:cubicBezTo>
                  <a:cubicBezTo>
                    <a:pt x="3740099" y="1910130"/>
                    <a:pt x="3733507" y="1897621"/>
                    <a:pt x="3732034" y="1883956"/>
                  </a:cubicBezTo>
                  <a:cubicBezTo>
                    <a:pt x="3730993" y="1874735"/>
                    <a:pt x="3723703" y="1868881"/>
                    <a:pt x="3716832" y="1862556"/>
                  </a:cubicBezTo>
                  <a:cubicBezTo>
                    <a:pt x="3715029" y="1860943"/>
                    <a:pt x="3713175" y="1859330"/>
                    <a:pt x="3711892" y="1857324"/>
                  </a:cubicBezTo>
                  <a:cubicBezTo>
                    <a:pt x="3709898" y="1854060"/>
                    <a:pt x="3709720" y="1850047"/>
                    <a:pt x="3708412" y="1846389"/>
                  </a:cubicBezTo>
                  <a:cubicBezTo>
                    <a:pt x="3705987" y="1839506"/>
                    <a:pt x="3699687" y="1834514"/>
                    <a:pt x="3692906" y="1831809"/>
                  </a:cubicBezTo>
                  <a:cubicBezTo>
                    <a:pt x="3686098" y="1829193"/>
                    <a:pt x="3678707" y="1828418"/>
                    <a:pt x="3671468" y="1827529"/>
                  </a:cubicBezTo>
                  <a:cubicBezTo>
                    <a:pt x="3664191" y="1826564"/>
                    <a:pt x="3656787" y="1825421"/>
                    <a:pt x="3650335" y="1821967"/>
                  </a:cubicBezTo>
                  <a:cubicBezTo>
                    <a:pt x="3647478" y="1820430"/>
                    <a:pt x="3644646" y="1818373"/>
                    <a:pt x="3643528" y="1815363"/>
                  </a:cubicBezTo>
                  <a:cubicBezTo>
                    <a:pt x="3642690" y="1813191"/>
                    <a:pt x="3642690" y="1810778"/>
                    <a:pt x="3642423" y="1808479"/>
                  </a:cubicBezTo>
                  <a:cubicBezTo>
                    <a:pt x="3640721" y="1794827"/>
                    <a:pt x="3627539" y="1785277"/>
                    <a:pt x="3623284" y="1772196"/>
                  </a:cubicBezTo>
                  <a:cubicBezTo>
                    <a:pt x="3614889" y="1746338"/>
                    <a:pt x="3622738" y="1719884"/>
                    <a:pt x="3621239" y="1692782"/>
                  </a:cubicBezTo>
                  <a:cubicBezTo>
                    <a:pt x="3620846" y="1686547"/>
                    <a:pt x="3620554" y="1679968"/>
                    <a:pt x="3623398" y="1674406"/>
                  </a:cubicBezTo>
                  <a:cubicBezTo>
                    <a:pt x="3625202" y="1670977"/>
                    <a:pt x="3628034" y="1668195"/>
                    <a:pt x="3630244" y="1664931"/>
                  </a:cubicBezTo>
                  <a:cubicBezTo>
                    <a:pt x="3632339" y="1661693"/>
                    <a:pt x="3633787" y="1657477"/>
                    <a:pt x="3632149" y="1653933"/>
                  </a:cubicBezTo>
                  <a:cubicBezTo>
                    <a:pt x="3639083" y="1641855"/>
                    <a:pt x="3653942" y="1633524"/>
                    <a:pt x="3667404" y="1629676"/>
                  </a:cubicBezTo>
                  <a:cubicBezTo>
                    <a:pt x="3669563" y="1633651"/>
                    <a:pt x="3669385" y="1638477"/>
                    <a:pt x="3668801" y="1642973"/>
                  </a:cubicBezTo>
                  <a:cubicBezTo>
                    <a:pt x="3668217" y="1647456"/>
                    <a:pt x="3667302" y="1652066"/>
                    <a:pt x="3668306" y="1656461"/>
                  </a:cubicBezTo>
                  <a:cubicBezTo>
                    <a:pt x="3669385" y="1660880"/>
                    <a:pt x="3673068" y="1665122"/>
                    <a:pt x="3677589" y="1664931"/>
                  </a:cubicBezTo>
                  <a:cubicBezTo>
                    <a:pt x="3684193" y="1664766"/>
                    <a:pt x="3687140" y="1656270"/>
                    <a:pt x="3686619" y="1649704"/>
                  </a:cubicBezTo>
                  <a:cubicBezTo>
                    <a:pt x="3685552" y="1637487"/>
                    <a:pt x="3678847" y="1625358"/>
                    <a:pt x="3682250" y="1613636"/>
                  </a:cubicBezTo>
                  <a:cubicBezTo>
                    <a:pt x="3683495" y="1609191"/>
                    <a:pt x="3686162" y="1605229"/>
                    <a:pt x="3687660" y="1600911"/>
                  </a:cubicBezTo>
                  <a:cubicBezTo>
                    <a:pt x="3688702" y="1598015"/>
                    <a:pt x="3689121" y="1594954"/>
                    <a:pt x="3689629" y="1591906"/>
                  </a:cubicBezTo>
                  <a:cubicBezTo>
                    <a:pt x="3691115" y="1582762"/>
                    <a:pt x="3692563" y="1573580"/>
                    <a:pt x="3694061" y="1564385"/>
                  </a:cubicBezTo>
                  <a:cubicBezTo>
                    <a:pt x="3695204" y="1557248"/>
                    <a:pt x="3689604" y="1552803"/>
                    <a:pt x="3693388" y="1546694"/>
                  </a:cubicBezTo>
                  <a:cubicBezTo>
                    <a:pt x="3694734" y="1544447"/>
                    <a:pt x="3696817" y="1542669"/>
                    <a:pt x="3698074" y="1540357"/>
                  </a:cubicBezTo>
                  <a:cubicBezTo>
                    <a:pt x="3700322" y="1536153"/>
                    <a:pt x="3699598" y="1530743"/>
                    <a:pt x="3702291" y="1526857"/>
                  </a:cubicBezTo>
                  <a:cubicBezTo>
                    <a:pt x="3704043" y="1524406"/>
                    <a:pt x="3706799" y="1523085"/>
                    <a:pt x="3708704" y="1520863"/>
                  </a:cubicBezTo>
                  <a:cubicBezTo>
                    <a:pt x="3714457" y="1514309"/>
                    <a:pt x="3710851" y="1503413"/>
                    <a:pt x="3715461" y="1496021"/>
                  </a:cubicBezTo>
                  <a:cubicBezTo>
                    <a:pt x="3717264" y="1493100"/>
                    <a:pt x="3720211" y="1491030"/>
                    <a:pt x="3722077" y="1488198"/>
                  </a:cubicBezTo>
                  <a:cubicBezTo>
                    <a:pt x="3724732" y="1484172"/>
                    <a:pt x="3725049" y="1479042"/>
                    <a:pt x="3725240" y="1474152"/>
                  </a:cubicBezTo>
                  <a:cubicBezTo>
                    <a:pt x="3726319" y="1446199"/>
                    <a:pt x="3726573" y="1418081"/>
                    <a:pt x="3726180" y="1390014"/>
                  </a:cubicBezTo>
                  <a:cubicBezTo>
                    <a:pt x="3726129" y="1383283"/>
                    <a:pt x="3725392" y="1375422"/>
                    <a:pt x="3719791" y="1371638"/>
                  </a:cubicBezTo>
                  <a:cubicBezTo>
                    <a:pt x="3720604" y="1358582"/>
                    <a:pt x="3719080" y="1347101"/>
                    <a:pt x="3716172" y="1334338"/>
                  </a:cubicBezTo>
                  <a:cubicBezTo>
                    <a:pt x="3714965" y="1329004"/>
                    <a:pt x="3713137" y="1323848"/>
                    <a:pt x="3712133" y="1318425"/>
                  </a:cubicBezTo>
                  <a:cubicBezTo>
                    <a:pt x="3710190" y="1307083"/>
                    <a:pt x="3712133" y="1295146"/>
                    <a:pt x="3708641" y="1284236"/>
                  </a:cubicBezTo>
                  <a:cubicBezTo>
                    <a:pt x="3704729" y="1272273"/>
                    <a:pt x="3694734" y="1262748"/>
                    <a:pt x="3692309" y="1250403"/>
                  </a:cubicBezTo>
                  <a:cubicBezTo>
                    <a:pt x="3691115" y="1243964"/>
                    <a:pt x="3692105" y="1237246"/>
                    <a:pt x="3691483" y="1230706"/>
                  </a:cubicBezTo>
                  <a:cubicBezTo>
                    <a:pt x="3690861" y="1224152"/>
                    <a:pt x="3688613" y="1217879"/>
                    <a:pt x="3686327" y="1211706"/>
                  </a:cubicBezTo>
                  <a:cubicBezTo>
                    <a:pt x="3682250" y="1200264"/>
                    <a:pt x="3678148" y="1188796"/>
                    <a:pt x="3673983" y="1177328"/>
                  </a:cubicBezTo>
                  <a:cubicBezTo>
                    <a:pt x="3673627" y="1176413"/>
                    <a:pt x="3673284" y="1175423"/>
                    <a:pt x="3672497" y="1174750"/>
                  </a:cubicBezTo>
                  <a:cubicBezTo>
                    <a:pt x="3670198" y="1172603"/>
                    <a:pt x="3666477" y="1174877"/>
                    <a:pt x="3664902" y="1177594"/>
                  </a:cubicBezTo>
                  <a:cubicBezTo>
                    <a:pt x="3663429" y="1180325"/>
                    <a:pt x="3662641" y="1183741"/>
                    <a:pt x="3660051" y="1185430"/>
                  </a:cubicBezTo>
                  <a:cubicBezTo>
                    <a:pt x="3655034" y="1188656"/>
                    <a:pt x="3648849" y="1182687"/>
                    <a:pt x="3647325" y="1176883"/>
                  </a:cubicBezTo>
                  <a:cubicBezTo>
                    <a:pt x="3645535" y="1170216"/>
                    <a:pt x="3646576" y="1163154"/>
                    <a:pt x="3646995" y="1156258"/>
                  </a:cubicBezTo>
                  <a:cubicBezTo>
                    <a:pt x="3647427" y="1149273"/>
                    <a:pt x="3647262" y="1141971"/>
                    <a:pt x="3643617" y="1136091"/>
                  </a:cubicBezTo>
                  <a:cubicBezTo>
                    <a:pt x="3640035" y="1130160"/>
                    <a:pt x="3631958" y="1126477"/>
                    <a:pt x="3625900" y="1129842"/>
                  </a:cubicBezTo>
                  <a:cubicBezTo>
                    <a:pt x="3622497" y="1131760"/>
                    <a:pt x="3618509" y="1135697"/>
                    <a:pt x="3615550" y="1133157"/>
                  </a:cubicBezTo>
                  <a:cubicBezTo>
                    <a:pt x="3614762" y="1132497"/>
                    <a:pt x="3614381" y="1131506"/>
                    <a:pt x="3614089" y="1130503"/>
                  </a:cubicBezTo>
                  <a:cubicBezTo>
                    <a:pt x="3612235" y="1121816"/>
                    <a:pt x="3624643" y="1115822"/>
                    <a:pt x="3624897" y="1106944"/>
                  </a:cubicBezTo>
                  <a:cubicBezTo>
                    <a:pt x="3625202" y="1099680"/>
                    <a:pt x="3617264" y="1094917"/>
                    <a:pt x="3610203" y="1093114"/>
                  </a:cubicBezTo>
                  <a:cubicBezTo>
                    <a:pt x="3603167" y="1091399"/>
                    <a:pt x="3595128" y="1090574"/>
                    <a:pt x="3590378" y="1085011"/>
                  </a:cubicBezTo>
                  <a:cubicBezTo>
                    <a:pt x="3587826" y="1082090"/>
                    <a:pt x="3586657" y="1078229"/>
                    <a:pt x="3585057" y="1074788"/>
                  </a:cubicBezTo>
                  <a:cubicBezTo>
                    <a:pt x="3584219" y="1073061"/>
                    <a:pt x="3583139" y="1071359"/>
                    <a:pt x="3581615" y="1070355"/>
                  </a:cubicBezTo>
                  <a:cubicBezTo>
                    <a:pt x="3580193" y="1069467"/>
                    <a:pt x="3578453" y="1069212"/>
                    <a:pt x="3576777" y="1068920"/>
                  </a:cubicBezTo>
                  <a:cubicBezTo>
                    <a:pt x="3570351" y="1068006"/>
                    <a:pt x="3563835" y="1067053"/>
                    <a:pt x="3557435" y="1066126"/>
                  </a:cubicBezTo>
                  <a:cubicBezTo>
                    <a:pt x="3553828" y="1065606"/>
                    <a:pt x="3551885" y="1061173"/>
                    <a:pt x="3550069" y="1058113"/>
                  </a:cubicBezTo>
                  <a:cubicBezTo>
                    <a:pt x="3540836" y="1042301"/>
                    <a:pt x="3531527" y="1026083"/>
                    <a:pt x="3528161" y="1008151"/>
                  </a:cubicBezTo>
                  <a:cubicBezTo>
                    <a:pt x="3523754" y="984592"/>
                    <a:pt x="3530104" y="959891"/>
                    <a:pt x="3525177" y="936421"/>
                  </a:cubicBezTo>
                  <a:cubicBezTo>
                    <a:pt x="3524453" y="932726"/>
                    <a:pt x="3522497" y="928408"/>
                    <a:pt x="3518738" y="928319"/>
                  </a:cubicBezTo>
                  <a:cubicBezTo>
                    <a:pt x="3515906" y="928243"/>
                    <a:pt x="3513747" y="930770"/>
                    <a:pt x="3512146" y="933183"/>
                  </a:cubicBezTo>
                  <a:cubicBezTo>
                    <a:pt x="3507689" y="940041"/>
                    <a:pt x="3504552" y="950061"/>
                    <a:pt x="3510445" y="955725"/>
                  </a:cubicBezTo>
                  <a:cubicBezTo>
                    <a:pt x="3503930" y="958799"/>
                    <a:pt x="3503790" y="967879"/>
                    <a:pt x="3504666" y="974991"/>
                  </a:cubicBezTo>
                  <a:cubicBezTo>
                    <a:pt x="3505657" y="982129"/>
                    <a:pt x="3505898" y="991107"/>
                    <a:pt x="3499548" y="994511"/>
                  </a:cubicBezTo>
                  <a:cubicBezTo>
                    <a:pt x="3493516" y="997864"/>
                    <a:pt x="3486137" y="993305"/>
                    <a:pt x="3481158" y="988377"/>
                  </a:cubicBezTo>
                  <a:cubicBezTo>
                    <a:pt x="3476193" y="983526"/>
                    <a:pt x="3470757" y="977557"/>
                    <a:pt x="3463823" y="977823"/>
                  </a:cubicBezTo>
                  <a:cubicBezTo>
                    <a:pt x="3462108" y="977938"/>
                    <a:pt x="3460356" y="978344"/>
                    <a:pt x="3458667" y="978026"/>
                  </a:cubicBezTo>
                  <a:cubicBezTo>
                    <a:pt x="3457092" y="977646"/>
                    <a:pt x="3455809" y="976642"/>
                    <a:pt x="3454704" y="975525"/>
                  </a:cubicBezTo>
                  <a:cubicBezTo>
                    <a:pt x="3448659" y="969543"/>
                    <a:pt x="3446868" y="959789"/>
                    <a:pt x="3450285" y="952055"/>
                  </a:cubicBezTo>
                  <a:cubicBezTo>
                    <a:pt x="3452774" y="946619"/>
                    <a:pt x="3457575" y="941654"/>
                    <a:pt x="3456597" y="935774"/>
                  </a:cubicBezTo>
                  <a:cubicBezTo>
                    <a:pt x="3455606" y="929690"/>
                    <a:pt x="3448761" y="926414"/>
                    <a:pt x="3446081" y="920826"/>
                  </a:cubicBezTo>
                  <a:cubicBezTo>
                    <a:pt x="3442462" y="913523"/>
                    <a:pt x="3446868" y="904227"/>
                    <a:pt x="3443439" y="896785"/>
                  </a:cubicBezTo>
                  <a:cubicBezTo>
                    <a:pt x="3441128" y="891425"/>
                    <a:pt x="3434943" y="887895"/>
                    <a:pt x="3434041" y="882027"/>
                  </a:cubicBezTo>
                  <a:cubicBezTo>
                    <a:pt x="3433343" y="878420"/>
                    <a:pt x="3434943" y="874725"/>
                    <a:pt x="3434689" y="871029"/>
                  </a:cubicBezTo>
                  <a:cubicBezTo>
                    <a:pt x="3434422" y="867168"/>
                    <a:pt x="3432187" y="863790"/>
                    <a:pt x="3430625" y="860221"/>
                  </a:cubicBezTo>
                  <a:cubicBezTo>
                    <a:pt x="3429063" y="856602"/>
                    <a:pt x="3428466" y="852043"/>
                    <a:pt x="3431057" y="849210"/>
                  </a:cubicBezTo>
                  <a:cubicBezTo>
                    <a:pt x="3433584" y="846518"/>
                    <a:pt x="3438194" y="846645"/>
                    <a:pt x="3441280" y="848715"/>
                  </a:cubicBezTo>
                  <a:cubicBezTo>
                    <a:pt x="3444341" y="850836"/>
                    <a:pt x="3446144" y="854303"/>
                    <a:pt x="3447351" y="857859"/>
                  </a:cubicBezTo>
                  <a:cubicBezTo>
                    <a:pt x="3449345" y="863841"/>
                    <a:pt x="3450018" y="870242"/>
                    <a:pt x="3451694" y="876363"/>
                  </a:cubicBezTo>
                  <a:cubicBezTo>
                    <a:pt x="3453345" y="882484"/>
                    <a:pt x="3456317" y="888644"/>
                    <a:pt x="3461664" y="892048"/>
                  </a:cubicBezTo>
                  <a:cubicBezTo>
                    <a:pt x="3466985" y="895578"/>
                    <a:pt x="3475024" y="895286"/>
                    <a:pt x="3478796" y="890143"/>
                  </a:cubicBezTo>
                  <a:cubicBezTo>
                    <a:pt x="3482238" y="885444"/>
                    <a:pt x="3481057" y="878878"/>
                    <a:pt x="3478936" y="873480"/>
                  </a:cubicBezTo>
                  <a:cubicBezTo>
                    <a:pt x="3476802" y="868095"/>
                    <a:pt x="3473907" y="862634"/>
                    <a:pt x="3474389" y="856894"/>
                  </a:cubicBezTo>
                  <a:cubicBezTo>
                    <a:pt x="3475101" y="849172"/>
                    <a:pt x="3481603" y="843356"/>
                    <a:pt x="3488372" y="839470"/>
                  </a:cubicBezTo>
                  <a:cubicBezTo>
                    <a:pt x="3490366" y="838288"/>
                    <a:pt x="3492474" y="837209"/>
                    <a:pt x="3494760" y="837120"/>
                  </a:cubicBezTo>
                  <a:cubicBezTo>
                    <a:pt x="3500373" y="836942"/>
                    <a:pt x="3504488" y="842733"/>
                    <a:pt x="3505492" y="848207"/>
                  </a:cubicBezTo>
                  <a:cubicBezTo>
                    <a:pt x="3506469" y="853719"/>
                    <a:pt x="3505492" y="859434"/>
                    <a:pt x="3506469" y="865009"/>
                  </a:cubicBezTo>
                  <a:cubicBezTo>
                    <a:pt x="3507943" y="873099"/>
                    <a:pt x="3513975" y="880224"/>
                    <a:pt x="3521786" y="883030"/>
                  </a:cubicBezTo>
                  <a:cubicBezTo>
                    <a:pt x="3526790" y="884783"/>
                    <a:pt x="3534143" y="883386"/>
                    <a:pt x="3534791" y="878154"/>
                  </a:cubicBezTo>
                  <a:cubicBezTo>
                    <a:pt x="3534892" y="876719"/>
                    <a:pt x="3534549" y="875195"/>
                    <a:pt x="3534816" y="873785"/>
                  </a:cubicBezTo>
                  <a:cubicBezTo>
                    <a:pt x="3535629" y="869861"/>
                    <a:pt x="3541458" y="868946"/>
                    <a:pt x="3544620" y="871435"/>
                  </a:cubicBezTo>
                  <a:cubicBezTo>
                    <a:pt x="3547681" y="873925"/>
                    <a:pt x="3548799" y="878154"/>
                    <a:pt x="3549459" y="882142"/>
                  </a:cubicBezTo>
                  <a:cubicBezTo>
                    <a:pt x="3550069" y="886104"/>
                    <a:pt x="3550653" y="890346"/>
                    <a:pt x="3553167" y="893343"/>
                  </a:cubicBezTo>
                  <a:cubicBezTo>
                    <a:pt x="3555022" y="895540"/>
                    <a:pt x="3557612" y="896835"/>
                    <a:pt x="3559886" y="898537"/>
                  </a:cubicBezTo>
                  <a:cubicBezTo>
                    <a:pt x="3565766" y="903058"/>
                    <a:pt x="3568814" y="910297"/>
                    <a:pt x="3572294" y="916812"/>
                  </a:cubicBezTo>
                  <a:cubicBezTo>
                    <a:pt x="3579787" y="930859"/>
                    <a:pt x="3590353" y="942936"/>
                    <a:pt x="3600792" y="954912"/>
                  </a:cubicBezTo>
                  <a:cubicBezTo>
                    <a:pt x="3602266" y="956538"/>
                    <a:pt x="3604425" y="958430"/>
                    <a:pt x="3606533" y="957541"/>
                  </a:cubicBezTo>
                  <a:cubicBezTo>
                    <a:pt x="3607600" y="957072"/>
                    <a:pt x="3608235" y="955903"/>
                    <a:pt x="3608666" y="954824"/>
                  </a:cubicBezTo>
                  <a:cubicBezTo>
                    <a:pt x="3613365" y="943368"/>
                    <a:pt x="3605771" y="930935"/>
                    <a:pt x="3603663" y="918756"/>
                  </a:cubicBezTo>
                  <a:cubicBezTo>
                    <a:pt x="3602456" y="911961"/>
                    <a:pt x="3602990" y="904849"/>
                    <a:pt x="3601339" y="898080"/>
                  </a:cubicBezTo>
                  <a:cubicBezTo>
                    <a:pt x="3599916" y="892086"/>
                    <a:pt x="3596792" y="886625"/>
                    <a:pt x="3593706" y="881303"/>
                  </a:cubicBezTo>
                  <a:cubicBezTo>
                    <a:pt x="3593007" y="880148"/>
                    <a:pt x="3592271" y="878979"/>
                    <a:pt x="3591610" y="877798"/>
                  </a:cubicBezTo>
                  <a:cubicBezTo>
                    <a:pt x="3588600" y="873264"/>
                    <a:pt x="3585679" y="868654"/>
                    <a:pt x="3582644" y="864133"/>
                  </a:cubicBezTo>
                  <a:cubicBezTo>
                    <a:pt x="3581552" y="862634"/>
                    <a:pt x="3580574" y="861098"/>
                    <a:pt x="3579431" y="859764"/>
                  </a:cubicBezTo>
                  <a:cubicBezTo>
                    <a:pt x="3571252" y="850379"/>
                    <a:pt x="3560686" y="843432"/>
                    <a:pt x="3550297" y="836587"/>
                  </a:cubicBezTo>
                  <a:cubicBezTo>
                    <a:pt x="3538943" y="829068"/>
                    <a:pt x="3526955" y="821435"/>
                    <a:pt x="3513455" y="819797"/>
                  </a:cubicBezTo>
                  <a:cubicBezTo>
                    <a:pt x="3506546" y="818984"/>
                    <a:pt x="3498202" y="819175"/>
                    <a:pt x="3494341" y="813396"/>
                  </a:cubicBezTo>
                  <a:cubicBezTo>
                    <a:pt x="3493211" y="811745"/>
                    <a:pt x="3492665" y="809777"/>
                    <a:pt x="3492131" y="807910"/>
                  </a:cubicBezTo>
                  <a:cubicBezTo>
                    <a:pt x="3488563" y="795908"/>
                    <a:pt x="3485019" y="783818"/>
                    <a:pt x="3481514" y="771753"/>
                  </a:cubicBezTo>
                  <a:cubicBezTo>
                    <a:pt x="3476917" y="756056"/>
                    <a:pt x="3473754" y="741794"/>
                    <a:pt x="3460851" y="731507"/>
                  </a:cubicBezTo>
                  <a:cubicBezTo>
                    <a:pt x="3457575" y="728891"/>
                    <a:pt x="3453904" y="726528"/>
                    <a:pt x="3451555" y="723061"/>
                  </a:cubicBezTo>
                  <a:cubicBezTo>
                    <a:pt x="3448659" y="718743"/>
                    <a:pt x="3448253" y="713282"/>
                    <a:pt x="3446665" y="708329"/>
                  </a:cubicBezTo>
                  <a:cubicBezTo>
                    <a:pt x="3444887" y="702729"/>
                    <a:pt x="3441801" y="697687"/>
                    <a:pt x="3438779" y="692784"/>
                  </a:cubicBezTo>
                  <a:cubicBezTo>
                    <a:pt x="3430816" y="679996"/>
                    <a:pt x="3422815" y="667143"/>
                    <a:pt x="3412947" y="655739"/>
                  </a:cubicBezTo>
                  <a:cubicBezTo>
                    <a:pt x="3411219" y="653681"/>
                    <a:pt x="3409302" y="651548"/>
                    <a:pt x="3408819" y="648881"/>
                  </a:cubicBezTo>
                  <a:cubicBezTo>
                    <a:pt x="3408375" y="646798"/>
                    <a:pt x="3409251" y="644372"/>
                    <a:pt x="3410966" y="643293"/>
                  </a:cubicBezTo>
                  <a:cubicBezTo>
                    <a:pt x="3317798" y="539216"/>
                    <a:pt x="3213989" y="444855"/>
                    <a:pt x="3101149" y="362000"/>
                  </a:cubicBezTo>
                  <a:cubicBezTo>
                    <a:pt x="3100247" y="362496"/>
                    <a:pt x="3099181" y="362813"/>
                    <a:pt x="3098165" y="362686"/>
                  </a:cubicBezTo>
                  <a:cubicBezTo>
                    <a:pt x="3095701" y="362419"/>
                    <a:pt x="3093758" y="360794"/>
                    <a:pt x="3091954" y="359181"/>
                  </a:cubicBezTo>
                  <a:cubicBezTo>
                    <a:pt x="3088220" y="355828"/>
                    <a:pt x="3085160" y="352056"/>
                    <a:pt x="3082277" y="348259"/>
                  </a:cubicBezTo>
                  <a:cubicBezTo>
                    <a:pt x="2906052" y="221983"/>
                    <a:pt x="2708516" y="123507"/>
                    <a:pt x="2496185" y="59270"/>
                  </a:cubicBezTo>
                  <a:cubicBezTo>
                    <a:pt x="2496388" y="63677"/>
                    <a:pt x="2494991" y="68186"/>
                    <a:pt x="2495753" y="72618"/>
                  </a:cubicBezTo>
                  <a:cubicBezTo>
                    <a:pt x="2497480" y="82943"/>
                    <a:pt x="2509647" y="87172"/>
                    <a:pt x="2519768" y="90030"/>
                  </a:cubicBezTo>
                  <a:cubicBezTo>
                    <a:pt x="2529801" y="92811"/>
                    <a:pt x="2541727" y="98958"/>
                    <a:pt x="2541308" y="109423"/>
                  </a:cubicBezTo>
                  <a:cubicBezTo>
                    <a:pt x="2538107" y="106552"/>
                    <a:pt x="2532837" y="111505"/>
                    <a:pt x="2534018" y="115570"/>
                  </a:cubicBezTo>
                  <a:cubicBezTo>
                    <a:pt x="2535072" y="119684"/>
                    <a:pt x="2539415" y="121958"/>
                    <a:pt x="2543467" y="123418"/>
                  </a:cubicBezTo>
                  <a:cubicBezTo>
                    <a:pt x="2540647" y="125387"/>
                    <a:pt x="2537841" y="127380"/>
                    <a:pt x="2534996" y="129349"/>
                  </a:cubicBezTo>
                  <a:cubicBezTo>
                    <a:pt x="2545397" y="136855"/>
                    <a:pt x="2557754" y="141516"/>
                    <a:pt x="2570416" y="142913"/>
                  </a:cubicBezTo>
                  <a:cubicBezTo>
                    <a:pt x="2572131" y="145872"/>
                    <a:pt x="2569349" y="149377"/>
                    <a:pt x="2566479" y="151218"/>
                  </a:cubicBezTo>
                  <a:cubicBezTo>
                    <a:pt x="2552395" y="160362"/>
                    <a:pt x="2533637" y="157391"/>
                    <a:pt x="2518054" y="151193"/>
                  </a:cubicBezTo>
                  <a:cubicBezTo>
                    <a:pt x="2502420" y="145008"/>
                    <a:pt x="2487701" y="135890"/>
                    <a:pt x="2471115" y="133273"/>
                  </a:cubicBezTo>
                  <a:cubicBezTo>
                    <a:pt x="2461704" y="131787"/>
                    <a:pt x="2448585" y="136232"/>
                    <a:pt x="2450033" y="145580"/>
                  </a:cubicBezTo>
                  <a:cubicBezTo>
                    <a:pt x="2454440" y="146316"/>
                    <a:pt x="2458859" y="146951"/>
                    <a:pt x="2463266" y="147675"/>
                  </a:cubicBezTo>
                  <a:cubicBezTo>
                    <a:pt x="2459177" y="149199"/>
                    <a:pt x="2454656" y="147485"/>
                    <a:pt x="2450261" y="147358"/>
                  </a:cubicBezTo>
                  <a:cubicBezTo>
                    <a:pt x="2445905" y="147218"/>
                    <a:pt x="2440520" y="150190"/>
                    <a:pt x="2441549" y="154470"/>
                  </a:cubicBezTo>
                  <a:cubicBezTo>
                    <a:pt x="2442273" y="157873"/>
                    <a:pt x="2446401" y="159080"/>
                    <a:pt x="2449804" y="159893"/>
                  </a:cubicBezTo>
                  <a:cubicBezTo>
                    <a:pt x="2454719" y="161010"/>
                    <a:pt x="2459837" y="162826"/>
                    <a:pt x="2463025" y="166763"/>
                  </a:cubicBezTo>
                  <a:cubicBezTo>
                    <a:pt x="2466162" y="170764"/>
                    <a:pt x="2466378" y="177419"/>
                    <a:pt x="2462199" y="180276"/>
                  </a:cubicBezTo>
                  <a:cubicBezTo>
                    <a:pt x="2459939" y="181762"/>
                    <a:pt x="2457259" y="181927"/>
                    <a:pt x="2454490" y="182118"/>
                  </a:cubicBezTo>
                  <a:cubicBezTo>
                    <a:pt x="2445118" y="182549"/>
                    <a:pt x="2435593" y="183019"/>
                    <a:pt x="2426119" y="183476"/>
                  </a:cubicBezTo>
                  <a:cubicBezTo>
                    <a:pt x="2427084" y="186931"/>
                    <a:pt x="2428938" y="190157"/>
                    <a:pt x="2431465" y="192671"/>
                  </a:cubicBezTo>
                  <a:cubicBezTo>
                    <a:pt x="2424874" y="198754"/>
                    <a:pt x="2422956" y="209435"/>
                    <a:pt x="2427084" y="217398"/>
                  </a:cubicBezTo>
                  <a:cubicBezTo>
                    <a:pt x="2419527" y="222796"/>
                    <a:pt x="2404630" y="215747"/>
                    <a:pt x="2401874" y="224599"/>
                  </a:cubicBezTo>
                  <a:cubicBezTo>
                    <a:pt x="2400998" y="227304"/>
                    <a:pt x="2402078" y="230149"/>
                    <a:pt x="2402954" y="232803"/>
                  </a:cubicBezTo>
                  <a:cubicBezTo>
                    <a:pt x="2406548" y="244259"/>
                    <a:pt x="2406230" y="256997"/>
                    <a:pt x="2401938" y="268147"/>
                  </a:cubicBezTo>
                  <a:cubicBezTo>
                    <a:pt x="2401036" y="270675"/>
                    <a:pt x="2399652" y="273291"/>
                    <a:pt x="2397163" y="274218"/>
                  </a:cubicBezTo>
                  <a:cubicBezTo>
                    <a:pt x="2393873" y="275437"/>
                    <a:pt x="2390216" y="272846"/>
                    <a:pt x="2388755" y="269595"/>
                  </a:cubicBezTo>
                  <a:cubicBezTo>
                    <a:pt x="2387422" y="266395"/>
                    <a:pt x="2387650" y="262737"/>
                    <a:pt x="2387638" y="259232"/>
                  </a:cubicBezTo>
                  <a:cubicBezTo>
                    <a:pt x="2387485" y="240474"/>
                    <a:pt x="2378595" y="221983"/>
                    <a:pt x="2364079" y="210057"/>
                  </a:cubicBezTo>
                  <a:cubicBezTo>
                    <a:pt x="2361234" y="207810"/>
                    <a:pt x="2358136" y="205651"/>
                    <a:pt x="2356205" y="202577"/>
                  </a:cubicBezTo>
                  <a:cubicBezTo>
                    <a:pt x="2354707" y="200050"/>
                    <a:pt x="2354008" y="197142"/>
                    <a:pt x="2352802" y="194436"/>
                  </a:cubicBezTo>
                  <a:cubicBezTo>
                    <a:pt x="2346121" y="179692"/>
                    <a:pt x="2326716" y="176898"/>
                    <a:pt x="2310447" y="176275"/>
                  </a:cubicBezTo>
                  <a:cubicBezTo>
                    <a:pt x="2307945" y="181889"/>
                    <a:pt x="2307539" y="188506"/>
                    <a:pt x="2309380" y="194386"/>
                  </a:cubicBezTo>
                  <a:cubicBezTo>
                    <a:pt x="2296871" y="193192"/>
                    <a:pt x="2284552" y="189699"/>
                    <a:pt x="2273134" y="184238"/>
                  </a:cubicBezTo>
                  <a:cubicBezTo>
                    <a:pt x="2271699" y="186664"/>
                    <a:pt x="2270239" y="189153"/>
                    <a:pt x="2268753" y="191592"/>
                  </a:cubicBezTo>
                  <a:cubicBezTo>
                    <a:pt x="2261514" y="185458"/>
                    <a:pt x="2252662" y="181267"/>
                    <a:pt x="2243340" y="179514"/>
                  </a:cubicBezTo>
                  <a:cubicBezTo>
                    <a:pt x="2244483" y="191388"/>
                    <a:pt x="2251405" y="202539"/>
                    <a:pt x="2261514" y="208889"/>
                  </a:cubicBezTo>
                  <a:cubicBezTo>
                    <a:pt x="2264486" y="210845"/>
                    <a:pt x="2268016" y="212648"/>
                    <a:pt x="2269121" y="216026"/>
                  </a:cubicBezTo>
                  <a:cubicBezTo>
                    <a:pt x="2270899" y="221399"/>
                    <a:pt x="2265476" y="226136"/>
                    <a:pt x="2262251" y="230708"/>
                  </a:cubicBezTo>
                  <a:cubicBezTo>
                    <a:pt x="2259355" y="234607"/>
                    <a:pt x="2259952" y="241922"/>
                    <a:pt x="2263673" y="243090"/>
                  </a:cubicBezTo>
                  <a:cubicBezTo>
                    <a:pt x="2254491" y="242824"/>
                    <a:pt x="2237676" y="247599"/>
                    <a:pt x="2243836" y="259422"/>
                  </a:cubicBezTo>
                  <a:cubicBezTo>
                    <a:pt x="2244661" y="260921"/>
                    <a:pt x="2245804" y="262737"/>
                    <a:pt x="2244725" y="264032"/>
                  </a:cubicBezTo>
                  <a:cubicBezTo>
                    <a:pt x="2244191" y="264782"/>
                    <a:pt x="2243137" y="264909"/>
                    <a:pt x="2242286" y="265277"/>
                  </a:cubicBezTo>
                  <a:cubicBezTo>
                    <a:pt x="2238514" y="266903"/>
                    <a:pt x="2238425" y="272440"/>
                    <a:pt x="2235352" y="275120"/>
                  </a:cubicBezTo>
                  <a:cubicBezTo>
                    <a:pt x="2233409" y="276834"/>
                    <a:pt x="2230577" y="277075"/>
                    <a:pt x="2228697" y="278803"/>
                  </a:cubicBezTo>
                  <a:cubicBezTo>
                    <a:pt x="2224620" y="282308"/>
                    <a:pt x="2226767" y="288810"/>
                    <a:pt x="2226271" y="294144"/>
                  </a:cubicBezTo>
                  <a:cubicBezTo>
                    <a:pt x="2225916" y="297103"/>
                    <a:pt x="2224646" y="300100"/>
                    <a:pt x="2225421" y="302983"/>
                  </a:cubicBezTo>
                  <a:cubicBezTo>
                    <a:pt x="2226729" y="307682"/>
                    <a:pt x="2232329" y="309295"/>
                    <a:pt x="2237092" y="310273"/>
                  </a:cubicBezTo>
                  <a:cubicBezTo>
                    <a:pt x="2241753" y="311315"/>
                    <a:pt x="2247379" y="313435"/>
                    <a:pt x="2247950" y="318236"/>
                  </a:cubicBezTo>
                  <a:cubicBezTo>
                    <a:pt x="2248522" y="322364"/>
                    <a:pt x="2244813" y="325894"/>
                    <a:pt x="2240978" y="327228"/>
                  </a:cubicBezTo>
                  <a:cubicBezTo>
                    <a:pt x="2237092" y="328599"/>
                    <a:pt x="2232787" y="328599"/>
                    <a:pt x="2228850" y="329768"/>
                  </a:cubicBezTo>
                  <a:cubicBezTo>
                    <a:pt x="2224900" y="330987"/>
                    <a:pt x="2221001" y="334124"/>
                    <a:pt x="2221077" y="338251"/>
                  </a:cubicBezTo>
                  <a:cubicBezTo>
                    <a:pt x="2221077" y="340271"/>
                    <a:pt x="2221915" y="342811"/>
                    <a:pt x="2220239" y="343928"/>
                  </a:cubicBezTo>
                  <a:cubicBezTo>
                    <a:pt x="2218893" y="344855"/>
                    <a:pt x="2217051" y="343928"/>
                    <a:pt x="2215413" y="344093"/>
                  </a:cubicBezTo>
                  <a:cubicBezTo>
                    <a:pt x="2212771" y="344424"/>
                    <a:pt x="2211425" y="347827"/>
                    <a:pt x="2212263" y="350418"/>
                  </a:cubicBezTo>
                  <a:cubicBezTo>
                    <a:pt x="2213102" y="352945"/>
                    <a:pt x="2215413" y="354647"/>
                    <a:pt x="2217686" y="356146"/>
                  </a:cubicBezTo>
                  <a:cubicBezTo>
                    <a:pt x="2219909" y="357644"/>
                    <a:pt x="2222373" y="358990"/>
                    <a:pt x="2223757" y="361302"/>
                  </a:cubicBezTo>
                  <a:cubicBezTo>
                    <a:pt x="2225306" y="363766"/>
                    <a:pt x="2225535" y="366928"/>
                    <a:pt x="2227351" y="369188"/>
                  </a:cubicBezTo>
                  <a:cubicBezTo>
                    <a:pt x="2231364" y="374357"/>
                    <a:pt x="2240051" y="371170"/>
                    <a:pt x="2245995" y="374053"/>
                  </a:cubicBezTo>
                  <a:cubicBezTo>
                    <a:pt x="2247277" y="374700"/>
                    <a:pt x="2248446" y="375589"/>
                    <a:pt x="2249792" y="376072"/>
                  </a:cubicBezTo>
                  <a:cubicBezTo>
                    <a:pt x="2251557" y="376707"/>
                    <a:pt x="2253576" y="376593"/>
                    <a:pt x="2255443" y="376593"/>
                  </a:cubicBezTo>
                  <a:cubicBezTo>
                    <a:pt x="2262251" y="376593"/>
                    <a:pt x="2268918" y="378917"/>
                    <a:pt x="2274277" y="383031"/>
                  </a:cubicBezTo>
                  <a:cubicBezTo>
                    <a:pt x="2278926" y="386600"/>
                    <a:pt x="2285860" y="389724"/>
                    <a:pt x="2286025" y="395528"/>
                  </a:cubicBezTo>
                  <a:cubicBezTo>
                    <a:pt x="2286215" y="398233"/>
                    <a:pt x="2285504" y="401142"/>
                    <a:pt x="2286850" y="403517"/>
                  </a:cubicBezTo>
                  <a:cubicBezTo>
                    <a:pt x="2288044" y="405587"/>
                    <a:pt x="2290559" y="406463"/>
                    <a:pt x="2292718" y="407568"/>
                  </a:cubicBezTo>
                  <a:cubicBezTo>
                    <a:pt x="2297645" y="410032"/>
                    <a:pt x="2301633" y="414375"/>
                    <a:pt x="2303843" y="419430"/>
                  </a:cubicBezTo>
                  <a:cubicBezTo>
                    <a:pt x="2304300" y="420585"/>
                    <a:pt x="2304707" y="421944"/>
                    <a:pt x="2304186" y="423125"/>
                  </a:cubicBezTo>
                  <a:cubicBezTo>
                    <a:pt x="2303640" y="424281"/>
                    <a:pt x="2302268" y="424815"/>
                    <a:pt x="2301062" y="425183"/>
                  </a:cubicBezTo>
                  <a:cubicBezTo>
                    <a:pt x="2294153" y="426948"/>
                    <a:pt x="2286660" y="424014"/>
                    <a:pt x="2281466" y="419074"/>
                  </a:cubicBezTo>
                  <a:cubicBezTo>
                    <a:pt x="2276386" y="414083"/>
                    <a:pt x="2273134" y="407504"/>
                    <a:pt x="2270696" y="400811"/>
                  </a:cubicBezTo>
                  <a:cubicBezTo>
                    <a:pt x="2269616" y="397891"/>
                    <a:pt x="2268575" y="394792"/>
                    <a:pt x="2266492" y="392544"/>
                  </a:cubicBezTo>
                  <a:cubicBezTo>
                    <a:pt x="2263305" y="389216"/>
                    <a:pt x="2258339" y="388302"/>
                    <a:pt x="2253754" y="388226"/>
                  </a:cubicBezTo>
                  <a:cubicBezTo>
                    <a:pt x="2249144" y="388188"/>
                    <a:pt x="2244547" y="388848"/>
                    <a:pt x="2240051" y="387883"/>
                  </a:cubicBezTo>
                  <a:cubicBezTo>
                    <a:pt x="2234374" y="386715"/>
                    <a:pt x="2229307" y="383070"/>
                    <a:pt x="2223541" y="382803"/>
                  </a:cubicBezTo>
                  <a:cubicBezTo>
                    <a:pt x="2218055" y="382447"/>
                    <a:pt x="2212479" y="385152"/>
                    <a:pt x="2207221" y="383755"/>
                  </a:cubicBezTo>
                  <a:cubicBezTo>
                    <a:pt x="2204212" y="382981"/>
                    <a:pt x="2200808" y="381076"/>
                    <a:pt x="2198446" y="382981"/>
                  </a:cubicBezTo>
                  <a:cubicBezTo>
                    <a:pt x="2196045" y="384924"/>
                    <a:pt x="2197468" y="389166"/>
                    <a:pt x="2200122" y="390829"/>
                  </a:cubicBezTo>
                  <a:cubicBezTo>
                    <a:pt x="2202802" y="392506"/>
                    <a:pt x="2206142" y="392633"/>
                    <a:pt x="2208987" y="393788"/>
                  </a:cubicBezTo>
                  <a:cubicBezTo>
                    <a:pt x="2211997" y="394957"/>
                    <a:pt x="2214524" y="397243"/>
                    <a:pt x="2216048" y="400024"/>
                  </a:cubicBezTo>
                  <a:cubicBezTo>
                    <a:pt x="2212517" y="400570"/>
                    <a:pt x="2208301" y="403136"/>
                    <a:pt x="2208987" y="406666"/>
                  </a:cubicBezTo>
                  <a:cubicBezTo>
                    <a:pt x="2209419" y="408787"/>
                    <a:pt x="2211628" y="410133"/>
                    <a:pt x="2213775" y="410489"/>
                  </a:cubicBezTo>
                  <a:cubicBezTo>
                    <a:pt x="2215896" y="410806"/>
                    <a:pt x="2218016" y="410413"/>
                    <a:pt x="2220099" y="410184"/>
                  </a:cubicBezTo>
                  <a:cubicBezTo>
                    <a:pt x="2226602" y="409600"/>
                    <a:pt x="2233180" y="411225"/>
                    <a:pt x="2238667" y="414731"/>
                  </a:cubicBezTo>
                  <a:cubicBezTo>
                    <a:pt x="2239695" y="415366"/>
                    <a:pt x="2240788" y="416344"/>
                    <a:pt x="2240610" y="417537"/>
                  </a:cubicBezTo>
                  <a:cubicBezTo>
                    <a:pt x="2240407" y="419163"/>
                    <a:pt x="2238336" y="419620"/>
                    <a:pt x="2236736" y="419696"/>
                  </a:cubicBezTo>
                  <a:cubicBezTo>
                    <a:pt x="2225255" y="420154"/>
                    <a:pt x="2213775" y="420052"/>
                    <a:pt x="2202281" y="419506"/>
                  </a:cubicBezTo>
                  <a:cubicBezTo>
                    <a:pt x="2199525" y="419341"/>
                    <a:pt x="2196846" y="419201"/>
                    <a:pt x="2194306" y="418134"/>
                  </a:cubicBezTo>
                  <a:cubicBezTo>
                    <a:pt x="2191766" y="417080"/>
                    <a:pt x="2189568" y="414959"/>
                    <a:pt x="2189175" y="412305"/>
                  </a:cubicBezTo>
                  <a:cubicBezTo>
                    <a:pt x="2188883" y="410654"/>
                    <a:pt x="2189365" y="408990"/>
                    <a:pt x="2189086" y="407416"/>
                  </a:cubicBezTo>
                  <a:cubicBezTo>
                    <a:pt x="2188705" y="405472"/>
                    <a:pt x="2187460" y="403809"/>
                    <a:pt x="2186165" y="402285"/>
                  </a:cubicBezTo>
                  <a:cubicBezTo>
                    <a:pt x="2184463" y="400354"/>
                    <a:pt x="2182571" y="398411"/>
                    <a:pt x="2180120" y="397941"/>
                  </a:cubicBezTo>
                  <a:cubicBezTo>
                    <a:pt x="2176830" y="397319"/>
                    <a:pt x="2173376" y="399770"/>
                    <a:pt x="2172309" y="402932"/>
                  </a:cubicBezTo>
                  <a:cubicBezTo>
                    <a:pt x="2171128" y="406107"/>
                    <a:pt x="2171903" y="409727"/>
                    <a:pt x="2173579" y="412661"/>
                  </a:cubicBezTo>
                  <a:cubicBezTo>
                    <a:pt x="2174379" y="414007"/>
                    <a:pt x="2175332" y="415264"/>
                    <a:pt x="2175814" y="416801"/>
                  </a:cubicBezTo>
                  <a:cubicBezTo>
                    <a:pt x="2176183" y="417893"/>
                    <a:pt x="2176348" y="419074"/>
                    <a:pt x="2176614" y="420154"/>
                  </a:cubicBezTo>
                  <a:cubicBezTo>
                    <a:pt x="2177834" y="424637"/>
                    <a:pt x="2181936" y="427735"/>
                    <a:pt x="2185504" y="430606"/>
                  </a:cubicBezTo>
                  <a:cubicBezTo>
                    <a:pt x="2191092" y="435216"/>
                    <a:pt x="2196274" y="440347"/>
                    <a:pt x="2200808" y="445935"/>
                  </a:cubicBezTo>
                  <a:cubicBezTo>
                    <a:pt x="2203030" y="448627"/>
                    <a:pt x="2205291" y="451789"/>
                    <a:pt x="2205443" y="455320"/>
                  </a:cubicBezTo>
                  <a:cubicBezTo>
                    <a:pt x="2205456" y="457441"/>
                    <a:pt x="2204783" y="459600"/>
                    <a:pt x="2205291" y="461632"/>
                  </a:cubicBezTo>
                  <a:cubicBezTo>
                    <a:pt x="2206739" y="467232"/>
                    <a:pt x="2215222" y="467334"/>
                    <a:pt x="2218359" y="472135"/>
                  </a:cubicBezTo>
                  <a:cubicBezTo>
                    <a:pt x="2219553" y="474141"/>
                    <a:pt x="2219731" y="476618"/>
                    <a:pt x="2220912" y="478637"/>
                  </a:cubicBezTo>
                  <a:cubicBezTo>
                    <a:pt x="2223439" y="482917"/>
                    <a:pt x="2229637" y="483285"/>
                    <a:pt x="2234234" y="481380"/>
                  </a:cubicBezTo>
                  <a:cubicBezTo>
                    <a:pt x="2238756" y="479488"/>
                    <a:pt x="2242426" y="475894"/>
                    <a:pt x="2246845" y="473608"/>
                  </a:cubicBezTo>
                  <a:cubicBezTo>
                    <a:pt x="2256231" y="468668"/>
                    <a:pt x="2268753" y="470433"/>
                    <a:pt x="2276297" y="477837"/>
                  </a:cubicBezTo>
                  <a:cubicBezTo>
                    <a:pt x="2277516" y="478929"/>
                    <a:pt x="2278646" y="480301"/>
                    <a:pt x="2280183" y="480898"/>
                  </a:cubicBezTo>
                  <a:cubicBezTo>
                    <a:pt x="2281237" y="481291"/>
                    <a:pt x="2282456" y="481380"/>
                    <a:pt x="2283536" y="481558"/>
                  </a:cubicBezTo>
                  <a:cubicBezTo>
                    <a:pt x="2288374" y="482371"/>
                    <a:pt x="2292654" y="486371"/>
                    <a:pt x="2293759" y="491223"/>
                  </a:cubicBezTo>
                  <a:cubicBezTo>
                    <a:pt x="2294712" y="495363"/>
                    <a:pt x="2293950" y="500595"/>
                    <a:pt x="2297455" y="502945"/>
                  </a:cubicBezTo>
                  <a:cubicBezTo>
                    <a:pt x="2299309" y="504177"/>
                    <a:pt x="2301773" y="504101"/>
                    <a:pt x="2304008" y="503897"/>
                  </a:cubicBezTo>
                  <a:cubicBezTo>
                    <a:pt x="2306231" y="503681"/>
                    <a:pt x="2308606" y="503389"/>
                    <a:pt x="2310574" y="504393"/>
                  </a:cubicBezTo>
                  <a:cubicBezTo>
                    <a:pt x="2312555" y="505434"/>
                    <a:pt x="2313724" y="508266"/>
                    <a:pt x="2312301" y="509968"/>
                  </a:cubicBezTo>
                  <a:cubicBezTo>
                    <a:pt x="2303843" y="511517"/>
                    <a:pt x="2294242" y="512787"/>
                    <a:pt x="2287295" y="507555"/>
                  </a:cubicBezTo>
                  <a:cubicBezTo>
                    <a:pt x="2283688" y="504786"/>
                    <a:pt x="2281440" y="500595"/>
                    <a:pt x="2278456" y="497230"/>
                  </a:cubicBezTo>
                  <a:cubicBezTo>
                    <a:pt x="2270607" y="488416"/>
                    <a:pt x="2258339" y="485152"/>
                    <a:pt x="2246845" y="483247"/>
                  </a:cubicBezTo>
                  <a:cubicBezTo>
                    <a:pt x="2244191" y="482790"/>
                    <a:pt x="2241169" y="482523"/>
                    <a:pt x="2239378" y="484454"/>
                  </a:cubicBezTo>
                  <a:cubicBezTo>
                    <a:pt x="2237638" y="486257"/>
                    <a:pt x="2238019" y="489330"/>
                    <a:pt x="2239467" y="491299"/>
                  </a:cubicBezTo>
                  <a:cubicBezTo>
                    <a:pt x="2240978" y="493382"/>
                    <a:pt x="2243201" y="494652"/>
                    <a:pt x="2245334" y="495833"/>
                  </a:cubicBezTo>
                  <a:cubicBezTo>
                    <a:pt x="2250071" y="498462"/>
                    <a:pt x="2254669" y="501243"/>
                    <a:pt x="2259164" y="504101"/>
                  </a:cubicBezTo>
                  <a:cubicBezTo>
                    <a:pt x="2259596" y="504431"/>
                    <a:pt x="2260130" y="504736"/>
                    <a:pt x="2260434" y="505269"/>
                  </a:cubicBezTo>
                  <a:cubicBezTo>
                    <a:pt x="2260663" y="505929"/>
                    <a:pt x="2260612" y="506653"/>
                    <a:pt x="2260549" y="507263"/>
                  </a:cubicBezTo>
                  <a:cubicBezTo>
                    <a:pt x="2259596" y="512457"/>
                    <a:pt x="2256409" y="516839"/>
                    <a:pt x="2255837" y="522363"/>
                  </a:cubicBezTo>
                  <a:cubicBezTo>
                    <a:pt x="2255100" y="528459"/>
                    <a:pt x="2255735" y="534682"/>
                    <a:pt x="2255926" y="540766"/>
                  </a:cubicBezTo>
                  <a:cubicBezTo>
                    <a:pt x="2256370" y="551243"/>
                    <a:pt x="2255024" y="563206"/>
                    <a:pt x="2246553" y="569417"/>
                  </a:cubicBezTo>
                  <a:cubicBezTo>
                    <a:pt x="2240546" y="573760"/>
                    <a:pt x="2232456" y="574027"/>
                    <a:pt x="2225205" y="572528"/>
                  </a:cubicBezTo>
                  <a:cubicBezTo>
                    <a:pt x="2217686" y="571042"/>
                    <a:pt x="2209342" y="566534"/>
                    <a:pt x="2208669" y="558863"/>
                  </a:cubicBezTo>
                  <a:cubicBezTo>
                    <a:pt x="2208339" y="555967"/>
                    <a:pt x="2209419" y="552919"/>
                    <a:pt x="2211844" y="551281"/>
                  </a:cubicBezTo>
                  <a:cubicBezTo>
                    <a:pt x="2213597" y="549973"/>
                    <a:pt x="2215959" y="549681"/>
                    <a:pt x="2218118" y="548932"/>
                  </a:cubicBezTo>
                  <a:cubicBezTo>
                    <a:pt x="2224722" y="546734"/>
                    <a:pt x="2229396" y="540296"/>
                    <a:pt x="2230818" y="533361"/>
                  </a:cubicBezTo>
                  <a:cubicBezTo>
                    <a:pt x="2232088" y="526503"/>
                    <a:pt x="2230577" y="519264"/>
                    <a:pt x="2227795" y="512876"/>
                  </a:cubicBezTo>
                  <a:cubicBezTo>
                    <a:pt x="2224506" y="505371"/>
                    <a:pt x="2219629" y="498703"/>
                    <a:pt x="2214283" y="492607"/>
                  </a:cubicBezTo>
                  <a:cubicBezTo>
                    <a:pt x="2211768" y="489851"/>
                    <a:pt x="2209177" y="487159"/>
                    <a:pt x="2207221" y="484098"/>
                  </a:cubicBezTo>
                  <a:cubicBezTo>
                    <a:pt x="2204580" y="480123"/>
                    <a:pt x="2202954" y="475729"/>
                    <a:pt x="2200617" y="471614"/>
                  </a:cubicBezTo>
                  <a:cubicBezTo>
                    <a:pt x="2195639" y="462889"/>
                    <a:pt x="2187384" y="455777"/>
                    <a:pt x="2185314" y="445935"/>
                  </a:cubicBezTo>
                  <a:cubicBezTo>
                    <a:pt x="2184755" y="443776"/>
                    <a:pt x="2184615" y="441490"/>
                    <a:pt x="2183396" y="439635"/>
                  </a:cubicBezTo>
                  <a:cubicBezTo>
                    <a:pt x="2179053" y="432930"/>
                    <a:pt x="2165591" y="437642"/>
                    <a:pt x="2162594" y="430250"/>
                  </a:cubicBezTo>
                  <a:cubicBezTo>
                    <a:pt x="2162022" y="428828"/>
                    <a:pt x="2162022" y="427367"/>
                    <a:pt x="2161832" y="425856"/>
                  </a:cubicBezTo>
                  <a:cubicBezTo>
                    <a:pt x="2160574" y="417537"/>
                    <a:pt x="2152942" y="411860"/>
                    <a:pt x="2148116" y="404799"/>
                  </a:cubicBezTo>
                  <a:cubicBezTo>
                    <a:pt x="2144052" y="398856"/>
                    <a:pt x="2141867" y="391629"/>
                    <a:pt x="2136940" y="386308"/>
                  </a:cubicBezTo>
                  <a:cubicBezTo>
                    <a:pt x="2132050" y="380987"/>
                    <a:pt x="2122538" y="378561"/>
                    <a:pt x="2117902" y="384060"/>
                  </a:cubicBezTo>
                  <a:cubicBezTo>
                    <a:pt x="2112492" y="390461"/>
                    <a:pt x="2118029" y="400850"/>
                    <a:pt x="2114245" y="408292"/>
                  </a:cubicBezTo>
                  <a:cubicBezTo>
                    <a:pt x="2113241" y="410222"/>
                    <a:pt x="2111692" y="411860"/>
                    <a:pt x="2110625" y="413740"/>
                  </a:cubicBezTo>
                  <a:cubicBezTo>
                    <a:pt x="2108657" y="417080"/>
                    <a:pt x="2108403" y="421131"/>
                    <a:pt x="2108200" y="425043"/>
                  </a:cubicBezTo>
                  <a:cubicBezTo>
                    <a:pt x="2107882" y="431139"/>
                    <a:pt x="2107514" y="437286"/>
                    <a:pt x="2107222" y="443420"/>
                  </a:cubicBezTo>
                  <a:cubicBezTo>
                    <a:pt x="2107006" y="447103"/>
                    <a:pt x="2106803" y="450837"/>
                    <a:pt x="2107806" y="454418"/>
                  </a:cubicBezTo>
                  <a:cubicBezTo>
                    <a:pt x="2110473" y="463956"/>
                    <a:pt x="2120480" y="469163"/>
                    <a:pt x="2128913" y="474433"/>
                  </a:cubicBezTo>
                  <a:cubicBezTo>
                    <a:pt x="2136940" y="479425"/>
                    <a:pt x="2144318" y="485343"/>
                    <a:pt x="2150884" y="492112"/>
                  </a:cubicBezTo>
                  <a:cubicBezTo>
                    <a:pt x="2157958" y="499427"/>
                    <a:pt x="2164283" y="508266"/>
                    <a:pt x="2165096" y="518350"/>
                  </a:cubicBezTo>
                  <a:cubicBezTo>
                    <a:pt x="2165172" y="519531"/>
                    <a:pt x="2165172" y="520890"/>
                    <a:pt x="2164359" y="521703"/>
                  </a:cubicBezTo>
                  <a:cubicBezTo>
                    <a:pt x="2163419" y="522554"/>
                    <a:pt x="2162022" y="522516"/>
                    <a:pt x="2160752" y="522363"/>
                  </a:cubicBezTo>
                  <a:cubicBezTo>
                    <a:pt x="2150757" y="521436"/>
                    <a:pt x="2139480" y="519734"/>
                    <a:pt x="2133676" y="511517"/>
                  </a:cubicBezTo>
                  <a:cubicBezTo>
                    <a:pt x="2132342" y="509549"/>
                    <a:pt x="2131377" y="507237"/>
                    <a:pt x="2129548" y="505586"/>
                  </a:cubicBezTo>
                  <a:cubicBezTo>
                    <a:pt x="2122792" y="499198"/>
                    <a:pt x="2110333" y="506361"/>
                    <a:pt x="2102777" y="500951"/>
                  </a:cubicBezTo>
                  <a:cubicBezTo>
                    <a:pt x="2100338" y="499160"/>
                    <a:pt x="2098497" y="496188"/>
                    <a:pt x="2095550" y="495452"/>
                  </a:cubicBezTo>
                  <a:cubicBezTo>
                    <a:pt x="2092032" y="494652"/>
                    <a:pt x="2088769" y="497535"/>
                    <a:pt x="2085200" y="497979"/>
                  </a:cubicBezTo>
                  <a:cubicBezTo>
                    <a:pt x="2079625" y="498703"/>
                    <a:pt x="2074430" y="493572"/>
                    <a:pt x="2068931" y="494652"/>
                  </a:cubicBezTo>
                  <a:cubicBezTo>
                    <a:pt x="2066505" y="495096"/>
                    <a:pt x="2064397" y="496722"/>
                    <a:pt x="2061972" y="496671"/>
                  </a:cubicBezTo>
                  <a:cubicBezTo>
                    <a:pt x="2058377" y="496646"/>
                    <a:pt x="2054593" y="493039"/>
                    <a:pt x="2051621" y="495173"/>
                  </a:cubicBezTo>
                  <a:cubicBezTo>
                    <a:pt x="2048433" y="497433"/>
                    <a:pt x="2051431" y="502310"/>
                    <a:pt x="2053971" y="505371"/>
                  </a:cubicBezTo>
                  <a:cubicBezTo>
                    <a:pt x="2057463" y="509625"/>
                    <a:pt x="2059927" y="514743"/>
                    <a:pt x="2060816" y="520217"/>
                  </a:cubicBezTo>
                  <a:cubicBezTo>
                    <a:pt x="2061806" y="526122"/>
                    <a:pt x="2060816" y="532904"/>
                    <a:pt x="2056193" y="536676"/>
                  </a:cubicBezTo>
                  <a:cubicBezTo>
                    <a:pt x="2051583" y="540461"/>
                    <a:pt x="2042972" y="538987"/>
                    <a:pt x="2041639" y="533146"/>
                  </a:cubicBezTo>
                  <a:cubicBezTo>
                    <a:pt x="2041144" y="531088"/>
                    <a:pt x="2041588" y="528827"/>
                    <a:pt x="2040724" y="526935"/>
                  </a:cubicBezTo>
                  <a:cubicBezTo>
                    <a:pt x="2039518" y="524497"/>
                    <a:pt x="2036127" y="523430"/>
                    <a:pt x="2033765" y="524852"/>
                  </a:cubicBezTo>
                  <a:cubicBezTo>
                    <a:pt x="2031479" y="526237"/>
                    <a:pt x="2030755" y="529742"/>
                    <a:pt x="2032355" y="531901"/>
                  </a:cubicBezTo>
                  <a:cubicBezTo>
                    <a:pt x="2027440" y="531634"/>
                    <a:pt x="2022487" y="534314"/>
                    <a:pt x="2019985" y="538530"/>
                  </a:cubicBezTo>
                  <a:cubicBezTo>
                    <a:pt x="2016036" y="539991"/>
                    <a:pt x="2013013" y="539369"/>
                    <a:pt x="2008873" y="539343"/>
                  </a:cubicBezTo>
                  <a:cubicBezTo>
                    <a:pt x="2002904" y="539292"/>
                    <a:pt x="1996960" y="539915"/>
                    <a:pt x="1991131" y="541108"/>
                  </a:cubicBezTo>
                  <a:cubicBezTo>
                    <a:pt x="1990204" y="541274"/>
                    <a:pt x="1989175" y="541540"/>
                    <a:pt x="1988451" y="542188"/>
                  </a:cubicBezTo>
                  <a:cubicBezTo>
                    <a:pt x="1986064" y="544156"/>
                    <a:pt x="1988019" y="548068"/>
                    <a:pt x="1987308" y="551116"/>
                  </a:cubicBezTo>
                  <a:cubicBezTo>
                    <a:pt x="1987181" y="551637"/>
                    <a:pt x="1986965" y="552196"/>
                    <a:pt x="1986495" y="552513"/>
                  </a:cubicBezTo>
                  <a:cubicBezTo>
                    <a:pt x="1986064" y="552843"/>
                    <a:pt x="1985467" y="552754"/>
                    <a:pt x="1984908" y="552754"/>
                  </a:cubicBezTo>
                  <a:cubicBezTo>
                    <a:pt x="1982724" y="552551"/>
                    <a:pt x="1980564" y="552005"/>
                    <a:pt x="1978482" y="551167"/>
                  </a:cubicBezTo>
                  <a:cubicBezTo>
                    <a:pt x="1978012" y="550976"/>
                    <a:pt x="1977453" y="550735"/>
                    <a:pt x="1977212" y="550303"/>
                  </a:cubicBezTo>
                  <a:cubicBezTo>
                    <a:pt x="1976932" y="549846"/>
                    <a:pt x="1976932" y="549313"/>
                    <a:pt x="1976932" y="548754"/>
                  </a:cubicBezTo>
                  <a:cubicBezTo>
                    <a:pt x="1976843" y="546188"/>
                    <a:pt x="1976843" y="543534"/>
                    <a:pt x="1976742" y="540918"/>
                  </a:cubicBezTo>
                  <a:cubicBezTo>
                    <a:pt x="1976742" y="539826"/>
                    <a:pt x="1976742" y="538632"/>
                    <a:pt x="1976107" y="537679"/>
                  </a:cubicBezTo>
                  <a:cubicBezTo>
                    <a:pt x="1975497" y="536676"/>
                    <a:pt x="1974418" y="536143"/>
                    <a:pt x="1973275" y="535635"/>
                  </a:cubicBezTo>
                  <a:cubicBezTo>
                    <a:pt x="1968715" y="533692"/>
                    <a:pt x="1962937" y="532942"/>
                    <a:pt x="1959508" y="536473"/>
                  </a:cubicBezTo>
                  <a:cubicBezTo>
                    <a:pt x="1957755" y="538213"/>
                    <a:pt x="1956968" y="540727"/>
                    <a:pt x="1955749" y="542823"/>
                  </a:cubicBezTo>
                  <a:cubicBezTo>
                    <a:pt x="1953082" y="547420"/>
                    <a:pt x="1947557" y="550151"/>
                    <a:pt x="1942211" y="549579"/>
                  </a:cubicBezTo>
                  <a:cubicBezTo>
                    <a:pt x="1940306" y="549313"/>
                    <a:pt x="1938108" y="548754"/>
                    <a:pt x="1936432" y="549757"/>
                  </a:cubicBezTo>
                  <a:cubicBezTo>
                    <a:pt x="1935251" y="550468"/>
                    <a:pt x="1934641" y="551903"/>
                    <a:pt x="1933727" y="552996"/>
                  </a:cubicBezTo>
                  <a:cubicBezTo>
                    <a:pt x="1930895" y="556615"/>
                    <a:pt x="1925574" y="556882"/>
                    <a:pt x="1920925" y="556552"/>
                  </a:cubicBezTo>
                  <a:cubicBezTo>
                    <a:pt x="1916341" y="556247"/>
                    <a:pt x="1911184" y="555828"/>
                    <a:pt x="1907654" y="558774"/>
                  </a:cubicBezTo>
                  <a:cubicBezTo>
                    <a:pt x="1906409" y="559803"/>
                    <a:pt x="1905457" y="561136"/>
                    <a:pt x="1904644" y="562521"/>
                  </a:cubicBezTo>
                  <a:cubicBezTo>
                    <a:pt x="1900872" y="568794"/>
                    <a:pt x="1898827" y="575983"/>
                    <a:pt x="1894243" y="581596"/>
                  </a:cubicBezTo>
                  <a:cubicBezTo>
                    <a:pt x="1893455" y="582510"/>
                    <a:pt x="1892668" y="583399"/>
                    <a:pt x="1892363" y="584479"/>
                  </a:cubicBezTo>
                  <a:cubicBezTo>
                    <a:pt x="1891626" y="587527"/>
                    <a:pt x="1892795" y="588175"/>
                    <a:pt x="1890433" y="590689"/>
                  </a:cubicBezTo>
                  <a:cubicBezTo>
                    <a:pt x="1888159" y="593191"/>
                    <a:pt x="1885784" y="595591"/>
                    <a:pt x="1883473" y="598004"/>
                  </a:cubicBezTo>
                  <a:cubicBezTo>
                    <a:pt x="1882482" y="599084"/>
                    <a:pt x="1881441" y="600163"/>
                    <a:pt x="1880069" y="601002"/>
                  </a:cubicBezTo>
                  <a:cubicBezTo>
                    <a:pt x="1876018" y="603237"/>
                    <a:pt x="1870760" y="601573"/>
                    <a:pt x="1866976" y="598843"/>
                  </a:cubicBezTo>
                  <a:cubicBezTo>
                    <a:pt x="1863305" y="596074"/>
                    <a:pt x="1860308" y="592302"/>
                    <a:pt x="1856333" y="589902"/>
                  </a:cubicBezTo>
                  <a:cubicBezTo>
                    <a:pt x="1854517" y="588810"/>
                    <a:pt x="1852612" y="588009"/>
                    <a:pt x="1851012" y="586600"/>
                  </a:cubicBezTo>
                  <a:cubicBezTo>
                    <a:pt x="1849488" y="585203"/>
                    <a:pt x="1848383" y="583044"/>
                    <a:pt x="1849031" y="581063"/>
                  </a:cubicBezTo>
                  <a:cubicBezTo>
                    <a:pt x="1849831" y="578802"/>
                    <a:pt x="1852434" y="577811"/>
                    <a:pt x="1854758" y="577265"/>
                  </a:cubicBezTo>
                  <a:cubicBezTo>
                    <a:pt x="1858429" y="576364"/>
                    <a:pt x="1862150" y="575818"/>
                    <a:pt x="1865896" y="575602"/>
                  </a:cubicBezTo>
                  <a:cubicBezTo>
                    <a:pt x="1867509" y="575538"/>
                    <a:pt x="1869198" y="575449"/>
                    <a:pt x="1870329" y="574319"/>
                  </a:cubicBezTo>
                  <a:cubicBezTo>
                    <a:pt x="1871319" y="573303"/>
                    <a:pt x="1871560" y="571741"/>
                    <a:pt x="1871421" y="570306"/>
                  </a:cubicBezTo>
                  <a:cubicBezTo>
                    <a:pt x="1870964" y="562762"/>
                    <a:pt x="1864740" y="556882"/>
                    <a:pt x="1858048" y="553504"/>
                  </a:cubicBezTo>
                  <a:cubicBezTo>
                    <a:pt x="1857044" y="552996"/>
                    <a:pt x="1855965" y="552513"/>
                    <a:pt x="1855571" y="551548"/>
                  </a:cubicBezTo>
                  <a:cubicBezTo>
                    <a:pt x="1855266" y="550887"/>
                    <a:pt x="1855266" y="550100"/>
                    <a:pt x="1855012" y="549427"/>
                  </a:cubicBezTo>
                  <a:cubicBezTo>
                    <a:pt x="1854187" y="547484"/>
                    <a:pt x="1851558" y="547039"/>
                    <a:pt x="1849412" y="546963"/>
                  </a:cubicBezTo>
                  <a:cubicBezTo>
                    <a:pt x="1845170" y="546836"/>
                    <a:pt x="1840941" y="546696"/>
                    <a:pt x="1836699" y="546480"/>
                  </a:cubicBezTo>
                  <a:cubicBezTo>
                    <a:pt x="1835734" y="546480"/>
                    <a:pt x="1834730" y="546442"/>
                    <a:pt x="1833968" y="546963"/>
                  </a:cubicBezTo>
                  <a:cubicBezTo>
                    <a:pt x="1833346" y="547420"/>
                    <a:pt x="1833003" y="548144"/>
                    <a:pt x="1832698" y="548855"/>
                  </a:cubicBezTo>
                  <a:cubicBezTo>
                    <a:pt x="1830374" y="555244"/>
                    <a:pt x="1835111" y="561924"/>
                    <a:pt x="1835962" y="568693"/>
                  </a:cubicBezTo>
                  <a:cubicBezTo>
                    <a:pt x="1836356" y="572033"/>
                    <a:pt x="1835797" y="575449"/>
                    <a:pt x="1835683" y="578802"/>
                  </a:cubicBezTo>
                  <a:cubicBezTo>
                    <a:pt x="1835569" y="582472"/>
                    <a:pt x="1835899" y="586092"/>
                    <a:pt x="1836267" y="589762"/>
                  </a:cubicBezTo>
                  <a:cubicBezTo>
                    <a:pt x="1836610" y="593064"/>
                    <a:pt x="1836978" y="596531"/>
                    <a:pt x="1838680" y="599401"/>
                  </a:cubicBezTo>
                  <a:cubicBezTo>
                    <a:pt x="1839595" y="600913"/>
                    <a:pt x="1840852" y="602246"/>
                    <a:pt x="1841550" y="603884"/>
                  </a:cubicBezTo>
                  <a:cubicBezTo>
                    <a:pt x="1843011" y="607313"/>
                    <a:pt x="1841842" y="611263"/>
                    <a:pt x="1840598" y="614794"/>
                  </a:cubicBezTo>
                  <a:cubicBezTo>
                    <a:pt x="1839925" y="616877"/>
                    <a:pt x="1839112" y="618985"/>
                    <a:pt x="1837474" y="620395"/>
                  </a:cubicBezTo>
                  <a:cubicBezTo>
                    <a:pt x="1835518" y="622147"/>
                    <a:pt x="1832521" y="622312"/>
                    <a:pt x="1829892" y="622439"/>
                  </a:cubicBezTo>
                  <a:cubicBezTo>
                    <a:pt x="1827923" y="622541"/>
                    <a:pt x="1826069" y="622630"/>
                    <a:pt x="1824101" y="622731"/>
                  </a:cubicBezTo>
                  <a:cubicBezTo>
                    <a:pt x="1823072" y="622731"/>
                    <a:pt x="1821980" y="622757"/>
                    <a:pt x="1821129" y="622274"/>
                  </a:cubicBezTo>
                  <a:cubicBezTo>
                    <a:pt x="1819122" y="621106"/>
                    <a:pt x="1819351" y="618121"/>
                    <a:pt x="1818639" y="615873"/>
                  </a:cubicBezTo>
                  <a:cubicBezTo>
                    <a:pt x="1817560" y="612521"/>
                    <a:pt x="1813839" y="610717"/>
                    <a:pt x="1810448" y="610628"/>
                  </a:cubicBezTo>
                  <a:cubicBezTo>
                    <a:pt x="1806968" y="610552"/>
                    <a:pt x="1803641" y="611898"/>
                    <a:pt x="1800440" y="613168"/>
                  </a:cubicBezTo>
                  <a:cubicBezTo>
                    <a:pt x="1796630" y="614756"/>
                    <a:pt x="1792732" y="616407"/>
                    <a:pt x="1789849" y="619378"/>
                  </a:cubicBezTo>
                  <a:cubicBezTo>
                    <a:pt x="1788248" y="621195"/>
                    <a:pt x="1787029" y="623481"/>
                    <a:pt x="1785239" y="625170"/>
                  </a:cubicBezTo>
                  <a:cubicBezTo>
                    <a:pt x="1783969" y="626338"/>
                    <a:pt x="1782381" y="627126"/>
                    <a:pt x="1781149" y="628319"/>
                  </a:cubicBezTo>
                  <a:cubicBezTo>
                    <a:pt x="1779727" y="629666"/>
                    <a:pt x="1778990" y="631469"/>
                    <a:pt x="1777479" y="632739"/>
                  </a:cubicBezTo>
                  <a:cubicBezTo>
                    <a:pt x="1774647" y="635088"/>
                    <a:pt x="1770913" y="635533"/>
                    <a:pt x="1770189" y="639902"/>
                  </a:cubicBezTo>
                  <a:cubicBezTo>
                    <a:pt x="1769757" y="642467"/>
                    <a:pt x="1770875" y="645185"/>
                    <a:pt x="1772907" y="646696"/>
                  </a:cubicBezTo>
                  <a:cubicBezTo>
                    <a:pt x="1774202" y="647687"/>
                    <a:pt x="1775904" y="648195"/>
                    <a:pt x="1777238" y="649236"/>
                  </a:cubicBezTo>
                  <a:cubicBezTo>
                    <a:pt x="1778850" y="650519"/>
                    <a:pt x="1779841" y="652348"/>
                    <a:pt x="1780768" y="654215"/>
                  </a:cubicBezTo>
                  <a:cubicBezTo>
                    <a:pt x="1782038" y="656628"/>
                    <a:pt x="1783295" y="659168"/>
                    <a:pt x="1783549" y="661873"/>
                  </a:cubicBezTo>
                  <a:cubicBezTo>
                    <a:pt x="1783791" y="664603"/>
                    <a:pt x="1782762" y="667638"/>
                    <a:pt x="1780387" y="669010"/>
                  </a:cubicBezTo>
                  <a:cubicBezTo>
                    <a:pt x="1779066" y="669759"/>
                    <a:pt x="1777441" y="669886"/>
                    <a:pt x="1775904" y="669988"/>
                  </a:cubicBezTo>
                  <a:cubicBezTo>
                    <a:pt x="1771916" y="670178"/>
                    <a:pt x="1767636" y="669950"/>
                    <a:pt x="1764601" y="667372"/>
                  </a:cubicBezTo>
                  <a:cubicBezTo>
                    <a:pt x="1762036" y="665111"/>
                    <a:pt x="1760918" y="661619"/>
                    <a:pt x="1758937" y="658787"/>
                  </a:cubicBezTo>
                  <a:cubicBezTo>
                    <a:pt x="1758480" y="658253"/>
                    <a:pt x="1757946" y="657618"/>
                    <a:pt x="1757210" y="657504"/>
                  </a:cubicBezTo>
                  <a:cubicBezTo>
                    <a:pt x="1756587" y="657377"/>
                    <a:pt x="1755876" y="657618"/>
                    <a:pt x="1755241" y="657898"/>
                  </a:cubicBezTo>
                  <a:cubicBezTo>
                    <a:pt x="1753387" y="658622"/>
                    <a:pt x="1751457" y="658939"/>
                    <a:pt x="1749475" y="658939"/>
                  </a:cubicBezTo>
                  <a:cubicBezTo>
                    <a:pt x="1748650" y="658939"/>
                    <a:pt x="1747774" y="658787"/>
                    <a:pt x="1747024" y="658431"/>
                  </a:cubicBezTo>
                  <a:cubicBezTo>
                    <a:pt x="1746021" y="657821"/>
                    <a:pt x="1745538" y="656717"/>
                    <a:pt x="1745246" y="655586"/>
                  </a:cubicBezTo>
                  <a:cubicBezTo>
                    <a:pt x="1744510" y="653008"/>
                    <a:pt x="1744700" y="649897"/>
                    <a:pt x="1742681" y="648080"/>
                  </a:cubicBezTo>
                  <a:cubicBezTo>
                    <a:pt x="1741081" y="646493"/>
                    <a:pt x="1738541" y="646455"/>
                    <a:pt x="1736305" y="646455"/>
                  </a:cubicBezTo>
                  <a:cubicBezTo>
                    <a:pt x="1731111" y="646493"/>
                    <a:pt x="1725726" y="646569"/>
                    <a:pt x="1720850" y="648563"/>
                  </a:cubicBezTo>
                  <a:cubicBezTo>
                    <a:pt x="1720430" y="648779"/>
                    <a:pt x="1719897" y="649020"/>
                    <a:pt x="1719529" y="649503"/>
                  </a:cubicBezTo>
                  <a:cubicBezTo>
                    <a:pt x="1719059" y="650062"/>
                    <a:pt x="1719021" y="650773"/>
                    <a:pt x="1719021" y="651395"/>
                  </a:cubicBezTo>
                  <a:cubicBezTo>
                    <a:pt x="1718906" y="654761"/>
                    <a:pt x="1718818" y="658304"/>
                    <a:pt x="1720608" y="661073"/>
                  </a:cubicBezTo>
                  <a:cubicBezTo>
                    <a:pt x="1722437" y="663778"/>
                    <a:pt x="1725726" y="665022"/>
                    <a:pt x="1728724" y="666267"/>
                  </a:cubicBezTo>
                  <a:cubicBezTo>
                    <a:pt x="1731784" y="667600"/>
                    <a:pt x="1734769" y="669048"/>
                    <a:pt x="1737766" y="670623"/>
                  </a:cubicBezTo>
                  <a:cubicBezTo>
                    <a:pt x="1738541" y="671068"/>
                    <a:pt x="1739366" y="671525"/>
                    <a:pt x="1739900" y="672299"/>
                  </a:cubicBezTo>
                  <a:cubicBezTo>
                    <a:pt x="1740547" y="673150"/>
                    <a:pt x="1740623" y="674331"/>
                    <a:pt x="1740738" y="675411"/>
                  </a:cubicBezTo>
                  <a:cubicBezTo>
                    <a:pt x="1740966" y="678878"/>
                    <a:pt x="1741081" y="682434"/>
                    <a:pt x="1739861" y="685673"/>
                  </a:cubicBezTo>
                  <a:cubicBezTo>
                    <a:pt x="1739087" y="687857"/>
                    <a:pt x="1737512" y="689991"/>
                    <a:pt x="1735226" y="690372"/>
                  </a:cubicBezTo>
                  <a:cubicBezTo>
                    <a:pt x="1732775" y="690829"/>
                    <a:pt x="1730489" y="689165"/>
                    <a:pt x="1728533" y="687590"/>
                  </a:cubicBezTo>
                  <a:cubicBezTo>
                    <a:pt x="1725371" y="685126"/>
                    <a:pt x="1721853" y="683513"/>
                    <a:pt x="1717890" y="682891"/>
                  </a:cubicBezTo>
                  <a:cubicBezTo>
                    <a:pt x="1713941" y="682205"/>
                    <a:pt x="1709750" y="681901"/>
                    <a:pt x="1706359" y="679780"/>
                  </a:cubicBezTo>
                  <a:cubicBezTo>
                    <a:pt x="1703819" y="678192"/>
                    <a:pt x="1701901" y="675767"/>
                    <a:pt x="1700949" y="672960"/>
                  </a:cubicBezTo>
                  <a:cubicBezTo>
                    <a:pt x="1700618" y="671880"/>
                    <a:pt x="1700364" y="670788"/>
                    <a:pt x="1699856" y="669798"/>
                  </a:cubicBezTo>
                  <a:cubicBezTo>
                    <a:pt x="1698955" y="668502"/>
                    <a:pt x="1697380" y="667727"/>
                    <a:pt x="1695881" y="667219"/>
                  </a:cubicBezTo>
                  <a:cubicBezTo>
                    <a:pt x="1693722" y="666559"/>
                    <a:pt x="1691551" y="666102"/>
                    <a:pt x="1689404" y="666026"/>
                  </a:cubicBezTo>
                  <a:cubicBezTo>
                    <a:pt x="1688033" y="665937"/>
                    <a:pt x="1686509" y="665937"/>
                    <a:pt x="1685404" y="665111"/>
                  </a:cubicBezTo>
                  <a:cubicBezTo>
                    <a:pt x="1684743" y="664565"/>
                    <a:pt x="1684375" y="663701"/>
                    <a:pt x="1683969" y="662863"/>
                  </a:cubicBezTo>
                  <a:cubicBezTo>
                    <a:pt x="1682750" y="660031"/>
                    <a:pt x="1680019" y="656285"/>
                    <a:pt x="1679676" y="653224"/>
                  </a:cubicBezTo>
                  <a:cubicBezTo>
                    <a:pt x="1679219" y="649604"/>
                    <a:pt x="1682089" y="644740"/>
                    <a:pt x="1684159" y="641934"/>
                  </a:cubicBezTo>
                  <a:cubicBezTo>
                    <a:pt x="1686331" y="639127"/>
                    <a:pt x="1689214" y="636689"/>
                    <a:pt x="1690624" y="633463"/>
                  </a:cubicBezTo>
                  <a:cubicBezTo>
                    <a:pt x="1691474" y="631367"/>
                    <a:pt x="1691741" y="629183"/>
                    <a:pt x="1692021" y="626973"/>
                  </a:cubicBezTo>
                  <a:cubicBezTo>
                    <a:pt x="1692325" y="624141"/>
                    <a:pt x="1692668" y="621271"/>
                    <a:pt x="1692910" y="618401"/>
                  </a:cubicBezTo>
                  <a:cubicBezTo>
                    <a:pt x="1693075" y="617042"/>
                    <a:pt x="1693189" y="615619"/>
                    <a:pt x="1692478" y="614540"/>
                  </a:cubicBezTo>
                  <a:cubicBezTo>
                    <a:pt x="1691805" y="613448"/>
                    <a:pt x="1690624" y="612901"/>
                    <a:pt x="1689468" y="612444"/>
                  </a:cubicBezTo>
                  <a:cubicBezTo>
                    <a:pt x="1687322" y="611631"/>
                    <a:pt x="1685239" y="610717"/>
                    <a:pt x="1683131" y="609930"/>
                  </a:cubicBezTo>
                  <a:cubicBezTo>
                    <a:pt x="1679879" y="608672"/>
                    <a:pt x="1676514" y="607212"/>
                    <a:pt x="1674291" y="604507"/>
                  </a:cubicBezTo>
                  <a:cubicBezTo>
                    <a:pt x="1672691" y="602513"/>
                    <a:pt x="1671929" y="600036"/>
                    <a:pt x="1670418" y="598004"/>
                  </a:cubicBezTo>
                  <a:cubicBezTo>
                    <a:pt x="1668538" y="595464"/>
                    <a:pt x="1665592" y="593851"/>
                    <a:pt x="1663839" y="591146"/>
                  </a:cubicBezTo>
                  <a:cubicBezTo>
                    <a:pt x="1662061" y="588543"/>
                    <a:pt x="1661718" y="585292"/>
                    <a:pt x="1661401" y="582129"/>
                  </a:cubicBezTo>
                  <a:cubicBezTo>
                    <a:pt x="1661058" y="578942"/>
                    <a:pt x="1660817" y="575348"/>
                    <a:pt x="1662887" y="572820"/>
                  </a:cubicBezTo>
                  <a:cubicBezTo>
                    <a:pt x="1663776" y="571741"/>
                    <a:pt x="1665058" y="570953"/>
                    <a:pt x="1666392" y="570458"/>
                  </a:cubicBezTo>
                  <a:cubicBezTo>
                    <a:pt x="1671078" y="568617"/>
                    <a:pt x="1676781" y="569772"/>
                    <a:pt x="1680362" y="573303"/>
                  </a:cubicBezTo>
                  <a:cubicBezTo>
                    <a:pt x="1682889" y="575741"/>
                    <a:pt x="1684375" y="579145"/>
                    <a:pt x="1686153" y="582218"/>
                  </a:cubicBezTo>
                  <a:cubicBezTo>
                    <a:pt x="1690230" y="589152"/>
                    <a:pt x="1696580" y="594766"/>
                    <a:pt x="1703908" y="598004"/>
                  </a:cubicBezTo>
                  <a:cubicBezTo>
                    <a:pt x="1706511" y="599084"/>
                    <a:pt x="1708340" y="600278"/>
                    <a:pt x="1710194" y="602322"/>
                  </a:cubicBezTo>
                  <a:cubicBezTo>
                    <a:pt x="1712125" y="604367"/>
                    <a:pt x="1713941" y="606564"/>
                    <a:pt x="1716405" y="607860"/>
                  </a:cubicBezTo>
                  <a:cubicBezTo>
                    <a:pt x="1719262" y="609307"/>
                    <a:pt x="1722589" y="609193"/>
                    <a:pt x="1725790" y="609015"/>
                  </a:cubicBezTo>
                  <a:cubicBezTo>
                    <a:pt x="1730438" y="608672"/>
                    <a:pt x="1733029" y="612343"/>
                    <a:pt x="1737461" y="613714"/>
                  </a:cubicBezTo>
                  <a:cubicBezTo>
                    <a:pt x="1740090" y="614413"/>
                    <a:pt x="1742770" y="614603"/>
                    <a:pt x="1745538" y="614692"/>
                  </a:cubicBezTo>
                  <a:cubicBezTo>
                    <a:pt x="1755622" y="615226"/>
                    <a:pt x="1765668" y="615708"/>
                    <a:pt x="1775701" y="616178"/>
                  </a:cubicBezTo>
                  <a:cubicBezTo>
                    <a:pt x="1780387" y="616407"/>
                    <a:pt x="1785365" y="616597"/>
                    <a:pt x="1789430" y="614210"/>
                  </a:cubicBezTo>
                  <a:cubicBezTo>
                    <a:pt x="1793011" y="612089"/>
                    <a:pt x="1795360" y="608177"/>
                    <a:pt x="1796008" y="604075"/>
                  </a:cubicBezTo>
                  <a:cubicBezTo>
                    <a:pt x="1796554" y="599960"/>
                    <a:pt x="1795678" y="595680"/>
                    <a:pt x="1793862" y="591972"/>
                  </a:cubicBezTo>
                  <a:cubicBezTo>
                    <a:pt x="1792287" y="588860"/>
                    <a:pt x="1790192" y="585914"/>
                    <a:pt x="1789963" y="582510"/>
                  </a:cubicBezTo>
                  <a:cubicBezTo>
                    <a:pt x="1789760" y="578891"/>
                    <a:pt x="1791690" y="575398"/>
                    <a:pt x="1791233" y="571855"/>
                  </a:cubicBezTo>
                  <a:cubicBezTo>
                    <a:pt x="1790700" y="567613"/>
                    <a:pt x="1786877" y="564553"/>
                    <a:pt x="1783270" y="562190"/>
                  </a:cubicBezTo>
                  <a:cubicBezTo>
                    <a:pt x="1778596" y="559206"/>
                    <a:pt x="1773732" y="556615"/>
                    <a:pt x="1768678" y="554342"/>
                  </a:cubicBezTo>
                  <a:cubicBezTo>
                    <a:pt x="1765604" y="552996"/>
                    <a:pt x="1762531" y="551815"/>
                    <a:pt x="1759699" y="550100"/>
                  </a:cubicBezTo>
                  <a:cubicBezTo>
                    <a:pt x="1751457" y="545122"/>
                    <a:pt x="1746021" y="536511"/>
                    <a:pt x="1737664" y="531710"/>
                  </a:cubicBezTo>
                  <a:cubicBezTo>
                    <a:pt x="1729282" y="526935"/>
                    <a:pt x="1719351" y="525272"/>
                    <a:pt x="1711490" y="519582"/>
                  </a:cubicBezTo>
                  <a:cubicBezTo>
                    <a:pt x="1708797" y="517651"/>
                    <a:pt x="1706308" y="515200"/>
                    <a:pt x="1703044" y="514413"/>
                  </a:cubicBezTo>
                  <a:cubicBezTo>
                    <a:pt x="1699780" y="513587"/>
                    <a:pt x="1696339" y="514578"/>
                    <a:pt x="1692948" y="514946"/>
                  </a:cubicBezTo>
                  <a:cubicBezTo>
                    <a:pt x="1685861" y="515493"/>
                    <a:pt x="1677619" y="511378"/>
                    <a:pt x="1676933" y="504304"/>
                  </a:cubicBezTo>
                  <a:cubicBezTo>
                    <a:pt x="1676857" y="503440"/>
                    <a:pt x="1676857" y="502526"/>
                    <a:pt x="1676361" y="501865"/>
                  </a:cubicBezTo>
                  <a:cubicBezTo>
                    <a:pt x="1675777" y="501053"/>
                    <a:pt x="1674787" y="500773"/>
                    <a:pt x="1673771" y="500595"/>
                  </a:cubicBezTo>
                  <a:cubicBezTo>
                    <a:pt x="1670189" y="499973"/>
                    <a:pt x="1666506" y="499872"/>
                    <a:pt x="1662887" y="500418"/>
                  </a:cubicBezTo>
                  <a:cubicBezTo>
                    <a:pt x="1659991" y="500773"/>
                    <a:pt x="1657108" y="501586"/>
                    <a:pt x="1654225" y="501243"/>
                  </a:cubicBezTo>
                  <a:cubicBezTo>
                    <a:pt x="1651317" y="500951"/>
                    <a:pt x="1648358" y="499160"/>
                    <a:pt x="1647825" y="496265"/>
                  </a:cubicBezTo>
                  <a:cubicBezTo>
                    <a:pt x="1647189" y="492925"/>
                    <a:pt x="1650212" y="489851"/>
                    <a:pt x="1653425" y="488899"/>
                  </a:cubicBezTo>
                  <a:cubicBezTo>
                    <a:pt x="1656651" y="487883"/>
                    <a:pt x="1660080" y="488238"/>
                    <a:pt x="1663509" y="487883"/>
                  </a:cubicBezTo>
                  <a:cubicBezTo>
                    <a:pt x="1666849" y="487527"/>
                    <a:pt x="1670532" y="486168"/>
                    <a:pt x="1671916" y="483120"/>
                  </a:cubicBezTo>
                  <a:cubicBezTo>
                    <a:pt x="1673517" y="479564"/>
                    <a:pt x="1671256" y="475246"/>
                    <a:pt x="1667929" y="473227"/>
                  </a:cubicBezTo>
                  <a:cubicBezTo>
                    <a:pt x="1664677" y="471195"/>
                    <a:pt x="1660626" y="470827"/>
                    <a:pt x="1656740" y="470534"/>
                  </a:cubicBezTo>
                  <a:cubicBezTo>
                    <a:pt x="1652384" y="470204"/>
                    <a:pt x="1647647" y="469950"/>
                    <a:pt x="1643938" y="472274"/>
                  </a:cubicBezTo>
                  <a:cubicBezTo>
                    <a:pt x="1641373" y="473900"/>
                    <a:pt x="1637741" y="476427"/>
                    <a:pt x="1636090" y="473900"/>
                  </a:cubicBezTo>
                  <a:cubicBezTo>
                    <a:pt x="1634807" y="471817"/>
                    <a:pt x="1637436" y="469404"/>
                    <a:pt x="1639874" y="468871"/>
                  </a:cubicBezTo>
                  <a:cubicBezTo>
                    <a:pt x="1642211" y="468414"/>
                    <a:pt x="1645158" y="468287"/>
                    <a:pt x="1646428" y="466255"/>
                  </a:cubicBezTo>
                  <a:cubicBezTo>
                    <a:pt x="1648434" y="462991"/>
                    <a:pt x="1644116" y="459295"/>
                    <a:pt x="1640332" y="459066"/>
                  </a:cubicBezTo>
                  <a:cubicBezTo>
                    <a:pt x="1636509" y="458838"/>
                    <a:pt x="1632559" y="460197"/>
                    <a:pt x="1629778" y="462724"/>
                  </a:cubicBezTo>
                  <a:cubicBezTo>
                    <a:pt x="1626946" y="465264"/>
                    <a:pt x="1625155" y="468668"/>
                    <a:pt x="1622729" y="471462"/>
                  </a:cubicBezTo>
                  <a:cubicBezTo>
                    <a:pt x="1620265" y="474268"/>
                    <a:pt x="1616481" y="476516"/>
                    <a:pt x="1612900" y="475348"/>
                  </a:cubicBezTo>
                  <a:cubicBezTo>
                    <a:pt x="1610817" y="474522"/>
                    <a:pt x="1612264" y="471284"/>
                    <a:pt x="1614284" y="470115"/>
                  </a:cubicBezTo>
                  <a:cubicBezTo>
                    <a:pt x="1616100" y="468947"/>
                    <a:pt x="1618602" y="467118"/>
                    <a:pt x="1617649" y="465048"/>
                  </a:cubicBezTo>
                  <a:cubicBezTo>
                    <a:pt x="1612874" y="463613"/>
                    <a:pt x="1609089" y="468947"/>
                    <a:pt x="1606715" y="473278"/>
                  </a:cubicBezTo>
                  <a:cubicBezTo>
                    <a:pt x="1604378" y="477697"/>
                    <a:pt x="1599704" y="482625"/>
                    <a:pt x="1595374" y="480250"/>
                  </a:cubicBezTo>
                  <a:cubicBezTo>
                    <a:pt x="1593418" y="476427"/>
                    <a:pt x="1597393" y="472198"/>
                    <a:pt x="1601304" y="470204"/>
                  </a:cubicBezTo>
                  <a:cubicBezTo>
                    <a:pt x="1605216" y="468287"/>
                    <a:pt x="1610004" y="466369"/>
                    <a:pt x="1610931" y="462089"/>
                  </a:cubicBezTo>
                  <a:cubicBezTo>
                    <a:pt x="1602727" y="459651"/>
                    <a:pt x="1593062" y="462724"/>
                    <a:pt x="1587893" y="469569"/>
                  </a:cubicBezTo>
                  <a:cubicBezTo>
                    <a:pt x="1585328" y="472821"/>
                    <a:pt x="1582775" y="477431"/>
                    <a:pt x="1578673" y="476961"/>
                  </a:cubicBezTo>
                  <a:cubicBezTo>
                    <a:pt x="1576387" y="476770"/>
                    <a:pt x="1574660" y="474979"/>
                    <a:pt x="1572806" y="473646"/>
                  </a:cubicBezTo>
                  <a:cubicBezTo>
                    <a:pt x="1570964" y="472198"/>
                    <a:pt x="1568411" y="471195"/>
                    <a:pt x="1566494" y="472440"/>
                  </a:cubicBezTo>
                  <a:cubicBezTo>
                    <a:pt x="1563903" y="474268"/>
                    <a:pt x="1565198" y="478396"/>
                    <a:pt x="1564055" y="481380"/>
                  </a:cubicBezTo>
                  <a:cubicBezTo>
                    <a:pt x="1562658" y="485152"/>
                    <a:pt x="1556435" y="485711"/>
                    <a:pt x="1554403" y="482193"/>
                  </a:cubicBezTo>
                  <a:cubicBezTo>
                    <a:pt x="1552917" y="479564"/>
                    <a:pt x="1552651" y="475043"/>
                    <a:pt x="1549577" y="475246"/>
                  </a:cubicBezTo>
                  <a:cubicBezTo>
                    <a:pt x="1547545" y="475348"/>
                    <a:pt x="1546720" y="477761"/>
                    <a:pt x="1545539" y="479488"/>
                  </a:cubicBezTo>
                  <a:cubicBezTo>
                    <a:pt x="1543380" y="482663"/>
                    <a:pt x="1538465" y="483577"/>
                    <a:pt x="1535290" y="481380"/>
                  </a:cubicBezTo>
                  <a:cubicBezTo>
                    <a:pt x="1534096" y="480593"/>
                    <a:pt x="1532902" y="479361"/>
                    <a:pt x="1531467" y="479488"/>
                  </a:cubicBezTo>
                  <a:cubicBezTo>
                    <a:pt x="1528127" y="479856"/>
                    <a:pt x="1529435" y="485990"/>
                    <a:pt x="1526489" y="487819"/>
                  </a:cubicBezTo>
                  <a:cubicBezTo>
                    <a:pt x="1524698" y="488810"/>
                    <a:pt x="1522450" y="487527"/>
                    <a:pt x="1520545" y="486486"/>
                  </a:cubicBezTo>
                  <a:cubicBezTo>
                    <a:pt x="1513268" y="482473"/>
                    <a:pt x="1503743" y="483006"/>
                    <a:pt x="1496987" y="487946"/>
                  </a:cubicBezTo>
                  <a:cubicBezTo>
                    <a:pt x="1494243" y="489953"/>
                    <a:pt x="1492770" y="494144"/>
                    <a:pt x="1491589" y="497344"/>
                  </a:cubicBezTo>
                  <a:cubicBezTo>
                    <a:pt x="1490738" y="499554"/>
                    <a:pt x="1489595" y="501586"/>
                    <a:pt x="1488262" y="503440"/>
                  </a:cubicBezTo>
                  <a:cubicBezTo>
                    <a:pt x="1486789" y="505472"/>
                    <a:pt x="1484972" y="507453"/>
                    <a:pt x="1482610" y="508266"/>
                  </a:cubicBezTo>
                  <a:cubicBezTo>
                    <a:pt x="1480235" y="509003"/>
                    <a:pt x="1477162" y="508177"/>
                    <a:pt x="1476171" y="505853"/>
                  </a:cubicBezTo>
                  <a:cubicBezTo>
                    <a:pt x="1475867" y="505015"/>
                    <a:pt x="1475816" y="504088"/>
                    <a:pt x="1475397" y="503212"/>
                  </a:cubicBezTo>
                  <a:cubicBezTo>
                    <a:pt x="1473974" y="500481"/>
                    <a:pt x="1469504" y="501484"/>
                    <a:pt x="1467739" y="504024"/>
                  </a:cubicBezTo>
                  <a:cubicBezTo>
                    <a:pt x="1465986" y="506552"/>
                    <a:pt x="1465897" y="509879"/>
                    <a:pt x="1464970" y="512825"/>
                  </a:cubicBezTo>
                  <a:cubicBezTo>
                    <a:pt x="1464627" y="513943"/>
                    <a:pt x="1464106" y="515137"/>
                    <a:pt x="1463078" y="515797"/>
                  </a:cubicBezTo>
                  <a:cubicBezTo>
                    <a:pt x="1461122" y="517271"/>
                    <a:pt x="1458302" y="516077"/>
                    <a:pt x="1456143" y="514743"/>
                  </a:cubicBezTo>
                  <a:cubicBezTo>
                    <a:pt x="1454035" y="513422"/>
                    <a:pt x="1451521" y="511911"/>
                    <a:pt x="1449197" y="512876"/>
                  </a:cubicBezTo>
                  <a:cubicBezTo>
                    <a:pt x="1447215" y="513664"/>
                    <a:pt x="1446288" y="516026"/>
                    <a:pt x="1446250" y="518109"/>
                  </a:cubicBezTo>
                  <a:cubicBezTo>
                    <a:pt x="1446149" y="519976"/>
                    <a:pt x="1446504" y="522224"/>
                    <a:pt x="1445209" y="523621"/>
                  </a:cubicBezTo>
                  <a:cubicBezTo>
                    <a:pt x="1443888" y="525208"/>
                    <a:pt x="1441348" y="524954"/>
                    <a:pt x="1439354" y="524217"/>
                  </a:cubicBezTo>
                  <a:cubicBezTo>
                    <a:pt x="1437424" y="523506"/>
                    <a:pt x="1435569" y="522350"/>
                    <a:pt x="1433499" y="522516"/>
                  </a:cubicBezTo>
                  <a:cubicBezTo>
                    <a:pt x="1428445" y="522884"/>
                    <a:pt x="1426527" y="529983"/>
                    <a:pt x="1421688" y="531355"/>
                  </a:cubicBezTo>
                  <a:cubicBezTo>
                    <a:pt x="1417980" y="532320"/>
                    <a:pt x="1414208" y="529450"/>
                    <a:pt x="1410436" y="530199"/>
                  </a:cubicBezTo>
                  <a:cubicBezTo>
                    <a:pt x="1409877" y="533057"/>
                    <a:pt x="1409306" y="535965"/>
                    <a:pt x="1408709" y="538835"/>
                  </a:cubicBezTo>
                  <a:cubicBezTo>
                    <a:pt x="1408417" y="540232"/>
                    <a:pt x="1408112" y="541731"/>
                    <a:pt x="1407058" y="542658"/>
                  </a:cubicBezTo>
                  <a:cubicBezTo>
                    <a:pt x="1405648" y="543902"/>
                    <a:pt x="1403489" y="543712"/>
                    <a:pt x="1401749" y="544525"/>
                  </a:cubicBezTo>
                  <a:cubicBezTo>
                    <a:pt x="1397520" y="546480"/>
                    <a:pt x="1397241" y="553847"/>
                    <a:pt x="1392631" y="554634"/>
                  </a:cubicBezTo>
                  <a:cubicBezTo>
                    <a:pt x="1390738" y="554977"/>
                    <a:pt x="1388541" y="554012"/>
                    <a:pt x="1386878" y="554977"/>
                  </a:cubicBezTo>
                  <a:cubicBezTo>
                    <a:pt x="1385709" y="555625"/>
                    <a:pt x="1385176" y="556996"/>
                    <a:pt x="1384134" y="557872"/>
                  </a:cubicBezTo>
                  <a:cubicBezTo>
                    <a:pt x="1383182" y="558774"/>
                    <a:pt x="1381810" y="559180"/>
                    <a:pt x="1380642" y="559803"/>
                  </a:cubicBezTo>
                  <a:cubicBezTo>
                    <a:pt x="1378026" y="561251"/>
                    <a:pt x="1376337" y="563918"/>
                    <a:pt x="1374317" y="566216"/>
                  </a:cubicBezTo>
                  <a:cubicBezTo>
                    <a:pt x="1372463" y="568502"/>
                    <a:pt x="1369885" y="570750"/>
                    <a:pt x="1366862" y="570661"/>
                  </a:cubicBezTo>
                  <a:cubicBezTo>
                    <a:pt x="1358226" y="574738"/>
                    <a:pt x="1350619" y="576973"/>
                    <a:pt x="1341132" y="577976"/>
                  </a:cubicBezTo>
                  <a:cubicBezTo>
                    <a:pt x="1339799" y="578142"/>
                    <a:pt x="1338262" y="578256"/>
                    <a:pt x="1337221" y="579081"/>
                  </a:cubicBezTo>
                  <a:cubicBezTo>
                    <a:pt x="1334554" y="581139"/>
                    <a:pt x="1335532" y="585825"/>
                    <a:pt x="1332801" y="587743"/>
                  </a:cubicBezTo>
                  <a:cubicBezTo>
                    <a:pt x="1331950" y="588365"/>
                    <a:pt x="1330858" y="588543"/>
                    <a:pt x="1329867" y="588721"/>
                  </a:cubicBezTo>
                  <a:cubicBezTo>
                    <a:pt x="1322857" y="590067"/>
                    <a:pt x="1316075" y="592848"/>
                    <a:pt x="1310093" y="596836"/>
                  </a:cubicBezTo>
                  <a:cubicBezTo>
                    <a:pt x="1308074" y="598297"/>
                    <a:pt x="1305966" y="599922"/>
                    <a:pt x="1304975" y="602246"/>
                  </a:cubicBezTo>
                  <a:cubicBezTo>
                    <a:pt x="1304023" y="604583"/>
                    <a:pt x="1304544" y="607669"/>
                    <a:pt x="1306766" y="608939"/>
                  </a:cubicBezTo>
                  <a:cubicBezTo>
                    <a:pt x="1308582" y="609930"/>
                    <a:pt x="1310843" y="609371"/>
                    <a:pt x="1312913" y="609307"/>
                  </a:cubicBezTo>
                  <a:cubicBezTo>
                    <a:pt x="1315288" y="609193"/>
                    <a:pt x="1317815" y="609841"/>
                    <a:pt x="1319555" y="611441"/>
                  </a:cubicBezTo>
                  <a:cubicBezTo>
                    <a:pt x="1321320" y="613028"/>
                    <a:pt x="1322095" y="615772"/>
                    <a:pt x="1321066" y="617893"/>
                  </a:cubicBezTo>
                  <a:cubicBezTo>
                    <a:pt x="1319276" y="621690"/>
                    <a:pt x="1313814" y="621398"/>
                    <a:pt x="1309763" y="620572"/>
                  </a:cubicBezTo>
                  <a:cubicBezTo>
                    <a:pt x="1306233" y="619747"/>
                    <a:pt x="1302639" y="619023"/>
                    <a:pt x="1299464" y="617258"/>
                  </a:cubicBezTo>
                  <a:cubicBezTo>
                    <a:pt x="1293253" y="613879"/>
                    <a:pt x="1287995" y="606691"/>
                    <a:pt x="1281049" y="607974"/>
                  </a:cubicBezTo>
                  <a:cubicBezTo>
                    <a:pt x="1276210" y="608837"/>
                    <a:pt x="1272692" y="613879"/>
                    <a:pt x="1267739" y="614057"/>
                  </a:cubicBezTo>
                  <a:cubicBezTo>
                    <a:pt x="1262976" y="614248"/>
                    <a:pt x="1257909" y="609968"/>
                    <a:pt x="1254010" y="612711"/>
                  </a:cubicBezTo>
                  <a:cubicBezTo>
                    <a:pt x="1251839" y="614210"/>
                    <a:pt x="1251458" y="617105"/>
                    <a:pt x="1250848" y="619607"/>
                  </a:cubicBezTo>
                  <a:cubicBezTo>
                    <a:pt x="1250314" y="622147"/>
                    <a:pt x="1249057" y="625068"/>
                    <a:pt x="1246441" y="625475"/>
                  </a:cubicBezTo>
                  <a:cubicBezTo>
                    <a:pt x="1243545" y="625957"/>
                    <a:pt x="1240383" y="623100"/>
                    <a:pt x="1238008" y="624700"/>
                  </a:cubicBezTo>
                  <a:cubicBezTo>
                    <a:pt x="1236992" y="625386"/>
                    <a:pt x="1236573" y="626732"/>
                    <a:pt x="1235544" y="627456"/>
                  </a:cubicBezTo>
                  <a:cubicBezTo>
                    <a:pt x="1234655" y="628002"/>
                    <a:pt x="1233614" y="628053"/>
                    <a:pt x="1232623" y="628154"/>
                  </a:cubicBezTo>
                  <a:cubicBezTo>
                    <a:pt x="1217117" y="628942"/>
                    <a:pt x="1201902" y="635215"/>
                    <a:pt x="1190307" y="645541"/>
                  </a:cubicBezTo>
                  <a:cubicBezTo>
                    <a:pt x="1189545" y="646226"/>
                    <a:pt x="1188707" y="646988"/>
                    <a:pt x="1188605" y="648030"/>
                  </a:cubicBezTo>
                  <a:cubicBezTo>
                    <a:pt x="1188580" y="648728"/>
                    <a:pt x="1188897" y="649477"/>
                    <a:pt x="1189253" y="650151"/>
                  </a:cubicBezTo>
                  <a:cubicBezTo>
                    <a:pt x="1192098" y="655142"/>
                    <a:pt x="1198283" y="657453"/>
                    <a:pt x="1204061" y="657821"/>
                  </a:cubicBezTo>
                  <a:cubicBezTo>
                    <a:pt x="1209827" y="658202"/>
                    <a:pt x="1215694" y="657085"/>
                    <a:pt x="1221473" y="657263"/>
                  </a:cubicBezTo>
                  <a:cubicBezTo>
                    <a:pt x="1224597" y="657377"/>
                    <a:pt x="1228496" y="658355"/>
                    <a:pt x="1229321" y="661403"/>
                  </a:cubicBezTo>
                  <a:cubicBezTo>
                    <a:pt x="1230198" y="664768"/>
                    <a:pt x="1226832" y="667677"/>
                    <a:pt x="1223632" y="669048"/>
                  </a:cubicBezTo>
                  <a:cubicBezTo>
                    <a:pt x="1218933" y="670966"/>
                    <a:pt x="1213789" y="671690"/>
                    <a:pt x="1208760" y="671169"/>
                  </a:cubicBezTo>
                  <a:cubicBezTo>
                    <a:pt x="1200607" y="670344"/>
                    <a:pt x="1192212" y="669886"/>
                    <a:pt x="1185011" y="666026"/>
                  </a:cubicBezTo>
                  <a:cubicBezTo>
                    <a:pt x="1183487" y="665187"/>
                    <a:pt x="1181963" y="664235"/>
                    <a:pt x="1180249" y="663943"/>
                  </a:cubicBezTo>
                  <a:cubicBezTo>
                    <a:pt x="1177683" y="663486"/>
                    <a:pt x="1174915" y="664933"/>
                    <a:pt x="1173721" y="667308"/>
                  </a:cubicBezTo>
                  <a:cubicBezTo>
                    <a:pt x="1172565" y="669594"/>
                    <a:pt x="1173111" y="672604"/>
                    <a:pt x="1174965" y="674395"/>
                  </a:cubicBezTo>
                  <a:cubicBezTo>
                    <a:pt x="1176832" y="676122"/>
                    <a:pt x="1179449" y="676668"/>
                    <a:pt x="1181227" y="678472"/>
                  </a:cubicBezTo>
                  <a:cubicBezTo>
                    <a:pt x="1181735" y="678980"/>
                    <a:pt x="1182128" y="679564"/>
                    <a:pt x="1182306" y="680250"/>
                  </a:cubicBezTo>
                  <a:cubicBezTo>
                    <a:pt x="1182890" y="683145"/>
                    <a:pt x="1179131" y="684885"/>
                    <a:pt x="1176274" y="685050"/>
                  </a:cubicBezTo>
                  <a:cubicBezTo>
                    <a:pt x="1173353" y="685228"/>
                    <a:pt x="1169657" y="685546"/>
                    <a:pt x="1168717" y="688289"/>
                  </a:cubicBezTo>
                  <a:cubicBezTo>
                    <a:pt x="1167434" y="692086"/>
                    <a:pt x="1173022" y="696315"/>
                    <a:pt x="1170660" y="699566"/>
                  </a:cubicBezTo>
                  <a:cubicBezTo>
                    <a:pt x="1169962" y="700481"/>
                    <a:pt x="1168831" y="700925"/>
                    <a:pt x="1167828" y="701484"/>
                  </a:cubicBezTo>
                  <a:cubicBezTo>
                    <a:pt x="1164983" y="703008"/>
                    <a:pt x="1163015" y="705866"/>
                    <a:pt x="1162583" y="709041"/>
                  </a:cubicBezTo>
                  <a:cubicBezTo>
                    <a:pt x="1158151" y="708863"/>
                    <a:pt x="1153693" y="708964"/>
                    <a:pt x="1149261" y="709409"/>
                  </a:cubicBezTo>
                  <a:cubicBezTo>
                    <a:pt x="1148003" y="709523"/>
                    <a:pt x="1146683" y="709764"/>
                    <a:pt x="1145679" y="710539"/>
                  </a:cubicBezTo>
                  <a:cubicBezTo>
                    <a:pt x="1144701" y="711390"/>
                    <a:pt x="1144244" y="712673"/>
                    <a:pt x="1143965" y="713968"/>
                  </a:cubicBezTo>
                  <a:cubicBezTo>
                    <a:pt x="1143254" y="717181"/>
                    <a:pt x="1143165" y="720458"/>
                    <a:pt x="1143901" y="723646"/>
                  </a:cubicBezTo>
                  <a:cubicBezTo>
                    <a:pt x="1144181" y="725271"/>
                    <a:pt x="1144638" y="727303"/>
                    <a:pt x="1143444" y="728510"/>
                  </a:cubicBezTo>
                  <a:cubicBezTo>
                    <a:pt x="1142822" y="729056"/>
                    <a:pt x="1141984" y="729348"/>
                    <a:pt x="1141374" y="729881"/>
                  </a:cubicBezTo>
                  <a:cubicBezTo>
                    <a:pt x="1139177" y="731710"/>
                    <a:pt x="1141196" y="735126"/>
                    <a:pt x="1142517" y="737628"/>
                  </a:cubicBezTo>
                  <a:cubicBezTo>
                    <a:pt x="1144435" y="741057"/>
                    <a:pt x="1145057" y="745108"/>
                    <a:pt x="1147305" y="748347"/>
                  </a:cubicBezTo>
                  <a:cubicBezTo>
                    <a:pt x="1150734" y="753402"/>
                    <a:pt x="1157236" y="755269"/>
                    <a:pt x="1163218" y="756805"/>
                  </a:cubicBezTo>
                  <a:cubicBezTo>
                    <a:pt x="1166164" y="757554"/>
                    <a:pt x="1169174" y="758393"/>
                    <a:pt x="1172286" y="758278"/>
                  </a:cubicBezTo>
                  <a:cubicBezTo>
                    <a:pt x="1176642" y="758190"/>
                    <a:pt x="1180769" y="756577"/>
                    <a:pt x="1184744" y="754875"/>
                  </a:cubicBezTo>
                  <a:cubicBezTo>
                    <a:pt x="1190891" y="752335"/>
                    <a:pt x="1197203" y="749680"/>
                    <a:pt x="1201483" y="744664"/>
                  </a:cubicBezTo>
                  <a:cubicBezTo>
                    <a:pt x="1203858" y="741895"/>
                    <a:pt x="1205636" y="738314"/>
                    <a:pt x="1208595" y="736104"/>
                  </a:cubicBezTo>
                  <a:cubicBezTo>
                    <a:pt x="1212951" y="732866"/>
                    <a:pt x="1219911" y="732332"/>
                    <a:pt x="1221562" y="727189"/>
                  </a:cubicBezTo>
                  <a:cubicBezTo>
                    <a:pt x="1222006" y="725728"/>
                    <a:pt x="1221905" y="724141"/>
                    <a:pt x="1222629" y="722858"/>
                  </a:cubicBezTo>
                  <a:cubicBezTo>
                    <a:pt x="1223975" y="720369"/>
                    <a:pt x="1227302" y="720039"/>
                    <a:pt x="1230147" y="719950"/>
                  </a:cubicBezTo>
                  <a:cubicBezTo>
                    <a:pt x="1233043" y="719950"/>
                    <a:pt x="1235887" y="719912"/>
                    <a:pt x="1238783" y="719861"/>
                  </a:cubicBezTo>
                  <a:cubicBezTo>
                    <a:pt x="1239583" y="719861"/>
                    <a:pt x="1240472" y="719861"/>
                    <a:pt x="1241120" y="720407"/>
                  </a:cubicBezTo>
                  <a:cubicBezTo>
                    <a:pt x="1241475" y="720826"/>
                    <a:pt x="1241704" y="721410"/>
                    <a:pt x="1241907" y="721944"/>
                  </a:cubicBezTo>
                  <a:cubicBezTo>
                    <a:pt x="1243584" y="727189"/>
                    <a:pt x="1244942" y="733412"/>
                    <a:pt x="1241666" y="737743"/>
                  </a:cubicBezTo>
                  <a:cubicBezTo>
                    <a:pt x="1239748" y="740244"/>
                    <a:pt x="1236675" y="741603"/>
                    <a:pt x="1234465" y="743851"/>
                  </a:cubicBezTo>
                  <a:cubicBezTo>
                    <a:pt x="1229842" y="748449"/>
                    <a:pt x="1229664" y="755776"/>
                    <a:pt x="1229842" y="762253"/>
                  </a:cubicBezTo>
                  <a:cubicBezTo>
                    <a:pt x="1230122" y="774090"/>
                    <a:pt x="1227086" y="784440"/>
                    <a:pt x="1224597" y="795985"/>
                  </a:cubicBezTo>
                  <a:cubicBezTo>
                    <a:pt x="1224102" y="798258"/>
                    <a:pt x="1223632" y="800658"/>
                    <a:pt x="1222184" y="802487"/>
                  </a:cubicBezTo>
                  <a:cubicBezTo>
                    <a:pt x="1221105" y="803922"/>
                    <a:pt x="1219555" y="804900"/>
                    <a:pt x="1218653" y="806500"/>
                  </a:cubicBezTo>
                  <a:cubicBezTo>
                    <a:pt x="1216647" y="810196"/>
                    <a:pt x="1219454" y="814831"/>
                    <a:pt x="1218476" y="818984"/>
                  </a:cubicBezTo>
                  <a:cubicBezTo>
                    <a:pt x="1217485" y="823506"/>
                    <a:pt x="1212164" y="827024"/>
                    <a:pt x="1213383" y="831430"/>
                  </a:cubicBezTo>
                  <a:cubicBezTo>
                    <a:pt x="1213700" y="832675"/>
                    <a:pt x="1214551" y="833754"/>
                    <a:pt x="1214932" y="835037"/>
                  </a:cubicBezTo>
                  <a:cubicBezTo>
                    <a:pt x="1215783" y="838022"/>
                    <a:pt x="1213446" y="841146"/>
                    <a:pt x="1210538" y="842314"/>
                  </a:cubicBezTo>
                  <a:cubicBezTo>
                    <a:pt x="1207668" y="843483"/>
                    <a:pt x="1204404" y="843165"/>
                    <a:pt x="1201343" y="842822"/>
                  </a:cubicBezTo>
                  <a:cubicBezTo>
                    <a:pt x="1202689" y="846518"/>
                    <a:pt x="1199222" y="850544"/>
                    <a:pt x="1195387" y="851166"/>
                  </a:cubicBezTo>
                  <a:cubicBezTo>
                    <a:pt x="1191564" y="851801"/>
                    <a:pt x="1187742" y="850023"/>
                    <a:pt x="1184402" y="847940"/>
                  </a:cubicBezTo>
                  <a:cubicBezTo>
                    <a:pt x="1181201" y="845908"/>
                    <a:pt x="1175994" y="844067"/>
                    <a:pt x="1174394" y="847509"/>
                  </a:cubicBezTo>
                  <a:cubicBezTo>
                    <a:pt x="1173556" y="849134"/>
                    <a:pt x="1174292" y="851103"/>
                    <a:pt x="1174457" y="852906"/>
                  </a:cubicBezTo>
                  <a:cubicBezTo>
                    <a:pt x="1174737" y="854824"/>
                    <a:pt x="1173886" y="857237"/>
                    <a:pt x="1172108" y="857237"/>
                  </a:cubicBezTo>
                  <a:cubicBezTo>
                    <a:pt x="1170914" y="857237"/>
                    <a:pt x="1170051" y="856259"/>
                    <a:pt x="1169174" y="855446"/>
                  </a:cubicBezTo>
                  <a:cubicBezTo>
                    <a:pt x="1164183" y="850239"/>
                    <a:pt x="1156741" y="847509"/>
                    <a:pt x="1149591" y="848207"/>
                  </a:cubicBezTo>
                  <a:cubicBezTo>
                    <a:pt x="1150480" y="853871"/>
                    <a:pt x="1151382" y="859510"/>
                    <a:pt x="1152245" y="865060"/>
                  </a:cubicBezTo>
                  <a:cubicBezTo>
                    <a:pt x="1152372" y="866012"/>
                    <a:pt x="1152512" y="866978"/>
                    <a:pt x="1153045" y="867689"/>
                  </a:cubicBezTo>
                  <a:cubicBezTo>
                    <a:pt x="1154976" y="870572"/>
                    <a:pt x="1159395" y="868654"/>
                    <a:pt x="1162177" y="866533"/>
                  </a:cubicBezTo>
                  <a:cubicBezTo>
                    <a:pt x="1164983" y="864463"/>
                    <a:pt x="1169606" y="862812"/>
                    <a:pt x="1171232" y="865860"/>
                  </a:cubicBezTo>
                  <a:cubicBezTo>
                    <a:pt x="1172032" y="863726"/>
                    <a:pt x="1173683" y="861034"/>
                    <a:pt x="1175816" y="861758"/>
                  </a:cubicBezTo>
                  <a:cubicBezTo>
                    <a:pt x="1178585" y="862545"/>
                    <a:pt x="1177226" y="866698"/>
                    <a:pt x="1177874" y="869569"/>
                  </a:cubicBezTo>
                  <a:cubicBezTo>
                    <a:pt x="1178585" y="872794"/>
                    <a:pt x="1182700" y="874369"/>
                    <a:pt x="1185875" y="873290"/>
                  </a:cubicBezTo>
                  <a:cubicBezTo>
                    <a:pt x="1189037" y="872210"/>
                    <a:pt x="1191171" y="869289"/>
                    <a:pt x="1192504" y="866203"/>
                  </a:cubicBezTo>
                  <a:cubicBezTo>
                    <a:pt x="1193380" y="864171"/>
                    <a:pt x="1194054" y="861974"/>
                    <a:pt x="1195565" y="860386"/>
                  </a:cubicBezTo>
                  <a:cubicBezTo>
                    <a:pt x="1198956" y="856932"/>
                    <a:pt x="1206004" y="859142"/>
                    <a:pt x="1206842" y="863879"/>
                  </a:cubicBezTo>
                  <a:cubicBezTo>
                    <a:pt x="1207427" y="867244"/>
                    <a:pt x="1205750" y="871854"/>
                    <a:pt x="1208760" y="873556"/>
                  </a:cubicBezTo>
                  <a:cubicBezTo>
                    <a:pt x="1209751" y="874102"/>
                    <a:pt x="1210919" y="874102"/>
                    <a:pt x="1212075" y="874014"/>
                  </a:cubicBezTo>
                  <a:cubicBezTo>
                    <a:pt x="1217523" y="873518"/>
                    <a:pt x="1222717" y="870940"/>
                    <a:pt x="1226553" y="867016"/>
                  </a:cubicBezTo>
                  <a:cubicBezTo>
                    <a:pt x="1229360" y="864006"/>
                    <a:pt x="1231366" y="860183"/>
                    <a:pt x="1234351" y="857237"/>
                  </a:cubicBezTo>
                  <a:cubicBezTo>
                    <a:pt x="1237335" y="854240"/>
                    <a:pt x="1241907" y="852208"/>
                    <a:pt x="1245704" y="853821"/>
                  </a:cubicBezTo>
                  <a:cubicBezTo>
                    <a:pt x="1250314" y="855776"/>
                    <a:pt x="1252943" y="862418"/>
                    <a:pt x="1257947" y="861758"/>
                  </a:cubicBezTo>
                  <a:cubicBezTo>
                    <a:pt x="1260233" y="861466"/>
                    <a:pt x="1261973" y="859599"/>
                    <a:pt x="1263853" y="858227"/>
                  </a:cubicBezTo>
                  <a:cubicBezTo>
                    <a:pt x="1266278" y="856424"/>
                    <a:pt x="1269212" y="855535"/>
                    <a:pt x="1271828" y="854036"/>
                  </a:cubicBezTo>
                  <a:cubicBezTo>
                    <a:pt x="1276477" y="851369"/>
                    <a:pt x="1279931" y="847013"/>
                    <a:pt x="1283233" y="842822"/>
                  </a:cubicBezTo>
                  <a:cubicBezTo>
                    <a:pt x="1286662" y="838365"/>
                    <a:pt x="1290167" y="833958"/>
                    <a:pt x="1293253" y="829271"/>
                  </a:cubicBezTo>
                  <a:cubicBezTo>
                    <a:pt x="1298028" y="822071"/>
                    <a:pt x="1301902" y="814285"/>
                    <a:pt x="1307592" y="807834"/>
                  </a:cubicBezTo>
                  <a:cubicBezTo>
                    <a:pt x="1310424" y="804633"/>
                    <a:pt x="1313814" y="801446"/>
                    <a:pt x="1314297" y="797255"/>
                  </a:cubicBezTo>
                  <a:cubicBezTo>
                    <a:pt x="1314831" y="792822"/>
                    <a:pt x="1312456" y="787133"/>
                    <a:pt x="1316164" y="784809"/>
                  </a:cubicBezTo>
                  <a:cubicBezTo>
                    <a:pt x="1317282" y="784059"/>
                    <a:pt x="1318691" y="783932"/>
                    <a:pt x="1320025" y="783894"/>
                  </a:cubicBezTo>
                  <a:cubicBezTo>
                    <a:pt x="1328585" y="783818"/>
                    <a:pt x="1338453" y="786168"/>
                    <a:pt x="1344587" y="780199"/>
                  </a:cubicBezTo>
                  <a:cubicBezTo>
                    <a:pt x="1345577" y="779284"/>
                    <a:pt x="1346454" y="778040"/>
                    <a:pt x="1346365" y="776604"/>
                  </a:cubicBezTo>
                  <a:cubicBezTo>
                    <a:pt x="1346276" y="775639"/>
                    <a:pt x="1345742" y="774788"/>
                    <a:pt x="1345107" y="773963"/>
                  </a:cubicBezTo>
                  <a:cubicBezTo>
                    <a:pt x="1342923" y="771474"/>
                    <a:pt x="1339507" y="770204"/>
                    <a:pt x="1336573" y="768565"/>
                  </a:cubicBezTo>
                  <a:cubicBezTo>
                    <a:pt x="1333563" y="766940"/>
                    <a:pt x="1330579" y="764349"/>
                    <a:pt x="1330490" y="760945"/>
                  </a:cubicBezTo>
                  <a:cubicBezTo>
                    <a:pt x="1335481" y="759459"/>
                    <a:pt x="1341043" y="759866"/>
                    <a:pt x="1345780" y="762000"/>
                  </a:cubicBezTo>
                  <a:cubicBezTo>
                    <a:pt x="1351597" y="764654"/>
                    <a:pt x="1357376" y="769886"/>
                    <a:pt x="1363395" y="768045"/>
                  </a:cubicBezTo>
                  <a:cubicBezTo>
                    <a:pt x="1368945" y="766279"/>
                    <a:pt x="1371015" y="759650"/>
                    <a:pt x="1371460" y="753935"/>
                  </a:cubicBezTo>
                  <a:cubicBezTo>
                    <a:pt x="1371714" y="750620"/>
                    <a:pt x="1371650" y="747026"/>
                    <a:pt x="1369834" y="744220"/>
                  </a:cubicBezTo>
                  <a:cubicBezTo>
                    <a:pt x="1367548" y="740511"/>
                    <a:pt x="1362938" y="738898"/>
                    <a:pt x="1358544" y="738974"/>
                  </a:cubicBezTo>
                  <a:cubicBezTo>
                    <a:pt x="1354213" y="739165"/>
                    <a:pt x="1350073" y="740689"/>
                    <a:pt x="1345933" y="742149"/>
                  </a:cubicBezTo>
                  <a:cubicBezTo>
                    <a:pt x="1343939" y="742759"/>
                    <a:pt x="1341894" y="743445"/>
                    <a:pt x="1339850" y="743140"/>
                  </a:cubicBezTo>
                  <a:cubicBezTo>
                    <a:pt x="1337754" y="742759"/>
                    <a:pt x="1335786" y="741108"/>
                    <a:pt x="1335836" y="738974"/>
                  </a:cubicBezTo>
                  <a:cubicBezTo>
                    <a:pt x="1335836" y="735825"/>
                    <a:pt x="1339850" y="734580"/>
                    <a:pt x="1343037" y="734161"/>
                  </a:cubicBezTo>
                  <a:cubicBezTo>
                    <a:pt x="1347355" y="733577"/>
                    <a:pt x="1351788" y="733082"/>
                    <a:pt x="1356131" y="732535"/>
                  </a:cubicBezTo>
                  <a:cubicBezTo>
                    <a:pt x="1358125" y="732332"/>
                    <a:pt x="1360182" y="731964"/>
                    <a:pt x="1361338" y="730415"/>
                  </a:cubicBezTo>
                  <a:cubicBezTo>
                    <a:pt x="1362354" y="729183"/>
                    <a:pt x="1362379" y="727430"/>
                    <a:pt x="1362417" y="725830"/>
                  </a:cubicBezTo>
                  <a:cubicBezTo>
                    <a:pt x="1362608" y="716445"/>
                    <a:pt x="1363954" y="707034"/>
                    <a:pt x="1366558" y="697966"/>
                  </a:cubicBezTo>
                  <a:cubicBezTo>
                    <a:pt x="1367205" y="695604"/>
                    <a:pt x="1368945" y="694804"/>
                    <a:pt x="1371257" y="693826"/>
                  </a:cubicBezTo>
                  <a:cubicBezTo>
                    <a:pt x="1373517" y="692899"/>
                    <a:pt x="1376133" y="692530"/>
                    <a:pt x="1378089" y="691006"/>
                  </a:cubicBezTo>
                  <a:cubicBezTo>
                    <a:pt x="1381975" y="687984"/>
                    <a:pt x="1381810" y="681697"/>
                    <a:pt x="1385608" y="678560"/>
                  </a:cubicBezTo>
                  <a:cubicBezTo>
                    <a:pt x="1387132" y="677202"/>
                    <a:pt x="1389138" y="676617"/>
                    <a:pt x="1390954" y="675767"/>
                  </a:cubicBezTo>
                  <a:cubicBezTo>
                    <a:pt x="1392745" y="674890"/>
                    <a:pt x="1394561" y="673582"/>
                    <a:pt x="1395107" y="671626"/>
                  </a:cubicBezTo>
                  <a:cubicBezTo>
                    <a:pt x="1395666" y="669353"/>
                    <a:pt x="1394421" y="666369"/>
                    <a:pt x="1396136" y="664857"/>
                  </a:cubicBezTo>
                  <a:cubicBezTo>
                    <a:pt x="1397635" y="663486"/>
                    <a:pt x="1399971" y="664400"/>
                    <a:pt x="1402054" y="664311"/>
                  </a:cubicBezTo>
                  <a:cubicBezTo>
                    <a:pt x="1404810" y="664184"/>
                    <a:pt x="1407058" y="662038"/>
                    <a:pt x="1409369" y="660488"/>
                  </a:cubicBezTo>
                  <a:cubicBezTo>
                    <a:pt x="1412595" y="658304"/>
                    <a:pt x="1416291" y="656920"/>
                    <a:pt x="1420063" y="656551"/>
                  </a:cubicBezTo>
                  <a:cubicBezTo>
                    <a:pt x="1423898" y="652665"/>
                    <a:pt x="1429016" y="651687"/>
                    <a:pt x="1434414" y="651395"/>
                  </a:cubicBezTo>
                  <a:cubicBezTo>
                    <a:pt x="1439837" y="651103"/>
                    <a:pt x="1445336" y="651852"/>
                    <a:pt x="1450759" y="651687"/>
                  </a:cubicBezTo>
                  <a:cubicBezTo>
                    <a:pt x="1452727" y="651573"/>
                    <a:pt x="1454886" y="651306"/>
                    <a:pt x="1456143" y="649770"/>
                  </a:cubicBezTo>
                  <a:cubicBezTo>
                    <a:pt x="1457515" y="648080"/>
                    <a:pt x="1457236" y="645617"/>
                    <a:pt x="1458163" y="643623"/>
                  </a:cubicBezTo>
                  <a:cubicBezTo>
                    <a:pt x="1459458" y="640384"/>
                    <a:pt x="1463459" y="639330"/>
                    <a:pt x="1466240" y="637146"/>
                  </a:cubicBezTo>
                  <a:cubicBezTo>
                    <a:pt x="1469847" y="634276"/>
                    <a:pt x="1471396" y="629488"/>
                    <a:pt x="1474635" y="626148"/>
                  </a:cubicBezTo>
                  <a:cubicBezTo>
                    <a:pt x="1478737" y="621982"/>
                    <a:pt x="1485417" y="620572"/>
                    <a:pt x="1488427" y="615619"/>
                  </a:cubicBezTo>
                  <a:cubicBezTo>
                    <a:pt x="1490497" y="612254"/>
                    <a:pt x="1490497" y="607974"/>
                    <a:pt x="1492338" y="604507"/>
                  </a:cubicBezTo>
                  <a:cubicBezTo>
                    <a:pt x="1494243" y="601167"/>
                    <a:pt x="1497622" y="599046"/>
                    <a:pt x="1500974" y="597065"/>
                  </a:cubicBezTo>
                  <a:cubicBezTo>
                    <a:pt x="1504213" y="595033"/>
                    <a:pt x="1507566" y="593064"/>
                    <a:pt x="1510817" y="591070"/>
                  </a:cubicBezTo>
                  <a:cubicBezTo>
                    <a:pt x="1514335" y="588949"/>
                    <a:pt x="1517929" y="586816"/>
                    <a:pt x="1521993" y="586308"/>
                  </a:cubicBezTo>
                  <a:cubicBezTo>
                    <a:pt x="1525600" y="585901"/>
                    <a:pt x="1529168" y="586816"/>
                    <a:pt x="1532470" y="588175"/>
                  </a:cubicBezTo>
                  <a:cubicBezTo>
                    <a:pt x="1541640" y="591870"/>
                    <a:pt x="1549666" y="599503"/>
                    <a:pt x="1551825" y="609193"/>
                  </a:cubicBezTo>
                  <a:cubicBezTo>
                    <a:pt x="1552651" y="612901"/>
                    <a:pt x="1552486" y="616953"/>
                    <a:pt x="1550225" y="620039"/>
                  </a:cubicBezTo>
                  <a:cubicBezTo>
                    <a:pt x="1548155" y="622922"/>
                    <a:pt x="1544688" y="624306"/>
                    <a:pt x="1541360" y="625525"/>
                  </a:cubicBezTo>
                  <a:cubicBezTo>
                    <a:pt x="1535976" y="627608"/>
                    <a:pt x="1530184" y="629996"/>
                    <a:pt x="1527238" y="634987"/>
                  </a:cubicBezTo>
                  <a:cubicBezTo>
                    <a:pt x="1526247" y="636777"/>
                    <a:pt x="1525638" y="638911"/>
                    <a:pt x="1524228" y="640511"/>
                  </a:cubicBezTo>
                  <a:cubicBezTo>
                    <a:pt x="1523238" y="641718"/>
                    <a:pt x="1521904" y="642531"/>
                    <a:pt x="1520545" y="643394"/>
                  </a:cubicBezTo>
                  <a:cubicBezTo>
                    <a:pt x="1509471" y="649985"/>
                    <a:pt x="1498358" y="656628"/>
                    <a:pt x="1486573" y="661873"/>
                  </a:cubicBezTo>
                  <a:cubicBezTo>
                    <a:pt x="1481074" y="664311"/>
                    <a:pt x="1475308" y="666635"/>
                    <a:pt x="1471396" y="671258"/>
                  </a:cubicBezTo>
                  <a:cubicBezTo>
                    <a:pt x="1470228" y="672693"/>
                    <a:pt x="1469224" y="674370"/>
                    <a:pt x="1467688" y="675500"/>
                  </a:cubicBezTo>
                  <a:cubicBezTo>
                    <a:pt x="1464945" y="677545"/>
                    <a:pt x="1461173" y="677405"/>
                    <a:pt x="1457680" y="677545"/>
                  </a:cubicBezTo>
                  <a:cubicBezTo>
                    <a:pt x="1454238" y="677773"/>
                    <a:pt x="1450200" y="678903"/>
                    <a:pt x="1449006" y="682205"/>
                  </a:cubicBezTo>
                  <a:cubicBezTo>
                    <a:pt x="1448295" y="684288"/>
                    <a:pt x="1448892" y="686663"/>
                    <a:pt x="1448117" y="688746"/>
                  </a:cubicBezTo>
                  <a:cubicBezTo>
                    <a:pt x="1447495" y="690600"/>
                    <a:pt x="1445869" y="691908"/>
                    <a:pt x="1444675" y="693521"/>
                  </a:cubicBezTo>
                  <a:cubicBezTo>
                    <a:pt x="1442339" y="696887"/>
                    <a:pt x="1445463" y="702043"/>
                    <a:pt x="1445158" y="706069"/>
                  </a:cubicBezTo>
                  <a:cubicBezTo>
                    <a:pt x="1444879" y="710933"/>
                    <a:pt x="1443431" y="715797"/>
                    <a:pt x="1443977" y="720788"/>
                  </a:cubicBezTo>
                  <a:cubicBezTo>
                    <a:pt x="1443977" y="721296"/>
                    <a:pt x="1444078" y="721906"/>
                    <a:pt x="1443888" y="722439"/>
                  </a:cubicBezTo>
                  <a:cubicBezTo>
                    <a:pt x="1443583" y="723404"/>
                    <a:pt x="1442720" y="723811"/>
                    <a:pt x="1441805" y="724280"/>
                  </a:cubicBezTo>
                  <a:cubicBezTo>
                    <a:pt x="1438846" y="725779"/>
                    <a:pt x="1435696" y="727341"/>
                    <a:pt x="1434045" y="730237"/>
                  </a:cubicBezTo>
                  <a:cubicBezTo>
                    <a:pt x="1432687" y="732586"/>
                    <a:pt x="1432636" y="735558"/>
                    <a:pt x="1431175" y="737793"/>
                  </a:cubicBezTo>
                  <a:cubicBezTo>
                    <a:pt x="1430502" y="738758"/>
                    <a:pt x="1429639" y="739521"/>
                    <a:pt x="1429131" y="740511"/>
                  </a:cubicBezTo>
                  <a:cubicBezTo>
                    <a:pt x="1428267" y="742226"/>
                    <a:pt x="1428635" y="744486"/>
                    <a:pt x="1429804" y="746036"/>
                  </a:cubicBezTo>
                  <a:cubicBezTo>
                    <a:pt x="1430985" y="747623"/>
                    <a:pt x="1432877" y="748576"/>
                    <a:pt x="1434782" y="749109"/>
                  </a:cubicBezTo>
                  <a:cubicBezTo>
                    <a:pt x="1436941" y="749642"/>
                    <a:pt x="1439456" y="749693"/>
                    <a:pt x="1441310" y="751077"/>
                  </a:cubicBezTo>
                  <a:cubicBezTo>
                    <a:pt x="1445755" y="754227"/>
                    <a:pt x="1443888" y="762330"/>
                    <a:pt x="1448358" y="765530"/>
                  </a:cubicBezTo>
                  <a:cubicBezTo>
                    <a:pt x="1449908" y="766610"/>
                    <a:pt x="1452067" y="766940"/>
                    <a:pt x="1453172" y="768489"/>
                  </a:cubicBezTo>
                  <a:cubicBezTo>
                    <a:pt x="1453896" y="769480"/>
                    <a:pt x="1453984" y="770724"/>
                    <a:pt x="1454670" y="771702"/>
                  </a:cubicBezTo>
                  <a:cubicBezTo>
                    <a:pt x="1456194" y="773925"/>
                    <a:pt x="1459585" y="773506"/>
                    <a:pt x="1462290" y="772985"/>
                  </a:cubicBezTo>
                  <a:cubicBezTo>
                    <a:pt x="1470228" y="771474"/>
                    <a:pt x="1478534" y="771359"/>
                    <a:pt x="1486573" y="772820"/>
                  </a:cubicBezTo>
                  <a:cubicBezTo>
                    <a:pt x="1488427" y="773087"/>
                    <a:pt x="1490497" y="773506"/>
                    <a:pt x="1492059" y="772363"/>
                  </a:cubicBezTo>
                  <a:cubicBezTo>
                    <a:pt x="1493685" y="771182"/>
                    <a:pt x="1493926" y="768857"/>
                    <a:pt x="1495361" y="767308"/>
                  </a:cubicBezTo>
                  <a:cubicBezTo>
                    <a:pt x="1496656" y="766000"/>
                    <a:pt x="1498600" y="765632"/>
                    <a:pt x="1500517" y="765784"/>
                  </a:cubicBezTo>
                  <a:cubicBezTo>
                    <a:pt x="1502333" y="765860"/>
                    <a:pt x="1504175" y="766406"/>
                    <a:pt x="1506042" y="766483"/>
                  </a:cubicBezTo>
                  <a:cubicBezTo>
                    <a:pt x="1509280" y="766635"/>
                    <a:pt x="1512341" y="765530"/>
                    <a:pt x="1515516" y="764781"/>
                  </a:cubicBezTo>
                  <a:cubicBezTo>
                    <a:pt x="1518678" y="764158"/>
                    <a:pt x="1522158" y="763955"/>
                    <a:pt x="1524787" y="765860"/>
                  </a:cubicBezTo>
                  <a:cubicBezTo>
                    <a:pt x="1527695" y="767943"/>
                    <a:pt x="1531391" y="766559"/>
                    <a:pt x="1534160" y="768692"/>
                  </a:cubicBezTo>
                  <a:cubicBezTo>
                    <a:pt x="1535518" y="769759"/>
                    <a:pt x="1536306" y="771474"/>
                    <a:pt x="1537843" y="772096"/>
                  </a:cubicBezTo>
                  <a:cubicBezTo>
                    <a:pt x="1540243" y="773087"/>
                    <a:pt x="1542618" y="771283"/>
                    <a:pt x="1544878" y="770204"/>
                  </a:cubicBezTo>
                  <a:cubicBezTo>
                    <a:pt x="1550314" y="767651"/>
                    <a:pt x="1557439" y="769810"/>
                    <a:pt x="1560410" y="774966"/>
                  </a:cubicBezTo>
                  <a:cubicBezTo>
                    <a:pt x="1561325" y="776376"/>
                    <a:pt x="1561909" y="778001"/>
                    <a:pt x="1562836" y="779411"/>
                  </a:cubicBezTo>
                  <a:cubicBezTo>
                    <a:pt x="1566710" y="784974"/>
                    <a:pt x="1576387" y="785723"/>
                    <a:pt x="1578000" y="792378"/>
                  </a:cubicBezTo>
                  <a:cubicBezTo>
                    <a:pt x="1578279" y="793203"/>
                    <a:pt x="1578279" y="794092"/>
                    <a:pt x="1577809" y="794740"/>
                  </a:cubicBezTo>
                  <a:cubicBezTo>
                    <a:pt x="1577454" y="795235"/>
                    <a:pt x="1576870" y="795527"/>
                    <a:pt x="1576298" y="795731"/>
                  </a:cubicBezTo>
                  <a:cubicBezTo>
                    <a:pt x="1565910" y="800138"/>
                    <a:pt x="1553756" y="797217"/>
                    <a:pt x="1543050" y="800595"/>
                  </a:cubicBezTo>
                  <a:cubicBezTo>
                    <a:pt x="1537690" y="802309"/>
                    <a:pt x="1532470" y="805548"/>
                    <a:pt x="1526806" y="805002"/>
                  </a:cubicBezTo>
                  <a:cubicBezTo>
                    <a:pt x="1521790" y="804570"/>
                    <a:pt x="1517472" y="801128"/>
                    <a:pt x="1512430" y="800595"/>
                  </a:cubicBezTo>
                  <a:cubicBezTo>
                    <a:pt x="1510525" y="800480"/>
                    <a:pt x="1508531" y="800658"/>
                    <a:pt x="1506677" y="800290"/>
                  </a:cubicBezTo>
                  <a:cubicBezTo>
                    <a:pt x="1505038" y="799896"/>
                    <a:pt x="1503502" y="798969"/>
                    <a:pt x="1502016" y="798169"/>
                  </a:cubicBezTo>
                  <a:cubicBezTo>
                    <a:pt x="1494028" y="794092"/>
                    <a:pt x="1484820" y="793534"/>
                    <a:pt x="1475917" y="793369"/>
                  </a:cubicBezTo>
                  <a:cubicBezTo>
                    <a:pt x="1466900" y="793280"/>
                    <a:pt x="1457337" y="793635"/>
                    <a:pt x="1449755" y="798436"/>
                  </a:cubicBezTo>
                  <a:cubicBezTo>
                    <a:pt x="1449006" y="798880"/>
                    <a:pt x="1448333" y="799401"/>
                    <a:pt x="1447863" y="800138"/>
                  </a:cubicBezTo>
                  <a:cubicBezTo>
                    <a:pt x="1447406" y="800963"/>
                    <a:pt x="1447355" y="802004"/>
                    <a:pt x="1447304" y="802944"/>
                  </a:cubicBezTo>
                  <a:cubicBezTo>
                    <a:pt x="1447088" y="808075"/>
                    <a:pt x="1446847" y="813244"/>
                    <a:pt x="1446618" y="818426"/>
                  </a:cubicBezTo>
                  <a:cubicBezTo>
                    <a:pt x="1446593" y="819264"/>
                    <a:pt x="1446517" y="820166"/>
                    <a:pt x="1446745" y="820940"/>
                  </a:cubicBezTo>
                  <a:cubicBezTo>
                    <a:pt x="1447546" y="823417"/>
                    <a:pt x="1450200" y="824141"/>
                    <a:pt x="1452194" y="825449"/>
                  </a:cubicBezTo>
                  <a:cubicBezTo>
                    <a:pt x="1455242" y="827481"/>
                    <a:pt x="1455153" y="829589"/>
                    <a:pt x="1455191" y="833158"/>
                  </a:cubicBezTo>
                  <a:cubicBezTo>
                    <a:pt x="1455242" y="834948"/>
                    <a:pt x="1455064" y="837044"/>
                    <a:pt x="1453896" y="838365"/>
                  </a:cubicBezTo>
                  <a:cubicBezTo>
                    <a:pt x="1452816" y="839635"/>
                    <a:pt x="1451114" y="840104"/>
                    <a:pt x="1449755" y="840981"/>
                  </a:cubicBezTo>
                  <a:cubicBezTo>
                    <a:pt x="1447546" y="842619"/>
                    <a:pt x="1445691" y="847940"/>
                    <a:pt x="1445501" y="850620"/>
                  </a:cubicBezTo>
                  <a:cubicBezTo>
                    <a:pt x="1445374" y="852208"/>
                    <a:pt x="1445590" y="853719"/>
                    <a:pt x="1445158" y="855256"/>
                  </a:cubicBezTo>
                  <a:cubicBezTo>
                    <a:pt x="1444104" y="858850"/>
                    <a:pt x="1439748" y="861199"/>
                    <a:pt x="1439837" y="865009"/>
                  </a:cubicBezTo>
                  <a:cubicBezTo>
                    <a:pt x="1435100" y="865733"/>
                    <a:pt x="1434223" y="871854"/>
                    <a:pt x="1429766" y="873556"/>
                  </a:cubicBezTo>
                  <a:cubicBezTo>
                    <a:pt x="1426298" y="874890"/>
                    <a:pt x="1422400" y="872693"/>
                    <a:pt x="1419707" y="870026"/>
                  </a:cubicBezTo>
                  <a:cubicBezTo>
                    <a:pt x="1414716" y="865251"/>
                    <a:pt x="1411097" y="858431"/>
                    <a:pt x="1412074" y="851458"/>
                  </a:cubicBezTo>
                  <a:cubicBezTo>
                    <a:pt x="1412316" y="850290"/>
                    <a:pt x="1412595" y="848944"/>
                    <a:pt x="1412011" y="847851"/>
                  </a:cubicBezTo>
                  <a:cubicBezTo>
                    <a:pt x="1411236" y="846429"/>
                    <a:pt x="1409306" y="846137"/>
                    <a:pt x="1407604" y="845972"/>
                  </a:cubicBezTo>
                  <a:cubicBezTo>
                    <a:pt x="1402676" y="845591"/>
                    <a:pt x="1397520" y="845350"/>
                    <a:pt x="1392745" y="846683"/>
                  </a:cubicBezTo>
                  <a:cubicBezTo>
                    <a:pt x="1387868" y="848093"/>
                    <a:pt x="1383347" y="851560"/>
                    <a:pt x="1382204" y="856424"/>
                  </a:cubicBezTo>
                  <a:cubicBezTo>
                    <a:pt x="1380807" y="861822"/>
                    <a:pt x="1383512" y="868362"/>
                    <a:pt x="1379943" y="872604"/>
                  </a:cubicBezTo>
                  <a:cubicBezTo>
                    <a:pt x="1378737" y="874014"/>
                    <a:pt x="1377035" y="874801"/>
                    <a:pt x="1375371" y="875677"/>
                  </a:cubicBezTo>
                  <a:cubicBezTo>
                    <a:pt x="1373695" y="876553"/>
                    <a:pt x="1371904" y="877341"/>
                    <a:pt x="1370190" y="878154"/>
                  </a:cubicBezTo>
                  <a:cubicBezTo>
                    <a:pt x="1369326" y="878624"/>
                    <a:pt x="1368463" y="879030"/>
                    <a:pt x="1367853" y="879779"/>
                  </a:cubicBezTo>
                  <a:cubicBezTo>
                    <a:pt x="1367205" y="880579"/>
                    <a:pt x="1367015" y="881748"/>
                    <a:pt x="1366951" y="882865"/>
                  </a:cubicBezTo>
                  <a:cubicBezTo>
                    <a:pt x="1366558" y="886625"/>
                    <a:pt x="1367256" y="890625"/>
                    <a:pt x="1366227" y="894295"/>
                  </a:cubicBezTo>
                  <a:cubicBezTo>
                    <a:pt x="1365415" y="897293"/>
                    <a:pt x="1363611" y="899820"/>
                    <a:pt x="1362202" y="902525"/>
                  </a:cubicBezTo>
                  <a:cubicBezTo>
                    <a:pt x="1360182" y="906221"/>
                    <a:pt x="1358849" y="910297"/>
                    <a:pt x="1358366" y="914400"/>
                  </a:cubicBezTo>
                  <a:cubicBezTo>
                    <a:pt x="1357795" y="918591"/>
                    <a:pt x="1357058" y="919924"/>
                    <a:pt x="1353337" y="922007"/>
                  </a:cubicBezTo>
                  <a:cubicBezTo>
                    <a:pt x="1350022" y="923848"/>
                    <a:pt x="1346365" y="925068"/>
                    <a:pt x="1342694" y="925512"/>
                  </a:cubicBezTo>
                  <a:cubicBezTo>
                    <a:pt x="1341805" y="925664"/>
                    <a:pt x="1340878" y="925702"/>
                    <a:pt x="1340053" y="925372"/>
                  </a:cubicBezTo>
                  <a:cubicBezTo>
                    <a:pt x="1339380" y="925017"/>
                    <a:pt x="1338884" y="924369"/>
                    <a:pt x="1338262" y="923785"/>
                  </a:cubicBezTo>
                  <a:cubicBezTo>
                    <a:pt x="1334554" y="920191"/>
                    <a:pt x="1328204" y="920013"/>
                    <a:pt x="1323721" y="922718"/>
                  </a:cubicBezTo>
                  <a:cubicBezTo>
                    <a:pt x="1319225" y="925410"/>
                    <a:pt x="1316545" y="930490"/>
                    <a:pt x="1315504" y="935608"/>
                  </a:cubicBezTo>
                  <a:cubicBezTo>
                    <a:pt x="1315275" y="937158"/>
                    <a:pt x="1315072" y="938745"/>
                    <a:pt x="1313992" y="939838"/>
                  </a:cubicBezTo>
                  <a:cubicBezTo>
                    <a:pt x="1312913" y="940701"/>
                    <a:pt x="1311465" y="940841"/>
                    <a:pt x="1310182" y="940866"/>
                  </a:cubicBezTo>
                  <a:cubicBezTo>
                    <a:pt x="1306347" y="941031"/>
                    <a:pt x="1302600" y="940841"/>
                    <a:pt x="1298879" y="940307"/>
                  </a:cubicBezTo>
                  <a:cubicBezTo>
                    <a:pt x="1297711" y="940168"/>
                    <a:pt x="1296593" y="939952"/>
                    <a:pt x="1295628" y="939406"/>
                  </a:cubicBezTo>
                  <a:cubicBezTo>
                    <a:pt x="1294676" y="938745"/>
                    <a:pt x="1293964" y="937831"/>
                    <a:pt x="1293342" y="936891"/>
                  </a:cubicBezTo>
                  <a:cubicBezTo>
                    <a:pt x="1291018" y="932916"/>
                    <a:pt x="1289583" y="928344"/>
                    <a:pt x="1289316" y="923683"/>
                  </a:cubicBezTo>
                  <a:cubicBezTo>
                    <a:pt x="1289189" y="920965"/>
                    <a:pt x="1289278" y="917765"/>
                    <a:pt x="1287157" y="915962"/>
                  </a:cubicBezTo>
                  <a:cubicBezTo>
                    <a:pt x="1286027" y="915009"/>
                    <a:pt x="1284541" y="914692"/>
                    <a:pt x="1283068" y="914488"/>
                  </a:cubicBezTo>
                  <a:cubicBezTo>
                    <a:pt x="1279093" y="913777"/>
                    <a:pt x="1275016" y="913485"/>
                    <a:pt x="1271003" y="913447"/>
                  </a:cubicBezTo>
                  <a:cubicBezTo>
                    <a:pt x="1267866" y="913447"/>
                    <a:pt x="1264221" y="913904"/>
                    <a:pt x="1262773" y="916660"/>
                  </a:cubicBezTo>
                  <a:cubicBezTo>
                    <a:pt x="1261986" y="918095"/>
                    <a:pt x="1262100" y="919848"/>
                    <a:pt x="1261427" y="921321"/>
                  </a:cubicBezTo>
                  <a:cubicBezTo>
                    <a:pt x="1259979" y="924547"/>
                    <a:pt x="1255826" y="925372"/>
                    <a:pt x="1252296" y="924877"/>
                  </a:cubicBezTo>
                  <a:cubicBezTo>
                    <a:pt x="1248892" y="924318"/>
                    <a:pt x="1245577" y="922896"/>
                    <a:pt x="1241983" y="923175"/>
                  </a:cubicBezTo>
                  <a:cubicBezTo>
                    <a:pt x="1236116" y="923505"/>
                    <a:pt x="1230604" y="928484"/>
                    <a:pt x="1224978" y="926807"/>
                  </a:cubicBezTo>
                  <a:cubicBezTo>
                    <a:pt x="1221955" y="925906"/>
                    <a:pt x="1218984" y="923213"/>
                    <a:pt x="1216126" y="924547"/>
                  </a:cubicBezTo>
                  <a:cubicBezTo>
                    <a:pt x="1214742" y="925245"/>
                    <a:pt x="1213929" y="926744"/>
                    <a:pt x="1212951" y="927925"/>
                  </a:cubicBezTo>
                  <a:cubicBezTo>
                    <a:pt x="1210665" y="930859"/>
                    <a:pt x="1206893" y="932611"/>
                    <a:pt x="1203236" y="932103"/>
                  </a:cubicBezTo>
                  <a:cubicBezTo>
                    <a:pt x="1199578" y="931570"/>
                    <a:pt x="1196301" y="928751"/>
                    <a:pt x="1195451" y="925144"/>
                  </a:cubicBezTo>
                  <a:cubicBezTo>
                    <a:pt x="1195082" y="923010"/>
                    <a:pt x="1195451" y="920635"/>
                    <a:pt x="1195082" y="918451"/>
                  </a:cubicBezTo>
                  <a:cubicBezTo>
                    <a:pt x="1194498" y="915238"/>
                    <a:pt x="1191907" y="912444"/>
                    <a:pt x="1188770" y="911453"/>
                  </a:cubicBezTo>
                  <a:cubicBezTo>
                    <a:pt x="1182928" y="909789"/>
                    <a:pt x="1180642" y="902766"/>
                    <a:pt x="1174648" y="902246"/>
                  </a:cubicBezTo>
                  <a:cubicBezTo>
                    <a:pt x="1168031" y="901687"/>
                    <a:pt x="1161516" y="905675"/>
                    <a:pt x="1155204" y="903973"/>
                  </a:cubicBezTo>
                  <a:cubicBezTo>
                    <a:pt x="1153160" y="903452"/>
                    <a:pt x="1151382" y="902360"/>
                    <a:pt x="1149337" y="901890"/>
                  </a:cubicBezTo>
                  <a:cubicBezTo>
                    <a:pt x="1147305" y="901306"/>
                    <a:pt x="1144943" y="901598"/>
                    <a:pt x="1143673" y="903224"/>
                  </a:cubicBezTo>
                  <a:cubicBezTo>
                    <a:pt x="1141907" y="903681"/>
                    <a:pt x="1139825" y="902677"/>
                    <a:pt x="1139164" y="900976"/>
                  </a:cubicBezTo>
                  <a:cubicBezTo>
                    <a:pt x="1138453" y="899363"/>
                    <a:pt x="1139177" y="897204"/>
                    <a:pt x="1140777" y="896289"/>
                  </a:cubicBezTo>
                  <a:cubicBezTo>
                    <a:pt x="1143101" y="894943"/>
                    <a:pt x="1146429" y="896200"/>
                    <a:pt x="1148295" y="894295"/>
                  </a:cubicBezTo>
                  <a:cubicBezTo>
                    <a:pt x="1150200" y="892505"/>
                    <a:pt x="1149032" y="889152"/>
                    <a:pt x="1146873" y="887704"/>
                  </a:cubicBezTo>
                  <a:cubicBezTo>
                    <a:pt x="1144701" y="886269"/>
                    <a:pt x="1141984" y="886104"/>
                    <a:pt x="1139494" y="885367"/>
                  </a:cubicBezTo>
                  <a:cubicBezTo>
                    <a:pt x="1137005" y="884656"/>
                    <a:pt x="1134427" y="882929"/>
                    <a:pt x="1134160" y="880414"/>
                  </a:cubicBezTo>
                  <a:cubicBezTo>
                    <a:pt x="1133894" y="877341"/>
                    <a:pt x="1137043" y="874560"/>
                    <a:pt x="1136129" y="871588"/>
                  </a:cubicBezTo>
                  <a:cubicBezTo>
                    <a:pt x="1135964" y="870673"/>
                    <a:pt x="1135278" y="869899"/>
                    <a:pt x="1135049" y="868946"/>
                  </a:cubicBezTo>
                  <a:cubicBezTo>
                    <a:pt x="1134884" y="868070"/>
                    <a:pt x="1135049" y="867079"/>
                    <a:pt x="1135227" y="866165"/>
                  </a:cubicBezTo>
                  <a:cubicBezTo>
                    <a:pt x="1136586" y="860272"/>
                    <a:pt x="1138288" y="853782"/>
                    <a:pt x="1143444" y="850544"/>
                  </a:cubicBezTo>
                  <a:cubicBezTo>
                    <a:pt x="1144320" y="850023"/>
                    <a:pt x="1145222" y="849591"/>
                    <a:pt x="1145946" y="848753"/>
                  </a:cubicBezTo>
                  <a:cubicBezTo>
                    <a:pt x="1148041" y="846480"/>
                    <a:pt x="1146606" y="842556"/>
                    <a:pt x="1147953" y="839736"/>
                  </a:cubicBezTo>
                  <a:cubicBezTo>
                    <a:pt x="1149096" y="837044"/>
                    <a:pt x="1152461" y="836041"/>
                    <a:pt x="1155280" y="835317"/>
                  </a:cubicBezTo>
                  <a:cubicBezTo>
                    <a:pt x="1164463" y="833158"/>
                    <a:pt x="1173556" y="830897"/>
                    <a:pt x="1182687" y="828687"/>
                  </a:cubicBezTo>
                  <a:cubicBezTo>
                    <a:pt x="1184402" y="828294"/>
                    <a:pt x="1186319" y="827608"/>
                    <a:pt x="1186776" y="825944"/>
                  </a:cubicBezTo>
                  <a:cubicBezTo>
                    <a:pt x="1187284" y="823950"/>
                    <a:pt x="1185087" y="822248"/>
                    <a:pt x="1183043" y="821778"/>
                  </a:cubicBezTo>
                  <a:cubicBezTo>
                    <a:pt x="1180960" y="821334"/>
                    <a:pt x="1178712" y="821435"/>
                    <a:pt x="1176985" y="820166"/>
                  </a:cubicBezTo>
                  <a:cubicBezTo>
                    <a:pt x="1173873" y="817803"/>
                    <a:pt x="1175194" y="812711"/>
                    <a:pt x="1177810" y="809828"/>
                  </a:cubicBezTo>
                  <a:cubicBezTo>
                    <a:pt x="1181087" y="806272"/>
                    <a:pt x="1185659" y="804214"/>
                    <a:pt x="1189710" y="801535"/>
                  </a:cubicBezTo>
                  <a:cubicBezTo>
                    <a:pt x="1193723" y="798880"/>
                    <a:pt x="1197635" y="795083"/>
                    <a:pt x="1198092" y="790295"/>
                  </a:cubicBezTo>
                  <a:cubicBezTo>
                    <a:pt x="1198156" y="789216"/>
                    <a:pt x="1198092" y="788047"/>
                    <a:pt x="1197559" y="787133"/>
                  </a:cubicBezTo>
                  <a:cubicBezTo>
                    <a:pt x="1196987" y="786345"/>
                    <a:pt x="1196213" y="785799"/>
                    <a:pt x="1195387" y="785266"/>
                  </a:cubicBezTo>
                  <a:cubicBezTo>
                    <a:pt x="1190891" y="782485"/>
                    <a:pt x="1184402" y="780732"/>
                    <a:pt x="1180668" y="784644"/>
                  </a:cubicBezTo>
                  <a:cubicBezTo>
                    <a:pt x="1179791" y="785558"/>
                    <a:pt x="1179131" y="786803"/>
                    <a:pt x="1178255" y="787742"/>
                  </a:cubicBezTo>
                  <a:cubicBezTo>
                    <a:pt x="1175639" y="790219"/>
                    <a:pt x="1171536" y="789914"/>
                    <a:pt x="1167955" y="790219"/>
                  </a:cubicBezTo>
                  <a:cubicBezTo>
                    <a:pt x="1163256" y="790676"/>
                    <a:pt x="1158773" y="792556"/>
                    <a:pt x="1155166" y="795527"/>
                  </a:cubicBezTo>
                  <a:cubicBezTo>
                    <a:pt x="1153795" y="796607"/>
                    <a:pt x="1152613" y="797877"/>
                    <a:pt x="1151077" y="798474"/>
                  </a:cubicBezTo>
                  <a:cubicBezTo>
                    <a:pt x="1149515" y="799109"/>
                    <a:pt x="1147762" y="799058"/>
                    <a:pt x="1146060" y="799261"/>
                  </a:cubicBezTo>
                  <a:cubicBezTo>
                    <a:pt x="1142212" y="799896"/>
                    <a:pt x="1138656" y="802220"/>
                    <a:pt x="1136662" y="805548"/>
                  </a:cubicBezTo>
                  <a:cubicBezTo>
                    <a:pt x="1133043" y="811745"/>
                    <a:pt x="1134694" y="820166"/>
                    <a:pt x="1130274" y="825868"/>
                  </a:cubicBezTo>
                  <a:cubicBezTo>
                    <a:pt x="1127683" y="829068"/>
                    <a:pt x="1123492" y="830808"/>
                    <a:pt x="1121168" y="834123"/>
                  </a:cubicBezTo>
                  <a:cubicBezTo>
                    <a:pt x="1117473" y="839317"/>
                    <a:pt x="1119301" y="846480"/>
                    <a:pt x="1121702" y="852284"/>
                  </a:cubicBezTo>
                  <a:cubicBezTo>
                    <a:pt x="1122235" y="853719"/>
                    <a:pt x="1122908" y="855179"/>
                    <a:pt x="1122756" y="856691"/>
                  </a:cubicBezTo>
                  <a:cubicBezTo>
                    <a:pt x="1122514" y="858647"/>
                    <a:pt x="1121067" y="860183"/>
                    <a:pt x="1119797" y="861631"/>
                  </a:cubicBezTo>
                  <a:cubicBezTo>
                    <a:pt x="1115669" y="866355"/>
                    <a:pt x="1112634" y="872020"/>
                    <a:pt x="1110970" y="878065"/>
                  </a:cubicBezTo>
                  <a:cubicBezTo>
                    <a:pt x="1109408" y="883577"/>
                    <a:pt x="1108163" y="890511"/>
                    <a:pt x="1102766" y="892314"/>
                  </a:cubicBezTo>
                  <a:cubicBezTo>
                    <a:pt x="1101686" y="892670"/>
                    <a:pt x="1100442" y="892860"/>
                    <a:pt x="1099680" y="893673"/>
                  </a:cubicBezTo>
                  <a:cubicBezTo>
                    <a:pt x="1098791" y="894587"/>
                    <a:pt x="1098689" y="895946"/>
                    <a:pt x="1098473" y="897115"/>
                  </a:cubicBezTo>
                  <a:cubicBezTo>
                    <a:pt x="1097800" y="900074"/>
                    <a:pt x="1095311" y="902677"/>
                    <a:pt x="1092288" y="903058"/>
                  </a:cubicBezTo>
                  <a:cubicBezTo>
                    <a:pt x="1089329" y="903414"/>
                    <a:pt x="1086053" y="901115"/>
                    <a:pt x="1085900" y="898080"/>
                  </a:cubicBezTo>
                  <a:cubicBezTo>
                    <a:pt x="1085824" y="897115"/>
                    <a:pt x="1086053" y="896010"/>
                    <a:pt x="1085900" y="895019"/>
                  </a:cubicBezTo>
                  <a:cubicBezTo>
                    <a:pt x="1085621" y="893127"/>
                    <a:pt x="1083945" y="891628"/>
                    <a:pt x="1082192" y="890981"/>
                  </a:cubicBezTo>
                  <a:cubicBezTo>
                    <a:pt x="1077175" y="889063"/>
                    <a:pt x="1071270" y="893216"/>
                    <a:pt x="1070648" y="898321"/>
                  </a:cubicBezTo>
                  <a:cubicBezTo>
                    <a:pt x="1070190" y="901306"/>
                    <a:pt x="1070444" y="900976"/>
                    <a:pt x="1067485" y="900239"/>
                  </a:cubicBezTo>
                  <a:cubicBezTo>
                    <a:pt x="1064221" y="899401"/>
                    <a:pt x="1060907" y="901115"/>
                    <a:pt x="1057656" y="901433"/>
                  </a:cubicBezTo>
                  <a:cubicBezTo>
                    <a:pt x="1056982" y="901522"/>
                    <a:pt x="1056220" y="901522"/>
                    <a:pt x="1055687" y="901141"/>
                  </a:cubicBezTo>
                  <a:cubicBezTo>
                    <a:pt x="1054976" y="900607"/>
                    <a:pt x="1054963" y="899629"/>
                    <a:pt x="1054963" y="898829"/>
                  </a:cubicBezTo>
                  <a:cubicBezTo>
                    <a:pt x="1054900" y="897115"/>
                    <a:pt x="1054900" y="895388"/>
                    <a:pt x="1054900" y="893711"/>
                  </a:cubicBezTo>
                  <a:cubicBezTo>
                    <a:pt x="1054862" y="892962"/>
                    <a:pt x="1054862" y="892136"/>
                    <a:pt x="1054620" y="891425"/>
                  </a:cubicBezTo>
                  <a:cubicBezTo>
                    <a:pt x="1053782" y="889596"/>
                    <a:pt x="1051521" y="888974"/>
                    <a:pt x="1049502" y="888885"/>
                  </a:cubicBezTo>
                  <a:cubicBezTo>
                    <a:pt x="1043571" y="888453"/>
                    <a:pt x="1034923" y="889355"/>
                    <a:pt x="1029423" y="891781"/>
                  </a:cubicBezTo>
                  <a:cubicBezTo>
                    <a:pt x="1025436" y="893508"/>
                    <a:pt x="1021930" y="897293"/>
                    <a:pt x="1021854" y="901649"/>
                  </a:cubicBezTo>
                  <a:cubicBezTo>
                    <a:pt x="1021829" y="905764"/>
                    <a:pt x="1024407" y="910551"/>
                    <a:pt x="1021537" y="913523"/>
                  </a:cubicBezTo>
                  <a:cubicBezTo>
                    <a:pt x="1020419" y="914742"/>
                    <a:pt x="1018743" y="915149"/>
                    <a:pt x="1017168" y="915504"/>
                  </a:cubicBezTo>
                  <a:cubicBezTo>
                    <a:pt x="1014539" y="916152"/>
                    <a:pt x="1011389" y="916520"/>
                    <a:pt x="1009688" y="914488"/>
                  </a:cubicBezTo>
                  <a:cubicBezTo>
                    <a:pt x="1006868" y="910907"/>
                    <a:pt x="1011758" y="904189"/>
                    <a:pt x="1007973" y="901788"/>
                  </a:cubicBezTo>
                  <a:cubicBezTo>
                    <a:pt x="1006983" y="901115"/>
                    <a:pt x="1005624" y="901141"/>
                    <a:pt x="1004455" y="901433"/>
                  </a:cubicBezTo>
                  <a:cubicBezTo>
                    <a:pt x="998308" y="902766"/>
                    <a:pt x="995349" y="909701"/>
                    <a:pt x="993990" y="915847"/>
                  </a:cubicBezTo>
                  <a:cubicBezTo>
                    <a:pt x="992682" y="922007"/>
                    <a:pt x="991717" y="928865"/>
                    <a:pt x="986866" y="932802"/>
                  </a:cubicBezTo>
                  <a:cubicBezTo>
                    <a:pt x="982065" y="936802"/>
                    <a:pt x="974153" y="937158"/>
                    <a:pt x="971550" y="942784"/>
                  </a:cubicBezTo>
                  <a:cubicBezTo>
                    <a:pt x="971219" y="943546"/>
                    <a:pt x="970991" y="944435"/>
                    <a:pt x="970445" y="945095"/>
                  </a:cubicBezTo>
                  <a:cubicBezTo>
                    <a:pt x="969263" y="946353"/>
                    <a:pt x="967193" y="946238"/>
                    <a:pt x="965530" y="945718"/>
                  </a:cubicBezTo>
                  <a:cubicBezTo>
                    <a:pt x="960970" y="944156"/>
                    <a:pt x="957440" y="940244"/>
                    <a:pt x="952855" y="938593"/>
                  </a:cubicBezTo>
                  <a:cubicBezTo>
                    <a:pt x="949782" y="937526"/>
                    <a:pt x="946442" y="937526"/>
                    <a:pt x="943101" y="937564"/>
                  </a:cubicBezTo>
                  <a:cubicBezTo>
                    <a:pt x="937221" y="937590"/>
                    <a:pt x="931405" y="937717"/>
                    <a:pt x="925588" y="937717"/>
                  </a:cubicBezTo>
                  <a:cubicBezTo>
                    <a:pt x="922553" y="937729"/>
                    <a:pt x="919035" y="938009"/>
                    <a:pt x="917308" y="940473"/>
                  </a:cubicBezTo>
                  <a:cubicBezTo>
                    <a:pt x="915301" y="943444"/>
                    <a:pt x="916851" y="947966"/>
                    <a:pt x="914412" y="950595"/>
                  </a:cubicBezTo>
                  <a:cubicBezTo>
                    <a:pt x="913612" y="951509"/>
                    <a:pt x="912469" y="951979"/>
                    <a:pt x="911390" y="952500"/>
                  </a:cubicBezTo>
                  <a:cubicBezTo>
                    <a:pt x="907986" y="953935"/>
                    <a:pt x="904595" y="955370"/>
                    <a:pt x="901166" y="956741"/>
                  </a:cubicBezTo>
                  <a:cubicBezTo>
                    <a:pt x="895845" y="959065"/>
                    <a:pt x="889711" y="961389"/>
                    <a:pt x="884377" y="959015"/>
                  </a:cubicBezTo>
                  <a:cubicBezTo>
                    <a:pt x="880059" y="957122"/>
                    <a:pt x="874572" y="958532"/>
                    <a:pt x="871855" y="962329"/>
                  </a:cubicBezTo>
                  <a:cubicBezTo>
                    <a:pt x="870089" y="964768"/>
                    <a:pt x="870038" y="968184"/>
                    <a:pt x="867879" y="970241"/>
                  </a:cubicBezTo>
                  <a:cubicBezTo>
                    <a:pt x="866724" y="971321"/>
                    <a:pt x="865035" y="971867"/>
                    <a:pt x="863460" y="972235"/>
                  </a:cubicBezTo>
                  <a:cubicBezTo>
                    <a:pt x="860437" y="972972"/>
                    <a:pt x="857376" y="973353"/>
                    <a:pt x="854290" y="973493"/>
                  </a:cubicBezTo>
                  <a:cubicBezTo>
                    <a:pt x="850201" y="973569"/>
                    <a:pt x="845693" y="972972"/>
                    <a:pt x="842899" y="969886"/>
                  </a:cubicBezTo>
                  <a:cubicBezTo>
                    <a:pt x="841108" y="967790"/>
                    <a:pt x="840371" y="964933"/>
                    <a:pt x="840282" y="962177"/>
                  </a:cubicBezTo>
                  <a:cubicBezTo>
                    <a:pt x="840282" y="959446"/>
                    <a:pt x="840841" y="956614"/>
                    <a:pt x="841197" y="953935"/>
                  </a:cubicBezTo>
                  <a:cubicBezTo>
                    <a:pt x="841298" y="953452"/>
                    <a:pt x="841298" y="952919"/>
                    <a:pt x="841108" y="952550"/>
                  </a:cubicBezTo>
                  <a:cubicBezTo>
                    <a:pt x="840803" y="952093"/>
                    <a:pt x="840219" y="951915"/>
                    <a:pt x="839660" y="951814"/>
                  </a:cubicBezTo>
                  <a:cubicBezTo>
                    <a:pt x="836409" y="951090"/>
                    <a:pt x="832523" y="950595"/>
                    <a:pt x="830351" y="953058"/>
                  </a:cubicBezTo>
                  <a:cubicBezTo>
                    <a:pt x="829551" y="954011"/>
                    <a:pt x="829183" y="955230"/>
                    <a:pt x="828827" y="956449"/>
                  </a:cubicBezTo>
                  <a:cubicBezTo>
                    <a:pt x="827290" y="962228"/>
                    <a:pt x="826668" y="968248"/>
                    <a:pt x="827011" y="974229"/>
                  </a:cubicBezTo>
                  <a:cubicBezTo>
                    <a:pt x="827062" y="975855"/>
                    <a:pt x="827201" y="977557"/>
                    <a:pt x="826909" y="979106"/>
                  </a:cubicBezTo>
                  <a:cubicBezTo>
                    <a:pt x="826554" y="980719"/>
                    <a:pt x="825588" y="982332"/>
                    <a:pt x="824001" y="982878"/>
                  </a:cubicBezTo>
                  <a:cubicBezTo>
                    <a:pt x="822058" y="983627"/>
                    <a:pt x="819810" y="982497"/>
                    <a:pt x="818362" y="980986"/>
                  </a:cubicBezTo>
                  <a:cubicBezTo>
                    <a:pt x="816889" y="979474"/>
                    <a:pt x="815848" y="977557"/>
                    <a:pt x="814311" y="976109"/>
                  </a:cubicBezTo>
                  <a:cubicBezTo>
                    <a:pt x="812050" y="973937"/>
                    <a:pt x="808710" y="972705"/>
                    <a:pt x="807732" y="969708"/>
                  </a:cubicBezTo>
                  <a:cubicBezTo>
                    <a:pt x="806919" y="967460"/>
                    <a:pt x="807415" y="964171"/>
                    <a:pt x="805141" y="963295"/>
                  </a:cubicBezTo>
                  <a:cubicBezTo>
                    <a:pt x="804849" y="959396"/>
                    <a:pt x="801827" y="958214"/>
                    <a:pt x="798029" y="957249"/>
                  </a:cubicBezTo>
                  <a:cubicBezTo>
                    <a:pt x="790422" y="955281"/>
                    <a:pt x="782370" y="955281"/>
                    <a:pt x="774522" y="955281"/>
                  </a:cubicBezTo>
                  <a:lnTo>
                    <a:pt x="760476" y="955281"/>
                  </a:lnTo>
                  <a:cubicBezTo>
                    <a:pt x="759028" y="955281"/>
                    <a:pt x="757529" y="955281"/>
                    <a:pt x="756323" y="955992"/>
                  </a:cubicBezTo>
                  <a:cubicBezTo>
                    <a:pt x="753960" y="957351"/>
                    <a:pt x="753491" y="960526"/>
                    <a:pt x="753249" y="963218"/>
                  </a:cubicBezTo>
                  <a:cubicBezTo>
                    <a:pt x="752970" y="967092"/>
                    <a:pt x="752678" y="971143"/>
                    <a:pt x="753795" y="974902"/>
                  </a:cubicBezTo>
                  <a:cubicBezTo>
                    <a:pt x="755319" y="979804"/>
                    <a:pt x="759282" y="984313"/>
                    <a:pt x="758482" y="989469"/>
                  </a:cubicBezTo>
                  <a:cubicBezTo>
                    <a:pt x="758405" y="990066"/>
                    <a:pt x="758202" y="990650"/>
                    <a:pt x="758405" y="991273"/>
                  </a:cubicBezTo>
                  <a:cubicBezTo>
                    <a:pt x="758609" y="992263"/>
                    <a:pt x="759625" y="992847"/>
                    <a:pt x="760552" y="993305"/>
                  </a:cubicBezTo>
                  <a:cubicBezTo>
                    <a:pt x="766965" y="996505"/>
                    <a:pt x="773188" y="1000201"/>
                    <a:pt x="778319" y="1005141"/>
                  </a:cubicBezTo>
                  <a:cubicBezTo>
                    <a:pt x="778979" y="1005801"/>
                    <a:pt x="779678" y="1006525"/>
                    <a:pt x="779932" y="1007402"/>
                  </a:cubicBezTo>
                  <a:cubicBezTo>
                    <a:pt x="780135" y="1008303"/>
                    <a:pt x="779881" y="1009218"/>
                    <a:pt x="779932" y="1010094"/>
                  </a:cubicBezTo>
                  <a:cubicBezTo>
                    <a:pt x="780313" y="1013726"/>
                    <a:pt x="786079" y="1015263"/>
                    <a:pt x="785723" y="1018857"/>
                  </a:cubicBezTo>
                  <a:cubicBezTo>
                    <a:pt x="785533" y="1021105"/>
                    <a:pt x="783005" y="1022350"/>
                    <a:pt x="780796" y="1022819"/>
                  </a:cubicBezTo>
                  <a:cubicBezTo>
                    <a:pt x="778598" y="1023391"/>
                    <a:pt x="776109" y="1023848"/>
                    <a:pt x="774941" y="1025791"/>
                  </a:cubicBezTo>
                  <a:cubicBezTo>
                    <a:pt x="773404" y="1028331"/>
                    <a:pt x="775246" y="1032116"/>
                    <a:pt x="775157" y="1034961"/>
                  </a:cubicBezTo>
                  <a:cubicBezTo>
                    <a:pt x="775068" y="1038885"/>
                    <a:pt x="774814" y="1042771"/>
                    <a:pt x="774611" y="1046632"/>
                  </a:cubicBezTo>
                  <a:cubicBezTo>
                    <a:pt x="774522" y="1047788"/>
                    <a:pt x="774522" y="1048905"/>
                    <a:pt x="774839" y="1049947"/>
                  </a:cubicBezTo>
                  <a:cubicBezTo>
                    <a:pt x="775512" y="1051890"/>
                    <a:pt x="777367" y="1053096"/>
                    <a:pt x="778852" y="1054582"/>
                  </a:cubicBezTo>
                  <a:cubicBezTo>
                    <a:pt x="780262" y="1056043"/>
                    <a:pt x="781342" y="1057821"/>
                    <a:pt x="781748" y="1059827"/>
                  </a:cubicBezTo>
                  <a:cubicBezTo>
                    <a:pt x="782510" y="1064234"/>
                    <a:pt x="779640" y="1068552"/>
                    <a:pt x="775970" y="1071079"/>
                  </a:cubicBezTo>
                  <a:cubicBezTo>
                    <a:pt x="772312" y="1073683"/>
                    <a:pt x="767956" y="1074953"/>
                    <a:pt x="763892" y="1076769"/>
                  </a:cubicBezTo>
                  <a:cubicBezTo>
                    <a:pt x="759841" y="1078585"/>
                    <a:pt x="755827" y="1081290"/>
                    <a:pt x="754151" y="1085443"/>
                  </a:cubicBezTo>
                  <a:cubicBezTo>
                    <a:pt x="753097" y="1088047"/>
                    <a:pt x="753148" y="1090917"/>
                    <a:pt x="753097" y="1093774"/>
                  </a:cubicBezTo>
                  <a:cubicBezTo>
                    <a:pt x="753084" y="1102283"/>
                    <a:pt x="752538" y="1111110"/>
                    <a:pt x="748449" y="1118616"/>
                  </a:cubicBezTo>
                  <a:cubicBezTo>
                    <a:pt x="743864" y="1127099"/>
                    <a:pt x="735380" y="1132624"/>
                    <a:pt x="729157" y="1139964"/>
                  </a:cubicBezTo>
                  <a:cubicBezTo>
                    <a:pt x="727735" y="1141806"/>
                    <a:pt x="726186" y="1143787"/>
                    <a:pt x="723950" y="1144498"/>
                  </a:cubicBezTo>
                  <a:cubicBezTo>
                    <a:pt x="721779" y="1145247"/>
                    <a:pt x="719340" y="1144498"/>
                    <a:pt x="717080" y="1143761"/>
                  </a:cubicBezTo>
                  <a:cubicBezTo>
                    <a:pt x="712927" y="1142339"/>
                    <a:pt x="708748" y="1140993"/>
                    <a:pt x="704646" y="1139647"/>
                  </a:cubicBezTo>
                  <a:cubicBezTo>
                    <a:pt x="703643" y="1139317"/>
                    <a:pt x="702563" y="1138859"/>
                    <a:pt x="702437" y="1137856"/>
                  </a:cubicBezTo>
                  <a:cubicBezTo>
                    <a:pt x="701103" y="1127556"/>
                    <a:pt x="685101" y="1131760"/>
                    <a:pt x="676490" y="1126197"/>
                  </a:cubicBezTo>
                  <a:cubicBezTo>
                    <a:pt x="673430" y="1124229"/>
                    <a:pt x="670941" y="1121613"/>
                    <a:pt x="668350" y="1119073"/>
                  </a:cubicBezTo>
                  <a:cubicBezTo>
                    <a:pt x="651814" y="1102664"/>
                    <a:pt x="631469" y="1090815"/>
                    <a:pt x="611276" y="1079106"/>
                  </a:cubicBezTo>
                  <a:cubicBezTo>
                    <a:pt x="606894" y="1076617"/>
                    <a:pt x="602386" y="1074013"/>
                    <a:pt x="597408" y="1073251"/>
                  </a:cubicBezTo>
                  <a:cubicBezTo>
                    <a:pt x="587463" y="1071626"/>
                    <a:pt x="577367" y="1077734"/>
                    <a:pt x="571969" y="1086243"/>
                  </a:cubicBezTo>
                  <a:cubicBezTo>
                    <a:pt x="566445" y="1094727"/>
                    <a:pt x="564819" y="1105179"/>
                    <a:pt x="564451" y="1115263"/>
                  </a:cubicBezTo>
                  <a:cubicBezTo>
                    <a:pt x="564095" y="1126261"/>
                    <a:pt x="564159" y="1139317"/>
                    <a:pt x="555091" y="1145514"/>
                  </a:cubicBezTo>
                  <a:cubicBezTo>
                    <a:pt x="546950" y="1151077"/>
                    <a:pt x="534568" y="1148537"/>
                    <a:pt x="527761" y="1155598"/>
                  </a:cubicBezTo>
                  <a:cubicBezTo>
                    <a:pt x="524687" y="1158748"/>
                    <a:pt x="523506" y="1163281"/>
                    <a:pt x="522033" y="1167460"/>
                  </a:cubicBezTo>
                  <a:cubicBezTo>
                    <a:pt x="516788" y="1182370"/>
                    <a:pt x="506780" y="1195654"/>
                    <a:pt x="493814" y="1204747"/>
                  </a:cubicBezTo>
                  <a:cubicBezTo>
                    <a:pt x="490867" y="1206855"/>
                    <a:pt x="487718" y="1208722"/>
                    <a:pt x="485546" y="1211656"/>
                  </a:cubicBezTo>
                  <a:cubicBezTo>
                    <a:pt x="483323" y="1214513"/>
                    <a:pt x="482396" y="1218628"/>
                    <a:pt x="484365" y="1221727"/>
                  </a:cubicBezTo>
                  <a:cubicBezTo>
                    <a:pt x="486397" y="1224864"/>
                    <a:pt x="490918" y="1225943"/>
                    <a:pt x="492290" y="1229474"/>
                  </a:cubicBezTo>
                  <a:cubicBezTo>
                    <a:pt x="494068" y="1233931"/>
                    <a:pt x="489508" y="1238148"/>
                    <a:pt x="485927" y="1241348"/>
                  </a:cubicBezTo>
                  <a:cubicBezTo>
                    <a:pt x="476707" y="1249781"/>
                    <a:pt x="471297" y="1262214"/>
                    <a:pt x="471474" y="1274660"/>
                  </a:cubicBezTo>
                  <a:cubicBezTo>
                    <a:pt x="471474" y="1275930"/>
                    <a:pt x="471589" y="1277289"/>
                    <a:pt x="472287" y="1278369"/>
                  </a:cubicBezTo>
                  <a:cubicBezTo>
                    <a:pt x="473684" y="1280668"/>
                    <a:pt x="476885" y="1280833"/>
                    <a:pt x="479577" y="1280706"/>
                  </a:cubicBezTo>
                  <a:cubicBezTo>
                    <a:pt x="486003" y="1280553"/>
                    <a:pt x="492658" y="1280833"/>
                    <a:pt x="498221" y="1283982"/>
                  </a:cubicBezTo>
                  <a:cubicBezTo>
                    <a:pt x="508368" y="1289888"/>
                    <a:pt x="510603" y="1303261"/>
                    <a:pt x="511797" y="1314894"/>
                  </a:cubicBezTo>
                  <a:cubicBezTo>
                    <a:pt x="512343" y="1319923"/>
                    <a:pt x="509079" y="1330959"/>
                    <a:pt x="510603" y="1334744"/>
                  </a:cubicBezTo>
                  <a:cubicBezTo>
                    <a:pt x="514502" y="1344104"/>
                    <a:pt x="529234" y="1346263"/>
                    <a:pt x="535698" y="1338452"/>
                  </a:cubicBezTo>
                  <a:cubicBezTo>
                    <a:pt x="540435" y="1332776"/>
                    <a:pt x="548500" y="1329004"/>
                    <a:pt x="554431" y="1333461"/>
                  </a:cubicBezTo>
                  <a:cubicBezTo>
                    <a:pt x="558419" y="1336446"/>
                    <a:pt x="560933" y="1341589"/>
                    <a:pt x="565734" y="1342898"/>
                  </a:cubicBezTo>
                  <a:cubicBezTo>
                    <a:pt x="570788" y="1344218"/>
                    <a:pt x="576465" y="1340700"/>
                    <a:pt x="581177" y="1343152"/>
                  </a:cubicBezTo>
                  <a:cubicBezTo>
                    <a:pt x="583438" y="1344307"/>
                    <a:pt x="585012" y="1346809"/>
                    <a:pt x="587463" y="1347647"/>
                  </a:cubicBezTo>
                  <a:cubicBezTo>
                    <a:pt x="591248" y="1348892"/>
                    <a:pt x="594956" y="1345641"/>
                    <a:pt x="598728" y="1344307"/>
                  </a:cubicBezTo>
                  <a:cubicBezTo>
                    <a:pt x="605167" y="1342135"/>
                    <a:pt x="612355" y="1345641"/>
                    <a:pt x="618845" y="1343812"/>
                  </a:cubicBezTo>
                  <a:cubicBezTo>
                    <a:pt x="629221" y="1340942"/>
                    <a:pt x="632548" y="1326362"/>
                    <a:pt x="642772" y="1322920"/>
                  </a:cubicBezTo>
                  <a:cubicBezTo>
                    <a:pt x="647293" y="1321384"/>
                    <a:pt x="652411" y="1322349"/>
                    <a:pt x="656920" y="1320749"/>
                  </a:cubicBezTo>
                  <a:cubicBezTo>
                    <a:pt x="664337" y="1318132"/>
                    <a:pt x="667600" y="1309662"/>
                    <a:pt x="669036" y="1301953"/>
                  </a:cubicBezTo>
                  <a:cubicBezTo>
                    <a:pt x="670458" y="1294218"/>
                    <a:pt x="671182" y="1285836"/>
                    <a:pt x="676351" y="1279969"/>
                  </a:cubicBezTo>
                  <a:cubicBezTo>
                    <a:pt x="686485" y="1268488"/>
                    <a:pt x="708063" y="1273009"/>
                    <a:pt x="716940" y="1260513"/>
                  </a:cubicBezTo>
                  <a:cubicBezTo>
                    <a:pt x="718629" y="1258061"/>
                    <a:pt x="719696" y="1255166"/>
                    <a:pt x="721588" y="1252931"/>
                  </a:cubicBezTo>
                  <a:cubicBezTo>
                    <a:pt x="727532" y="1245958"/>
                    <a:pt x="738378" y="1247711"/>
                    <a:pt x="747433" y="1247076"/>
                  </a:cubicBezTo>
                  <a:cubicBezTo>
                    <a:pt x="762177" y="1245958"/>
                    <a:pt x="775970" y="1236573"/>
                    <a:pt x="782370" y="1223314"/>
                  </a:cubicBezTo>
                  <a:cubicBezTo>
                    <a:pt x="783831" y="1220558"/>
                    <a:pt x="784923" y="1217383"/>
                    <a:pt x="787438" y="1215466"/>
                  </a:cubicBezTo>
                  <a:cubicBezTo>
                    <a:pt x="789393" y="1213866"/>
                    <a:pt x="792048" y="1213243"/>
                    <a:pt x="794461" y="1212329"/>
                  </a:cubicBezTo>
                  <a:cubicBezTo>
                    <a:pt x="803478" y="1208824"/>
                    <a:pt x="809345" y="1200264"/>
                    <a:pt x="816825" y="1194117"/>
                  </a:cubicBezTo>
                  <a:cubicBezTo>
                    <a:pt x="824344" y="1187983"/>
                    <a:pt x="836371" y="1184554"/>
                    <a:pt x="842987" y="1191590"/>
                  </a:cubicBezTo>
                  <a:cubicBezTo>
                    <a:pt x="844931" y="1193571"/>
                    <a:pt x="846112" y="1196187"/>
                    <a:pt x="847509" y="1198537"/>
                  </a:cubicBezTo>
                  <a:cubicBezTo>
                    <a:pt x="855167" y="1211478"/>
                    <a:pt x="871753" y="1218336"/>
                    <a:pt x="886333" y="1214513"/>
                  </a:cubicBezTo>
                  <a:cubicBezTo>
                    <a:pt x="890574" y="1213434"/>
                    <a:pt x="894664" y="1211516"/>
                    <a:pt x="899083" y="1211338"/>
                  </a:cubicBezTo>
                  <a:cubicBezTo>
                    <a:pt x="905865" y="1211148"/>
                    <a:pt x="911174" y="1215593"/>
                    <a:pt x="917575" y="1216393"/>
                  </a:cubicBezTo>
                  <a:cubicBezTo>
                    <a:pt x="919708" y="1216672"/>
                    <a:pt x="922020" y="1216025"/>
                    <a:pt x="923277" y="1214424"/>
                  </a:cubicBezTo>
                  <a:cubicBezTo>
                    <a:pt x="924344" y="1213053"/>
                    <a:pt x="924509" y="1211148"/>
                    <a:pt x="925347" y="1209662"/>
                  </a:cubicBezTo>
                  <a:cubicBezTo>
                    <a:pt x="926820" y="1206855"/>
                    <a:pt x="930084" y="1205522"/>
                    <a:pt x="932992" y="1204391"/>
                  </a:cubicBezTo>
                  <a:cubicBezTo>
                    <a:pt x="935951" y="1203312"/>
                    <a:pt x="938758" y="1202270"/>
                    <a:pt x="941679" y="1201229"/>
                  </a:cubicBezTo>
                  <a:cubicBezTo>
                    <a:pt x="944689" y="1200048"/>
                    <a:pt x="947889" y="1198956"/>
                    <a:pt x="950963" y="1199756"/>
                  </a:cubicBezTo>
                  <a:cubicBezTo>
                    <a:pt x="955014" y="1200886"/>
                    <a:pt x="957389" y="1204976"/>
                    <a:pt x="959015" y="1208824"/>
                  </a:cubicBezTo>
                  <a:cubicBezTo>
                    <a:pt x="959878" y="1210729"/>
                    <a:pt x="960602" y="1212684"/>
                    <a:pt x="960793" y="1214793"/>
                  </a:cubicBezTo>
                  <a:cubicBezTo>
                    <a:pt x="960920" y="1216177"/>
                    <a:pt x="960793" y="1217650"/>
                    <a:pt x="960983" y="1219085"/>
                  </a:cubicBezTo>
                  <a:cubicBezTo>
                    <a:pt x="961326" y="1221168"/>
                    <a:pt x="962494" y="1222997"/>
                    <a:pt x="963320" y="1224940"/>
                  </a:cubicBezTo>
                  <a:cubicBezTo>
                    <a:pt x="964742" y="1228394"/>
                    <a:pt x="965492" y="1232712"/>
                    <a:pt x="964831" y="1236497"/>
                  </a:cubicBezTo>
                  <a:cubicBezTo>
                    <a:pt x="964171" y="1240447"/>
                    <a:pt x="963041" y="1243304"/>
                    <a:pt x="963904" y="1247508"/>
                  </a:cubicBezTo>
                  <a:cubicBezTo>
                    <a:pt x="964615" y="1251038"/>
                    <a:pt x="965962" y="1254544"/>
                    <a:pt x="966114" y="1258252"/>
                  </a:cubicBezTo>
                  <a:cubicBezTo>
                    <a:pt x="966203" y="1260906"/>
                    <a:pt x="965657" y="1263573"/>
                    <a:pt x="965403" y="1266240"/>
                  </a:cubicBezTo>
                  <a:cubicBezTo>
                    <a:pt x="965073" y="1269834"/>
                    <a:pt x="965403" y="1273492"/>
                    <a:pt x="965657" y="1277111"/>
                  </a:cubicBezTo>
                  <a:cubicBezTo>
                    <a:pt x="966025" y="1282598"/>
                    <a:pt x="966508" y="1288262"/>
                    <a:pt x="968832" y="1293380"/>
                  </a:cubicBezTo>
                  <a:cubicBezTo>
                    <a:pt x="972159" y="1300924"/>
                    <a:pt x="979322" y="1306423"/>
                    <a:pt x="982179" y="1314196"/>
                  </a:cubicBezTo>
                  <a:cubicBezTo>
                    <a:pt x="983348" y="1317053"/>
                    <a:pt x="983754" y="1320088"/>
                    <a:pt x="985138" y="1322831"/>
                  </a:cubicBezTo>
                  <a:cubicBezTo>
                    <a:pt x="986599" y="1325575"/>
                    <a:pt x="988834" y="1327797"/>
                    <a:pt x="990676" y="1330223"/>
                  </a:cubicBezTo>
                  <a:cubicBezTo>
                    <a:pt x="993444" y="1333893"/>
                    <a:pt x="993990" y="1338376"/>
                    <a:pt x="996683" y="1342135"/>
                  </a:cubicBezTo>
                  <a:cubicBezTo>
                    <a:pt x="999312" y="1345780"/>
                    <a:pt x="1002830" y="1348841"/>
                    <a:pt x="1006805" y="1350924"/>
                  </a:cubicBezTo>
                  <a:cubicBezTo>
                    <a:pt x="1008824" y="1351953"/>
                    <a:pt x="1010983" y="1352867"/>
                    <a:pt x="1012393" y="1354620"/>
                  </a:cubicBezTo>
                  <a:cubicBezTo>
                    <a:pt x="1014806" y="1357731"/>
                    <a:pt x="1013879" y="1362595"/>
                    <a:pt x="1016088" y="1365834"/>
                  </a:cubicBezTo>
                  <a:cubicBezTo>
                    <a:pt x="1016990" y="1367205"/>
                    <a:pt x="1018286" y="1368120"/>
                    <a:pt x="1019289" y="1369326"/>
                  </a:cubicBezTo>
                  <a:cubicBezTo>
                    <a:pt x="1022311" y="1372946"/>
                    <a:pt x="1022388" y="1378839"/>
                    <a:pt x="1026312" y="1381544"/>
                  </a:cubicBezTo>
                  <a:cubicBezTo>
                    <a:pt x="1027518" y="1382369"/>
                    <a:pt x="1029081" y="1382763"/>
                    <a:pt x="1030236" y="1383626"/>
                  </a:cubicBezTo>
                  <a:cubicBezTo>
                    <a:pt x="1032865" y="1385608"/>
                    <a:pt x="1033462" y="1389227"/>
                    <a:pt x="1033995" y="1392427"/>
                  </a:cubicBezTo>
                  <a:cubicBezTo>
                    <a:pt x="1034618" y="1395717"/>
                    <a:pt x="1035748" y="1399298"/>
                    <a:pt x="1038783" y="1400568"/>
                  </a:cubicBezTo>
                  <a:cubicBezTo>
                    <a:pt x="1044651" y="1403007"/>
                    <a:pt x="1045845" y="1409611"/>
                    <a:pt x="1046543" y="1415923"/>
                  </a:cubicBezTo>
                  <a:cubicBezTo>
                    <a:pt x="1047242" y="1422222"/>
                    <a:pt x="1045984" y="1428610"/>
                    <a:pt x="1043965" y="1434693"/>
                  </a:cubicBezTo>
                  <a:cubicBezTo>
                    <a:pt x="1043330" y="1436560"/>
                    <a:pt x="1042644" y="1438465"/>
                    <a:pt x="1042492" y="1440497"/>
                  </a:cubicBezTo>
                  <a:cubicBezTo>
                    <a:pt x="1042263" y="1443240"/>
                    <a:pt x="1043190" y="1446212"/>
                    <a:pt x="1042136" y="1448727"/>
                  </a:cubicBezTo>
                  <a:cubicBezTo>
                    <a:pt x="1041019" y="1451470"/>
                    <a:pt x="1038021" y="1453159"/>
                    <a:pt x="1037361" y="1455966"/>
                  </a:cubicBezTo>
                  <a:cubicBezTo>
                    <a:pt x="1036929" y="1457972"/>
                    <a:pt x="1037818" y="1460195"/>
                    <a:pt x="1036967" y="1462112"/>
                  </a:cubicBezTo>
                  <a:cubicBezTo>
                    <a:pt x="1036383" y="1463459"/>
                    <a:pt x="1035100" y="1464271"/>
                    <a:pt x="1033856" y="1464970"/>
                  </a:cubicBezTo>
                  <a:cubicBezTo>
                    <a:pt x="1029665" y="1467586"/>
                    <a:pt x="1025436" y="1470164"/>
                    <a:pt x="1021181" y="1472742"/>
                  </a:cubicBezTo>
                  <a:cubicBezTo>
                    <a:pt x="1018120" y="1469758"/>
                    <a:pt x="1014806" y="1466646"/>
                    <a:pt x="1010666" y="1465427"/>
                  </a:cubicBezTo>
                  <a:cubicBezTo>
                    <a:pt x="1005865" y="1463979"/>
                    <a:pt x="1000658" y="1465351"/>
                    <a:pt x="995603" y="1465643"/>
                  </a:cubicBezTo>
                  <a:cubicBezTo>
                    <a:pt x="986866" y="1466138"/>
                    <a:pt x="978204" y="1463268"/>
                    <a:pt x="969378" y="1463103"/>
                  </a:cubicBezTo>
                  <a:cubicBezTo>
                    <a:pt x="964171" y="1455877"/>
                    <a:pt x="954062" y="1454581"/>
                    <a:pt x="945095" y="1453921"/>
                  </a:cubicBezTo>
                  <a:cubicBezTo>
                    <a:pt x="941590" y="1453718"/>
                    <a:pt x="936815" y="1454315"/>
                    <a:pt x="936269" y="1457871"/>
                  </a:cubicBezTo>
                  <a:cubicBezTo>
                    <a:pt x="935989" y="1459369"/>
                    <a:pt x="936815" y="1460817"/>
                    <a:pt x="937475" y="1462201"/>
                  </a:cubicBezTo>
                  <a:cubicBezTo>
                    <a:pt x="938758" y="1464614"/>
                    <a:pt x="940041" y="1466951"/>
                    <a:pt x="941311" y="1469377"/>
                  </a:cubicBezTo>
                  <a:cubicBezTo>
                    <a:pt x="941768" y="1470215"/>
                    <a:pt x="942200" y="1471091"/>
                    <a:pt x="942924" y="1471701"/>
                  </a:cubicBezTo>
                  <a:cubicBezTo>
                    <a:pt x="943838" y="1472476"/>
                    <a:pt x="944956" y="1472768"/>
                    <a:pt x="946086" y="1473073"/>
                  </a:cubicBezTo>
                  <a:cubicBezTo>
                    <a:pt x="950328" y="1474292"/>
                    <a:pt x="954671" y="1475536"/>
                    <a:pt x="958951" y="1476768"/>
                  </a:cubicBezTo>
                  <a:cubicBezTo>
                    <a:pt x="961872" y="1484172"/>
                    <a:pt x="964831" y="1491691"/>
                    <a:pt x="967892" y="1499107"/>
                  </a:cubicBezTo>
                  <a:cubicBezTo>
                    <a:pt x="970889" y="1506766"/>
                    <a:pt x="975233" y="1515478"/>
                    <a:pt x="983259" y="1517040"/>
                  </a:cubicBezTo>
                  <a:cubicBezTo>
                    <a:pt x="983602" y="1519897"/>
                    <a:pt x="985761" y="1522526"/>
                    <a:pt x="988555" y="1523479"/>
                  </a:cubicBezTo>
                  <a:cubicBezTo>
                    <a:pt x="991374" y="1524406"/>
                    <a:pt x="994613" y="1523593"/>
                    <a:pt x="996683" y="1521434"/>
                  </a:cubicBezTo>
                  <a:cubicBezTo>
                    <a:pt x="1001293" y="1516672"/>
                    <a:pt x="998308" y="1508886"/>
                    <a:pt x="998385" y="1502257"/>
                  </a:cubicBezTo>
                  <a:cubicBezTo>
                    <a:pt x="998435" y="1490357"/>
                    <a:pt x="1008900" y="1481493"/>
                    <a:pt x="1018463" y="1474317"/>
                  </a:cubicBezTo>
                  <a:cubicBezTo>
                    <a:pt x="1019822" y="1473276"/>
                    <a:pt x="1021714" y="1472247"/>
                    <a:pt x="1023112" y="1473250"/>
                  </a:cubicBezTo>
                  <a:cubicBezTo>
                    <a:pt x="1023734" y="1473695"/>
                    <a:pt x="1024089" y="1474444"/>
                    <a:pt x="1024521" y="1475181"/>
                  </a:cubicBezTo>
                  <a:cubicBezTo>
                    <a:pt x="1026985" y="1479372"/>
                    <a:pt x="1033043" y="1480223"/>
                    <a:pt x="1037577" y="1478330"/>
                  </a:cubicBezTo>
                  <a:cubicBezTo>
                    <a:pt x="1042060" y="1476438"/>
                    <a:pt x="1045298" y="1472552"/>
                    <a:pt x="1048461" y="1468818"/>
                  </a:cubicBezTo>
                  <a:cubicBezTo>
                    <a:pt x="1050124" y="1466773"/>
                    <a:pt x="1051801" y="1464716"/>
                    <a:pt x="1052804" y="1462265"/>
                  </a:cubicBezTo>
                  <a:cubicBezTo>
                    <a:pt x="1053452" y="1460461"/>
                    <a:pt x="1053731" y="1458493"/>
                    <a:pt x="1054862" y="1456956"/>
                  </a:cubicBezTo>
                  <a:cubicBezTo>
                    <a:pt x="1058113" y="1452295"/>
                    <a:pt x="1065822" y="1454378"/>
                    <a:pt x="1070394" y="1450975"/>
                  </a:cubicBezTo>
                  <a:cubicBezTo>
                    <a:pt x="1075334" y="1447380"/>
                    <a:pt x="1074077" y="1439545"/>
                    <a:pt x="1071181" y="1434058"/>
                  </a:cubicBezTo>
                  <a:cubicBezTo>
                    <a:pt x="1068362" y="1428559"/>
                    <a:pt x="1064323" y="1422844"/>
                    <a:pt x="1065555" y="1416824"/>
                  </a:cubicBezTo>
                  <a:cubicBezTo>
                    <a:pt x="1066279" y="1413332"/>
                    <a:pt x="1068654" y="1410411"/>
                    <a:pt x="1070991" y="1407718"/>
                  </a:cubicBezTo>
                  <a:cubicBezTo>
                    <a:pt x="1073581" y="1404531"/>
                    <a:pt x="1076540" y="1401241"/>
                    <a:pt x="1080579" y="1400568"/>
                  </a:cubicBezTo>
                  <a:cubicBezTo>
                    <a:pt x="1084402" y="1399946"/>
                    <a:pt x="1088224" y="1401838"/>
                    <a:pt x="1091209" y="1404302"/>
                  </a:cubicBezTo>
                  <a:cubicBezTo>
                    <a:pt x="1094193" y="1406690"/>
                    <a:pt x="1096797" y="1409674"/>
                    <a:pt x="1100074" y="1411744"/>
                  </a:cubicBezTo>
                  <a:cubicBezTo>
                    <a:pt x="1103210" y="1413738"/>
                    <a:pt x="1107249" y="1415199"/>
                    <a:pt x="1108303" y="1418729"/>
                  </a:cubicBezTo>
                  <a:cubicBezTo>
                    <a:pt x="1108659" y="1419872"/>
                    <a:pt x="1108621" y="1421129"/>
                    <a:pt x="1109091" y="1422222"/>
                  </a:cubicBezTo>
                  <a:cubicBezTo>
                    <a:pt x="1110500" y="1425575"/>
                    <a:pt x="1115936" y="1425409"/>
                    <a:pt x="1118222" y="1422539"/>
                  </a:cubicBezTo>
                  <a:cubicBezTo>
                    <a:pt x="1120482" y="1419682"/>
                    <a:pt x="1120355" y="1415529"/>
                    <a:pt x="1119416" y="1412036"/>
                  </a:cubicBezTo>
                  <a:cubicBezTo>
                    <a:pt x="1116977" y="1401737"/>
                    <a:pt x="1109256" y="1392923"/>
                    <a:pt x="1099464" y="1388973"/>
                  </a:cubicBezTo>
                  <a:cubicBezTo>
                    <a:pt x="1097178" y="1388084"/>
                    <a:pt x="1094752" y="1387398"/>
                    <a:pt x="1092822" y="1385862"/>
                  </a:cubicBezTo>
                  <a:cubicBezTo>
                    <a:pt x="1091209" y="1384617"/>
                    <a:pt x="1090015" y="1382407"/>
                    <a:pt x="1090015" y="1380274"/>
                  </a:cubicBezTo>
                  <a:cubicBezTo>
                    <a:pt x="1090015" y="1377924"/>
                    <a:pt x="1091209" y="1375714"/>
                    <a:pt x="1089355" y="1373593"/>
                  </a:cubicBezTo>
                  <a:cubicBezTo>
                    <a:pt x="1088351" y="1372438"/>
                    <a:pt x="1086726" y="1371993"/>
                    <a:pt x="1085278" y="1371384"/>
                  </a:cubicBezTo>
                  <a:cubicBezTo>
                    <a:pt x="1078814" y="1368831"/>
                    <a:pt x="1074026" y="1363319"/>
                    <a:pt x="1069517" y="1358023"/>
                  </a:cubicBezTo>
                  <a:cubicBezTo>
                    <a:pt x="1068781" y="1357210"/>
                    <a:pt x="1068031" y="1356283"/>
                    <a:pt x="1067676" y="1355204"/>
                  </a:cubicBezTo>
                  <a:cubicBezTo>
                    <a:pt x="1067358" y="1354112"/>
                    <a:pt x="1067574" y="1352765"/>
                    <a:pt x="1068476" y="1352130"/>
                  </a:cubicBezTo>
                  <a:cubicBezTo>
                    <a:pt x="1070343" y="1350695"/>
                    <a:pt x="1073886" y="1352765"/>
                    <a:pt x="1075004" y="1350759"/>
                  </a:cubicBezTo>
                  <a:cubicBezTo>
                    <a:pt x="1075334" y="1350251"/>
                    <a:pt x="1075334" y="1349616"/>
                    <a:pt x="1075283" y="1348981"/>
                  </a:cubicBezTo>
                  <a:cubicBezTo>
                    <a:pt x="1074915" y="1345310"/>
                    <a:pt x="1072845" y="1341869"/>
                    <a:pt x="1069733" y="1339951"/>
                  </a:cubicBezTo>
                  <a:cubicBezTo>
                    <a:pt x="1064221" y="1336446"/>
                    <a:pt x="1056132" y="1337538"/>
                    <a:pt x="1051864" y="1332572"/>
                  </a:cubicBezTo>
                  <a:cubicBezTo>
                    <a:pt x="1050124" y="1330477"/>
                    <a:pt x="1049362" y="1327721"/>
                    <a:pt x="1047826" y="1325537"/>
                  </a:cubicBezTo>
                  <a:cubicBezTo>
                    <a:pt x="1045527" y="1322336"/>
                    <a:pt x="1041552" y="1320507"/>
                    <a:pt x="1039977" y="1316977"/>
                  </a:cubicBezTo>
                  <a:cubicBezTo>
                    <a:pt x="1038936" y="1314627"/>
                    <a:pt x="1039177" y="1311909"/>
                    <a:pt x="1038936" y="1309395"/>
                  </a:cubicBezTo>
                  <a:cubicBezTo>
                    <a:pt x="1038555" y="1304518"/>
                    <a:pt x="1036281" y="1301343"/>
                    <a:pt x="1034783" y="1296949"/>
                  </a:cubicBezTo>
                  <a:cubicBezTo>
                    <a:pt x="1034211" y="1295146"/>
                    <a:pt x="1033767" y="1293152"/>
                    <a:pt x="1034161" y="1291374"/>
                  </a:cubicBezTo>
                  <a:cubicBezTo>
                    <a:pt x="1034529" y="1289697"/>
                    <a:pt x="1035494" y="1288326"/>
                    <a:pt x="1036281" y="1286852"/>
                  </a:cubicBezTo>
                  <a:cubicBezTo>
                    <a:pt x="1037704" y="1283982"/>
                    <a:pt x="1038250" y="1280833"/>
                    <a:pt x="1038656" y="1277620"/>
                  </a:cubicBezTo>
                  <a:cubicBezTo>
                    <a:pt x="1039050" y="1274851"/>
                    <a:pt x="1039279" y="1271892"/>
                    <a:pt x="1038555" y="1269149"/>
                  </a:cubicBezTo>
                  <a:cubicBezTo>
                    <a:pt x="1038021" y="1267472"/>
                    <a:pt x="1037094" y="1265821"/>
                    <a:pt x="1036104" y="1264335"/>
                  </a:cubicBezTo>
                  <a:cubicBezTo>
                    <a:pt x="1034122" y="1261414"/>
                    <a:pt x="1031760" y="1258785"/>
                    <a:pt x="1028890" y="1256817"/>
                  </a:cubicBezTo>
                  <a:cubicBezTo>
                    <a:pt x="1026744" y="1255356"/>
                    <a:pt x="1024407" y="1254353"/>
                    <a:pt x="1022489" y="1252651"/>
                  </a:cubicBezTo>
                  <a:cubicBezTo>
                    <a:pt x="1020584" y="1251038"/>
                    <a:pt x="1019175" y="1248422"/>
                    <a:pt x="1019771" y="1245958"/>
                  </a:cubicBezTo>
                  <a:cubicBezTo>
                    <a:pt x="1017968" y="1244257"/>
                    <a:pt x="1016990" y="1242021"/>
                    <a:pt x="1016444" y="1239596"/>
                  </a:cubicBezTo>
                  <a:cubicBezTo>
                    <a:pt x="1015911" y="1237208"/>
                    <a:pt x="1015720" y="1234541"/>
                    <a:pt x="1017054" y="1232509"/>
                  </a:cubicBezTo>
                  <a:cubicBezTo>
                    <a:pt x="1017968" y="1230922"/>
                    <a:pt x="1019606" y="1229918"/>
                    <a:pt x="1020686" y="1228458"/>
                  </a:cubicBezTo>
                  <a:cubicBezTo>
                    <a:pt x="1023569" y="1224318"/>
                    <a:pt x="1021410" y="1217637"/>
                    <a:pt x="1025232" y="1214450"/>
                  </a:cubicBezTo>
                  <a:cubicBezTo>
                    <a:pt x="1026033" y="1213802"/>
                    <a:pt x="1026896" y="1213434"/>
                    <a:pt x="1027455" y="1212596"/>
                  </a:cubicBezTo>
                  <a:cubicBezTo>
                    <a:pt x="1027887" y="1212024"/>
                    <a:pt x="1027976" y="1211300"/>
                    <a:pt x="1028166" y="1210627"/>
                  </a:cubicBezTo>
                  <a:cubicBezTo>
                    <a:pt x="1028636" y="1208163"/>
                    <a:pt x="1029119" y="1205661"/>
                    <a:pt x="1029614" y="1203210"/>
                  </a:cubicBezTo>
                  <a:cubicBezTo>
                    <a:pt x="1030897" y="1196187"/>
                    <a:pt x="1037183" y="1189418"/>
                    <a:pt x="1044384" y="1189710"/>
                  </a:cubicBezTo>
                  <a:cubicBezTo>
                    <a:pt x="1046162" y="1189786"/>
                    <a:pt x="1047915" y="1190244"/>
                    <a:pt x="1049731" y="1190332"/>
                  </a:cubicBezTo>
                  <a:cubicBezTo>
                    <a:pt x="1054074" y="1190586"/>
                    <a:pt x="1058265" y="1188656"/>
                    <a:pt x="1062621" y="1188986"/>
                  </a:cubicBezTo>
                  <a:cubicBezTo>
                    <a:pt x="1066952" y="1189227"/>
                    <a:pt x="1071638" y="1193330"/>
                    <a:pt x="1069975" y="1197267"/>
                  </a:cubicBezTo>
                  <a:cubicBezTo>
                    <a:pt x="1069555" y="1198270"/>
                    <a:pt x="1068781" y="1199108"/>
                    <a:pt x="1068120" y="1199883"/>
                  </a:cubicBezTo>
                  <a:cubicBezTo>
                    <a:pt x="1062583" y="1206982"/>
                    <a:pt x="1063574" y="1217028"/>
                    <a:pt x="1064869" y="1225918"/>
                  </a:cubicBezTo>
                  <a:cubicBezTo>
                    <a:pt x="1064958" y="1226769"/>
                    <a:pt x="1065174" y="1227708"/>
                    <a:pt x="1065822" y="1228318"/>
                  </a:cubicBezTo>
                  <a:cubicBezTo>
                    <a:pt x="1066990" y="1229309"/>
                    <a:pt x="1068793" y="1228471"/>
                    <a:pt x="1070013" y="1227505"/>
                  </a:cubicBezTo>
                  <a:cubicBezTo>
                    <a:pt x="1073886" y="1224610"/>
                    <a:pt x="1077252" y="1221079"/>
                    <a:pt x="1079957" y="1217117"/>
                  </a:cubicBezTo>
                  <a:cubicBezTo>
                    <a:pt x="1081239" y="1215135"/>
                    <a:pt x="1082763" y="1212850"/>
                    <a:pt x="1085062" y="1212519"/>
                  </a:cubicBezTo>
                  <a:cubicBezTo>
                    <a:pt x="1088136" y="1212062"/>
                    <a:pt x="1090549" y="1215301"/>
                    <a:pt x="1091044" y="1218374"/>
                  </a:cubicBezTo>
                  <a:cubicBezTo>
                    <a:pt x="1092136" y="1224965"/>
                    <a:pt x="1087958" y="1231722"/>
                    <a:pt x="1089507" y="1238237"/>
                  </a:cubicBezTo>
                  <a:cubicBezTo>
                    <a:pt x="1090206" y="1241247"/>
                    <a:pt x="1092136" y="1244346"/>
                    <a:pt x="1091044" y="1247254"/>
                  </a:cubicBezTo>
                  <a:cubicBezTo>
                    <a:pt x="1090599" y="1248498"/>
                    <a:pt x="1089583" y="1249502"/>
                    <a:pt x="1088771" y="1250518"/>
                  </a:cubicBezTo>
                  <a:cubicBezTo>
                    <a:pt x="1084973" y="1255547"/>
                    <a:pt x="1084402" y="1262837"/>
                    <a:pt x="1087437" y="1268336"/>
                  </a:cubicBezTo>
                  <a:cubicBezTo>
                    <a:pt x="1088872" y="1270927"/>
                    <a:pt x="1090942" y="1273009"/>
                    <a:pt x="1092974" y="1275194"/>
                  </a:cubicBezTo>
                  <a:cubicBezTo>
                    <a:pt x="1101191" y="1284198"/>
                    <a:pt x="1108163" y="1294218"/>
                    <a:pt x="1113561" y="1305052"/>
                  </a:cubicBezTo>
                  <a:cubicBezTo>
                    <a:pt x="1115187" y="1308214"/>
                    <a:pt x="1116634" y="1311516"/>
                    <a:pt x="1118946" y="1314284"/>
                  </a:cubicBezTo>
                  <a:cubicBezTo>
                    <a:pt x="1121422" y="1317218"/>
                    <a:pt x="1124762" y="1319466"/>
                    <a:pt x="1126871" y="1322654"/>
                  </a:cubicBezTo>
                  <a:cubicBezTo>
                    <a:pt x="1130020" y="1327315"/>
                    <a:pt x="1130439" y="1333766"/>
                    <a:pt x="1134884" y="1337208"/>
                  </a:cubicBezTo>
                  <a:cubicBezTo>
                    <a:pt x="1138212" y="1339697"/>
                    <a:pt x="1142911" y="1339697"/>
                    <a:pt x="1146263" y="1342135"/>
                  </a:cubicBezTo>
                  <a:cubicBezTo>
                    <a:pt x="1150302" y="1345095"/>
                    <a:pt x="1151382" y="1350530"/>
                    <a:pt x="1153566" y="1354950"/>
                  </a:cubicBezTo>
                  <a:cubicBezTo>
                    <a:pt x="1155280" y="1358404"/>
                    <a:pt x="1157871" y="1361427"/>
                    <a:pt x="1159395" y="1364957"/>
                  </a:cubicBezTo>
                  <a:cubicBezTo>
                    <a:pt x="1160983" y="1368513"/>
                    <a:pt x="1161313" y="1373022"/>
                    <a:pt x="1158709" y="1375956"/>
                  </a:cubicBezTo>
                  <a:cubicBezTo>
                    <a:pt x="1159268" y="1380540"/>
                    <a:pt x="1159852" y="1383283"/>
                    <a:pt x="1158316" y="1387690"/>
                  </a:cubicBezTo>
                  <a:cubicBezTo>
                    <a:pt x="1157147" y="1390916"/>
                    <a:pt x="1154976" y="1393710"/>
                    <a:pt x="1153223" y="1396682"/>
                  </a:cubicBezTo>
                  <a:cubicBezTo>
                    <a:pt x="1146429" y="1408074"/>
                    <a:pt x="1145832" y="1422971"/>
                    <a:pt x="1151534" y="1434896"/>
                  </a:cubicBezTo>
                  <a:cubicBezTo>
                    <a:pt x="1152677" y="1437220"/>
                    <a:pt x="1154036" y="1439456"/>
                    <a:pt x="1154544" y="1441996"/>
                  </a:cubicBezTo>
                  <a:cubicBezTo>
                    <a:pt x="1155534" y="1446123"/>
                    <a:pt x="1154112" y="1450721"/>
                    <a:pt x="1155623" y="1454670"/>
                  </a:cubicBezTo>
                  <a:cubicBezTo>
                    <a:pt x="1157147" y="1458493"/>
                    <a:pt x="1161008" y="1461173"/>
                    <a:pt x="1161910" y="1465173"/>
                  </a:cubicBezTo>
                  <a:cubicBezTo>
                    <a:pt x="1162367" y="1467294"/>
                    <a:pt x="1161910" y="1469847"/>
                    <a:pt x="1163320" y="1471574"/>
                  </a:cubicBezTo>
                  <a:cubicBezTo>
                    <a:pt x="1164234" y="1472742"/>
                    <a:pt x="1165631" y="1473250"/>
                    <a:pt x="1166888" y="1473898"/>
                  </a:cubicBezTo>
                  <a:cubicBezTo>
                    <a:pt x="1170254" y="1475638"/>
                    <a:pt x="1172730" y="1479042"/>
                    <a:pt x="1173416" y="1482725"/>
                  </a:cubicBezTo>
                  <a:cubicBezTo>
                    <a:pt x="1174114" y="1486560"/>
                    <a:pt x="1175296" y="1487868"/>
                    <a:pt x="1173353" y="1491208"/>
                  </a:cubicBezTo>
                  <a:cubicBezTo>
                    <a:pt x="1172375" y="1492935"/>
                    <a:pt x="1170863" y="1494370"/>
                    <a:pt x="1170495" y="1496288"/>
                  </a:cubicBezTo>
                  <a:cubicBezTo>
                    <a:pt x="1169873" y="1499336"/>
                    <a:pt x="1172565" y="1502257"/>
                    <a:pt x="1175600" y="1503070"/>
                  </a:cubicBezTo>
                  <a:cubicBezTo>
                    <a:pt x="1178585" y="1503883"/>
                    <a:pt x="1181773" y="1503222"/>
                    <a:pt x="1184833" y="1502575"/>
                  </a:cubicBezTo>
                  <a:cubicBezTo>
                    <a:pt x="1187907" y="1501940"/>
                    <a:pt x="1191171" y="1501406"/>
                    <a:pt x="1194092" y="1502536"/>
                  </a:cubicBezTo>
                  <a:cubicBezTo>
                    <a:pt x="1198537" y="1504276"/>
                    <a:pt x="1200924" y="1509268"/>
                    <a:pt x="1205306" y="1511058"/>
                  </a:cubicBezTo>
                  <a:cubicBezTo>
                    <a:pt x="1208468" y="1512392"/>
                    <a:pt x="1212037" y="1511693"/>
                    <a:pt x="1215529" y="1511884"/>
                  </a:cubicBezTo>
                  <a:cubicBezTo>
                    <a:pt x="1218933" y="1512074"/>
                    <a:pt x="1222844" y="1513751"/>
                    <a:pt x="1223454" y="1517116"/>
                  </a:cubicBezTo>
                  <a:cubicBezTo>
                    <a:pt x="1223975" y="1520431"/>
                    <a:pt x="1220952" y="1524241"/>
                    <a:pt x="1222832" y="1527124"/>
                  </a:cubicBezTo>
                  <a:cubicBezTo>
                    <a:pt x="1223975" y="1528940"/>
                    <a:pt x="1226553" y="1529206"/>
                    <a:pt x="1228686" y="1529333"/>
                  </a:cubicBezTo>
                  <a:cubicBezTo>
                    <a:pt x="1231480" y="1529448"/>
                    <a:pt x="1234287" y="1529587"/>
                    <a:pt x="1237068" y="1529714"/>
                  </a:cubicBezTo>
                  <a:cubicBezTo>
                    <a:pt x="1239088" y="1529803"/>
                    <a:pt x="1241247" y="1529969"/>
                    <a:pt x="1242949" y="1531099"/>
                  </a:cubicBezTo>
                  <a:cubicBezTo>
                    <a:pt x="1244625" y="1532242"/>
                    <a:pt x="1245692" y="1534693"/>
                    <a:pt x="1244549" y="1536446"/>
                  </a:cubicBezTo>
                  <a:cubicBezTo>
                    <a:pt x="1247419" y="1534693"/>
                    <a:pt x="1247736" y="1530375"/>
                    <a:pt x="1246212" y="1527378"/>
                  </a:cubicBezTo>
                  <a:cubicBezTo>
                    <a:pt x="1244739" y="1524355"/>
                    <a:pt x="1241907" y="1522247"/>
                    <a:pt x="1239316" y="1519999"/>
                  </a:cubicBezTo>
                  <a:cubicBezTo>
                    <a:pt x="1233271" y="1514665"/>
                    <a:pt x="1228166" y="1507096"/>
                    <a:pt x="1229118" y="1499057"/>
                  </a:cubicBezTo>
                  <a:cubicBezTo>
                    <a:pt x="1237970" y="1503324"/>
                    <a:pt x="1244993" y="1511350"/>
                    <a:pt x="1248067" y="1520634"/>
                  </a:cubicBezTo>
                  <a:cubicBezTo>
                    <a:pt x="1252943" y="1516392"/>
                    <a:pt x="1251369" y="1508150"/>
                    <a:pt x="1247267" y="1503222"/>
                  </a:cubicBezTo>
                  <a:cubicBezTo>
                    <a:pt x="1243076" y="1498257"/>
                    <a:pt x="1237068" y="1495196"/>
                    <a:pt x="1232471" y="1490700"/>
                  </a:cubicBezTo>
                  <a:cubicBezTo>
                    <a:pt x="1231214" y="1489455"/>
                    <a:pt x="1229918" y="1487703"/>
                    <a:pt x="1230477" y="1486001"/>
                  </a:cubicBezTo>
                  <a:cubicBezTo>
                    <a:pt x="1230845" y="1484744"/>
                    <a:pt x="1232001" y="1484007"/>
                    <a:pt x="1232814" y="1482915"/>
                  </a:cubicBezTo>
                  <a:cubicBezTo>
                    <a:pt x="1235265" y="1479867"/>
                    <a:pt x="1233944" y="1475371"/>
                    <a:pt x="1231963" y="1471917"/>
                  </a:cubicBezTo>
                  <a:cubicBezTo>
                    <a:pt x="1229969" y="1468589"/>
                    <a:pt x="1227302" y="1465173"/>
                    <a:pt x="1227442" y="1461274"/>
                  </a:cubicBezTo>
                  <a:cubicBezTo>
                    <a:pt x="1227543" y="1457604"/>
                    <a:pt x="1230122" y="1454251"/>
                    <a:pt x="1229969" y="1450555"/>
                  </a:cubicBezTo>
                  <a:cubicBezTo>
                    <a:pt x="1229918" y="1448498"/>
                    <a:pt x="1229029" y="1446568"/>
                    <a:pt x="1229029" y="1444612"/>
                  </a:cubicBezTo>
                  <a:cubicBezTo>
                    <a:pt x="1229118" y="1439672"/>
                    <a:pt x="1234186" y="1436433"/>
                    <a:pt x="1238783" y="1434719"/>
                  </a:cubicBezTo>
                  <a:cubicBezTo>
                    <a:pt x="1242834" y="1433207"/>
                    <a:pt x="1248143" y="1432432"/>
                    <a:pt x="1250784" y="1435938"/>
                  </a:cubicBezTo>
                  <a:cubicBezTo>
                    <a:pt x="1253070" y="1438833"/>
                    <a:pt x="1252296" y="1443875"/>
                    <a:pt x="1255560" y="1445806"/>
                  </a:cubicBezTo>
                  <a:cubicBezTo>
                    <a:pt x="1257528" y="1446898"/>
                    <a:pt x="1260233" y="1446034"/>
                    <a:pt x="1261986" y="1444523"/>
                  </a:cubicBezTo>
                  <a:cubicBezTo>
                    <a:pt x="1263764" y="1442910"/>
                    <a:pt x="1264843" y="1440789"/>
                    <a:pt x="1266266" y="1438922"/>
                  </a:cubicBezTo>
                  <a:cubicBezTo>
                    <a:pt x="1272286" y="1430781"/>
                    <a:pt x="1284262" y="1427746"/>
                    <a:pt x="1293406" y="1432064"/>
                  </a:cubicBezTo>
                  <a:cubicBezTo>
                    <a:pt x="1294511" y="1432598"/>
                    <a:pt x="1295527" y="1433144"/>
                    <a:pt x="1296670" y="1433144"/>
                  </a:cubicBezTo>
                  <a:cubicBezTo>
                    <a:pt x="1298117" y="1433042"/>
                    <a:pt x="1299286" y="1432115"/>
                    <a:pt x="1300467" y="1431442"/>
                  </a:cubicBezTo>
                  <a:cubicBezTo>
                    <a:pt x="1304175" y="1429283"/>
                    <a:pt x="1309141" y="1429613"/>
                    <a:pt x="1312456" y="1432229"/>
                  </a:cubicBezTo>
                  <a:cubicBezTo>
                    <a:pt x="1315275" y="1434388"/>
                    <a:pt x="1317320" y="1438097"/>
                    <a:pt x="1320850" y="1438275"/>
                  </a:cubicBezTo>
                  <a:cubicBezTo>
                    <a:pt x="1323136" y="1438402"/>
                    <a:pt x="1325168" y="1436877"/>
                    <a:pt x="1327505" y="1436395"/>
                  </a:cubicBezTo>
                  <a:cubicBezTo>
                    <a:pt x="1337437" y="1434058"/>
                    <a:pt x="1334274" y="1443507"/>
                    <a:pt x="1336814" y="1447774"/>
                  </a:cubicBezTo>
                  <a:cubicBezTo>
                    <a:pt x="1340319" y="1453591"/>
                    <a:pt x="1349984" y="1453756"/>
                    <a:pt x="1354429" y="1448295"/>
                  </a:cubicBezTo>
                  <a:cubicBezTo>
                    <a:pt x="1357845" y="1444142"/>
                    <a:pt x="1359535" y="1437017"/>
                    <a:pt x="1364957" y="1437131"/>
                  </a:cubicBezTo>
                  <a:cubicBezTo>
                    <a:pt x="1367078" y="1437220"/>
                    <a:pt x="1368945" y="1438503"/>
                    <a:pt x="1370787" y="1439621"/>
                  </a:cubicBezTo>
                  <a:cubicBezTo>
                    <a:pt x="1377823" y="1443596"/>
                    <a:pt x="1386928" y="1443596"/>
                    <a:pt x="1394028" y="1439710"/>
                  </a:cubicBezTo>
                  <a:cubicBezTo>
                    <a:pt x="1400048" y="1436344"/>
                    <a:pt x="1405458" y="1430096"/>
                    <a:pt x="1412316" y="1431074"/>
                  </a:cubicBezTo>
                  <a:cubicBezTo>
                    <a:pt x="1406956" y="1430781"/>
                    <a:pt x="1401673" y="1429689"/>
                    <a:pt x="1396555" y="1427937"/>
                  </a:cubicBezTo>
                  <a:cubicBezTo>
                    <a:pt x="1395196" y="1427454"/>
                    <a:pt x="1393647" y="1426832"/>
                    <a:pt x="1392821" y="1425651"/>
                  </a:cubicBezTo>
                  <a:cubicBezTo>
                    <a:pt x="1391196" y="1423390"/>
                    <a:pt x="1392237" y="1420329"/>
                    <a:pt x="1392466" y="1417612"/>
                  </a:cubicBezTo>
                  <a:cubicBezTo>
                    <a:pt x="1392936" y="1411046"/>
                    <a:pt x="1388338" y="1405432"/>
                    <a:pt x="1384884" y="1399857"/>
                  </a:cubicBezTo>
                  <a:cubicBezTo>
                    <a:pt x="1381467" y="1394167"/>
                    <a:pt x="1379537" y="1386116"/>
                    <a:pt x="1384427" y="1381734"/>
                  </a:cubicBezTo>
                  <a:cubicBezTo>
                    <a:pt x="1387132" y="1379207"/>
                    <a:pt x="1391361" y="1378673"/>
                    <a:pt x="1393647" y="1375714"/>
                  </a:cubicBezTo>
                  <a:cubicBezTo>
                    <a:pt x="1395996" y="1372603"/>
                    <a:pt x="1395107" y="1368285"/>
                    <a:pt x="1394561" y="1364424"/>
                  </a:cubicBezTo>
                  <a:cubicBezTo>
                    <a:pt x="1394028" y="1360512"/>
                    <a:pt x="1394637" y="1355661"/>
                    <a:pt x="1398168" y="1354201"/>
                  </a:cubicBezTo>
                  <a:cubicBezTo>
                    <a:pt x="1400213" y="1353413"/>
                    <a:pt x="1402499" y="1353959"/>
                    <a:pt x="1404658" y="1353540"/>
                  </a:cubicBezTo>
                  <a:cubicBezTo>
                    <a:pt x="1408899" y="1352765"/>
                    <a:pt x="1411427" y="1348638"/>
                    <a:pt x="1413484" y="1344828"/>
                  </a:cubicBezTo>
                  <a:cubicBezTo>
                    <a:pt x="1418170" y="1336192"/>
                    <a:pt x="1422933" y="1327315"/>
                    <a:pt x="1424533" y="1317599"/>
                  </a:cubicBezTo>
                  <a:cubicBezTo>
                    <a:pt x="1424851" y="1315808"/>
                    <a:pt x="1425041" y="1313980"/>
                    <a:pt x="1425943" y="1312456"/>
                  </a:cubicBezTo>
                  <a:cubicBezTo>
                    <a:pt x="1430807" y="1303718"/>
                    <a:pt x="1447038" y="1313611"/>
                    <a:pt x="1453464" y="1305953"/>
                  </a:cubicBezTo>
                  <a:cubicBezTo>
                    <a:pt x="1457426" y="1301267"/>
                    <a:pt x="1454226" y="1293329"/>
                    <a:pt x="1457769" y="1288376"/>
                  </a:cubicBezTo>
                  <a:cubicBezTo>
                    <a:pt x="1460449" y="1284858"/>
                    <a:pt x="1455242" y="1278204"/>
                    <a:pt x="1458302" y="1275054"/>
                  </a:cubicBezTo>
                  <a:cubicBezTo>
                    <a:pt x="1459255" y="1274038"/>
                    <a:pt x="1460665" y="1273682"/>
                    <a:pt x="1461960" y="1273263"/>
                  </a:cubicBezTo>
                  <a:cubicBezTo>
                    <a:pt x="1474177" y="1269326"/>
                    <a:pt x="1483931" y="1260144"/>
                    <a:pt x="1494116" y="1252194"/>
                  </a:cubicBezTo>
                  <a:cubicBezTo>
                    <a:pt x="1497545" y="1249578"/>
                    <a:pt x="1501228" y="1246974"/>
                    <a:pt x="1505585" y="1245933"/>
                  </a:cubicBezTo>
                  <a:cubicBezTo>
                    <a:pt x="1509814" y="1244892"/>
                    <a:pt x="1514767" y="1245781"/>
                    <a:pt x="1517573" y="1249222"/>
                  </a:cubicBezTo>
                  <a:cubicBezTo>
                    <a:pt x="1519047" y="1251000"/>
                    <a:pt x="1519758" y="1253235"/>
                    <a:pt x="1520825" y="1255255"/>
                  </a:cubicBezTo>
                  <a:cubicBezTo>
                    <a:pt x="1524228" y="1261884"/>
                    <a:pt x="1531264" y="1265872"/>
                    <a:pt x="1537779" y="1269479"/>
                  </a:cubicBezTo>
                  <a:cubicBezTo>
                    <a:pt x="1540751" y="1271066"/>
                    <a:pt x="1543812" y="1272768"/>
                    <a:pt x="1547139" y="1272844"/>
                  </a:cubicBezTo>
                  <a:cubicBezTo>
                    <a:pt x="1550441" y="1273009"/>
                    <a:pt x="1553641" y="1271727"/>
                    <a:pt x="1556816" y="1271079"/>
                  </a:cubicBezTo>
                  <a:cubicBezTo>
                    <a:pt x="1562658" y="1269911"/>
                    <a:pt x="1568958" y="1271143"/>
                    <a:pt x="1574038" y="1274305"/>
                  </a:cubicBezTo>
                  <a:cubicBezTo>
                    <a:pt x="1583817" y="1274495"/>
                    <a:pt x="1593646" y="1271422"/>
                    <a:pt x="1601520" y="1265554"/>
                  </a:cubicBezTo>
                  <a:cubicBezTo>
                    <a:pt x="1603425" y="1264119"/>
                    <a:pt x="1605305" y="1262506"/>
                    <a:pt x="1607553" y="1261630"/>
                  </a:cubicBezTo>
                  <a:cubicBezTo>
                    <a:pt x="1611858" y="1260030"/>
                    <a:pt x="1616811" y="1261668"/>
                    <a:pt x="1621307" y="1260602"/>
                  </a:cubicBezTo>
                  <a:cubicBezTo>
                    <a:pt x="1623923" y="1260030"/>
                    <a:pt x="1626184" y="1258595"/>
                    <a:pt x="1628546" y="1257553"/>
                  </a:cubicBezTo>
                  <a:cubicBezTo>
                    <a:pt x="1638909" y="1253007"/>
                    <a:pt x="1652117" y="1254823"/>
                    <a:pt x="1660499" y="1247152"/>
                  </a:cubicBezTo>
                  <a:cubicBezTo>
                    <a:pt x="1663407" y="1244498"/>
                    <a:pt x="1666951" y="1240485"/>
                    <a:pt x="1670456" y="1242326"/>
                  </a:cubicBezTo>
                  <a:cubicBezTo>
                    <a:pt x="1676679" y="1245616"/>
                    <a:pt x="1682750" y="1241564"/>
                    <a:pt x="1689608" y="1240193"/>
                  </a:cubicBezTo>
                  <a:cubicBezTo>
                    <a:pt x="1696580" y="1238859"/>
                    <a:pt x="1703984" y="1237843"/>
                    <a:pt x="1710448" y="1240764"/>
                  </a:cubicBezTo>
                  <a:cubicBezTo>
                    <a:pt x="1716900" y="1243634"/>
                    <a:pt x="1721434" y="1251851"/>
                    <a:pt x="1717890" y="1257973"/>
                  </a:cubicBezTo>
                  <a:cubicBezTo>
                    <a:pt x="1704581" y="1258506"/>
                    <a:pt x="1691309" y="1259128"/>
                    <a:pt x="1677974" y="1259725"/>
                  </a:cubicBezTo>
                  <a:cubicBezTo>
                    <a:pt x="1675079" y="1259839"/>
                    <a:pt x="1672132" y="1260005"/>
                    <a:pt x="1669796" y="1261592"/>
                  </a:cubicBezTo>
                  <a:cubicBezTo>
                    <a:pt x="1667433" y="1263218"/>
                    <a:pt x="1666227" y="1266761"/>
                    <a:pt x="1667992" y="1268895"/>
                  </a:cubicBezTo>
                  <a:cubicBezTo>
                    <a:pt x="1673758" y="1270609"/>
                    <a:pt x="1680832" y="1275384"/>
                    <a:pt x="1678089" y="1280629"/>
                  </a:cubicBezTo>
                  <a:cubicBezTo>
                    <a:pt x="1676831" y="1283030"/>
                    <a:pt x="1673987" y="1283982"/>
                    <a:pt x="1671739" y="1285468"/>
                  </a:cubicBezTo>
                  <a:cubicBezTo>
                    <a:pt x="1666849" y="1288554"/>
                    <a:pt x="1664360" y="1294955"/>
                    <a:pt x="1665833" y="1300543"/>
                  </a:cubicBezTo>
                  <a:cubicBezTo>
                    <a:pt x="1654670" y="1301026"/>
                    <a:pt x="1640255" y="1304264"/>
                    <a:pt x="1638846" y="1315313"/>
                  </a:cubicBezTo>
                  <a:cubicBezTo>
                    <a:pt x="1637677" y="1324736"/>
                    <a:pt x="1647088" y="1331595"/>
                    <a:pt x="1655279" y="1336192"/>
                  </a:cubicBezTo>
                  <a:cubicBezTo>
                    <a:pt x="1673694" y="1346682"/>
                    <a:pt x="1692097" y="1357007"/>
                    <a:pt x="1710499" y="1367370"/>
                  </a:cubicBezTo>
                  <a:cubicBezTo>
                    <a:pt x="1714296" y="1369542"/>
                    <a:pt x="1718170" y="1371815"/>
                    <a:pt x="1720253" y="1375498"/>
                  </a:cubicBezTo>
                  <a:cubicBezTo>
                    <a:pt x="1721510" y="1377632"/>
                    <a:pt x="1722018" y="1380083"/>
                    <a:pt x="1722780" y="1382445"/>
                  </a:cubicBezTo>
                  <a:cubicBezTo>
                    <a:pt x="1726463" y="1394066"/>
                    <a:pt x="1735912" y="1402803"/>
                    <a:pt x="1743240" y="1412582"/>
                  </a:cubicBezTo>
                  <a:cubicBezTo>
                    <a:pt x="1750631" y="1422412"/>
                    <a:pt x="1755990" y="1435734"/>
                    <a:pt x="1750377" y="1446568"/>
                  </a:cubicBezTo>
                  <a:cubicBezTo>
                    <a:pt x="1747570" y="1452092"/>
                    <a:pt x="1742401" y="1455877"/>
                    <a:pt x="1737017" y="1458836"/>
                  </a:cubicBezTo>
                  <a:cubicBezTo>
                    <a:pt x="1724660" y="1465643"/>
                    <a:pt x="1710309" y="1468589"/>
                    <a:pt x="1696250" y="1467383"/>
                  </a:cubicBezTo>
                  <a:cubicBezTo>
                    <a:pt x="1691144" y="1466913"/>
                    <a:pt x="1685328" y="1466100"/>
                    <a:pt x="1681441" y="1469478"/>
                  </a:cubicBezTo>
                  <a:cubicBezTo>
                    <a:pt x="1679841" y="1470888"/>
                    <a:pt x="1678787" y="1472819"/>
                    <a:pt x="1676996" y="1473898"/>
                  </a:cubicBezTo>
                  <a:cubicBezTo>
                    <a:pt x="1675066" y="1475092"/>
                    <a:pt x="1672589" y="1474977"/>
                    <a:pt x="1670329" y="1474800"/>
                  </a:cubicBezTo>
                  <a:cubicBezTo>
                    <a:pt x="1652689" y="1473161"/>
                    <a:pt x="1635340" y="1466951"/>
                    <a:pt x="1620761" y="1456829"/>
                  </a:cubicBezTo>
                  <a:cubicBezTo>
                    <a:pt x="1614982" y="1452841"/>
                    <a:pt x="1609293" y="1448155"/>
                    <a:pt x="1602435" y="1447203"/>
                  </a:cubicBezTo>
                  <a:cubicBezTo>
                    <a:pt x="1599285" y="1446733"/>
                    <a:pt x="1595920" y="1447114"/>
                    <a:pt x="1593062" y="1445602"/>
                  </a:cubicBezTo>
                  <a:cubicBezTo>
                    <a:pt x="1590586" y="1444231"/>
                    <a:pt x="1589062" y="1441589"/>
                    <a:pt x="1587385" y="1439252"/>
                  </a:cubicBezTo>
                  <a:cubicBezTo>
                    <a:pt x="1578000" y="1426438"/>
                    <a:pt x="1559394" y="1421218"/>
                    <a:pt x="1544688" y="1427365"/>
                  </a:cubicBezTo>
                  <a:cubicBezTo>
                    <a:pt x="1541310" y="1421129"/>
                    <a:pt x="1532026" y="1420863"/>
                    <a:pt x="1525778" y="1424127"/>
                  </a:cubicBezTo>
                  <a:cubicBezTo>
                    <a:pt x="1519504" y="1427454"/>
                    <a:pt x="1514932" y="1433207"/>
                    <a:pt x="1509090" y="1437309"/>
                  </a:cubicBezTo>
                  <a:cubicBezTo>
                    <a:pt x="1496656" y="1445945"/>
                    <a:pt x="1480286" y="1445818"/>
                    <a:pt x="1465084" y="1445399"/>
                  </a:cubicBezTo>
                  <a:cubicBezTo>
                    <a:pt x="1456410" y="1445107"/>
                    <a:pt x="1447736" y="1444866"/>
                    <a:pt x="1439316" y="1442834"/>
                  </a:cubicBezTo>
                  <a:cubicBezTo>
                    <a:pt x="1434134" y="1441589"/>
                    <a:pt x="1429092" y="1439710"/>
                    <a:pt x="1423758" y="1439545"/>
                  </a:cubicBezTo>
                  <a:cubicBezTo>
                    <a:pt x="1418539" y="1439354"/>
                    <a:pt x="1412684" y="1441246"/>
                    <a:pt x="1410081" y="1445907"/>
                  </a:cubicBezTo>
                  <a:cubicBezTo>
                    <a:pt x="1407528" y="1450555"/>
                    <a:pt x="1410081" y="1457667"/>
                    <a:pt x="1415376" y="1458163"/>
                  </a:cubicBezTo>
                  <a:cubicBezTo>
                    <a:pt x="1399667" y="1463459"/>
                    <a:pt x="1382661" y="1464475"/>
                    <a:pt x="1366393" y="1461173"/>
                  </a:cubicBezTo>
                  <a:cubicBezTo>
                    <a:pt x="1357007" y="1459318"/>
                    <a:pt x="1347597" y="1455877"/>
                    <a:pt x="1338033" y="1456829"/>
                  </a:cubicBezTo>
                  <a:cubicBezTo>
                    <a:pt x="1328458" y="1457769"/>
                    <a:pt x="1318475" y="1464970"/>
                    <a:pt x="1318780" y="1474597"/>
                  </a:cubicBezTo>
                  <a:cubicBezTo>
                    <a:pt x="1324178" y="1475371"/>
                    <a:pt x="1329156" y="1478533"/>
                    <a:pt x="1332115" y="1483067"/>
                  </a:cubicBezTo>
                  <a:cubicBezTo>
                    <a:pt x="1328534" y="1482915"/>
                    <a:pt x="1324825" y="1484833"/>
                    <a:pt x="1322857" y="1487868"/>
                  </a:cubicBezTo>
                  <a:cubicBezTo>
                    <a:pt x="1326883" y="1487804"/>
                    <a:pt x="1331252" y="1487804"/>
                    <a:pt x="1334643" y="1489951"/>
                  </a:cubicBezTo>
                  <a:cubicBezTo>
                    <a:pt x="1338148" y="1492021"/>
                    <a:pt x="1340015" y="1497177"/>
                    <a:pt x="1337437" y="1500301"/>
                  </a:cubicBezTo>
                  <a:cubicBezTo>
                    <a:pt x="1335481" y="1502676"/>
                    <a:pt x="1331760" y="1503032"/>
                    <a:pt x="1329791" y="1505381"/>
                  </a:cubicBezTo>
                  <a:cubicBezTo>
                    <a:pt x="1325384" y="1510715"/>
                    <a:pt x="1333487" y="1519008"/>
                    <a:pt x="1330579" y="1525308"/>
                  </a:cubicBezTo>
                  <a:cubicBezTo>
                    <a:pt x="1328889" y="1529130"/>
                    <a:pt x="1323721" y="1530159"/>
                    <a:pt x="1319593" y="1529333"/>
                  </a:cubicBezTo>
                  <a:cubicBezTo>
                    <a:pt x="1315427" y="1528457"/>
                    <a:pt x="1311656" y="1526324"/>
                    <a:pt x="1307528" y="1525701"/>
                  </a:cubicBezTo>
                  <a:cubicBezTo>
                    <a:pt x="1305026" y="1528292"/>
                    <a:pt x="1307566" y="1532737"/>
                    <a:pt x="1310741" y="1534236"/>
                  </a:cubicBezTo>
                  <a:cubicBezTo>
                    <a:pt x="1313992" y="1535849"/>
                    <a:pt x="1317866" y="1536064"/>
                    <a:pt x="1320774" y="1538097"/>
                  </a:cubicBezTo>
                  <a:cubicBezTo>
                    <a:pt x="1327556" y="1543088"/>
                    <a:pt x="1327632" y="1557045"/>
                    <a:pt x="1336014" y="1556639"/>
                  </a:cubicBezTo>
                  <a:cubicBezTo>
                    <a:pt x="1339049" y="1556448"/>
                    <a:pt x="1341424" y="1559839"/>
                    <a:pt x="1341653" y="1562836"/>
                  </a:cubicBezTo>
                  <a:cubicBezTo>
                    <a:pt x="1341894" y="1565922"/>
                    <a:pt x="1340612" y="1568881"/>
                    <a:pt x="1339265" y="1571586"/>
                  </a:cubicBezTo>
                  <a:cubicBezTo>
                    <a:pt x="1337906" y="1574380"/>
                    <a:pt x="1336573" y="1577289"/>
                    <a:pt x="1336649" y="1580349"/>
                  </a:cubicBezTo>
                  <a:cubicBezTo>
                    <a:pt x="1336814" y="1585836"/>
                    <a:pt x="1342948" y="1590344"/>
                    <a:pt x="1348346" y="1588858"/>
                  </a:cubicBezTo>
                  <a:cubicBezTo>
                    <a:pt x="1350149" y="1588350"/>
                    <a:pt x="1351699" y="1587373"/>
                    <a:pt x="1353489" y="1586839"/>
                  </a:cubicBezTo>
                  <a:cubicBezTo>
                    <a:pt x="1355255" y="1586306"/>
                    <a:pt x="1357439" y="1586382"/>
                    <a:pt x="1358658" y="1587741"/>
                  </a:cubicBezTo>
                  <a:cubicBezTo>
                    <a:pt x="1359344" y="1588452"/>
                    <a:pt x="1359535" y="1589468"/>
                    <a:pt x="1359954" y="1590344"/>
                  </a:cubicBezTo>
                  <a:cubicBezTo>
                    <a:pt x="1361567" y="1594230"/>
                    <a:pt x="1365148" y="1596974"/>
                    <a:pt x="1368513" y="1599552"/>
                  </a:cubicBezTo>
                  <a:cubicBezTo>
                    <a:pt x="1370634" y="1601089"/>
                    <a:pt x="1372717" y="1602714"/>
                    <a:pt x="1374863" y="1604289"/>
                  </a:cubicBezTo>
                  <a:cubicBezTo>
                    <a:pt x="1375714" y="1604911"/>
                    <a:pt x="1376553" y="1605584"/>
                    <a:pt x="1377594" y="1605876"/>
                  </a:cubicBezTo>
                  <a:cubicBezTo>
                    <a:pt x="1378483" y="1606118"/>
                    <a:pt x="1379537" y="1606118"/>
                    <a:pt x="1380477" y="1606410"/>
                  </a:cubicBezTo>
                  <a:cubicBezTo>
                    <a:pt x="1384185" y="1607489"/>
                    <a:pt x="1385087" y="1612252"/>
                    <a:pt x="1386801" y="1615808"/>
                  </a:cubicBezTo>
                  <a:cubicBezTo>
                    <a:pt x="1389303" y="1621002"/>
                    <a:pt x="1394777" y="1624279"/>
                    <a:pt x="1400416" y="1625396"/>
                  </a:cubicBezTo>
                  <a:cubicBezTo>
                    <a:pt x="1406067" y="1626501"/>
                    <a:pt x="1411973" y="1625815"/>
                    <a:pt x="1417612" y="1624634"/>
                  </a:cubicBezTo>
                  <a:cubicBezTo>
                    <a:pt x="1418539" y="1624456"/>
                    <a:pt x="1419529" y="1624228"/>
                    <a:pt x="1420241" y="1623491"/>
                  </a:cubicBezTo>
                  <a:cubicBezTo>
                    <a:pt x="1420787" y="1622856"/>
                    <a:pt x="1421053" y="1621904"/>
                    <a:pt x="1421117" y="1621053"/>
                  </a:cubicBezTo>
                  <a:cubicBezTo>
                    <a:pt x="1421422" y="1617662"/>
                    <a:pt x="1420241" y="1614220"/>
                    <a:pt x="1421244" y="1610969"/>
                  </a:cubicBezTo>
                  <a:cubicBezTo>
                    <a:pt x="1422234" y="1607566"/>
                    <a:pt x="1425486" y="1605267"/>
                    <a:pt x="1428864" y="1604327"/>
                  </a:cubicBezTo>
                  <a:cubicBezTo>
                    <a:pt x="1432255" y="1603413"/>
                    <a:pt x="1435874" y="1603628"/>
                    <a:pt x="1439354" y="1603895"/>
                  </a:cubicBezTo>
                  <a:cubicBezTo>
                    <a:pt x="1441094" y="1603959"/>
                    <a:pt x="1442885" y="1604136"/>
                    <a:pt x="1444129" y="1605330"/>
                  </a:cubicBezTo>
                  <a:cubicBezTo>
                    <a:pt x="1444675" y="1605902"/>
                    <a:pt x="1445107" y="1606677"/>
                    <a:pt x="1445869" y="1606943"/>
                  </a:cubicBezTo>
                  <a:cubicBezTo>
                    <a:pt x="1446377" y="1607134"/>
                    <a:pt x="1446911" y="1606981"/>
                    <a:pt x="1447444" y="1606943"/>
                  </a:cubicBezTo>
                  <a:cubicBezTo>
                    <a:pt x="1450606" y="1606765"/>
                    <a:pt x="1453464" y="1609280"/>
                    <a:pt x="1455153" y="1612036"/>
                  </a:cubicBezTo>
                  <a:cubicBezTo>
                    <a:pt x="1457896" y="1616341"/>
                    <a:pt x="1459217" y="1621320"/>
                    <a:pt x="1461731" y="1625727"/>
                  </a:cubicBezTo>
                  <a:cubicBezTo>
                    <a:pt x="1463039" y="1628051"/>
                    <a:pt x="1464767" y="1630222"/>
                    <a:pt x="1466977" y="1631759"/>
                  </a:cubicBezTo>
                  <a:cubicBezTo>
                    <a:pt x="1469313" y="1633448"/>
                    <a:pt x="1470888" y="1633448"/>
                    <a:pt x="1473555" y="1633448"/>
                  </a:cubicBezTo>
                  <a:cubicBezTo>
                    <a:pt x="1479994" y="1633651"/>
                    <a:pt x="1486103" y="1636356"/>
                    <a:pt x="1492542" y="1635074"/>
                  </a:cubicBezTo>
                  <a:cubicBezTo>
                    <a:pt x="1493418" y="1634909"/>
                    <a:pt x="1494370" y="1634655"/>
                    <a:pt x="1495247" y="1634718"/>
                  </a:cubicBezTo>
                  <a:cubicBezTo>
                    <a:pt x="1496656" y="1634909"/>
                    <a:pt x="1497812" y="1635950"/>
                    <a:pt x="1499082" y="1636560"/>
                  </a:cubicBezTo>
                  <a:cubicBezTo>
                    <a:pt x="1502054" y="1637893"/>
                    <a:pt x="1505508" y="1636902"/>
                    <a:pt x="1508467" y="1635582"/>
                  </a:cubicBezTo>
                  <a:cubicBezTo>
                    <a:pt x="1511439" y="1634286"/>
                    <a:pt x="1514335" y="1632572"/>
                    <a:pt x="1517573" y="1632330"/>
                  </a:cubicBezTo>
                  <a:cubicBezTo>
                    <a:pt x="1519275" y="1632216"/>
                    <a:pt x="1520990" y="1632572"/>
                    <a:pt x="1522666" y="1632127"/>
                  </a:cubicBezTo>
                  <a:cubicBezTo>
                    <a:pt x="1524025" y="1631759"/>
                    <a:pt x="1525219" y="1630972"/>
                    <a:pt x="1526311" y="1630045"/>
                  </a:cubicBezTo>
                  <a:cubicBezTo>
                    <a:pt x="1528127" y="1628470"/>
                    <a:pt x="1529816" y="1626704"/>
                    <a:pt x="1531175" y="1624711"/>
                  </a:cubicBezTo>
                  <a:cubicBezTo>
                    <a:pt x="1532267" y="1623288"/>
                    <a:pt x="1533258" y="1621701"/>
                    <a:pt x="1534756" y="1620659"/>
                  </a:cubicBezTo>
                  <a:cubicBezTo>
                    <a:pt x="1535658" y="1618678"/>
                    <a:pt x="1536280" y="1617116"/>
                    <a:pt x="1538414" y="1617662"/>
                  </a:cubicBezTo>
                  <a:cubicBezTo>
                    <a:pt x="1540243" y="1618145"/>
                    <a:pt x="1541780" y="1619694"/>
                    <a:pt x="1543634" y="1619872"/>
                  </a:cubicBezTo>
                  <a:cubicBezTo>
                    <a:pt x="1545628" y="1619935"/>
                    <a:pt x="1547329" y="1618335"/>
                    <a:pt x="1549285" y="1618018"/>
                  </a:cubicBezTo>
                  <a:cubicBezTo>
                    <a:pt x="1552295" y="1617510"/>
                    <a:pt x="1554988" y="1619935"/>
                    <a:pt x="1556816" y="1622412"/>
                  </a:cubicBezTo>
                  <a:cubicBezTo>
                    <a:pt x="1558048" y="1624279"/>
                    <a:pt x="1559356" y="1626349"/>
                    <a:pt x="1561401" y="1627251"/>
                  </a:cubicBezTo>
                  <a:cubicBezTo>
                    <a:pt x="1564373" y="1628508"/>
                    <a:pt x="1567738" y="1626806"/>
                    <a:pt x="1570228" y="1624812"/>
                  </a:cubicBezTo>
                  <a:cubicBezTo>
                    <a:pt x="1572793" y="1622818"/>
                    <a:pt x="1575168" y="1620329"/>
                    <a:pt x="1578279" y="1619681"/>
                  </a:cubicBezTo>
                  <a:cubicBezTo>
                    <a:pt x="1582039" y="1618907"/>
                    <a:pt x="1585937" y="1621002"/>
                    <a:pt x="1587728" y="1624368"/>
                  </a:cubicBezTo>
                  <a:cubicBezTo>
                    <a:pt x="1590268" y="1628978"/>
                    <a:pt x="1588477" y="1635429"/>
                    <a:pt x="1583855" y="1638020"/>
                  </a:cubicBezTo>
                  <a:cubicBezTo>
                    <a:pt x="1582127" y="1639062"/>
                    <a:pt x="1582254" y="1639747"/>
                    <a:pt x="1580629" y="1641005"/>
                  </a:cubicBezTo>
                  <a:cubicBezTo>
                    <a:pt x="1575346" y="1645196"/>
                    <a:pt x="1573225" y="1652943"/>
                    <a:pt x="1575650" y="1659216"/>
                  </a:cubicBezTo>
                  <a:cubicBezTo>
                    <a:pt x="1576920" y="1662595"/>
                    <a:pt x="1579333" y="1665389"/>
                    <a:pt x="1580438" y="1668818"/>
                  </a:cubicBezTo>
                  <a:cubicBezTo>
                    <a:pt x="1581835" y="1673237"/>
                    <a:pt x="1580972" y="1678012"/>
                    <a:pt x="1580095" y="1682521"/>
                  </a:cubicBezTo>
                  <a:cubicBezTo>
                    <a:pt x="1578902" y="1688503"/>
                    <a:pt x="1577733" y="1694370"/>
                    <a:pt x="1576565" y="1700314"/>
                  </a:cubicBezTo>
                  <a:cubicBezTo>
                    <a:pt x="1576298" y="1701571"/>
                    <a:pt x="1576006" y="1702904"/>
                    <a:pt x="1575549" y="1704086"/>
                  </a:cubicBezTo>
                  <a:cubicBezTo>
                    <a:pt x="1575117" y="1705444"/>
                    <a:pt x="1574380" y="1706613"/>
                    <a:pt x="1573758" y="1707781"/>
                  </a:cubicBezTo>
                  <a:cubicBezTo>
                    <a:pt x="1568246" y="1717293"/>
                    <a:pt x="1559687" y="1724278"/>
                    <a:pt x="1553108" y="1733092"/>
                  </a:cubicBezTo>
                  <a:cubicBezTo>
                    <a:pt x="1546631" y="1741792"/>
                    <a:pt x="1541310" y="1751634"/>
                    <a:pt x="1539862" y="1762544"/>
                  </a:cubicBezTo>
                  <a:cubicBezTo>
                    <a:pt x="1538846" y="1770113"/>
                    <a:pt x="1539595" y="1778393"/>
                    <a:pt x="1535417" y="1784807"/>
                  </a:cubicBezTo>
                  <a:cubicBezTo>
                    <a:pt x="1533385" y="1787893"/>
                    <a:pt x="1530477" y="1790128"/>
                    <a:pt x="1527848" y="1792757"/>
                  </a:cubicBezTo>
                  <a:cubicBezTo>
                    <a:pt x="1522577" y="1798065"/>
                    <a:pt x="1518831" y="1804924"/>
                    <a:pt x="1517167" y="1812251"/>
                  </a:cubicBezTo>
                  <a:cubicBezTo>
                    <a:pt x="1516380" y="1815566"/>
                    <a:pt x="1515846" y="1819338"/>
                    <a:pt x="1513103" y="1821357"/>
                  </a:cubicBezTo>
                  <a:cubicBezTo>
                    <a:pt x="1510068" y="1823377"/>
                    <a:pt x="1505965" y="1822437"/>
                    <a:pt x="1502549" y="1823872"/>
                  </a:cubicBezTo>
                  <a:cubicBezTo>
                    <a:pt x="1500009" y="1824964"/>
                    <a:pt x="1498219" y="1827237"/>
                    <a:pt x="1495882" y="1828698"/>
                  </a:cubicBezTo>
                  <a:cubicBezTo>
                    <a:pt x="1492707" y="1830552"/>
                    <a:pt x="1488846" y="1830641"/>
                    <a:pt x="1485188" y="1830552"/>
                  </a:cubicBezTo>
                  <a:cubicBezTo>
                    <a:pt x="1477213" y="1830362"/>
                    <a:pt x="1469224" y="1829511"/>
                    <a:pt x="1461376" y="1828114"/>
                  </a:cubicBezTo>
                  <a:cubicBezTo>
                    <a:pt x="1456512" y="1827225"/>
                    <a:pt x="1451521" y="1826031"/>
                    <a:pt x="1447304" y="1823339"/>
                  </a:cubicBezTo>
                  <a:cubicBezTo>
                    <a:pt x="1440103" y="1818805"/>
                    <a:pt x="1435747" y="1810334"/>
                    <a:pt x="1428102" y="1806549"/>
                  </a:cubicBezTo>
                  <a:cubicBezTo>
                    <a:pt x="1421866" y="1803476"/>
                    <a:pt x="1414564" y="1804060"/>
                    <a:pt x="1407706" y="1804847"/>
                  </a:cubicBezTo>
                  <a:cubicBezTo>
                    <a:pt x="1399425" y="1805774"/>
                    <a:pt x="1391119" y="1807006"/>
                    <a:pt x="1382826" y="1806702"/>
                  </a:cubicBezTo>
                  <a:cubicBezTo>
                    <a:pt x="1379562" y="1806549"/>
                    <a:pt x="1376286" y="1806168"/>
                    <a:pt x="1373238" y="1807298"/>
                  </a:cubicBezTo>
                  <a:cubicBezTo>
                    <a:pt x="1370012" y="1808429"/>
                    <a:pt x="1367523" y="1811083"/>
                    <a:pt x="1364729" y="1813140"/>
                  </a:cubicBezTo>
                  <a:cubicBezTo>
                    <a:pt x="1356487" y="1818932"/>
                    <a:pt x="1344498" y="1818855"/>
                    <a:pt x="1336421" y="1812823"/>
                  </a:cubicBezTo>
                  <a:cubicBezTo>
                    <a:pt x="1325448" y="1815693"/>
                    <a:pt x="1311757" y="1810334"/>
                    <a:pt x="1303362" y="1802599"/>
                  </a:cubicBezTo>
                  <a:cubicBezTo>
                    <a:pt x="1301127" y="1800644"/>
                    <a:pt x="1299146" y="1798345"/>
                    <a:pt x="1296543" y="1796948"/>
                  </a:cubicBezTo>
                  <a:cubicBezTo>
                    <a:pt x="1291653" y="1794382"/>
                    <a:pt x="1285582" y="1795475"/>
                    <a:pt x="1280172" y="1794294"/>
                  </a:cubicBezTo>
                  <a:cubicBezTo>
                    <a:pt x="1270533" y="1792033"/>
                    <a:pt x="1263764" y="1782470"/>
                    <a:pt x="1254010" y="1780413"/>
                  </a:cubicBezTo>
                  <a:cubicBezTo>
                    <a:pt x="1244409" y="1778457"/>
                    <a:pt x="1233081" y="1784159"/>
                    <a:pt x="1225156" y="1778215"/>
                  </a:cubicBezTo>
                  <a:cubicBezTo>
                    <a:pt x="1221473" y="1775472"/>
                    <a:pt x="1219784" y="1770951"/>
                    <a:pt x="1217307" y="1767001"/>
                  </a:cubicBezTo>
                  <a:cubicBezTo>
                    <a:pt x="1213154" y="1760639"/>
                    <a:pt x="1206563" y="1755863"/>
                    <a:pt x="1199222" y="1754035"/>
                  </a:cubicBezTo>
                  <a:cubicBezTo>
                    <a:pt x="1196555" y="1753412"/>
                    <a:pt x="1193673" y="1753069"/>
                    <a:pt x="1191056" y="1752003"/>
                  </a:cubicBezTo>
                  <a:cubicBezTo>
                    <a:pt x="1187234" y="1750339"/>
                    <a:pt x="1184275" y="1747215"/>
                    <a:pt x="1180884" y="1744687"/>
                  </a:cubicBezTo>
                  <a:cubicBezTo>
                    <a:pt x="1175283" y="1740611"/>
                    <a:pt x="1168336" y="1738452"/>
                    <a:pt x="1161402" y="1738642"/>
                  </a:cubicBezTo>
                  <a:cubicBezTo>
                    <a:pt x="1163523" y="1732140"/>
                    <a:pt x="1165567" y="1724571"/>
                    <a:pt x="1162100" y="1718627"/>
                  </a:cubicBezTo>
                  <a:cubicBezTo>
                    <a:pt x="1159383" y="1713903"/>
                    <a:pt x="1153795" y="1711566"/>
                    <a:pt x="1148714" y="1709597"/>
                  </a:cubicBezTo>
                  <a:cubicBezTo>
                    <a:pt x="1134046" y="1703933"/>
                    <a:pt x="1116482" y="1698561"/>
                    <a:pt x="1103655" y="1707553"/>
                  </a:cubicBezTo>
                  <a:cubicBezTo>
                    <a:pt x="1100975" y="1709407"/>
                    <a:pt x="1098600" y="1711832"/>
                    <a:pt x="1095578" y="1713026"/>
                  </a:cubicBezTo>
                  <a:cubicBezTo>
                    <a:pt x="1093216" y="1713852"/>
                    <a:pt x="1090599" y="1713852"/>
                    <a:pt x="1088136" y="1714474"/>
                  </a:cubicBezTo>
                  <a:cubicBezTo>
                    <a:pt x="1078077" y="1717014"/>
                    <a:pt x="1073721" y="1728939"/>
                    <a:pt x="1073264" y="1739277"/>
                  </a:cubicBezTo>
                  <a:cubicBezTo>
                    <a:pt x="1072807" y="1749628"/>
                    <a:pt x="1074585" y="1760562"/>
                    <a:pt x="1070102" y="1769935"/>
                  </a:cubicBezTo>
                  <a:cubicBezTo>
                    <a:pt x="1063459" y="1783981"/>
                    <a:pt x="1044219" y="1788769"/>
                    <a:pt x="1029881" y="1782826"/>
                  </a:cubicBezTo>
                  <a:cubicBezTo>
                    <a:pt x="1026375" y="1781390"/>
                    <a:pt x="1022896" y="1779231"/>
                    <a:pt x="1021130" y="1775777"/>
                  </a:cubicBezTo>
                  <a:cubicBezTo>
                    <a:pt x="1018501" y="1770748"/>
                    <a:pt x="1020241" y="1764245"/>
                    <a:pt x="1017422" y="1759292"/>
                  </a:cubicBezTo>
                  <a:cubicBezTo>
                    <a:pt x="1014463" y="1753946"/>
                    <a:pt x="1007694" y="1752511"/>
                    <a:pt x="1002004" y="1750339"/>
                  </a:cubicBezTo>
                  <a:cubicBezTo>
                    <a:pt x="996314" y="1748218"/>
                    <a:pt x="990180" y="1743138"/>
                    <a:pt x="991870" y="1737283"/>
                  </a:cubicBezTo>
                  <a:cubicBezTo>
                    <a:pt x="989380" y="1733956"/>
                    <a:pt x="985138" y="1735175"/>
                    <a:pt x="980986" y="1734743"/>
                  </a:cubicBezTo>
                  <a:cubicBezTo>
                    <a:pt x="971969" y="1733905"/>
                    <a:pt x="964120" y="1728698"/>
                    <a:pt x="956640" y="1723656"/>
                  </a:cubicBezTo>
                  <a:cubicBezTo>
                    <a:pt x="954290" y="1722031"/>
                    <a:pt x="951864" y="1720418"/>
                    <a:pt x="949934" y="1718259"/>
                  </a:cubicBezTo>
                  <a:cubicBezTo>
                    <a:pt x="943292" y="1710448"/>
                    <a:pt x="945121" y="1698472"/>
                    <a:pt x="940943" y="1689176"/>
                  </a:cubicBezTo>
                  <a:cubicBezTo>
                    <a:pt x="936167" y="1678749"/>
                    <a:pt x="924140" y="1672247"/>
                    <a:pt x="921740" y="1661045"/>
                  </a:cubicBezTo>
                  <a:cubicBezTo>
                    <a:pt x="921372" y="1659445"/>
                    <a:pt x="921194" y="1657642"/>
                    <a:pt x="920280" y="1656219"/>
                  </a:cubicBezTo>
                  <a:cubicBezTo>
                    <a:pt x="919289" y="1654657"/>
                    <a:pt x="917575" y="1653781"/>
                    <a:pt x="916000" y="1653057"/>
                  </a:cubicBezTo>
                  <a:cubicBezTo>
                    <a:pt x="908570" y="1649628"/>
                    <a:pt x="900722" y="1647177"/>
                    <a:pt x="892695" y="1645754"/>
                  </a:cubicBezTo>
                  <a:cubicBezTo>
                    <a:pt x="884224" y="1644332"/>
                    <a:pt x="874471" y="1643456"/>
                    <a:pt x="869492" y="1636458"/>
                  </a:cubicBezTo>
                  <a:cubicBezTo>
                    <a:pt x="867803" y="1633994"/>
                    <a:pt x="866889" y="1631137"/>
                    <a:pt x="865352" y="1628508"/>
                  </a:cubicBezTo>
                  <a:cubicBezTo>
                    <a:pt x="863726" y="1625815"/>
                    <a:pt x="861301" y="1623466"/>
                    <a:pt x="858494" y="1621904"/>
                  </a:cubicBezTo>
                  <a:cubicBezTo>
                    <a:pt x="856132" y="1620659"/>
                    <a:pt x="853351" y="1619872"/>
                    <a:pt x="851103" y="1618335"/>
                  </a:cubicBezTo>
                  <a:cubicBezTo>
                    <a:pt x="848779" y="1616875"/>
                    <a:pt x="846899" y="1614258"/>
                    <a:pt x="847318" y="1611541"/>
                  </a:cubicBezTo>
                  <a:cubicBezTo>
                    <a:pt x="847851" y="1607947"/>
                    <a:pt x="849122" y="1604822"/>
                    <a:pt x="846899" y="1601876"/>
                  </a:cubicBezTo>
                  <a:cubicBezTo>
                    <a:pt x="845781" y="1600352"/>
                    <a:pt x="843889" y="1599552"/>
                    <a:pt x="842073" y="1598929"/>
                  </a:cubicBezTo>
                  <a:cubicBezTo>
                    <a:pt x="839216" y="1597939"/>
                    <a:pt x="836053" y="1597240"/>
                    <a:pt x="833882" y="1595107"/>
                  </a:cubicBezTo>
                  <a:cubicBezTo>
                    <a:pt x="831354" y="1592656"/>
                    <a:pt x="830681" y="1588858"/>
                    <a:pt x="828929" y="1585798"/>
                  </a:cubicBezTo>
                  <a:cubicBezTo>
                    <a:pt x="827532" y="1583334"/>
                    <a:pt x="825423" y="1581327"/>
                    <a:pt x="823849" y="1578902"/>
                  </a:cubicBezTo>
                  <a:cubicBezTo>
                    <a:pt x="822274" y="1576539"/>
                    <a:pt x="821270" y="1573377"/>
                    <a:pt x="822464" y="1570888"/>
                  </a:cubicBezTo>
                  <a:cubicBezTo>
                    <a:pt x="823506" y="1568513"/>
                    <a:pt x="826033" y="1567256"/>
                    <a:pt x="828421" y="1566532"/>
                  </a:cubicBezTo>
                  <a:cubicBezTo>
                    <a:pt x="830859" y="1565821"/>
                    <a:pt x="833424" y="1565567"/>
                    <a:pt x="835672" y="1564525"/>
                  </a:cubicBezTo>
                  <a:cubicBezTo>
                    <a:pt x="842187" y="1561490"/>
                    <a:pt x="844829" y="1553032"/>
                    <a:pt x="851471" y="1550301"/>
                  </a:cubicBezTo>
                  <a:cubicBezTo>
                    <a:pt x="853833" y="1549361"/>
                    <a:pt x="856500" y="1549273"/>
                    <a:pt x="859040" y="1548752"/>
                  </a:cubicBezTo>
                  <a:cubicBezTo>
                    <a:pt x="862482" y="1548028"/>
                    <a:pt x="865809" y="1546605"/>
                    <a:pt x="868603" y="1544370"/>
                  </a:cubicBezTo>
                  <a:cubicBezTo>
                    <a:pt x="871004" y="1542465"/>
                    <a:pt x="873125" y="1539849"/>
                    <a:pt x="873480" y="1536776"/>
                  </a:cubicBezTo>
                  <a:cubicBezTo>
                    <a:pt x="873848" y="1532826"/>
                    <a:pt x="871207" y="1529206"/>
                    <a:pt x="868959" y="1525904"/>
                  </a:cubicBezTo>
                  <a:cubicBezTo>
                    <a:pt x="864298" y="1519148"/>
                    <a:pt x="860501" y="1510868"/>
                    <a:pt x="862482" y="1502956"/>
                  </a:cubicBezTo>
                  <a:cubicBezTo>
                    <a:pt x="862698" y="1502194"/>
                    <a:pt x="862990" y="1501406"/>
                    <a:pt x="863460" y="1500835"/>
                  </a:cubicBezTo>
                  <a:cubicBezTo>
                    <a:pt x="865009" y="1499107"/>
                    <a:pt x="867803" y="1499781"/>
                    <a:pt x="870038" y="1499831"/>
                  </a:cubicBezTo>
                  <a:cubicBezTo>
                    <a:pt x="873074" y="1499895"/>
                    <a:pt x="876007" y="1498371"/>
                    <a:pt x="877824" y="1496021"/>
                  </a:cubicBezTo>
                  <a:cubicBezTo>
                    <a:pt x="878890" y="1494599"/>
                    <a:pt x="879601" y="1492859"/>
                    <a:pt x="881062" y="1491932"/>
                  </a:cubicBezTo>
                  <a:cubicBezTo>
                    <a:pt x="881926" y="1491399"/>
                    <a:pt x="882967" y="1491132"/>
                    <a:pt x="883831" y="1490751"/>
                  </a:cubicBezTo>
                  <a:cubicBezTo>
                    <a:pt x="886002" y="1489773"/>
                    <a:pt x="887488" y="1487652"/>
                    <a:pt x="887742" y="1485353"/>
                  </a:cubicBezTo>
                  <a:cubicBezTo>
                    <a:pt x="887996" y="1483042"/>
                    <a:pt x="886917" y="1480680"/>
                    <a:pt x="885024" y="1479321"/>
                  </a:cubicBezTo>
                  <a:cubicBezTo>
                    <a:pt x="882599" y="1477530"/>
                    <a:pt x="880059" y="1476527"/>
                    <a:pt x="877277" y="1477860"/>
                  </a:cubicBezTo>
                  <a:cubicBezTo>
                    <a:pt x="875550" y="1478635"/>
                    <a:pt x="873772" y="1480591"/>
                    <a:pt x="872159" y="1479600"/>
                  </a:cubicBezTo>
                  <a:cubicBezTo>
                    <a:pt x="871613" y="1479245"/>
                    <a:pt x="871321" y="1478597"/>
                    <a:pt x="871042" y="1477937"/>
                  </a:cubicBezTo>
                  <a:cubicBezTo>
                    <a:pt x="870318" y="1476006"/>
                    <a:pt x="869873" y="1473898"/>
                    <a:pt x="869873" y="1471739"/>
                  </a:cubicBezTo>
                  <a:cubicBezTo>
                    <a:pt x="869873" y="1469440"/>
                    <a:pt x="870318" y="1467053"/>
                    <a:pt x="869696" y="1464856"/>
                  </a:cubicBezTo>
                  <a:cubicBezTo>
                    <a:pt x="869048" y="1463001"/>
                    <a:pt x="867803" y="1461566"/>
                    <a:pt x="866521" y="1460093"/>
                  </a:cubicBezTo>
                  <a:cubicBezTo>
                    <a:pt x="865111" y="1458455"/>
                    <a:pt x="863371" y="1456677"/>
                    <a:pt x="861212" y="1456410"/>
                  </a:cubicBezTo>
                  <a:cubicBezTo>
                    <a:pt x="859713" y="1456232"/>
                    <a:pt x="858253" y="1456829"/>
                    <a:pt x="856780" y="1457210"/>
                  </a:cubicBezTo>
                  <a:cubicBezTo>
                    <a:pt x="854240" y="1457871"/>
                    <a:pt x="851573" y="1457871"/>
                    <a:pt x="848931" y="1457261"/>
                  </a:cubicBezTo>
                  <a:cubicBezTo>
                    <a:pt x="841540" y="1455496"/>
                    <a:pt x="835037" y="1454886"/>
                    <a:pt x="827659" y="1456410"/>
                  </a:cubicBezTo>
                  <a:cubicBezTo>
                    <a:pt x="825042" y="1456893"/>
                    <a:pt x="822337" y="1457667"/>
                    <a:pt x="819721" y="1457121"/>
                  </a:cubicBezTo>
                  <a:cubicBezTo>
                    <a:pt x="814844" y="1456169"/>
                    <a:pt x="811796" y="1451102"/>
                    <a:pt x="807262" y="1448854"/>
                  </a:cubicBezTo>
                  <a:cubicBezTo>
                    <a:pt x="800430" y="1445298"/>
                    <a:pt x="791222" y="1448727"/>
                    <a:pt x="784999" y="1444282"/>
                  </a:cubicBezTo>
                  <a:cubicBezTo>
                    <a:pt x="781570" y="1441792"/>
                    <a:pt x="779881" y="1437474"/>
                    <a:pt x="776414" y="1435150"/>
                  </a:cubicBezTo>
                  <a:cubicBezTo>
                    <a:pt x="768273" y="1429448"/>
                    <a:pt x="757313" y="1437830"/>
                    <a:pt x="747471" y="1436471"/>
                  </a:cubicBezTo>
                  <a:cubicBezTo>
                    <a:pt x="738263" y="1435227"/>
                    <a:pt x="732472" y="1425917"/>
                    <a:pt x="724357" y="1421295"/>
                  </a:cubicBezTo>
                  <a:cubicBezTo>
                    <a:pt x="720750" y="1419352"/>
                    <a:pt x="716813" y="1418272"/>
                    <a:pt x="712838" y="1417256"/>
                  </a:cubicBezTo>
                  <a:cubicBezTo>
                    <a:pt x="681609" y="1409458"/>
                    <a:pt x="649566" y="1404975"/>
                    <a:pt x="617435" y="1404099"/>
                  </a:cubicBezTo>
                  <a:cubicBezTo>
                    <a:pt x="612648" y="1404023"/>
                    <a:pt x="607656" y="1403984"/>
                    <a:pt x="603338" y="1405966"/>
                  </a:cubicBezTo>
                  <a:cubicBezTo>
                    <a:pt x="600684" y="1407223"/>
                    <a:pt x="598487" y="1409242"/>
                    <a:pt x="595858" y="1410538"/>
                  </a:cubicBezTo>
                  <a:cubicBezTo>
                    <a:pt x="585088" y="1416100"/>
                    <a:pt x="571144" y="1409877"/>
                    <a:pt x="560146" y="1414932"/>
                  </a:cubicBezTo>
                  <a:cubicBezTo>
                    <a:pt x="549668" y="1412582"/>
                    <a:pt x="544449" y="1400695"/>
                    <a:pt x="535089" y="1395298"/>
                  </a:cubicBezTo>
                  <a:cubicBezTo>
                    <a:pt x="527354" y="1390827"/>
                    <a:pt x="516216" y="1390396"/>
                    <a:pt x="512343" y="1382369"/>
                  </a:cubicBezTo>
                  <a:cubicBezTo>
                    <a:pt x="508279" y="1373974"/>
                    <a:pt x="514502" y="1361058"/>
                    <a:pt x="506615" y="1356118"/>
                  </a:cubicBezTo>
                  <a:cubicBezTo>
                    <a:pt x="502005" y="1353121"/>
                    <a:pt x="495757" y="1355864"/>
                    <a:pt x="491947" y="1359852"/>
                  </a:cubicBezTo>
                  <a:cubicBezTo>
                    <a:pt x="488162" y="1363764"/>
                    <a:pt x="485546" y="1368907"/>
                    <a:pt x="481317" y="1372260"/>
                  </a:cubicBezTo>
                  <a:cubicBezTo>
                    <a:pt x="476885" y="1375714"/>
                    <a:pt x="470979" y="1377137"/>
                    <a:pt x="467220" y="1381290"/>
                  </a:cubicBezTo>
                  <a:cubicBezTo>
                    <a:pt x="464604" y="1384122"/>
                    <a:pt x="463448" y="1387894"/>
                    <a:pt x="461556" y="1391221"/>
                  </a:cubicBezTo>
                  <a:cubicBezTo>
                    <a:pt x="455968" y="1401152"/>
                    <a:pt x="443877" y="1406944"/>
                    <a:pt x="432587" y="1404975"/>
                  </a:cubicBezTo>
                  <a:cubicBezTo>
                    <a:pt x="417715" y="1405089"/>
                    <a:pt x="403771" y="1405801"/>
                    <a:pt x="388937" y="1405902"/>
                  </a:cubicBezTo>
                  <a:cubicBezTo>
                    <a:pt x="387870" y="1405902"/>
                    <a:pt x="386740" y="1405902"/>
                    <a:pt x="385711" y="1406347"/>
                  </a:cubicBezTo>
                  <a:cubicBezTo>
                    <a:pt x="383895" y="1407134"/>
                    <a:pt x="383057" y="1409242"/>
                    <a:pt x="382257" y="1411147"/>
                  </a:cubicBezTo>
                  <a:cubicBezTo>
                    <a:pt x="378968" y="1419352"/>
                    <a:pt x="374776" y="1427200"/>
                    <a:pt x="369735" y="1434553"/>
                  </a:cubicBezTo>
                  <a:cubicBezTo>
                    <a:pt x="367093" y="1438275"/>
                    <a:pt x="364324" y="1441907"/>
                    <a:pt x="360895" y="1444866"/>
                  </a:cubicBezTo>
                  <a:cubicBezTo>
                    <a:pt x="356438" y="1448638"/>
                    <a:pt x="351091" y="1451267"/>
                    <a:pt x="345922" y="1453984"/>
                  </a:cubicBezTo>
                  <a:cubicBezTo>
                    <a:pt x="340283" y="1456956"/>
                    <a:pt x="334848" y="1460157"/>
                    <a:pt x="329374" y="1463509"/>
                  </a:cubicBezTo>
                  <a:cubicBezTo>
                    <a:pt x="327787" y="1464551"/>
                    <a:pt x="326161" y="1465643"/>
                    <a:pt x="325170" y="1467218"/>
                  </a:cubicBezTo>
                  <a:cubicBezTo>
                    <a:pt x="322834" y="1471244"/>
                    <a:pt x="325539" y="1476235"/>
                    <a:pt x="327571" y="1480451"/>
                  </a:cubicBezTo>
                  <a:cubicBezTo>
                    <a:pt x="330593" y="1486789"/>
                    <a:pt x="331850" y="1494942"/>
                    <a:pt x="327634" y="1500657"/>
                  </a:cubicBezTo>
                  <a:cubicBezTo>
                    <a:pt x="323405" y="1506461"/>
                    <a:pt x="315163" y="1507807"/>
                    <a:pt x="310375" y="1513166"/>
                  </a:cubicBezTo>
                  <a:cubicBezTo>
                    <a:pt x="308038" y="1515795"/>
                    <a:pt x="306603" y="1519275"/>
                    <a:pt x="303695" y="1521358"/>
                  </a:cubicBezTo>
                  <a:cubicBezTo>
                    <a:pt x="301358" y="1522983"/>
                    <a:pt x="298373" y="1523428"/>
                    <a:pt x="295503" y="1523771"/>
                  </a:cubicBezTo>
                  <a:cubicBezTo>
                    <a:pt x="275348" y="1526222"/>
                    <a:pt x="257695" y="1524177"/>
                    <a:pt x="237871" y="1521650"/>
                  </a:cubicBezTo>
                  <a:cubicBezTo>
                    <a:pt x="236600" y="1521434"/>
                    <a:pt x="235305" y="1521358"/>
                    <a:pt x="234175" y="1521853"/>
                  </a:cubicBezTo>
                  <a:cubicBezTo>
                    <a:pt x="233095" y="1522399"/>
                    <a:pt x="232422" y="1523428"/>
                    <a:pt x="231927" y="1524520"/>
                  </a:cubicBezTo>
                  <a:cubicBezTo>
                    <a:pt x="230200" y="1527555"/>
                    <a:pt x="229019" y="1530896"/>
                    <a:pt x="228447" y="1534312"/>
                  </a:cubicBezTo>
                  <a:cubicBezTo>
                    <a:pt x="228142" y="1535963"/>
                    <a:pt x="227952" y="1537690"/>
                    <a:pt x="227126" y="1539100"/>
                  </a:cubicBezTo>
                  <a:cubicBezTo>
                    <a:pt x="224751" y="1543011"/>
                    <a:pt x="219087" y="1542503"/>
                    <a:pt x="214541" y="1542719"/>
                  </a:cubicBezTo>
                  <a:cubicBezTo>
                    <a:pt x="203517" y="1543380"/>
                    <a:pt x="194157" y="1550860"/>
                    <a:pt x="185737" y="1557959"/>
                  </a:cubicBezTo>
                  <a:cubicBezTo>
                    <a:pt x="183527" y="1559788"/>
                    <a:pt x="181330" y="1561693"/>
                    <a:pt x="179870" y="1564195"/>
                  </a:cubicBezTo>
                  <a:cubicBezTo>
                    <a:pt x="177444" y="1568513"/>
                    <a:pt x="177876" y="1573898"/>
                    <a:pt x="176009" y="1578444"/>
                  </a:cubicBezTo>
                  <a:cubicBezTo>
                    <a:pt x="172935" y="1585963"/>
                    <a:pt x="164617" y="1589531"/>
                    <a:pt x="159219" y="1595526"/>
                  </a:cubicBezTo>
                  <a:cubicBezTo>
                    <a:pt x="156006" y="1599095"/>
                    <a:pt x="153784" y="1603514"/>
                    <a:pt x="150317" y="1606829"/>
                  </a:cubicBezTo>
                  <a:cubicBezTo>
                    <a:pt x="140728" y="1616087"/>
                    <a:pt x="123952" y="1614843"/>
                    <a:pt x="115023" y="1624711"/>
                  </a:cubicBezTo>
                  <a:cubicBezTo>
                    <a:pt x="108927" y="1631378"/>
                    <a:pt x="108204" y="1641144"/>
                    <a:pt x="106451" y="1649945"/>
                  </a:cubicBezTo>
                  <a:cubicBezTo>
                    <a:pt x="104711" y="1658721"/>
                    <a:pt x="100317" y="1668538"/>
                    <a:pt x="91579" y="1670646"/>
                  </a:cubicBezTo>
                  <a:cubicBezTo>
                    <a:pt x="89255" y="1671167"/>
                    <a:pt x="86702" y="1671053"/>
                    <a:pt x="84543" y="1672056"/>
                  </a:cubicBezTo>
                  <a:cubicBezTo>
                    <a:pt x="78663" y="1674558"/>
                    <a:pt x="77749" y="1682889"/>
                    <a:pt x="80390" y="1688718"/>
                  </a:cubicBezTo>
                  <a:cubicBezTo>
                    <a:pt x="83083" y="1694510"/>
                    <a:pt x="88188" y="1698764"/>
                    <a:pt x="91833" y="1704009"/>
                  </a:cubicBezTo>
                  <a:cubicBezTo>
                    <a:pt x="94729" y="1708061"/>
                    <a:pt x="91782" y="1711642"/>
                    <a:pt x="90043" y="1716341"/>
                  </a:cubicBezTo>
                  <a:cubicBezTo>
                    <a:pt x="88341" y="1721040"/>
                    <a:pt x="85636" y="1725282"/>
                    <a:pt x="83718" y="1729943"/>
                  </a:cubicBezTo>
                  <a:cubicBezTo>
                    <a:pt x="81381" y="1735670"/>
                    <a:pt x="80390" y="1741944"/>
                    <a:pt x="80733" y="1748091"/>
                  </a:cubicBezTo>
                  <a:cubicBezTo>
                    <a:pt x="80835" y="1750618"/>
                    <a:pt x="81254" y="1753158"/>
                    <a:pt x="80454" y="1755597"/>
                  </a:cubicBezTo>
                  <a:cubicBezTo>
                    <a:pt x="79654" y="1758314"/>
                    <a:pt x="77495" y="1760385"/>
                    <a:pt x="75577" y="1762544"/>
                  </a:cubicBezTo>
                  <a:cubicBezTo>
                    <a:pt x="65938" y="1773542"/>
                    <a:pt x="66586" y="1785988"/>
                    <a:pt x="63868" y="1799285"/>
                  </a:cubicBezTo>
                  <a:cubicBezTo>
                    <a:pt x="61366" y="1811896"/>
                    <a:pt x="67475" y="1826564"/>
                    <a:pt x="60210" y="1838134"/>
                  </a:cubicBezTo>
                  <a:cubicBezTo>
                    <a:pt x="57683" y="1842249"/>
                    <a:pt x="53682" y="1845195"/>
                    <a:pt x="50850" y="1849069"/>
                  </a:cubicBezTo>
                  <a:cubicBezTo>
                    <a:pt x="45402" y="1856511"/>
                    <a:pt x="44704" y="1866328"/>
                    <a:pt x="41960" y="1875193"/>
                  </a:cubicBezTo>
                  <a:cubicBezTo>
                    <a:pt x="39763" y="1882419"/>
                    <a:pt x="35979" y="1889074"/>
                    <a:pt x="31038" y="1894789"/>
                  </a:cubicBezTo>
                  <a:cubicBezTo>
                    <a:pt x="24650" y="1902155"/>
                    <a:pt x="15887" y="1908555"/>
                    <a:pt x="14046" y="1918106"/>
                  </a:cubicBezTo>
                  <a:cubicBezTo>
                    <a:pt x="12801" y="1924799"/>
                    <a:pt x="15214" y="1931568"/>
                    <a:pt x="15125" y="1938324"/>
                  </a:cubicBezTo>
                  <a:cubicBezTo>
                    <a:pt x="14998" y="1943214"/>
                    <a:pt x="13588" y="1948065"/>
                    <a:pt x="11061" y="1952167"/>
                  </a:cubicBezTo>
                  <a:cubicBezTo>
                    <a:pt x="8483" y="1956193"/>
                    <a:pt x="4991" y="1959533"/>
                    <a:pt x="2870" y="1963750"/>
                  </a:cubicBezTo>
                  <a:cubicBezTo>
                    <a:pt x="457" y="1968588"/>
                    <a:pt x="0" y="1974240"/>
                    <a:pt x="342" y="1979599"/>
                  </a:cubicBezTo>
                  <a:cubicBezTo>
                    <a:pt x="1003" y="1990699"/>
                    <a:pt x="4406" y="2001443"/>
                    <a:pt x="9677" y="2011299"/>
                  </a:cubicBezTo>
                  <a:cubicBezTo>
                    <a:pt x="12674" y="2016963"/>
                    <a:pt x="17056" y="2022855"/>
                    <a:pt x="23456" y="2023770"/>
                  </a:cubicBezTo>
                  <a:cubicBezTo>
                    <a:pt x="25311" y="2024100"/>
                    <a:pt x="27254" y="2023935"/>
                    <a:pt x="29070" y="2024557"/>
                  </a:cubicBezTo>
                  <a:cubicBezTo>
                    <a:pt x="30772" y="2025256"/>
                    <a:pt x="32296" y="2027186"/>
                    <a:pt x="31623" y="2028888"/>
                  </a:cubicBezTo>
                  <a:cubicBezTo>
                    <a:pt x="31038" y="2030577"/>
                    <a:pt x="28879" y="2031111"/>
                    <a:pt x="27165" y="2031339"/>
                  </a:cubicBezTo>
                  <a:cubicBezTo>
                    <a:pt x="23520" y="2031746"/>
                    <a:pt x="19862" y="2032228"/>
                    <a:pt x="16167" y="2032520"/>
                  </a:cubicBezTo>
                  <a:cubicBezTo>
                    <a:pt x="14820" y="2034628"/>
                    <a:pt x="16002" y="2037524"/>
                    <a:pt x="17525" y="2039518"/>
                  </a:cubicBezTo>
                  <a:cubicBezTo>
                    <a:pt x="19113" y="2041486"/>
                    <a:pt x="21132" y="2043341"/>
                    <a:pt x="21691" y="2045855"/>
                  </a:cubicBezTo>
                  <a:cubicBezTo>
                    <a:pt x="22110" y="2047532"/>
                    <a:pt x="21742" y="2049360"/>
                    <a:pt x="21526" y="2051050"/>
                  </a:cubicBezTo>
                  <a:cubicBezTo>
                    <a:pt x="21132" y="2055596"/>
                    <a:pt x="22110" y="2060244"/>
                    <a:pt x="24384" y="2064232"/>
                  </a:cubicBezTo>
                  <a:cubicBezTo>
                    <a:pt x="29425" y="2066848"/>
                    <a:pt x="30886" y="2073630"/>
                    <a:pt x="31292" y="2079294"/>
                  </a:cubicBezTo>
                  <a:cubicBezTo>
                    <a:pt x="31584" y="2083333"/>
                    <a:pt x="30327" y="2087321"/>
                    <a:pt x="29311" y="2091220"/>
                  </a:cubicBezTo>
                  <a:cubicBezTo>
                    <a:pt x="26720" y="2101240"/>
                    <a:pt x="25869" y="2113343"/>
                    <a:pt x="33185" y="2120620"/>
                  </a:cubicBezTo>
                  <a:cubicBezTo>
                    <a:pt x="35648" y="2123160"/>
                    <a:pt x="38887" y="2124989"/>
                    <a:pt x="40424" y="2128012"/>
                  </a:cubicBezTo>
                  <a:cubicBezTo>
                    <a:pt x="41617" y="2130361"/>
                    <a:pt x="41617" y="2133003"/>
                    <a:pt x="41617" y="2135581"/>
                  </a:cubicBezTo>
                  <a:cubicBezTo>
                    <a:pt x="41503" y="2142998"/>
                    <a:pt x="41503" y="2150389"/>
                    <a:pt x="41465" y="2157768"/>
                  </a:cubicBezTo>
                  <a:cubicBezTo>
                    <a:pt x="41414" y="2162797"/>
                    <a:pt x="41414" y="2168042"/>
                    <a:pt x="43497" y="2172703"/>
                  </a:cubicBezTo>
                  <a:cubicBezTo>
                    <a:pt x="44170" y="2174176"/>
                    <a:pt x="45123" y="2175586"/>
                    <a:pt x="45694" y="2177186"/>
                  </a:cubicBezTo>
                  <a:cubicBezTo>
                    <a:pt x="46824" y="2180158"/>
                    <a:pt x="46824" y="2183422"/>
                    <a:pt x="46621" y="2186558"/>
                  </a:cubicBezTo>
                  <a:cubicBezTo>
                    <a:pt x="46202" y="2197392"/>
                    <a:pt x="44945" y="2208669"/>
                    <a:pt x="48983" y="2218728"/>
                  </a:cubicBezTo>
                  <a:cubicBezTo>
                    <a:pt x="53403" y="2229561"/>
                    <a:pt x="63525" y="2237054"/>
                    <a:pt x="69634" y="2247099"/>
                  </a:cubicBezTo>
                  <a:cubicBezTo>
                    <a:pt x="81102" y="2265794"/>
                    <a:pt x="78320" y="2291829"/>
                    <a:pt x="93357" y="2307742"/>
                  </a:cubicBezTo>
                  <a:cubicBezTo>
                    <a:pt x="98602" y="2313368"/>
                    <a:pt x="104368" y="2320328"/>
                    <a:pt x="104546" y="2328024"/>
                  </a:cubicBezTo>
                  <a:cubicBezTo>
                    <a:pt x="104711" y="2332672"/>
                    <a:pt x="103454" y="2337638"/>
                    <a:pt x="105486" y="2341765"/>
                  </a:cubicBezTo>
                  <a:cubicBezTo>
                    <a:pt x="106680" y="2344254"/>
                    <a:pt x="108800" y="2346109"/>
                    <a:pt x="110693" y="2348001"/>
                  </a:cubicBezTo>
                  <a:cubicBezTo>
                    <a:pt x="121234" y="2358148"/>
                    <a:pt x="127977" y="2371534"/>
                    <a:pt x="134073" y="2384831"/>
                  </a:cubicBezTo>
                  <a:cubicBezTo>
                    <a:pt x="135331" y="2387498"/>
                    <a:pt x="136893" y="2390482"/>
                    <a:pt x="139725" y="2391321"/>
                  </a:cubicBezTo>
                  <a:cubicBezTo>
                    <a:pt x="142316" y="2391956"/>
                    <a:pt x="145427" y="2390673"/>
                    <a:pt x="147497" y="2392286"/>
                  </a:cubicBezTo>
                  <a:cubicBezTo>
                    <a:pt x="148831" y="2393378"/>
                    <a:pt x="149110" y="2395283"/>
                    <a:pt x="149910" y="2396731"/>
                  </a:cubicBezTo>
                  <a:cubicBezTo>
                    <a:pt x="151561" y="2399588"/>
                    <a:pt x="155054" y="2400782"/>
                    <a:pt x="158330" y="2401722"/>
                  </a:cubicBezTo>
                  <a:cubicBezTo>
                    <a:pt x="162636" y="2403005"/>
                    <a:pt x="167005" y="2404275"/>
                    <a:pt x="171513" y="2404275"/>
                  </a:cubicBezTo>
                  <a:cubicBezTo>
                    <a:pt x="175247" y="2404402"/>
                    <a:pt x="178968" y="2403563"/>
                    <a:pt x="182651" y="2403767"/>
                  </a:cubicBezTo>
                  <a:cubicBezTo>
                    <a:pt x="192316" y="2404402"/>
                    <a:pt x="199986" y="2411704"/>
                    <a:pt x="207302" y="2418054"/>
                  </a:cubicBezTo>
                  <a:cubicBezTo>
                    <a:pt x="208826" y="2419426"/>
                    <a:pt x="210489" y="2420810"/>
                    <a:pt x="212509" y="2421369"/>
                  </a:cubicBezTo>
                  <a:cubicBezTo>
                    <a:pt x="218300" y="2423121"/>
                    <a:pt x="224167" y="2418054"/>
                    <a:pt x="230200" y="2418549"/>
                  </a:cubicBezTo>
                  <a:cubicBezTo>
                    <a:pt x="236753" y="2419108"/>
                    <a:pt x="240728" y="2425750"/>
                    <a:pt x="244436" y="2431186"/>
                  </a:cubicBezTo>
                  <a:cubicBezTo>
                    <a:pt x="253123" y="2443606"/>
                    <a:pt x="265595" y="2452789"/>
                    <a:pt x="277926" y="2461653"/>
                  </a:cubicBezTo>
                  <a:cubicBezTo>
                    <a:pt x="284607" y="2466441"/>
                    <a:pt x="292696" y="2471559"/>
                    <a:pt x="300456" y="2468727"/>
                  </a:cubicBezTo>
                  <a:cubicBezTo>
                    <a:pt x="301091" y="2468499"/>
                    <a:pt x="301625" y="2468600"/>
                    <a:pt x="302209" y="2468422"/>
                  </a:cubicBezTo>
                  <a:cubicBezTo>
                    <a:pt x="302895" y="2468283"/>
                    <a:pt x="303352" y="2468054"/>
                    <a:pt x="304088" y="2467940"/>
                  </a:cubicBezTo>
                  <a:cubicBezTo>
                    <a:pt x="304774" y="2467940"/>
                    <a:pt x="305511" y="2467940"/>
                    <a:pt x="306285" y="2467876"/>
                  </a:cubicBezTo>
                  <a:cubicBezTo>
                    <a:pt x="308495" y="2467419"/>
                    <a:pt x="310667" y="2466809"/>
                    <a:pt x="312864" y="2466200"/>
                  </a:cubicBezTo>
                  <a:cubicBezTo>
                    <a:pt x="318998" y="2464638"/>
                    <a:pt x="325120" y="2463177"/>
                    <a:pt x="331317" y="2461806"/>
                  </a:cubicBezTo>
                  <a:cubicBezTo>
                    <a:pt x="337565" y="2460650"/>
                    <a:pt x="343763" y="2459494"/>
                    <a:pt x="350075" y="2458758"/>
                  </a:cubicBezTo>
                  <a:cubicBezTo>
                    <a:pt x="356196" y="2457970"/>
                    <a:pt x="362369" y="2457551"/>
                    <a:pt x="368566" y="2457488"/>
                  </a:cubicBezTo>
                  <a:cubicBezTo>
                    <a:pt x="374650" y="2457488"/>
                    <a:pt x="380669" y="2457881"/>
                    <a:pt x="386702" y="2458758"/>
                  </a:cubicBezTo>
                  <a:cubicBezTo>
                    <a:pt x="392518" y="2459647"/>
                    <a:pt x="398335" y="2461094"/>
                    <a:pt x="403821" y="2463177"/>
                  </a:cubicBezTo>
                  <a:cubicBezTo>
                    <a:pt x="409511" y="2465336"/>
                    <a:pt x="414870" y="2468054"/>
                    <a:pt x="419874" y="2471458"/>
                  </a:cubicBezTo>
                  <a:cubicBezTo>
                    <a:pt x="424535" y="2474683"/>
                    <a:pt x="428904" y="2478481"/>
                    <a:pt x="434187" y="2480500"/>
                  </a:cubicBezTo>
                  <a:cubicBezTo>
                    <a:pt x="440448" y="2482862"/>
                    <a:pt x="447446" y="2482608"/>
                    <a:pt x="453948" y="2484221"/>
                  </a:cubicBezTo>
                  <a:cubicBezTo>
                    <a:pt x="464489" y="2486812"/>
                    <a:pt x="473456" y="2494902"/>
                    <a:pt x="477240" y="2505036"/>
                  </a:cubicBezTo>
                  <a:cubicBezTo>
                    <a:pt x="479577" y="2511259"/>
                    <a:pt x="480034" y="2517952"/>
                    <a:pt x="481317" y="2524505"/>
                  </a:cubicBezTo>
                  <a:cubicBezTo>
                    <a:pt x="487260" y="2556827"/>
                    <a:pt x="514718" y="2584043"/>
                    <a:pt x="547141" y="2589822"/>
                  </a:cubicBezTo>
                  <a:cubicBezTo>
                    <a:pt x="553148" y="2590901"/>
                    <a:pt x="559358" y="2591346"/>
                    <a:pt x="565073" y="2593644"/>
                  </a:cubicBezTo>
                  <a:cubicBezTo>
                    <a:pt x="569087" y="2595321"/>
                    <a:pt x="572757" y="2597848"/>
                    <a:pt x="576999" y="2598635"/>
                  </a:cubicBezTo>
                  <a:cubicBezTo>
                    <a:pt x="580885" y="2599397"/>
                    <a:pt x="584847" y="2598635"/>
                    <a:pt x="588708" y="2599448"/>
                  </a:cubicBezTo>
                  <a:cubicBezTo>
                    <a:pt x="600710" y="2601988"/>
                    <a:pt x="604710" y="2616860"/>
                    <a:pt x="606310" y="2629027"/>
                  </a:cubicBezTo>
                  <a:cubicBezTo>
                    <a:pt x="609498" y="2652585"/>
                    <a:pt x="612648" y="2676156"/>
                    <a:pt x="615721" y="2699664"/>
                  </a:cubicBezTo>
                  <a:cubicBezTo>
                    <a:pt x="617131" y="2709887"/>
                    <a:pt x="618489" y="2720378"/>
                    <a:pt x="616508" y="2730538"/>
                  </a:cubicBezTo>
                  <a:cubicBezTo>
                    <a:pt x="613879" y="2743707"/>
                    <a:pt x="605955" y="2755087"/>
                    <a:pt x="600176" y="2767215"/>
                  </a:cubicBezTo>
                  <a:cubicBezTo>
                    <a:pt x="592239" y="2784144"/>
                    <a:pt x="588467" y="2803055"/>
                    <a:pt x="589419" y="2821762"/>
                  </a:cubicBezTo>
                  <a:cubicBezTo>
                    <a:pt x="590257" y="2839173"/>
                    <a:pt x="596430" y="2857969"/>
                    <a:pt x="611466" y="2866669"/>
                  </a:cubicBezTo>
                  <a:cubicBezTo>
                    <a:pt x="623100" y="2873413"/>
                    <a:pt x="640130" y="2874899"/>
                    <a:pt x="644359" y="2887662"/>
                  </a:cubicBezTo>
                  <a:cubicBezTo>
                    <a:pt x="647636" y="2897670"/>
                    <a:pt x="640461" y="2910433"/>
                    <a:pt x="647217" y="2918498"/>
                  </a:cubicBezTo>
                  <a:cubicBezTo>
                    <a:pt x="650367" y="2922333"/>
                    <a:pt x="655574" y="2923641"/>
                    <a:pt x="659536" y="2926537"/>
                  </a:cubicBezTo>
                  <a:cubicBezTo>
                    <a:pt x="662965" y="2928962"/>
                    <a:pt x="665416" y="2932493"/>
                    <a:pt x="667791" y="2935922"/>
                  </a:cubicBezTo>
                  <a:cubicBezTo>
                    <a:pt x="678192" y="2951137"/>
                    <a:pt x="688809" y="2966643"/>
                    <a:pt x="694702" y="2984207"/>
                  </a:cubicBezTo>
                  <a:cubicBezTo>
                    <a:pt x="696899" y="2990799"/>
                    <a:pt x="698525" y="2997758"/>
                    <a:pt x="702691" y="3003257"/>
                  </a:cubicBezTo>
                  <a:cubicBezTo>
                    <a:pt x="705612" y="3007169"/>
                    <a:pt x="709612" y="3010103"/>
                    <a:pt x="712127" y="3014306"/>
                  </a:cubicBezTo>
                  <a:cubicBezTo>
                    <a:pt x="720598" y="3028226"/>
                    <a:pt x="708710" y="3047796"/>
                    <a:pt x="716737" y="3062008"/>
                  </a:cubicBezTo>
                  <a:cubicBezTo>
                    <a:pt x="719150" y="3066440"/>
                    <a:pt x="723252" y="3069678"/>
                    <a:pt x="726909" y="3073209"/>
                  </a:cubicBezTo>
                  <a:cubicBezTo>
                    <a:pt x="743902" y="3089617"/>
                    <a:pt x="751459" y="3113239"/>
                    <a:pt x="758304" y="3135871"/>
                  </a:cubicBezTo>
                  <a:cubicBezTo>
                    <a:pt x="760069" y="3141599"/>
                    <a:pt x="761809" y="3147479"/>
                    <a:pt x="761377" y="3153359"/>
                  </a:cubicBezTo>
                  <a:cubicBezTo>
                    <a:pt x="760476" y="3162731"/>
                    <a:pt x="754291" y="3170580"/>
                    <a:pt x="749096" y="3178429"/>
                  </a:cubicBezTo>
                  <a:cubicBezTo>
                    <a:pt x="737552" y="3195764"/>
                    <a:pt x="730072" y="3215868"/>
                    <a:pt x="727367" y="3236544"/>
                  </a:cubicBezTo>
                  <a:cubicBezTo>
                    <a:pt x="725373" y="3233801"/>
                    <a:pt x="723392" y="3231121"/>
                    <a:pt x="721372" y="3228403"/>
                  </a:cubicBezTo>
                  <a:cubicBezTo>
                    <a:pt x="717524" y="3244621"/>
                    <a:pt x="719594" y="3256495"/>
                    <a:pt x="718388" y="3273158"/>
                  </a:cubicBezTo>
                  <a:cubicBezTo>
                    <a:pt x="717892" y="3279711"/>
                    <a:pt x="717791" y="3286252"/>
                    <a:pt x="718146" y="3292843"/>
                  </a:cubicBezTo>
                  <a:cubicBezTo>
                    <a:pt x="718388" y="3297377"/>
                    <a:pt x="718870" y="3302000"/>
                    <a:pt x="719759" y="3306457"/>
                  </a:cubicBezTo>
                  <a:cubicBezTo>
                    <a:pt x="724204" y="3328073"/>
                    <a:pt x="738759" y="3345941"/>
                    <a:pt x="752881" y="3362909"/>
                  </a:cubicBezTo>
                  <a:cubicBezTo>
                    <a:pt x="762266" y="3374135"/>
                    <a:pt x="771575" y="3385375"/>
                    <a:pt x="780948" y="3396653"/>
                  </a:cubicBezTo>
                  <a:cubicBezTo>
                    <a:pt x="796798" y="3400590"/>
                    <a:pt x="807542" y="3413874"/>
                    <a:pt x="816000" y="3427793"/>
                  </a:cubicBezTo>
                  <a:cubicBezTo>
                    <a:pt x="834059" y="3457295"/>
                    <a:pt x="848131" y="3489185"/>
                    <a:pt x="857783" y="3522256"/>
                  </a:cubicBezTo>
                  <a:cubicBezTo>
                    <a:pt x="860259" y="3530714"/>
                    <a:pt x="862698" y="3539566"/>
                    <a:pt x="869302" y="3545408"/>
                  </a:cubicBezTo>
                  <a:cubicBezTo>
                    <a:pt x="874712" y="3550094"/>
                    <a:pt x="882218" y="3551910"/>
                    <a:pt x="887209" y="3557092"/>
                  </a:cubicBezTo>
                  <a:cubicBezTo>
                    <a:pt x="895845" y="3566172"/>
                    <a:pt x="893762" y="3581984"/>
                    <a:pt x="902601" y="3590836"/>
                  </a:cubicBezTo>
                  <a:cubicBezTo>
                    <a:pt x="911428" y="3599611"/>
                    <a:pt x="926325" y="3596932"/>
                    <a:pt x="937895" y="3601770"/>
                  </a:cubicBezTo>
                  <a:cubicBezTo>
                    <a:pt x="945210" y="3604717"/>
                    <a:pt x="950912" y="3610597"/>
                    <a:pt x="956424" y="3616286"/>
                  </a:cubicBezTo>
                  <a:cubicBezTo>
                    <a:pt x="983437" y="3644264"/>
                    <a:pt x="1010399" y="3672243"/>
                    <a:pt x="1037463" y="3700297"/>
                  </a:cubicBezTo>
                  <a:cubicBezTo>
                    <a:pt x="1057021" y="3720617"/>
                    <a:pt x="1078191" y="3741889"/>
                    <a:pt x="1105573" y="3748773"/>
                  </a:cubicBezTo>
                  <a:cubicBezTo>
                    <a:pt x="1123810" y="3753396"/>
                    <a:pt x="1143165" y="3751084"/>
                    <a:pt x="1161656" y="3754920"/>
                  </a:cubicBezTo>
                  <a:cubicBezTo>
                    <a:pt x="1191221" y="3760939"/>
                    <a:pt x="1219962" y="3782263"/>
                    <a:pt x="1248765" y="3773335"/>
                  </a:cubicBezTo>
                  <a:cubicBezTo>
                    <a:pt x="1262202" y="3769245"/>
                    <a:pt x="1273086" y="3758933"/>
                    <a:pt x="1286471" y="3755212"/>
                  </a:cubicBezTo>
                  <a:cubicBezTo>
                    <a:pt x="1298244" y="3751935"/>
                    <a:pt x="1310728" y="3753878"/>
                    <a:pt x="1322895" y="3753573"/>
                  </a:cubicBezTo>
                  <a:cubicBezTo>
                    <a:pt x="1364526" y="3752532"/>
                    <a:pt x="1400454" y="3725557"/>
                    <a:pt x="1433156" y="3699814"/>
                  </a:cubicBezTo>
                  <a:cubicBezTo>
                    <a:pt x="1444510" y="3690962"/>
                    <a:pt x="1456867" y="3675443"/>
                    <a:pt x="1447863" y="3664127"/>
                  </a:cubicBezTo>
                  <a:cubicBezTo>
                    <a:pt x="1443164" y="3658184"/>
                    <a:pt x="1433118" y="3650818"/>
                    <a:pt x="1439113" y="3646055"/>
                  </a:cubicBezTo>
                  <a:cubicBezTo>
                    <a:pt x="1465656" y="3648913"/>
                    <a:pt x="1493253" y="3637533"/>
                    <a:pt x="1510118" y="3616921"/>
                  </a:cubicBezTo>
                  <a:cubicBezTo>
                    <a:pt x="1514932" y="3611003"/>
                    <a:pt x="1519034" y="3604044"/>
                    <a:pt x="1519364" y="3596449"/>
                  </a:cubicBezTo>
                  <a:cubicBezTo>
                    <a:pt x="1520494" y="3572002"/>
                    <a:pt x="1484236" y="3552469"/>
                    <a:pt x="1494917" y="3530371"/>
                  </a:cubicBezTo>
                  <a:cubicBezTo>
                    <a:pt x="1502587" y="3514407"/>
                    <a:pt x="1525968" y="3517531"/>
                    <a:pt x="1542275" y="3510622"/>
                  </a:cubicBezTo>
                  <a:cubicBezTo>
                    <a:pt x="1555673" y="3504958"/>
                    <a:pt x="1564284" y="3492055"/>
                    <a:pt x="1574927" y="3482073"/>
                  </a:cubicBezTo>
                  <a:cubicBezTo>
                    <a:pt x="1593735" y="3464559"/>
                    <a:pt x="1619148" y="3456292"/>
                    <a:pt x="1641868" y="3444239"/>
                  </a:cubicBezTo>
                  <a:cubicBezTo>
                    <a:pt x="1664589" y="3432263"/>
                    <a:pt x="1686864" y="3413252"/>
                    <a:pt x="1689569" y="3387725"/>
                  </a:cubicBezTo>
                  <a:cubicBezTo>
                    <a:pt x="1691347" y="3370681"/>
                    <a:pt x="1684248" y="3352380"/>
                    <a:pt x="1691690" y="3336861"/>
                  </a:cubicBezTo>
                  <a:cubicBezTo>
                    <a:pt x="1694675" y="3330651"/>
                    <a:pt x="1699780" y="3325622"/>
                    <a:pt x="1702739" y="3319449"/>
                  </a:cubicBezTo>
                  <a:cubicBezTo>
                    <a:pt x="1711845" y="3300476"/>
                    <a:pt x="1698840" y="3278555"/>
                    <a:pt x="1684820" y="3263036"/>
                  </a:cubicBezTo>
                  <a:cubicBezTo>
                    <a:pt x="1670748" y="3247453"/>
                    <a:pt x="1653832" y="3230968"/>
                    <a:pt x="1653959" y="3210026"/>
                  </a:cubicBezTo>
                  <a:cubicBezTo>
                    <a:pt x="1654048" y="3198901"/>
                    <a:pt x="1658772" y="3186912"/>
                    <a:pt x="1652968" y="3177463"/>
                  </a:cubicBezTo>
                  <a:cubicBezTo>
                    <a:pt x="1645894" y="3166262"/>
                    <a:pt x="1627987" y="3166338"/>
                    <a:pt x="1620875" y="3155137"/>
                  </a:cubicBezTo>
                  <a:cubicBezTo>
                    <a:pt x="1605038" y="3130245"/>
                    <a:pt x="1663509" y="3103346"/>
                    <a:pt x="1648180" y="3078048"/>
                  </a:cubicBezTo>
                  <a:cubicBezTo>
                    <a:pt x="1662518" y="3076816"/>
                    <a:pt x="1676107" y="3069412"/>
                    <a:pt x="1684959" y="3058147"/>
                  </a:cubicBezTo>
                  <a:cubicBezTo>
                    <a:pt x="1682457" y="3045485"/>
                    <a:pt x="1692795" y="3030613"/>
                    <a:pt x="1703933" y="3024289"/>
                  </a:cubicBezTo>
                  <a:cubicBezTo>
                    <a:pt x="1715198" y="3017989"/>
                    <a:pt x="1728215" y="3015208"/>
                    <a:pt x="1739087" y="3008439"/>
                  </a:cubicBezTo>
                  <a:cubicBezTo>
                    <a:pt x="1753235" y="2999841"/>
                    <a:pt x="1762988" y="2985477"/>
                    <a:pt x="1776526" y="2975838"/>
                  </a:cubicBezTo>
                  <a:cubicBezTo>
                    <a:pt x="1783372" y="2970961"/>
                    <a:pt x="1791131" y="2967316"/>
                    <a:pt x="1797799" y="2962109"/>
                  </a:cubicBezTo>
                  <a:cubicBezTo>
                    <a:pt x="1812607" y="2950540"/>
                    <a:pt x="1821649" y="2931083"/>
                    <a:pt x="1839391" y="2924721"/>
                  </a:cubicBezTo>
                  <a:cubicBezTo>
                    <a:pt x="1845805" y="2913735"/>
                    <a:pt x="1851279" y="2905150"/>
                    <a:pt x="1857717" y="2894139"/>
                  </a:cubicBezTo>
                  <a:cubicBezTo>
                    <a:pt x="1860499" y="2889377"/>
                    <a:pt x="1863661" y="2884233"/>
                    <a:pt x="1868703" y="2881896"/>
                  </a:cubicBezTo>
                  <a:cubicBezTo>
                    <a:pt x="1873135" y="2879852"/>
                    <a:pt x="1878279" y="2880220"/>
                    <a:pt x="1883143" y="2879661"/>
                  </a:cubicBezTo>
                  <a:cubicBezTo>
                    <a:pt x="1894573" y="2878391"/>
                    <a:pt x="1904720" y="2871774"/>
                    <a:pt x="1914334" y="2865297"/>
                  </a:cubicBezTo>
                  <a:cubicBezTo>
                    <a:pt x="1929650" y="2855099"/>
                    <a:pt x="1945182" y="2844647"/>
                    <a:pt x="1957120" y="2830512"/>
                  </a:cubicBezTo>
                  <a:cubicBezTo>
                    <a:pt x="1973973" y="2810637"/>
                    <a:pt x="1982533" y="2784665"/>
                    <a:pt x="2000173" y="2765437"/>
                  </a:cubicBezTo>
                  <a:cubicBezTo>
                    <a:pt x="2011019" y="2753677"/>
                    <a:pt x="2024824" y="2744863"/>
                    <a:pt x="2035111" y="2732620"/>
                  </a:cubicBezTo>
                  <a:cubicBezTo>
                    <a:pt x="2048814" y="2716174"/>
                    <a:pt x="2055152" y="2694978"/>
                    <a:pt x="2059927" y="2674124"/>
                  </a:cubicBezTo>
                  <a:cubicBezTo>
                    <a:pt x="2067369" y="2641422"/>
                    <a:pt x="2071903" y="2608046"/>
                    <a:pt x="2073440" y="2574467"/>
                  </a:cubicBezTo>
                  <a:cubicBezTo>
                    <a:pt x="2073541" y="2572156"/>
                    <a:pt x="2073643" y="2569591"/>
                    <a:pt x="2072309" y="2567546"/>
                  </a:cubicBezTo>
                  <a:cubicBezTo>
                    <a:pt x="2070785" y="2565095"/>
                    <a:pt x="2067661" y="2564206"/>
                    <a:pt x="2064778" y="2563609"/>
                  </a:cubicBezTo>
                  <a:cubicBezTo>
                    <a:pt x="2010841" y="2552217"/>
                    <a:pt x="1959356" y="2595473"/>
                    <a:pt x="1904212" y="2594876"/>
                  </a:cubicBezTo>
                  <a:cubicBezTo>
                    <a:pt x="1892249" y="2594762"/>
                    <a:pt x="1879600" y="2592641"/>
                    <a:pt x="1868703" y="2597594"/>
                  </a:cubicBezTo>
                  <a:cubicBezTo>
                    <a:pt x="1858251" y="2602280"/>
                    <a:pt x="1849462" y="2613177"/>
                    <a:pt x="1838121" y="2611374"/>
                  </a:cubicBezTo>
                  <a:cubicBezTo>
                    <a:pt x="1832419" y="2610446"/>
                    <a:pt x="1827834" y="2606408"/>
                    <a:pt x="1823224" y="2602826"/>
                  </a:cubicBezTo>
                  <a:cubicBezTo>
                    <a:pt x="1802409" y="2586469"/>
                    <a:pt x="1775612" y="2577820"/>
                    <a:pt x="1749107" y="2578900"/>
                  </a:cubicBezTo>
                  <a:cubicBezTo>
                    <a:pt x="1747380" y="2578989"/>
                    <a:pt x="1747024" y="2577198"/>
                    <a:pt x="1747202" y="2575509"/>
                  </a:cubicBezTo>
                  <a:cubicBezTo>
                    <a:pt x="1747380" y="2573870"/>
                    <a:pt x="1748904" y="2572575"/>
                    <a:pt x="1750479" y="2572156"/>
                  </a:cubicBezTo>
                  <a:cubicBezTo>
                    <a:pt x="1751634" y="2571864"/>
                    <a:pt x="1752803" y="2571864"/>
                    <a:pt x="1753908" y="2571508"/>
                  </a:cubicBezTo>
                  <a:cubicBezTo>
                    <a:pt x="1756308" y="2570860"/>
                    <a:pt x="1758035" y="2568702"/>
                    <a:pt x="1759572" y="2566733"/>
                  </a:cubicBezTo>
                  <a:cubicBezTo>
                    <a:pt x="1761236" y="2564510"/>
                    <a:pt x="1762899" y="2562301"/>
                    <a:pt x="1764512" y="2560142"/>
                  </a:cubicBezTo>
                  <a:cubicBezTo>
                    <a:pt x="1765427" y="2558986"/>
                    <a:pt x="1766315" y="2557843"/>
                    <a:pt x="1767509" y="2557094"/>
                  </a:cubicBezTo>
                  <a:cubicBezTo>
                    <a:pt x="1770278" y="2555455"/>
                    <a:pt x="1773910" y="2556370"/>
                    <a:pt x="1776971" y="2555417"/>
                  </a:cubicBezTo>
                  <a:cubicBezTo>
                    <a:pt x="1781175" y="2554147"/>
                    <a:pt x="1783651" y="2549804"/>
                    <a:pt x="1785620" y="2545930"/>
                  </a:cubicBezTo>
                  <a:cubicBezTo>
                    <a:pt x="1786623" y="2544000"/>
                    <a:pt x="1787525" y="2542095"/>
                    <a:pt x="1787702" y="2540088"/>
                  </a:cubicBezTo>
                  <a:cubicBezTo>
                    <a:pt x="1788109" y="2535923"/>
                    <a:pt x="1785404" y="2532202"/>
                    <a:pt x="1782838" y="2528925"/>
                  </a:cubicBezTo>
                  <a:cubicBezTo>
                    <a:pt x="1780108" y="2525407"/>
                    <a:pt x="1777276" y="2521889"/>
                    <a:pt x="1773529" y="2519553"/>
                  </a:cubicBezTo>
                  <a:cubicBezTo>
                    <a:pt x="1769579" y="2517127"/>
                    <a:pt x="1764969" y="2516200"/>
                    <a:pt x="1760842" y="2514117"/>
                  </a:cubicBezTo>
                  <a:cubicBezTo>
                    <a:pt x="1756689" y="2512148"/>
                    <a:pt x="1752727" y="2508465"/>
                    <a:pt x="1752727" y="2503868"/>
                  </a:cubicBezTo>
                  <a:cubicBezTo>
                    <a:pt x="1747380" y="2499029"/>
                    <a:pt x="1746275" y="2493060"/>
                    <a:pt x="1741487" y="2487625"/>
                  </a:cubicBezTo>
                  <a:cubicBezTo>
                    <a:pt x="1737296" y="2482977"/>
                    <a:pt x="1730248" y="2481859"/>
                    <a:pt x="1725625" y="2477617"/>
                  </a:cubicBezTo>
                  <a:cubicBezTo>
                    <a:pt x="1721319" y="2473566"/>
                    <a:pt x="1719414" y="2467051"/>
                    <a:pt x="1714207" y="2464257"/>
                  </a:cubicBezTo>
                  <a:cubicBezTo>
                    <a:pt x="1711134" y="2462733"/>
                    <a:pt x="1707438" y="2462809"/>
                    <a:pt x="1704238" y="2461539"/>
                  </a:cubicBezTo>
                  <a:cubicBezTo>
                    <a:pt x="1698282" y="2459354"/>
                    <a:pt x="1694802" y="2453271"/>
                    <a:pt x="1691309" y="2448039"/>
                  </a:cubicBezTo>
                  <a:cubicBezTo>
                    <a:pt x="1687779" y="2442718"/>
                    <a:pt x="1682661" y="2437282"/>
                    <a:pt x="1676311" y="2437625"/>
                  </a:cubicBezTo>
                  <a:cubicBezTo>
                    <a:pt x="1672450" y="2437803"/>
                    <a:pt x="1667408" y="2439631"/>
                    <a:pt x="1665490" y="2436317"/>
                  </a:cubicBezTo>
                  <a:cubicBezTo>
                    <a:pt x="1664792" y="2435237"/>
                    <a:pt x="1664792" y="2433980"/>
                    <a:pt x="1664792" y="2432786"/>
                  </a:cubicBezTo>
                  <a:cubicBezTo>
                    <a:pt x="1664792" y="2428354"/>
                    <a:pt x="1664728" y="2423960"/>
                    <a:pt x="1664677" y="2419578"/>
                  </a:cubicBezTo>
                  <a:cubicBezTo>
                    <a:pt x="1658594" y="2422715"/>
                    <a:pt x="1650720" y="2419337"/>
                    <a:pt x="1646999" y="2413584"/>
                  </a:cubicBezTo>
                  <a:cubicBezTo>
                    <a:pt x="1643367" y="2407856"/>
                    <a:pt x="1643214" y="2400477"/>
                    <a:pt x="1644650" y="2393823"/>
                  </a:cubicBezTo>
                  <a:cubicBezTo>
                    <a:pt x="1645234" y="2390940"/>
                    <a:pt x="1646110" y="2388006"/>
                    <a:pt x="1645831" y="2385021"/>
                  </a:cubicBezTo>
                  <a:cubicBezTo>
                    <a:pt x="1645424" y="2380678"/>
                    <a:pt x="1642490" y="2377033"/>
                    <a:pt x="1640890" y="2372995"/>
                  </a:cubicBezTo>
                  <a:cubicBezTo>
                    <a:pt x="1637626" y="2364701"/>
                    <a:pt x="1640116" y="2355126"/>
                    <a:pt x="1638007" y="2346464"/>
                  </a:cubicBezTo>
                  <a:cubicBezTo>
                    <a:pt x="1636661" y="2340698"/>
                    <a:pt x="1633308" y="2335606"/>
                    <a:pt x="1629689" y="2330856"/>
                  </a:cubicBezTo>
                  <a:cubicBezTo>
                    <a:pt x="1624457" y="2324087"/>
                    <a:pt x="1618513" y="2317800"/>
                    <a:pt x="1611287" y="2313127"/>
                  </a:cubicBezTo>
                  <a:cubicBezTo>
                    <a:pt x="1603273" y="2308034"/>
                    <a:pt x="1593621" y="2304897"/>
                    <a:pt x="1587588" y="2297455"/>
                  </a:cubicBezTo>
                  <a:cubicBezTo>
                    <a:pt x="1579499" y="2287485"/>
                    <a:pt x="1580540" y="2273160"/>
                    <a:pt x="1582039" y="2260422"/>
                  </a:cubicBezTo>
                  <a:cubicBezTo>
                    <a:pt x="1574126" y="2250338"/>
                    <a:pt x="1569707" y="2237625"/>
                    <a:pt x="1570037" y="2224747"/>
                  </a:cubicBezTo>
                  <a:cubicBezTo>
                    <a:pt x="1570228" y="2216848"/>
                    <a:pt x="1572006" y="2208364"/>
                    <a:pt x="1568246" y="2201430"/>
                  </a:cubicBezTo>
                  <a:cubicBezTo>
                    <a:pt x="1565795" y="2196909"/>
                    <a:pt x="1561211" y="2193671"/>
                    <a:pt x="1559394" y="2188806"/>
                  </a:cubicBezTo>
                  <a:cubicBezTo>
                    <a:pt x="1557604" y="2184107"/>
                    <a:pt x="1558734" y="2178748"/>
                    <a:pt x="1557642" y="2173846"/>
                  </a:cubicBezTo>
                  <a:cubicBezTo>
                    <a:pt x="1556004" y="2165819"/>
                    <a:pt x="1549044" y="2160168"/>
                    <a:pt x="1542770" y="2154986"/>
                  </a:cubicBezTo>
                  <a:cubicBezTo>
                    <a:pt x="1540751" y="2153335"/>
                    <a:pt x="1538655" y="2151659"/>
                    <a:pt x="1537487" y="2149309"/>
                  </a:cubicBezTo>
                  <a:cubicBezTo>
                    <a:pt x="1535226" y="2144852"/>
                    <a:pt x="1536915" y="2139441"/>
                    <a:pt x="1536204" y="2134501"/>
                  </a:cubicBezTo>
                  <a:cubicBezTo>
                    <a:pt x="1535087" y="2126894"/>
                    <a:pt x="1528648" y="2121319"/>
                    <a:pt x="1522666" y="2116632"/>
                  </a:cubicBezTo>
                  <a:cubicBezTo>
                    <a:pt x="1519758" y="2114296"/>
                    <a:pt x="1516519" y="2111616"/>
                    <a:pt x="1516087" y="2107907"/>
                  </a:cubicBezTo>
                  <a:cubicBezTo>
                    <a:pt x="1515452" y="2102586"/>
                    <a:pt x="1520634" y="2098598"/>
                    <a:pt x="1522895" y="2093683"/>
                  </a:cubicBezTo>
                  <a:cubicBezTo>
                    <a:pt x="1526146" y="2086470"/>
                    <a:pt x="1522526" y="2078037"/>
                    <a:pt x="1518005" y="2071547"/>
                  </a:cubicBezTo>
                  <a:cubicBezTo>
                    <a:pt x="1513408" y="2065134"/>
                    <a:pt x="1507667" y="2059063"/>
                    <a:pt x="1506118" y="2051316"/>
                  </a:cubicBezTo>
                  <a:cubicBezTo>
                    <a:pt x="1504365" y="2043150"/>
                    <a:pt x="1507464" y="2034197"/>
                    <a:pt x="1503934" y="2026640"/>
                  </a:cubicBezTo>
                  <a:cubicBezTo>
                    <a:pt x="1502333" y="2023224"/>
                    <a:pt x="1499615" y="2020595"/>
                    <a:pt x="1497152" y="2017788"/>
                  </a:cubicBezTo>
                  <a:cubicBezTo>
                    <a:pt x="1486992" y="2006231"/>
                    <a:pt x="1480934" y="1991118"/>
                    <a:pt x="1480324" y="1975777"/>
                  </a:cubicBezTo>
                  <a:cubicBezTo>
                    <a:pt x="1479537" y="1955634"/>
                    <a:pt x="1463560" y="1938591"/>
                    <a:pt x="1450936" y="1922919"/>
                  </a:cubicBezTo>
                  <a:cubicBezTo>
                    <a:pt x="1447749" y="1919109"/>
                    <a:pt x="1444434" y="1915414"/>
                    <a:pt x="1441716" y="1911299"/>
                  </a:cubicBezTo>
                  <a:cubicBezTo>
                    <a:pt x="1431607" y="1895589"/>
                    <a:pt x="1433334" y="1873300"/>
                    <a:pt x="1445755" y="1859356"/>
                  </a:cubicBezTo>
                  <a:cubicBezTo>
                    <a:pt x="1449120" y="1865439"/>
                    <a:pt x="1452448" y="1871599"/>
                    <a:pt x="1455153" y="1878012"/>
                  </a:cubicBezTo>
                  <a:cubicBezTo>
                    <a:pt x="1462747" y="1896148"/>
                    <a:pt x="1464627" y="1916328"/>
                    <a:pt x="1472844" y="1934197"/>
                  </a:cubicBezTo>
                  <a:cubicBezTo>
                    <a:pt x="1475536" y="1940153"/>
                    <a:pt x="1479994" y="1946402"/>
                    <a:pt x="1486509" y="1946732"/>
                  </a:cubicBezTo>
                  <a:cubicBezTo>
                    <a:pt x="1492415" y="1946973"/>
                    <a:pt x="1497406" y="1941956"/>
                    <a:pt x="1499476" y="1936457"/>
                  </a:cubicBezTo>
                  <a:cubicBezTo>
                    <a:pt x="1501533" y="1930933"/>
                    <a:pt x="1501432" y="1924888"/>
                    <a:pt x="1502143" y="1919020"/>
                  </a:cubicBezTo>
                  <a:cubicBezTo>
                    <a:pt x="1503426" y="1908073"/>
                    <a:pt x="1507439" y="1897456"/>
                    <a:pt x="1513789" y="1888413"/>
                  </a:cubicBezTo>
                  <a:cubicBezTo>
                    <a:pt x="1515046" y="1886661"/>
                    <a:pt x="1516837" y="1884768"/>
                    <a:pt x="1519034" y="1885200"/>
                  </a:cubicBezTo>
                  <a:cubicBezTo>
                    <a:pt x="1521536" y="1885683"/>
                    <a:pt x="1522158" y="1888896"/>
                    <a:pt x="1522247" y="1891512"/>
                  </a:cubicBezTo>
                  <a:cubicBezTo>
                    <a:pt x="1522488" y="1899157"/>
                    <a:pt x="1521879" y="1906930"/>
                    <a:pt x="1520431" y="1914499"/>
                  </a:cubicBezTo>
                  <a:cubicBezTo>
                    <a:pt x="1519034" y="1922272"/>
                    <a:pt x="1516761" y="1930450"/>
                    <a:pt x="1519466" y="1937892"/>
                  </a:cubicBezTo>
                  <a:cubicBezTo>
                    <a:pt x="1520990" y="1942160"/>
                    <a:pt x="1524076" y="1945716"/>
                    <a:pt x="1527086" y="1949145"/>
                  </a:cubicBezTo>
                  <a:cubicBezTo>
                    <a:pt x="1532128" y="1954923"/>
                    <a:pt x="1537246" y="1960714"/>
                    <a:pt x="1542275" y="1966480"/>
                  </a:cubicBezTo>
                  <a:cubicBezTo>
                    <a:pt x="1544218" y="1968715"/>
                    <a:pt x="1546186" y="1971001"/>
                    <a:pt x="1547545" y="1973579"/>
                  </a:cubicBezTo>
                  <a:cubicBezTo>
                    <a:pt x="1549044" y="1976450"/>
                    <a:pt x="1549882" y="1979650"/>
                    <a:pt x="1550657" y="1982711"/>
                  </a:cubicBezTo>
                  <a:cubicBezTo>
                    <a:pt x="1557147" y="2006853"/>
                    <a:pt x="1568780" y="2029587"/>
                    <a:pt x="1584566" y="2048878"/>
                  </a:cubicBezTo>
                  <a:cubicBezTo>
                    <a:pt x="1586445" y="2051113"/>
                    <a:pt x="1588389" y="2053412"/>
                    <a:pt x="1588935" y="2056180"/>
                  </a:cubicBezTo>
                  <a:cubicBezTo>
                    <a:pt x="1589341" y="2058174"/>
                    <a:pt x="1589062" y="2060244"/>
                    <a:pt x="1588770" y="2062251"/>
                  </a:cubicBezTo>
                  <a:cubicBezTo>
                    <a:pt x="1587639" y="2070290"/>
                    <a:pt x="1587017" y="2078837"/>
                    <a:pt x="1590395" y="2086241"/>
                  </a:cubicBezTo>
                  <a:cubicBezTo>
                    <a:pt x="1597952" y="2102523"/>
                    <a:pt x="1620659" y="2105736"/>
                    <a:pt x="1631149" y="2120239"/>
                  </a:cubicBezTo>
                  <a:cubicBezTo>
                    <a:pt x="1641411" y="2134628"/>
                    <a:pt x="1636712" y="2154872"/>
                    <a:pt x="1643367" y="2171217"/>
                  </a:cubicBezTo>
                  <a:cubicBezTo>
                    <a:pt x="1645653" y="2176881"/>
                    <a:pt x="1649349" y="2182152"/>
                    <a:pt x="1650796" y="2188184"/>
                  </a:cubicBezTo>
                  <a:cubicBezTo>
                    <a:pt x="1652333" y="2194750"/>
                    <a:pt x="1650974" y="2201697"/>
                    <a:pt x="1649882" y="2208364"/>
                  </a:cubicBezTo>
                  <a:cubicBezTo>
                    <a:pt x="1648764" y="2215108"/>
                    <a:pt x="1647990" y="2222207"/>
                    <a:pt x="1650504" y="2228570"/>
                  </a:cubicBezTo>
                  <a:cubicBezTo>
                    <a:pt x="1653082" y="2234793"/>
                    <a:pt x="1660144" y="2239797"/>
                    <a:pt x="1666671" y="2237803"/>
                  </a:cubicBezTo>
                  <a:cubicBezTo>
                    <a:pt x="1676996" y="2244102"/>
                    <a:pt x="1687322" y="2249347"/>
                    <a:pt x="1693811" y="2259583"/>
                  </a:cubicBezTo>
                  <a:cubicBezTo>
                    <a:pt x="1696580" y="2264143"/>
                    <a:pt x="1698561" y="2269172"/>
                    <a:pt x="1701152" y="2273769"/>
                  </a:cubicBezTo>
                  <a:cubicBezTo>
                    <a:pt x="1712048" y="2292908"/>
                    <a:pt x="1734769" y="2304110"/>
                    <a:pt x="1742401" y="2324734"/>
                  </a:cubicBezTo>
                  <a:cubicBezTo>
                    <a:pt x="1745602" y="2333434"/>
                    <a:pt x="1745780" y="2343035"/>
                    <a:pt x="1749475" y="2351531"/>
                  </a:cubicBezTo>
                  <a:cubicBezTo>
                    <a:pt x="1754505" y="2362962"/>
                    <a:pt x="1765490" y="2371191"/>
                    <a:pt x="1769821" y="2382901"/>
                  </a:cubicBezTo>
                  <a:cubicBezTo>
                    <a:pt x="1779841" y="2410409"/>
                    <a:pt x="1775091" y="2440597"/>
                    <a:pt x="1780133" y="2468968"/>
                  </a:cubicBezTo>
                  <a:cubicBezTo>
                    <a:pt x="1785708" y="2500439"/>
                    <a:pt x="1801495" y="2520226"/>
                    <a:pt x="1833283" y="2525610"/>
                  </a:cubicBezTo>
                  <a:cubicBezTo>
                    <a:pt x="1838528" y="2526512"/>
                    <a:pt x="1843900" y="2527312"/>
                    <a:pt x="1849247" y="2526322"/>
                  </a:cubicBezTo>
                  <a:cubicBezTo>
                    <a:pt x="1862912" y="2523832"/>
                    <a:pt x="1872259" y="2510396"/>
                    <a:pt x="1885530" y="2505951"/>
                  </a:cubicBezTo>
                  <a:cubicBezTo>
                    <a:pt x="1896656" y="2502230"/>
                    <a:pt x="1908898" y="2505303"/>
                    <a:pt x="1920481" y="2503500"/>
                  </a:cubicBezTo>
                  <a:cubicBezTo>
                    <a:pt x="1931568" y="2501696"/>
                    <a:pt x="1941842" y="2495270"/>
                    <a:pt x="1948268" y="2486012"/>
                  </a:cubicBezTo>
                  <a:cubicBezTo>
                    <a:pt x="1951659" y="2480932"/>
                    <a:pt x="1954225" y="2474899"/>
                    <a:pt x="1959533" y="2471889"/>
                  </a:cubicBezTo>
                  <a:cubicBezTo>
                    <a:pt x="1968322" y="2466962"/>
                    <a:pt x="1980145" y="2472651"/>
                    <a:pt x="1989175" y="2468130"/>
                  </a:cubicBezTo>
                  <a:cubicBezTo>
                    <a:pt x="1997659" y="2464003"/>
                    <a:pt x="2001393" y="2451912"/>
                    <a:pt x="2010689" y="2450566"/>
                  </a:cubicBezTo>
                  <a:cubicBezTo>
                    <a:pt x="2013432" y="2450160"/>
                    <a:pt x="2016163" y="2450719"/>
                    <a:pt x="2018880" y="2450350"/>
                  </a:cubicBezTo>
                  <a:cubicBezTo>
                    <a:pt x="2025891" y="2449169"/>
                    <a:pt x="2029790" y="2441549"/>
                    <a:pt x="2036190" y="2438400"/>
                  </a:cubicBezTo>
                  <a:cubicBezTo>
                    <a:pt x="2039569" y="2436749"/>
                    <a:pt x="2043417" y="2436431"/>
                    <a:pt x="2047239" y="2435987"/>
                  </a:cubicBezTo>
                  <a:cubicBezTo>
                    <a:pt x="2062264" y="2434221"/>
                    <a:pt x="2076894" y="2429586"/>
                    <a:pt x="2091283" y="2424874"/>
                  </a:cubicBezTo>
                  <a:cubicBezTo>
                    <a:pt x="2099716" y="2422118"/>
                    <a:pt x="2109724" y="2417152"/>
                    <a:pt x="2109457" y="2408351"/>
                  </a:cubicBezTo>
                  <a:cubicBezTo>
                    <a:pt x="2109266" y="2400427"/>
                    <a:pt x="2108962" y="2394204"/>
                    <a:pt x="2115235" y="2389314"/>
                  </a:cubicBezTo>
                  <a:cubicBezTo>
                    <a:pt x="2117788" y="2387282"/>
                    <a:pt x="2120836" y="2386076"/>
                    <a:pt x="2123516" y="2384094"/>
                  </a:cubicBezTo>
                  <a:cubicBezTo>
                    <a:pt x="2128456" y="2380411"/>
                    <a:pt x="2131441" y="2374188"/>
                    <a:pt x="2136940" y="2371318"/>
                  </a:cubicBezTo>
                  <a:cubicBezTo>
                    <a:pt x="2144610" y="2367318"/>
                    <a:pt x="2153869" y="2371102"/>
                    <a:pt x="2162581" y="2370581"/>
                  </a:cubicBezTo>
                  <a:cubicBezTo>
                    <a:pt x="2176995" y="2369642"/>
                    <a:pt x="2188819" y="2356751"/>
                    <a:pt x="2203361" y="2356599"/>
                  </a:cubicBezTo>
                  <a:cubicBezTo>
                    <a:pt x="2207158" y="2356573"/>
                    <a:pt x="2211324" y="2357285"/>
                    <a:pt x="2214283" y="2354960"/>
                  </a:cubicBezTo>
                  <a:cubicBezTo>
                    <a:pt x="2218651" y="2351570"/>
                    <a:pt x="2216950" y="2344762"/>
                    <a:pt x="2218055" y="2339238"/>
                  </a:cubicBezTo>
                  <a:cubicBezTo>
                    <a:pt x="2220099" y="2329154"/>
                    <a:pt x="2232380" y="2324544"/>
                    <a:pt x="2242654" y="2325598"/>
                  </a:cubicBezTo>
                  <a:cubicBezTo>
                    <a:pt x="2244102" y="2325712"/>
                    <a:pt x="2245804" y="2326017"/>
                    <a:pt x="2247074" y="2325192"/>
                  </a:cubicBezTo>
                  <a:cubicBezTo>
                    <a:pt x="2249525" y="2323795"/>
                    <a:pt x="2249195" y="2320328"/>
                    <a:pt x="2248877" y="2317572"/>
                  </a:cubicBezTo>
                  <a:cubicBezTo>
                    <a:pt x="2248268" y="2310460"/>
                    <a:pt x="2249906" y="2303170"/>
                    <a:pt x="2254135" y="2297506"/>
                  </a:cubicBezTo>
                  <a:cubicBezTo>
                    <a:pt x="2260434" y="2289187"/>
                    <a:pt x="2270975" y="2285758"/>
                    <a:pt x="2280386" y="2281275"/>
                  </a:cubicBezTo>
                  <a:cubicBezTo>
                    <a:pt x="2289784" y="2276805"/>
                    <a:pt x="2299398" y="2269286"/>
                    <a:pt x="2299792" y="2258898"/>
                  </a:cubicBezTo>
                  <a:cubicBezTo>
                    <a:pt x="2300135" y="2249360"/>
                    <a:pt x="2292489" y="2241372"/>
                    <a:pt x="2291257" y="2231936"/>
                  </a:cubicBezTo>
                  <a:cubicBezTo>
                    <a:pt x="2290064" y="2223287"/>
                    <a:pt x="2294534" y="2214841"/>
                    <a:pt x="2299982" y="2208060"/>
                  </a:cubicBezTo>
                  <a:cubicBezTo>
                    <a:pt x="2305456" y="2201291"/>
                    <a:pt x="2312479" y="2195410"/>
                    <a:pt x="2320925" y="2193378"/>
                  </a:cubicBezTo>
                  <a:cubicBezTo>
                    <a:pt x="2326474" y="2192045"/>
                    <a:pt x="2332761" y="2192210"/>
                    <a:pt x="2336749" y="2188260"/>
                  </a:cubicBezTo>
                  <a:cubicBezTo>
                    <a:pt x="2341130" y="2183841"/>
                    <a:pt x="2340356" y="2176627"/>
                    <a:pt x="2339276" y="2170518"/>
                  </a:cubicBezTo>
                  <a:cubicBezTo>
                    <a:pt x="2337015" y="2168690"/>
                    <a:pt x="2341562" y="2163203"/>
                    <a:pt x="2344242" y="2162060"/>
                  </a:cubicBezTo>
                  <a:cubicBezTo>
                    <a:pt x="2346807" y="2160968"/>
                    <a:pt x="2350084" y="2160866"/>
                    <a:pt x="2352078" y="2158758"/>
                  </a:cubicBezTo>
                  <a:cubicBezTo>
                    <a:pt x="2354021" y="2156688"/>
                    <a:pt x="2354008" y="2153437"/>
                    <a:pt x="2353678" y="2150618"/>
                  </a:cubicBezTo>
                  <a:cubicBezTo>
                    <a:pt x="2352598" y="2141651"/>
                    <a:pt x="2349804" y="2132952"/>
                    <a:pt x="2345486" y="2125040"/>
                  </a:cubicBezTo>
                  <a:cubicBezTo>
                    <a:pt x="2344521" y="2123236"/>
                    <a:pt x="2343327" y="2121369"/>
                    <a:pt x="2341321" y="2120912"/>
                  </a:cubicBezTo>
                  <a:cubicBezTo>
                    <a:pt x="2339797" y="2120531"/>
                    <a:pt x="2338158" y="2121166"/>
                    <a:pt x="2336558" y="2121319"/>
                  </a:cubicBezTo>
                  <a:cubicBezTo>
                    <a:pt x="2326589" y="2122131"/>
                    <a:pt x="2323820" y="2105621"/>
                    <a:pt x="2314066" y="2103310"/>
                  </a:cubicBezTo>
                  <a:cubicBezTo>
                    <a:pt x="2311857" y="2102764"/>
                    <a:pt x="2309329" y="2103043"/>
                    <a:pt x="2307094" y="2102319"/>
                  </a:cubicBezTo>
                  <a:cubicBezTo>
                    <a:pt x="2301392" y="2100300"/>
                    <a:pt x="2299944" y="2092490"/>
                    <a:pt x="2294902" y="2089137"/>
                  </a:cubicBezTo>
                  <a:cubicBezTo>
                    <a:pt x="2287955" y="2084451"/>
                    <a:pt x="2278405" y="2090331"/>
                    <a:pt x="2270239" y="2088426"/>
                  </a:cubicBezTo>
                  <a:cubicBezTo>
                    <a:pt x="2267204" y="2087714"/>
                    <a:pt x="2264562" y="2085936"/>
                    <a:pt x="2261692" y="2084806"/>
                  </a:cubicBezTo>
                  <a:cubicBezTo>
                    <a:pt x="2251951" y="2081110"/>
                    <a:pt x="2238514" y="2084006"/>
                    <a:pt x="2233015" y="2075141"/>
                  </a:cubicBezTo>
                  <a:cubicBezTo>
                    <a:pt x="2230882" y="2071636"/>
                    <a:pt x="2230755" y="2067191"/>
                    <a:pt x="2230818" y="2063026"/>
                  </a:cubicBezTo>
                  <a:cubicBezTo>
                    <a:pt x="2230882" y="2048992"/>
                    <a:pt x="2230970" y="2034933"/>
                    <a:pt x="2230970" y="2020900"/>
                  </a:cubicBezTo>
                  <a:cubicBezTo>
                    <a:pt x="2230996" y="2018042"/>
                    <a:pt x="2230970" y="2015045"/>
                    <a:pt x="2229129" y="2012835"/>
                  </a:cubicBezTo>
                  <a:cubicBezTo>
                    <a:pt x="2226602" y="2009686"/>
                    <a:pt x="2221445" y="2009851"/>
                    <a:pt x="2218067" y="2012086"/>
                  </a:cubicBezTo>
                  <a:cubicBezTo>
                    <a:pt x="2214702" y="2014334"/>
                    <a:pt x="2212581" y="2018042"/>
                    <a:pt x="2210765" y="2021674"/>
                  </a:cubicBezTo>
                  <a:cubicBezTo>
                    <a:pt x="2202802" y="2036648"/>
                    <a:pt x="2194775" y="2051608"/>
                    <a:pt x="2186774" y="2066582"/>
                  </a:cubicBezTo>
                  <a:cubicBezTo>
                    <a:pt x="2185009" y="2070011"/>
                    <a:pt x="2183155" y="2073465"/>
                    <a:pt x="2182393" y="2077326"/>
                  </a:cubicBezTo>
                  <a:cubicBezTo>
                    <a:pt x="2182063" y="2079205"/>
                    <a:pt x="2181936" y="2081187"/>
                    <a:pt x="2180971" y="2082838"/>
                  </a:cubicBezTo>
                  <a:cubicBezTo>
                    <a:pt x="2179891" y="2084616"/>
                    <a:pt x="2177986" y="2085721"/>
                    <a:pt x="2176119" y="2086673"/>
                  </a:cubicBezTo>
                  <a:cubicBezTo>
                    <a:pt x="2167877" y="2091131"/>
                    <a:pt x="2159381" y="2095715"/>
                    <a:pt x="2150059" y="2096655"/>
                  </a:cubicBezTo>
                  <a:cubicBezTo>
                    <a:pt x="2143277" y="2097265"/>
                    <a:pt x="2136394" y="2095982"/>
                    <a:pt x="2129624" y="2096770"/>
                  </a:cubicBezTo>
                  <a:cubicBezTo>
                    <a:pt x="2117369" y="2098141"/>
                    <a:pt x="2106777" y="2106041"/>
                    <a:pt x="2094687" y="2108428"/>
                  </a:cubicBezTo>
                  <a:cubicBezTo>
                    <a:pt x="2092769" y="2108784"/>
                    <a:pt x="2090762" y="2109025"/>
                    <a:pt x="2088845" y="2108657"/>
                  </a:cubicBezTo>
                  <a:cubicBezTo>
                    <a:pt x="2086990" y="2108263"/>
                    <a:pt x="2085276" y="2107285"/>
                    <a:pt x="2083549" y="2106371"/>
                  </a:cubicBezTo>
                  <a:cubicBezTo>
                    <a:pt x="2074875" y="2101926"/>
                    <a:pt x="2064981" y="2099970"/>
                    <a:pt x="2055304" y="2100783"/>
                  </a:cubicBezTo>
                  <a:cubicBezTo>
                    <a:pt x="2052218" y="2094115"/>
                    <a:pt x="2055507" y="2085174"/>
                    <a:pt x="2062264" y="2082114"/>
                  </a:cubicBezTo>
                  <a:cubicBezTo>
                    <a:pt x="2064778" y="2080958"/>
                    <a:pt x="2067775" y="2080564"/>
                    <a:pt x="2069858" y="2078659"/>
                  </a:cubicBezTo>
                  <a:cubicBezTo>
                    <a:pt x="2073643" y="2075319"/>
                    <a:pt x="2072703" y="2069185"/>
                    <a:pt x="2070823" y="2064512"/>
                  </a:cubicBezTo>
                  <a:cubicBezTo>
                    <a:pt x="2068931" y="2059711"/>
                    <a:pt x="2066353" y="2054720"/>
                    <a:pt x="2067775" y="2049856"/>
                  </a:cubicBezTo>
                  <a:cubicBezTo>
                    <a:pt x="2068398" y="2048078"/>
                    <a:pt x="2069515" y="2046185"/>
                    <a:pt x="2068804" y="2044509"/>
                  </a:cubicBezTo>
                  <a:cubicBezTo>
                    <a:pt x="2068296" y="2043049"/>
                    <a:pt x="2066925" y="2042299"/>
                    <a:pt x="2065718" y="2041436"/>
                  </a:cubicBezTo>
                  <a:cubicBezTo>
                    <a:pt x="2060816" y="2037816"/>
                    <a:pt x="2058441" y="2031136"/>
                    <a:pt x="2060016" y="2025332"/>
                  </a:cubicBezTo>
                  <a:cubicBezTo>
                    <a:pt x="2056764" y="2021319"/>
                    <a:pt x="2049691" y="2023567"/>
                    <a:pt x="2047328" y="2028050"/>
                  </a:cubicBezTo>
                  <a:cubicBezTo>
                    <a:pt x="2044928" y="2032673"/>
                    <a:pt x="2045855" y="2038184"/>
                    <a:pt x="2046986" y="2043150"/>
                  </a:cubicBezTo>
                  <a:cubicBezTo>
                    <a:pt x="2049538" y="2054542"/>
                    <a:pt x="2052497" y="2067445"/>
                    <a:pt x="2045944" y="2077046"/>
                  </a:cubicBezTo>
                  <a:cubicBezTo>
                    <a:pt x="2035632" y="2063356"/>
                    <a:pt x="2028278" y="2047455"/>
                    <a:pt x="2024595" y="2030666"/>
                  </a:cubicBezTo>
                  <a:cubicBezTo>
                    <a:pt x="2023465" y="2025548"/>
                    <a:pt x="2022652" y="2020163"/>
                    <a:pt x="2020062" y="2015629"/>
                  </a:cubicBezTo>
                  <a:cubicBezTo>
                    <a:pt x="2016163" y="2009025"/>
                    <a:pt x="2009152" y="2005050"/>
                    <a:pt x="2002294" y="2001964"/>
                  </a:cubicBezTo>
                  <a:cubicBezTo>
                    <a:pt x="2005291" y="1990572"/>
                    <a:pt x="1999259" y="1976031"/>
                    <a:pt x="1990242" y="1968423"/>
                  </a:cubicBezTo>
                  <a:cubicBezTo>
                    <a:pt x="1983651" y="1962810"/>
                    <a:pt x="1974418" y="1959533"/>
                    <a:pt x="1970824" y="1951647"/>
                  </a:cubicBezTo>
                  <a:cubicBezTo>
                    <a:pt x="1969376" y="1948332"/>
                    <a:pt x="1969084" y="1944535"/>
                    <a:pt x="1967369" y="1941398"/>
                  </a:cubicBezTo>
                  <a:cubicBezTo>
                    <a:pt x="1963928" y="1934730"/>
                    <a:pt x="1955342" y="1932114"/>
                    <a:pt x="1951799" y="1925548"/>
                  </a:cubicBezTo>
                  <a:cubicBezTo>
                    <a:pt x="1950529" y="1923173"/>
                    <a:pt x="1949983" y="1920481"/>
                    <a:pt x="1948268" y="1918398"/>
                  </a:cubicBezTo>
                  <a:cubicBezTo>
                    <a:pt x="1945843" y="1915414"/>
                    <a:pt x="1941639" y="1914652"/>
                    <a:pt x="1938223" y="1912785"/>
                  </a:cubicBezTo>
                  <a:cubicBezTo>
                    <a:pt x="1934819" y="1911007"/>
                    <a:pt x="1931835" y="1906600"/>
                    <a:pt x="1934197" y="1903488"/>
                  </a:cubicBezTo>
                  <a:cubicBezTo>
                    <a:pt x="1937029" y="1899729"/>
                    <a:pt x="1944281" y="1902231"/>
                    <a:pt x="1946744" y="1898281"/>
                  </a:cubicBezTo>
                  <a:cubicBezTo>
                    <a:pt x="1949081" y="1894281"/>
                    <a:pt x="1943722" y="1890267"/>
                    <a:pt x="1941982" y="1885975"/>
                  </a:cubicBezTo>
                  <a:cubicBezTo>
                    <a:pt x="1939683" y="1880628"/>
                    <a:pt x="1944039" y="1874291"/>
                    <a:pt x="1949602" y="1872741"/>
                  </a:cubicBezTo>
                  <a:cubicBezTo>
                    <a:pt x="1955215" y="1871319"/>
                    <a:pt x="1961095" y="1873732"/>
                    <a:pt x="1965680" y="1877352"/>
                  </a:cubicBezTo>
                  <a:cubicBezTo>
                    <a:pt x="1968715" y="1873656"/>
                    <a:pt x="1968893" y="1868373"/>
                    <a:pt x="1970887" y="1863991"/>
                  </a:cubicBezTo>
                  <a:cubicBezTo>
                    <a:pt x="1972919" y="1859597"/>
                    <a:pt x="1978964" y="1856079"/>
                    <a:pt x="1982343" y="1859521"/>
                  </a:cubicBezTo>
                  <a:cubicBezTo>
                    <a:pt x="1985962" y="1863204"/>
                    <a:pt x="1983092" y="1871649"/>
                    <a:pt x="1988045" y="1873072"/>
                  </a:cubicBezTo>
                  <a:cubicBezTo>
                    <a:pt x="1992058" y="1874189"/>
                    <a:pt x="1994674" y="1868500"/>
                    <a:pt x="1998878" y="1867662"/>
                  </a:cubicBezTo>
                  <a:cubicBezTo>
                    <a:pt x="2002904" y="1866798"/>
                    <a:pt x="2006180" y="1871116"/>
                    <a:pt x="2007527" y="1875104"/>
                  </a:cubicBezTo>
                  <a:cubicBezTo>
                    <a:pt x="2008873" y="1879079"/>
                    <a:pt x="2009698" y="1883727"/>
                    <a:pt x="2013305" y="1885911"/>
                  </a:cubicBezTo>
                  <a:cubicBezTo>
                    <a:pt x="2015705" y="1887397"/>
                    <a:pt x="2018728" y="1887372"/>
                    <a:pt x="2021255" y="1888553"/>
                  </a:cubicBezTo>
                  <a:cubicBezTo>
                    <a:pt x="2024824" y="1890267"/>
                    <a:pt x="2026767" y="1894141"/>
                    <a:pt x="2028444" y="1897710"/>
                  </a:cubicBezTo>
                  <a:cubicBezTo>
                    <a:pt x="2032279" y="1906066"/>
                    <a:pt x="2036178" y="1914334"/>
                    <a:pt x="2040026" y="1922589"/>
                  </a:cubicBezTo>
                  <a:cubicBezTo>
                    <a:pt x="2042058" y="1926971"/>
                    <a:pt x="2044611" y="1931860"/>
                    <a:pt x="2049132" y="1933409"/>
                  </a:cubicBezTo>
                  <a:cubicBezTo>
                    <a:pt x="2050440" y="1933854"/>
                    <a:pt x="2051964" y="1934006"/>
                    <a:pt x="2053196" y="1934540"/>
                  </a:cubicBezTo>
                  <a:cubicBezTo>
                    <a:pt x="2057679" y="1936457"/>
                    <a:pt x="2058873" y="1942045"/>
                    <a:pt x="2059965" y="1946732"/>
                  </a:cubicBezTo>
                  <a:cubicBezTo>
                    <a:pt x="2061121" y="1951431"/>
                    <a:pt x="2064143" y="1956828"/>
                    <a:pt x="2068931" y="1956460"/>
                  </a:cubicBezTo>
                  <a:cubicBezTo>
                    <a:pt x="2070633" y="1956269"/>
                    <a:pt x="2072271" y="1955469"/>
                    <a:pt x="2073795" y="1955939"/>
                  </a:cubicBezTo>
                  <a:cubicBezTo>
                    <a:pt x="2075802" y="1956422"/>
                    <a:pt x="2076729" y="1958543"/>
                    <a:pt x="2077669" y="1960194"/>
                  </a:cubicBezTo>
                  <a:cubicBezTo>
                    <a:pt x="2080399" y="1964588"/>
                    <a:pt x="2085466" y="1967382"/>
                    <a:pt x="2090597" y="1967242"/>
                  </a:cubicBezTo>
                  <a:cubicBezTo>
                    <a:pt x="2093036" y="1967179"/>
                    <a:pt x="2095639" y="1966556"/>
                    <a:pt x="2097887" y="1967560"/>
                  </a:cubicBezTo>
                  <a:cubicBezTo>
                    <a:pt x="2100643" y="1968817"/>
                    <a:pt x="2101837" y="1971954"/>
                    <a:pt x="2103970" y="1974075"/>
                  </a:cubicBezTo>
                  <a:cubicBezTo>
                    <a:pt x="2109635" y="1979599"/>
                    <a:pt x="2119515" y="1976107"/>
                    <a:pt x="2126437" y="1979802"/>
                  </a:cubicBezTo>
                  <a:cubicBezTo>
                    <a:pt x="2131961" y="1982800"/>
                    <a:pt x="2134260" y="1989454"/>
                    <a:pt x="2138857" y="1993811"/>
                  </a:cubicBezTo>
                  <a:cubicBezTo>
                    <a:pt x="2146223" y="2000846"/>
                    <a:pt x="2157793" y="2000275"/>
                    <a:pt x="2167953" y="1999297"/>
                  </a:cubicBezTo>
                  <a:cubicBezTo>
                    <a:pt x="2182571" y="1997925"/>
                    <a:pt x="2198827" y="1995690"/>
                    <a:pt x="2208225" y="1984425"/>
                  </a:cubicBezTo>
                  <a:cubicBezTo>
                    <a:pt x="2209850" y="1982470"/>
                    <a:pt x="2211273" y="1980196"/>
                    <a:pt x="2213444" y="1978774"/>
                  </a:cubicBezTo>
                  <a:cubicBezTo>
                    <a:pt x="2216048" y="1976958"/>
                    <a:pt x="2219375" y="1976653"/>
                    <a:pt x="2222665" y="1976564"/>
                  </a:cubicBezTo>
                  <a:cubicBezTo>
                    <a:pt x="2238603" y="1975878"/>
                    <a:pt x="2256828" y="1979498"/>
                    <a:pt x="2265121" y="1993150"/>
                  </a:cubicBezTo>
                  <a:cubicBezTo>
                    <a:pt x="2268575" y="1998675"/>
                    <a:pt x="2269883" y="2005317"/>
                    <a:pt x="2272880" y="2011095"/>
                  </a:cubicBezTo>
                  <a:cubicBezTo>
                    <a:pt x="2278646" y="2022322"/>
                    <a:pt x="2290826" y="2021255"/>
                    <a:pt x="2301913" y="2023110"/>
                  </a:cubicBezTo>
                  <a:cubicBezTo>
                    <a:pt x="2315997" y="2025459"/>
                    <a:pt x="2330234" y="2027262"/>
                    <a:pt x="2344483" y="2028482"/>
                  </a:cubicBezTo>
                  <a:cubicBezTo>
                    <a:pt x="2348293" y="2028799"/>
                    <a:pt x="2352154" y="2029066"/>
                    <a:pt x="2355862" y="2028342"/>
                  </a:cubicBezTo>
                  <a:cubicBezTo>
                    <a:pt x="2359215" y="2027631"/>
                    <a:pt x="2362403" y="2026094"/>
                    <a:pt x="2365768" y="2025370"/>
                  </a:cubicBezTo>
                  <a:cubicBezTo>
                    <a:pt x="2369007" y="2024722"/>
                    <a:pt x="2372385" y="2024926"/>
                    <a:pt x="2375585" y="2025091"/>
                  </a:cubicBezTo>
                  <a:cubicBezTo>
                    <a:pt x="2383002" y="2025459"/>
                    <a:pt x="2390394" y="2025865"/>
                    <a:pt x="2397823" y="2026259"/>
                  </a:cubicBezTo>
                  <a:cubicBezTo>
                    <a:pt x="2402116" y="2026450"/>
                    <a:pt x="2406535" y="2026716"/>
                    <a:pt x="2410879" y="2026450"/>
                  </a:cubicBezTo>
                  <a:cubicBezTo>
                    <a:pt x="2423071" y="2025738"/>
                    <a:pt x="2433574" y="2018334"/>
                    <a:pt x="2445397" y="2017826"/>
                  </a:cubicBezTo>
                  <a:cubicBezTo>
                    <a:pt x="2449626" y="2017636"/>
                    <a:pt x="2454097" y="2018411"/>
                    <a:pt x="2458161" y="2017267"/>
                  </a:cubicBezTo>
                  <a:cubicBezTo>
                    <a:pt x="2461475" y="2016340"/>
                    <a:pt x="2464295" y="2014334"/>
                    <a:pt x="2467597" y="2013254"/>
                  </a:cubicBezTo>
                  <a:cubicBezTo>
                    <a:pt x="2479916" y="2009228"/>
                    <a:pt x="2493048" y="2020023"/>
                    <a:pt x="2505760" y="2017420"/>
                  </a:cubicBezTo>
                  <a:cubicBezTo>
                    <a:pt x="2516479" y="2015210"/>
                    <a:pt x="2524582" y="2003793"/>
                    <a:pt x="2535504" y="2004695"/>
                  </a:cubicBezTo>
                  <a:cubicBezTo>
                    <a:pt x="2537790" y="2004872"/>
                    <a:pt x="2539949" y="2005634"/>
                    <a:pt x="2542159" y="2005291"/>
                  </a:cubicBezTo>
                  <a:cubicBezTo>
                    <a:pt x="2544711" y="2004949"/>
                    <a:pt x="2546883" y="2003171"/>
                    <a:pt x="2548978" y="2001621"/>
                  </a:cubicBezTo>
                  <a:cubicBezTo>
                    <a:pt x="2552585" y="1999005"/>
                    <a:pt x="2556548" y="1996744"/>
                    <a:pt x="2560891" y="1996160"/>
                  </a:cubicBezTo>
                  <a:cubicBezTo>
                    <a:pt x="2565323" y="1995525"/>
                    <a:pt x="2570213" y="1996948"/>
                    <a:pt x="2572804" y="2000542"/>
                  </a:cubicBezTo>
                  <a:cubicBezTo>
                    <a:pt x="2575039" y="2003742"/>
                    <a:pt x="2575471" y="2008479"/>
                    <a:pt x="2578900" y="2010473"/>
                  </a:cubicBezTo>
                  <a:cubicBezTo>
                    <a:pt x="2580449" y="2011349"/>
                    <a:pt x="2582240" y="2011476"/>
                    <a:pt x="2583865" y="2012378"/>
                  </a:cubicBezTo>
                  <a:cubicBezTo>
                    <a:pt x="2587777" y="2014626"/>
                    <a:pt x="2587663" y="2020735"/>
                    <a:pt x="2590977" y="2023935"/>
                  </a:cubicBezTo>
                  <a:cubicBezTo>
                    <a:pt x="2594851" y="2027631"/>
                    <a:pt x="2601823" y="2026386"/>
                    <a:pt x="2605214" y="2030463"/>
                  </a:cubicBezTo>
                  <a:cubicBezTo>
                    <a:pt x="2607233" y="2032939"/>
                    <a:pt x="2607398" y="2036686"/>
                    <a:pt x="2609837" y="2038692"/>
                  </a:cubicBezTo>
                  <a:cubicBezTo>
                    <a:pt x="2613190" y="2041385"/>
                    <a:pt x="2618587" y="2039124"/>
                    <a:pt x="2622207" y="2041436"/>
                  </a:cubicBezTo>
                  <a:cubicBezTo>
                    <a:pt x="2626652" y="2044230"/>
                    <a:pt x="2625242" y="2051405"/>
                    <a:pt x="2628709" y="2055367"/>
                  </a:cubicBezTo>
                  <a:cubicBezTo>
                    <a:pt x="2633179" y="2060448"/>
                    <a:pt x="2642920" y="2057171"/>
                    <a:pt x="2647327" y="2062314"/>
                  </a:cubicBezTo>
                  <a:cubicBezTo>
                    <a:pt x="2648356" y="2063508"/>
                    <a:pt x="2648991" y="2065032"/>
                    <a:pt x="2650070" y="2066112"/>
                  </a:cubicBezTo>
                  <a:cubicBezTo>
                    <a:pt x="2651099" y="2067026"/>
                    <a:pt x="2652433" y="2067559"/>
                    <a:pt x="2653804" y="2067940"/>
                  </a:cubicBezTo>
                  <a:cubicBezTo>
                    <a:pt x="2661729" y="2070138"/>
                    <a:pt x="2670175" y="2067610"/>
                    <a:pt x="2677388" y="2063610"/>
                  </a:cubicBezTo>
                  <a:cubicBezTo>
                    <a:pt x="2684576" y="2059622"/>
                    <a:pt x="2690863" y="2054225"/>
                    <a:pt x="2697937" y="2050021"/>
                  </a:cubicBezTo>
                  <a:cubicBezTo>
                    <a:pt x="2698877" y="2049449"/>
                    <a:pt x="2700058" y="2048878"/>
                    <a:pt x="2701036" y="2049399"/>
                  </a:cubicBezTo>
                  <a:cubicBezTo>
                    <a:pt x="2701683" y="2049691"/>
                    <a:pt x="2702090" y="2050364"/>
                    <a:pt x="2702369" y="2051050"/>
                  </a:cubicBezTo>
                  <a:cubicBezTo>
                    <a:pt x="2705100" y="2057514"/>
                    <a:pt x="2701734" y="2065032"/>
                    <a:pt x="2696692" y="2069846"/>
                  </a:cubicBezTo>
                  <a:cubicBezTo>
                    <a:pt x="2691650" y="2074633"/>
                    <a:pt x="2685148" y="2077402"/>
                    <a:pt x="2679268" y="2081110"/>
                  </a:cubicBezTo>
                  <a:cubicBezTo>
                    <a:pt x="2675851" y="2083282"/>
                    <a:pt x="2674150" y="2086343"/>
                    <a:pt x="2671254" y="2088896"/>
                  </a:cubicBezTo>
                  <a:cubicBezTo>
                    <a:pt x="2668562" y="2091308"/>
                    <a:pt x="2662034" y="2093302"/>
                    <a:pt x="2663494" y="2098255"/>
                  </a:cubicBezTo>
                  <a:cubicBezTo>
                    <a:pt x="2663939" y="2098141"/>
                    <a:pt x="2664434" y="2098141"/>
                    <a:pt x="2664879" y="2098141"/>
                  </a:cubicBezTo>
                  <a:cubicBezTo>
                    <a:pt x="2668955" y="2110358"/>
                    <a:pt x="2680296" y="2117026"/>
                    <a:pt x="2692819" y="2119998"/>
                  </a:cubicBezTo>
                  <a:cubicBezTo>
                    <a:pt x="2696984" y="2121001"/>
                    <a:pt x="2701391" y="2121268"/>
                    <a:pt x="2705303" y="2123160"/>
                  </a:cubicBezTo>
                  <a:cubicBezTo>
                    <a:pt x="2709519" y="2125154"/>
                    <a:pt x="2712758" y="2128723"/>
                    <a:pt x="2716860" y="2130920"/>
                  </a:cubicBezTo>
                  <a:cubicBezTo>
                    <a:pt x="2728836" y="2137079"/>
                    <a:pt x="2744114" y="2127859"/>
                    <a:pt x="2749562" y="2115527"/>
                  </a:cubicBezTo>
                  <a:cubicBezTo>
                    <a:pt x="2755087" y="2103208"/>
                    <a:pt x="2753728" y="2089048"/>
                    <a:pt x="2752953" y="2075573"/>
                  </a:cubicBezTo>
                  <a:cubicBezTo>
                    <a:pt x="2752636" y="2070290"/>
                    <a:pt x="2752547" y="2064613"/>
                    <a:pt x="2755506" y="2060168"/>
                  </a:cubicBezTo>
                  <a:cubicBezTo>
                    <a:pt x="2760751" y="2052472"/>
                    <a:pt x="2773375" y="2053234"/>
                    <a:pt x="2780169" y="2059558"/>
                  </a:cubicBezTo>
                  <a:cubicBezTo>
                    <a:pt x="2787078" y="2065947"/>
                    <a:pt x="2789415" y="2075713"/>
                    <a:pt x="2790405" y="2085060"/>
                  </a:cubicBezTo>
                  <a:cubicBezTo>
                    <a:pt x="2791447" y="2094318"/>
                    <a:pt x="2791587" y="2103958"/>
                    <a:pt x="2795308" y="2112543"/>
                  </a:cubicBezTo>
                  <a:cubicBezTo>
                    <a:pt x="2800896" y="2125713"/>
                    <a:pt x="2810979" y="2136952"/>
                    <a:pt x="2803029" y="2151786"/>
                  </a:cubicBezTo>
                  <a:cubicBezTo>
                    <a:pt x="2801696" y="2154288"/>
                    <a:pt x="2799994" y="2156523"/>
                    <a:pt x="2798762" y="2159076"/>
                  </a:cubicBezTo>
                  <a:cubicBezTo>
                    <a:pt x="2795333" y="2166137"/>
                    <a:pt x="2796197" y="2174468"/>
                    <a:pt x="2798305" y="2181987"/>
                  </a:cubicBezTo>
                  <a:cubicBezTo>
                    <a:pt x="2800489" y="2189505"/>
                    <a:pt x="2803842" y="2196744"/>
                    <a:pt x="2805315" y="2204427"/>
                  </a:cubicBezTo>
                  <a:cubicBezTo>
                    <a:pt x="2806090" y="2208669"/>
                    <a:pt x="2806433" y="2213063"/>
                    <a:pt x="2807931" y="2217166"/>
                  </a:cubicBezTo>
                  <a:cubicBezTo>
                    <a:pt x="2810281" y="2223490"/>
                    <a:pt x="2815297" y="2228405"/>
                    <a:pt x="2821025" y="2232012"/>
                  </a:cubicBezTo>
                  <a:cubicBezTo>
                    <a:pt x="2823819" y="2233726"/>
                    <a:pt x="2826905" y="2235377"/>
                    <a:pt x="2828226" y="2238413"/>
                  </a:cubicBezTo>
                  <a:cubicBezTo>
                    <a:pt x="2829001" y="2240381"/>
                    <a:pt x="2828925" y="2242540"/>
                    <a:pt x="2828925" y="2244686"/>
                  </a:cubicBezTo>
                  <a:cubicBezTo>
                    <a:pt x="2829064" y="2250541"/>
                    <a:pt x="2830601" y="2256358"/>
                    <a:pt x="2833433" y="2261552"/>
                  </a:cubicBezTo>
                  <a:cubicBezTo>
                    <a:pt x="2835617" y="2265426"/>
                    <a:pt x="2838475" y="2269032"/>
                    <a:pt x="2839504" y="2273312"/>
                  </a:cubicBezTo>
                  <a:cubicBezTo>
                    <a:pt x="2840088" y="2275751"/>
                    <a:pt x="2840088" y="2278189"/>
                    <a:pt x="2840456" y="2280627"/>
                  </a:cubicBezTo>
                  <a:cubicBezTo>
                    <a:pt x="2841104" y="2285326"/>
                    <a:pt x="2842907" y="2289759"/>
                    <a:pt x="2844774" y="2294077"/>
                  </a:cubicBezTo>
                  <a:cubicBezTo>
                    <a:pt x="2847263" y="2299944"/>
                    <a:pt x="2849791" y="2305977"/>
                    <a:pt x="2853982" y="2310688"/>
                  </a:cubicBezTo>
                  <a:cubicBezTo>
                    <a:pt x="2858871" y="2316111"/>
                    <a:pt x="2865551" y="2319312"/>
                    <a:pt x="2871965" y="2322499"/>
                  </a:cubicBezTo>
                  <a:cubicBezTo>
                    <a:pt x="2881312" y="2326995"/>
                    <a:pt x="2884068" y="2337130"/>
                    <a:pt x="2890088" y="2345512"/>
                  </a:cubicBezTo>
                  <a:cubicBezTo>
                    <a:pt x="2892374" y="2348725"/>
                    <a:pt x="2894698" y="2352128"/>
                    <a:pt x="2895600" y="2355938"/>
                  </a:cubicBezTo>
                  <a:cubicBezTo>
                    <a:pt x="2896946" y="2361196"/>
                    <a:pt x="2895587" y="2366632"/>
                    <a:pt x="2895219" y="2372029"/>
                  </a:cubicBezTo>
                  <a:cubicBezTo>
                    <a:pt x="2894393" y="2384767"/>
                    <a:pt x="2899803" y="2397734"/>
                    <a:pt x="2909341" y="2406192"/>
                  </a:cubicBezTo>
                  <a:cubicBezTo>
                    <a:pt x="2913037" y="2409545"/>
                    <a:pt x="2917329" y="2412149"/>
                    <a:pt x="2920555" y="2415832"/>
                  </a:cubicBezTo>
                  <a:cubicBezTo>
                    <a:pt x="2923717" y="2419426"/>
                    <a:pt x="2925813" y="2423858"/>
                    <a:pt x="2927781" y="2428278"/>
                  </a:cubicBezTo>
                  <a:cubicBezTo>
                    <a:pt x="2930512" y="2434221"/>
                    <a:pt x="2933242" y="2440304"/>
                    <a:pt x="2935363" y="2446515"/>
                  </a:cubicBezTo>
                  <a:cubicBezTo>
                    <a:pt x="2936443" y="2449601"/>
                    <a:pt x="2937281" y="2452751"/>
                    <a:pt x="2938792" y="2455608"/>
                  </a:cubicBezTo>
                  <a:cubicBezTo>
                    <a:pt x="2940494" y="2459050"/>
                    <a:pt x="2942971" y="2462072"/>
                    <a:pt x="2945396" y="2465120"/>
                  </a:cubicBezTo>
                  <a:cubicBezTo>
                    <a:pt x="2953232" y="2475090"/>
                    <a:pt x="2960217" y="2485771"/>
                    <a:pt x="2967240" y="2496337"/>
                  </a:cubicBezTo>
                  <a:cubicBezTo>
                    <a:pt x="2969653" y="2500071"/>
                    <a:pt x="2972168" y="2503868"/>
                    <a:pt x="2973387" y="2508199"/>
                  </a:cubicBezTo>
                  <a:cubicBezTo>
                    <a:pt x="2974213" y="2510916"/>
                    <a:pt x="2974517" y="2513863"/>
                    <a:pt x="2975622" y="2516543"/>
                  </a:cubicBezTo>
                  <a:cubicBezTo>
                    <a:pt x="2976765" y="2519032"/>
                    <a:pt x="2978543" y="2521191"/>
                    <a:pt x="2980651" y="2522969"/>
                  </a:cubicBezTo>
                  <a:cubicBezTo>
                    <a:pt x="2986011" y="2527630"/>
                    <a:pt x="2993263" y="2530030"/>
                    <a:pt x="3000108" y="2528570"/>
                  </a:cubicBezTo>
                  <a:cubicBezTo>
                    <a:pt x="3006877" y="2527122"/>
                    <a:pt x="3012846" y="2521191"/>
                    <a:pt x="3013405" y="2514231"/>
                  </a:cubicBezTo>
                  <a:cubicBezTo>
                    <a:pt x="3013837" y="2508999"/>
                    <a:pt x="3011398" y="2503982"/>
                    <a:pt x="3011398" y="2498712"/>
                  </a:cubicBezTo>
                  <a:cubicBezTo>
                    <a:pt x="3011398" y="2493873"/>
                    <a:pt x="3013468" y="2489339"/>
                    <a:pt x="3015437" y="2484907"/>
                  </a:cubicBezTo>
                  <a:cubicBezTo>
                    <a:pt x="3019793" y="2475572"/>
                    <a:pt x="3024314" y="2465971"/>
                    <a:pt x="3032074" y="2459240"/>
                  </a:cubicBezTo>
                  <a:cubicBezTo>
                    <a:pt x="3035300" y="2456472"/>
                    <a:pt x="3036709" y="2453081"/>
                    <a:pt x="3036125" y="2448826"/>
                  </a:cubicBezTo>
                  <a:cubicBezTo>
                    <a:pt x="3035744" y="2446591"/>
                    <a:pt x="3034804" y="2444064"/>
                    <a:pt x="3035973" y="2442044"/>
                  </a:cubicBezTo>
                  <a:cubicBezTo>
                    <a:pt x="3037090" y="2440000"/>
                    <a:pt x="3040062" y="2439149"/>
                    <a:pt x="3040481" y="2436837"/>
                  </a:cubicBezTo>
                  <a:cubicBezTo>
                    <a:pt x="3041650" y="2431186"/>
                    <a:pt x="3044507" y="2424176"/>
                    <a:pt x="3050286" y="2423807"/>
                  </a:cubicBezTo>
                  <a:cubicBezTo>
                    <a:pt x="3051263" y="2423807"/>
                    <a:pt x="3052432" y="2423807"/>
                    <a:pt x="3053143" y="2423032"/>
                  </a:cubicBezTo>
                  <a:cubicBezTo>
                    <a:pt x="3053549" y="2422563"/>
                    <a:pt x="3053689" y="2421877"/>
                    <a:pt x="3053803" y="2421267"/>
                  </a:cubicBezTo>
                  <a:cubicBezTo>
                    <a:pt x="3054286" y="2417368"/>
                    <a:pt x="3054108" y="2413393"/>
                    <a:pt x="3053295" y="2409545"/>
                  </a:cubicBezTo>
                  <a:cubicBezTo>
                    <a:pt x="3052191" y="2404135"/>
                    <a:pt x="3049778" y="2398610"/>
                    <a:pt x="3051556" y="2393378"/>
                  </a:cubicBezTo>
                  <a:cubicBezTo>
                    <a:pt x="3053257" y="2388234"/>
                    <a:pt x="3058693" y="2384869"/>
                    <a:pt x="3060115" y="2379662"/>
                  </a:cubicBezTo>
                  <a:cubicBezTo>
                    <a:pt x="3061373" y="2374963"/>
                    <a:pt x="3058998" y="2370023"/>
                    <a:pt x="3056115" y="2366162"/>
                  </a:cubicBezTo>
                  <a:cubicBezTo>
                    <a:pt x="3054908" y="2364473"/>
                    <a:pt x="3053549" y="2362809"/>
                    <a:pt x="3053448" y="2360701"/>
                  </a:cubicBezTo>
                  <a:cubicBezTo>
                    <a:pt x="3053181" y="2357285"/>
                    <a:pt x="3056470" y="2354872"/>
                    <a:pt x="3058299" y="2351976"/>
                  </a:cubicBezTo>
                  <a:cubicBezTo>
                    <a:pt x="3062820" y="2344864"/>
                    <a:pt x="3058299" y="2335555"/>
                    <a:pt x="3058388" y="2327148"/>
                  </a:cubicBezTo>
                  <a:cubicBezTo>
                    <a:pt x="3058388" y="2322347"/>
                    <a:pt x="3059938" y="2317521"/>
                    <a:pt x="3058845" y="2312835"/>
                  </a:cubicBezTo>
                  <a:cubicBezTo>
                    <a:pt x="3058045" y="2309507"/>
                    <a:pt x="3055950" y="2306612"/>
                    <a:pt x="3054718" y="2303373"/>
                  </a:cubicBezTo>
                  <a:cubicBezTo>
                    <a:pt x="3052610" y="2297874"/>
                    <a:pt x="3053257" y="2291600"/>
                    <a:pt x="3050946" y="2286127"/>
                  </a:cubicBezTo>
                  <a:cubicBezTo>
                    <a:pt x="3048635" y="2280627"/>
                    <a:pt x="3043618" y="2276678"/>
                    <a:pt x="3040443" y="2271534"/>
                  </a:cubicBezTo>
                  <a:cubicBezTo>
                    <a:pt x="3035744" y="2263927"/>
                    <a:pt x="3035604" y="2254199"/>
                    <a:pt x="3038144" y="2245639"/>
                  </a:cubicBezTo>
                  <a:cubicBezTo>
                    <a:pt x="3040761" y="2237168"/>
                    <a:pt x="3045841" y="2229561"/>
                    <a:pt x="3051378" y="2222525"/>
                  </a:cubicBezTo>
                  <a:cubicBezTo>
                    <a:pt x="3071393" y="2221458"/>
                    <a:pt x="3082937" y="2198649"/>
                    <a:pt x="3079432" y="2178939"/>
                  </a:cubicBezTo>
                  <a:cubicBezTo>
                    <a:pt x="3085871" y="2178088"/>
                    <a:pt x="3092272" y="2177211"/>
                    <a:pt x="3098698" y="2176335"/>
                  </a:cubicBezTo>
                  <a:cubicBezTo>
                    <a:pt x="3093097" y="2150948"/>
                    <a:pt x="3108147" y="2125941"/>
                    <a:pt x="3123603" y="2105063"/>
                  </a:cubicBezTo>
                  <a:cubicBezTo>
                    <a:pt x="3142259" y="2079993"/>
                    <a:pt x="3162795" y="2055926"/>
                    <a:pt x="3176739" y="2027986"/>
                  </a:cubicBezTo>
                  <a:cubicBezTo>
                    <a:pt x="3187090" y="2007273"/>
                    <a:pt x="3193516" y="1984857"/>
                    <a:pt x="3199942" y="1962670"/>
                  </a:cubicBezTo>
                  <a:cubicBezTo>
                    <a:pt x="3204781" y="1945982"/>
                    <a:pt x="3209544" y="1929282"/>
                    <a:pt x="3214344" y="1912620"/>
                  </a:cubicBezTo>
                  <a:cubicBezTo>
                    <a:pt x="3215614" y="1908263"/>
                    <a:pt x="3217252" y="1903526"/>
                    <a:pt x="3221189" y="1901329"/>
                  </a:cubicBezTo>
                  <a:cubicBezTo>
                    <a:pt x="3229394" y="1896770"/>
                    <a:pt x="3238119" y="1907603"/>
                    <a:pt x="3239122" y="1916925"/>
                  </a:cubicBezTo>
                  <a:cubicBezTo>
                    <a:pt x="3250323" y="1903323"/>
                    <a:pt x="3261880" y="1889074"/>
                    <a:pt x="3265944" y="1872018"/>
                  </a:cubicBezTo>
                  <a:cubicBezTo>
                    <a:pt x="3267633" y="1864715"/>
                    <a:pt x="3268002" y="1857070"/>
                    <a:pt x="3271278" y="1850377"/>
                  </a:cubicBezTo>
                  <a:cubicBezTo>
                    <a:pt x="3274517" y="1843709"/>
                    <a:pt x="3282022" y="1838134"/>
                    <a:pt x="3289122" y="1840395"/>
                  </a:cubicBezTo>
                  <a:cubicBezTo>
                    <a:pt x="3292640" y="1841576"/>
                    <a:pt x="3295294" y="1844319"/>
                    <a:pt x="3297707" y="1847126"/>
                  </a:cubicBezTo>
                  <a:cubicBezTo>
                    <a:pt x="3307156" y="1858454"/>
                    <a:pt x="3313912" y="1871865"/>
                    <a:pt x="3323894" y="1882698"/>
                  </a:cubicBezTo>
                  <a:cubicBezTo>
                    <a:pt x="3336975" y="1896833"/>
                    <a:pt x="3354654" y="1905685"/>
                    <a:pt x="3369538" y="1917852"/>
                  </a:cubicBezTo>
                  <a:cubicBezTo>
                    <a:pt x="3387255" y="1932381"/>
                    <a:pt x="3400704" y="1951304"/>
                    <a:pt x="3413861" y="1970049"/>
                  </a:cubicBezTo>
                  <a:close/>
                  <a:moveTo>
                    <a:pt x="982802" y="681596"/>
                  </a:moveTo>
                  <a:cubicBezTo>
                    <a:pt x="991171" y="679361"/>
                    <a:pt x="999578" y="677113"/>
                    <a:pt x="1007973" y="674877"/>
                  </a:cubicBezTo>
                  <a:cubicBezTo>
                    <a:pt x="1011643" y="673874"/>
                    <a:pt x="1015987" y="672147"/>
                    <a:pt x="1016444" y="668375"/>
                  </a:cubicBezTo>
                  <a:cubicBezTo>
                    <a:pt x="1016622" y="666737"/>
                    <a:pt x="1015949" y="665022"/>
                    <a:pt x="1014984" y="663701"/>
                  </a:cubicBezTo>
                  <a:cubicBezTo>
                    <a:pt x="1010221" y="656818"/>
                    <a:pt x="998118" y="657453"/>
                    <a:pt x="994079" y="664768"/>
                  </a:cubicBezTo>
                  <a:cubicBezTo>
                    <a:pt x="993343" y="666026"/>
                    <a:pt x="992835" y="667473"/>
                    <a:pt x="991717" y="668388"/>
                  </a:cubicBezTo>
                  <a:cubicBezTo>
                    <a:pt x="987844" y="671626"/>
                    <a:pt x="981443" y="665822"/>
                    <a:pt x="977201" y="668502"/>
                  </a:cubicBezTo>
                  <a:cubicBezTo>
                    <a:pt x="973543" y="670788"/>
                    <a:pt x="974496" y="677595"/>
                    <a:pt x="970445" y="679005"/>
                  </a:cubicBezTo>
                  <a:cubicBezTo>
                    <a:pt x="968641" y="679589"/>
                    <a:pt x="966762" y="678802"/>
                    <a:pt x="964895" y="679005"/>
                  </a:cubicBezTo>
                  <a:cubicBezTo>
                    <a:pt x="959751" y="679729"/>
                    <a:pt x="959218" y="686917"/>
                    <a:pt x="960120" y="692023"/>
                  </a:cubicBezTo>
                  <a:cubicBezTo>
                    <a:pt x="952804" y="691565"/>
                    <a:pt x="945375" y="694143"/>
                    <a:pt x="940015" y="699007"/>
                  </a:cubicBezTo>
                  <a:cubicBezTo>
                    <a:pt x="940498" y="702729"/>
                    <a:pt x="940981" y="706412"/>
                    <a:pt x="941527" y="710018"/>
                  </a:cubicBezTo>
                  <a:cubicBezTo>
                    <a:pt x="937679" y="710857"/>
                    <a:pt x="933869" y="711568"/>
                    <a:pt x="930033" y="712330"/>
                  </a:cubicBezTo>
                  <a:cubicBezTo>
                    <a:pt x="931125" y="715048"/>
                    <a:pt x="932116" y="717702"/>
                    <a:pt x="933157" y="720407"/>
                  </a:cubicBezTo>
                  <a:cubicBezTo>
                    <a:pt x="930744" y="721982"/>
                    <a:pt x="930579" y="725271"/>
                    <a:pt x="930173" y="728091"/>
                  </a:cubicBezTo>
                  <a:cubicBezTo>
                    <a:pt x="928751" y="737743"/>
                    <a:pt x="922045" y="746442"/>
                    <a:pt x="913066" y="750239"/>
                  </a:cubicBezTo>
                  <a:cubicBezTo>
                    <a:pt x="909612" y="751712"/>
                    <a:pt x="905243" y="753148"/>
                    <a:pt x="904697" y="756932"/>
                  </a:cubicBezTo>
                  <a:cubicBezTo>
                    <a:pt x="904341" y="759231"/>
                    <a:pt x="905802" y="761466"/>
                    <a:pt x="907402" y="763168"/>
                  </a:cubicBezTo>
                  <a:cubicBezTo>
                    <a:pt x="910539" y="766610"/>
                    <a:pt x="914996" y="770026"/>
                    <a:pt x="919530" y="771359"/>
                  </a:cubicBezTo>
                  <a:cubicBezTo>
                    <a:pt x="922731" y="772363"/>
                    <a:pt x="924813" y="769124"/>
                    <a:pt x="927506" y="771563"/>
                  </a:cubicBezTo>
                  <a:cubicBezTo>
                    <a:pt x="929005" y="772820"/>
                    <a:pt x="930122" y="774331"/>
                    <a:pt x="930579" y="776338"/>
                  </a:cubicBezTo>
                  <a:cubicBezTo>
                    <a:pt x="931481" y="780643"/>
                    <a:pt x="928319" y="785431"/>
                    <a:pt x="923975" y="786434"/>
                  </a:cubicBezTo>
                  <a:cubicBezTo>
                    <a:pt x="922820" y="786676"/>
                    <a:pt x="921550" y="786676"/>
                    <a:pt x="920572" y="787336"/>
                  </a:cubicBezTo>
                  <a:cubicBezTo>
                    <a:pt x="918591" y="788504"/>
                    <a:pt x="918502" y="791209"/>
                    <a:pt x="918108" y="793470"/>
                  </a:cubicBezTo>
                  <a:cubicBezTo>
                    <a:pt x="917041" y="800760"/>
                    <a:pt x="911402" y="806437"/>
                    <a:pt x="906043" y="811606"/>
                  </a:cubicBezTo>
                  <a:cubicBezTo>
                    <a:pt x="904176" y="813396"/>
                    <a:pt x="902220" y="815314"/>
                    <a:pt x="899706" y="816025"/>
                  </a:cubicBezTo>
                  <a:cubicBezTo>
                    <a:pt x="892162" y="818299"/>
                    <a:pt x="883881" y="809028"/>
                    <a:pt x="876896" y="812711"/>
                  </a:cubicBezTo>
                  <a:cubicBezTo>
                    <a:pt x="874102" y="814184"/>
                    <a:pt x="872617" y="817270"/>
                    <a:pt x="871321" y="820216"/>
                  </a:cubicBezTo>
                  <a:cubicBezTo>
                    <a:pt x="868959" y="825652"/>
                    <a:pt x="866521" y="831113"/>
                    <a:pt x="864120" y="836587"/>
                  </a:cubicBezTo>
                  <a:cubicBezTo>
                    <a:pt x="863028" y="839114"/>
                    <a:pt x="861733" y="841819"/>
                    <a:pt x="859409" y="843165"/>
                  </a:cubicBezTo>
                  <a:cubicBezTo>
                    <a:pt x="857453" y="844245"/>
                    <a:pt x="855002" y="844283"/>
                    <a:pt x="852716" y="844245"/>
                  </a:cubicBezTo>
                  <a:cubicBezTo>
                    <a:pt x="848779" y="844245"/>
                    <a:pt x="844740" y="844245"/>
                    <a:pt x="840841" y="844143"/>
                  </a:cubicBezTo>
                  <a:cubicBezTo>
                    <a:pt x="838390" y="844143"/>
                    <a:pt x="835418" y="844473"/>
                    <a:pt x="834415" y="846683"/>
                  </a:cubicBezTo>
                  <a:cubicBezTo>
                    <a:pt x="833882" y="847851"/>
                    <a:pt x="834148" y="849337"/>
                    <a:pt x="834605" y="850620"/>
                  </a:cubicBezTo>
                  <a:cubicBezTo>
                    <a:pt x="836561" y="855992"/>
                    <a:pt x="841819" y="860018"/>
                    <a:pt x="847509" y="860513"/>
                  </a:cubicBezTo>
                  <a:cubicBezTo>
                    <a:pt x="845032" y="864793"/>
                    <a:pt x="850900" y="869213"/>
                    <a:pt x="855700" y="870242"/>
                  </a:cubicBezTo>
                  <a:cubicBezTo>
                    <a:pt x="860653" y="871194"/>
                    <a:pt x="866978" y="872604"/>
                    <a:pt x="867511" y="877544"/>
                  </a:cubicBezTo>
                  <a:cubicBezTo>
                    <a:pt x="868019" y="882802"/>
                    <a:pt x="861110" y="885444"/>
                    <a:pt x="855878" y="885050"/>
                  </a:cubicBezTo>
                  <a:cubicBezTo>
                    <a:pt x="847077" y="884364"/>
                    <a:pt x="838987" y="880491"/>
                    <a:pt x="830554" y="878065"/>
                  </a:cubicBezTo>
                  <a:cubicBezTo>
                    <a:pt x="822058" y="875715"/>
                    <a:pt x="812253" y="875080"/>
                    <a:pt x="805192" y="880414"/>
                  </a:cubicBezTo>
                  <a:cubicBezTo>
                    <a:pt x="801941" y="882929"/>
                    <a:pt x="799503" y="886625"/>
                    <a:pt x="798626" y="890625"/>
                  </a:cubicBezTo>
                  <a:cubicBezTo>
                    <a:pt x="797331" y="896251"/>
                    <a:pt x="800696" y="903681"/>
                    <a:pt x="806373" y="903224"/>
                  </a:cubicBezTo>
                  <a:cubicBezTo>
                    <a:pt x="809193" y="902982"/>
                    <a:pt x="811504" y="900899"/>
                    <a:pt x="814222" y="899985"/>
                  </a:cubicBezTo>
                  <a:cubicBezTo>
                    <a:pt x="821207" y="897445"/>
                    <a:pt x="828281" y="903135"/>
                    <a:pt x="833564" y="908380"/>
                  </a:cubicBezTo>
                  <a:cubicBezTo>
                    <a:pt x="835520" y="903579"/>
                    <a:pt x="842251" y="903681"/>
                    <a:pt x="847420" y="904760"/>
                  </a:cubicBezTo>
                  <a:cubicBezTo>
                    <a:pt x="856132" y="906576"/>
                    <a:pt x="864806" y="908837"/>
                    <a:pt x="873010" y="912469"/>
                  </a:cubicBezTo>
                  <a:cubicBezTo>
                    <a:pt x="879729" y="915504"/>
                    <a:pt x="886104" y="919391"/>
                    <a:pt x="893127" y="921905"/>
                  </a:cubicBezTo>
                  <a:cubicBezTo>
                    <a:pt x="900188" y="924318"/>
                    <a:pt x="908113" y="925118"/>
                    <a:pt x="914844" y="921867"/>
                  </a:cubicBezTo>
                  <a:cubicBezTo>
                    <a:pt x="916076" y="921219"/>
                    <a:pt x="917308" y="920432"/>
                    <a:pt x="918108" y="919276"/>
                  </a:cubicBezTo>
                  <a:cubicBezTo>
                    <a:pt x="921194" y="914780"/>
                    <a:pt x="916305" y="909218"/>
                    <a:pt x="911910" y="905967"/>
                  </a:cubicBezTo>
                  <a:cubicBezTo>
                    <a:pt x="920851" y="902677"/>
                    <a:pt x="929919" y="899452"/>
                    <a:pt x="938974" y="896162"/>
                  </a:cubicBezTo>
                  <a:cubicBezTo>
                    <a:pt x="944930" y="894003"/>
                    <a:pt x="951369" y="891425"/>
                    <a:pt x="954557" y="885901"/>
                  </a:cubicBezTo>
                  <a:cubicBezTo>
                    <a:pt x="957719" y="880414"/>
                    <a:pt x="954887" y="871397"/>
                    <a:pt x="948524" y="871397"/>
                  </a:cubicBezTo>
                  <a:cubicBezTo>
                    <a:pt x="945629" y="871359"/>
                    <a:pt x="942695" y="873099"/>
                    <a:pt x="940015" y="872134"/>
                  </a:cubicBezTo>
                  <a:cubicBezTo>
                    <a:pt x="936447" y="870800"/>
                    <a:pt x="936066" y="865797"/>
                    <a:pt x="937183" y="862139"/>
                  </a:cubicBezTo>
                  <a:cubicBezTo>
                    <a:pt x="938441" y="858520"/>
                    <a:pt x="940498" y="854824"/>
                    <a:pt x="939520" y="851103"/>
                  </a:cubicBezTo>
                  <a:cubicBezTo>
                    <a:pt x="939152" y="849604"/>
                    <a:pt x="938212" y="848207"/>
                    <a:pt x="938199" y="846683"/>
                  </a:cubicBezTo>
                  <a:cubicBezTo>
                    <a:pt x="938072" y="843711"/>
                    <a:pt x="940765" y="841514"/>
                    <a:pt x="942797" y="839368"/>
                  </a:cubicBezTo>
                  <a:cubicBezTo>
                    <a:pt x="950061" y="831596"/>
                    <a:pt x="949934" y="819759"/>
                    <a:pt x="950239" y="809155"/>
                  </a:cubicBezTo>
                  <a:cubicBezTo>
                    <a:pt x="950328" y="804837"/>
                    <a:pt x="950683" y="800226"/>
                    <a:pt x="953033" y="796607"/>
                  </a:cubicBezTo>
                  <a:cubicBezTo>
                    <a:pt x="955014" y="793534"/>
                    <a:pt x="958456" y="790790"/>
                    <a:pt x="957872" y="787260"/>
                  </a:cubicBezTo>
                  <a:cubicBezTo>
                    <a:pt x="957592" y="785723"/>
                    <a:pt x="956525" y="784351"/>
                    <a:pt x="955865" y="782980"/>
                  </a:cubicBezTo>
                  <a:cubicBezTo>
                    <a:pt x="951395" y="773899"/>
                    <a:pt x="961123" y="762863"/>
                    <a:pt x="957922" y="753275"/>
                  </a:cubicBezTo>
                  <a:cubicBezTo>
                    <a:pt x="956970" y="750620"/>
                    <a:pt x="955103" y="747839"/>
                    <a:pt x="956157" y="745210"/>
                  </a:cubicBezTo>
                  <a:cubicBezTo>
                    <a:pt x="957008" y="743064"/>
                    <a:pt x="959612" y="741946"/>
                    <a:pt x="960653" y="739787"/>
                  </a:cubicBezTo>
                  <a:cubicBezTo>
                    <a:pt x="961745" y="737450"/>
                    <a:pt x="960424" y="734669"/>
                    <a:pt x="960691" y="732040"/>
                  </a:cubicBezTo>
                  <a:cubicBezTo>
                    <a:pt x="961136" y="727100"/>
                    <a:pt x="966647" y="724484"/>
                    <a:pt x="971346" y="722858"/>
                  </a:cubicBezTo>
                  <a:cubicBezTo>
                    <a:pt x="979004" y="720217"/>
                    <a:pt x="986599" y="717537"/>
                    <a:pt x="994194" y="714908"/>
                  </a:cubicBezTo>
                  <a:cubicBezTo>
                    <a:pt x="997572" y="713714"/>
                    <a:pt x="1001064" y="712470"/>
                    <a:pt x="1003706" y="710056"/>
                  </a:cubicBezTo>
                  <a:cubicBezTo>
                    <a:pt x="1006335" y="707694"/>
                    <a:pt x="1007973" y="703795"/>
                    <a:pt x="1006640" y="700481"/>
                  </a:cubicBezTo>
                  <a:cubicBezTo>
                    <a:pt x="1005001" y="696239"/>
                    <a:pt x="999617" y="694880"/>
                    <a:pt x="995159" y="695337"/>
                  </a:cubicBezTo>
                  <a:cubicBezTo>
                    <a:pt x="990638" y="695718"/>
                    <a:pt x="986218" y="697395"/>
                    <a:pt x="981722" y="696887"/>
                  </a:cubicBezTo>
                  <a:cubicBezTo>
                    <a:pt x="977264" y="696315"/>
                    <a:pt x="972616" y="692365"/>
                    <a:pt x="973747" y="687933"/>
                  </a:cubicBezTo>
                  <a:cubicBezTo>
                    <a:pt x="974674" y="684237"/>
                    <a:pt x="979004" y="682599"/>
                    <a:pt x="982802" y="681596"/>
                  </a:cubicBezTo>
                  <a:close/>
                  <a:moveTo>
                    <a:pt x="1578470" y="70802"/>
                  </a:moveTo>
                  <a:cubicBezTo>
                    <a:pt x="1584477" y="69989"/>
                    <a:pt x="1589798" y="74320"/>
                    <a:pt x="1595297" y="76974"/>
                  </a:cubicBezTo>
                  <a:cubicBezTo>
                    <a:pt x="1600733" y="79705"/>
                    <a:pt x="1609089" y="79654"/>
                    <a:pt x="1611058" y="73863"/>
                  </a:cubicBezTo>
                  <a:cubicBezTo>
                    <a:pt x="1609242" y="69075"/>
                    <a:pt x="1607477" y="64300"/>
                    <a:pt x="1605597" y="59626"/>
                  </a:cubicBezTo>
                  <a:cubicBezTo>
                    <a:pt x="1601800" y="60172"/>
                    <a:pt x="1598079" y="60705"/>
                    <a:pt x="1594307" y="61252"/>
                  </a:cubicBezTo>
                  <a:cubicBezTo>
                    <a:pt x="1595869" y="56743"/>
                    <a:pt x="1591360" y="52006"/>
                    <a:pt x="1586560" y="51498"/>
                  </a:cubicBezTo>
                  <a:cubicBezTo>
                    <a:pt x="1581861" y="50965"/>
                    <a:pt x="1577390" y="53276"/>
                    <a:pt x="1573187" y="55473"/>
                  </a:cubicBezTo>
                  <a:cubicBezTo>
                    <a:pt x="1574927" y="50342"/>
                    <a:pt x="1570736" y="44653"/>
                    <a:pt x="1565605" y="42760"/>
                  </a:cubicBezTo>
                  <a:cubicBezTo>
                    <a:pt x="1560499" y="40830"/>
                    <a:pt x="1554810" y="41681"/>
                    <a:pt x="1549336" y="42494"/>
                  </a:cubicBezTo>
                  <a:cubicBezTo>
                    <a:pt x="1551825" y="39255"/>
                    <a:pt x="1554467" y="35559"/>
                    <a:pt x="1554187" y="31394"/>
                  </a:cubicBezTo>
                  <a:cubicBezTo>
                    <a:pt x="1553921" y="27241"/>
                    <a:pt x="1549044" y="23456"/>
                    <a:pt x="1545666" y="25806"/>
                  </a:cubicBezTo>
                  <a:cubicBezTo>
                    <a:pt x="1544777" y="19303"/>
                    <a:pt x="1555724" y="18605"/>
                    <a:pt x="1559229" y="13080"/>
                  </a:cubicBezTo>
                  <a:cubicBezTo>
                    <a:pt x="1560969" y="10452"/>
                    <a:pt x="1560410" y="7213"/>
                    <a:pt x="1558734" y="4597"/>
                  </a:cubicBezTo>
                  <a:cubicBezTo>
                    <a:pt x="1338389" y="43840"/>
                    <a:pt x="1130617" y="119151"/>
                    <a:pt x="941387" y="223913"/>
                  </a:cubicBezTo>
                  <a:cubicBezTo>
                    <a:pt x="945591" y="226136"/>
                    <a:pt x="950658" y="227304"/>
                    <a:pt x="955382" y="227406"/>
                  </a:cubicBezTo>
                  <a:cubicBezTo>
                    <a:pt x="964450" y="227596"/>
                    <a:pt x="973505" y="225234"/>
                    <a:pt x="982484" y="226301"/>
                  </a:cubicBezTo>
                  <a:cubicBezTo>
                    <a:pt x="977569" y="231190"/>
                    <a:pt x="980986" y="240309"/>
                    <a:pt x="987044" y="243484"/>
                  </a:cubicBezTo>
                  <a:cubicBezTo>
                    <a:pt x="993165" y="246684"/>
                    <a:pt x="1000531" y="245795"/>
                    <a:pt x="1007363" y="244843"/>
                  </a:cubicBezTo>
                  <a:cubicBezTo>
                    <a:pt x="1028636" y="241820"/>
                    <a:pt x="1049909" y="238848"/>
                    <a:pt x="1071181" y="235838"/>
                  </a:cubicBezTo>
                  <a:cubicBezTo>
                    <a:pt x="1067612" y="240195"/>
                    <a:pt x="1068692" y="247599"/>
                    <a:pt x="1073340" y="250850"/>
                  </a:cubicBezTo>
                  <a:cubicBezTo>
                    <a:pt x="1078191" y="247243"/>
                    <a:pt x="1085278" y="249199"/>
                    <a:pt x="1089964" y="252920"/>
                  </a:cubicBezTo>
                  <a:cubicBezTo>
                    <a:pt x="1094638" y="256730"/>
                    <a:pt x="1097965" y="261899"/>
                    <a:pt x="1102728" y="265582"/>
                  </a:cubicBezTo>
                  <a:cubicBezTo>
                    <a:pt x="1114475" y="274827"/>
                    <a:pt x="1131265" y="272707"/>
                    <a:pt x="1146060" y="270103"/>
                  </a:cubicBezTo>
                  <a:cubicBezTo>
                    <a:pt x="1150302" y="269354"/>
                    <a:pt x="1154887" y="268427"/>
                    <a:pt x="1157820" y="265277"/>
                  </a:cubicBezTo>
                  <a:cubicBezTo>
                    <a:pt x="1163370" y="259422"/>
                    <a:pt x="1160233" y="249948"/>
                    <a:pt x="1157693" y="242176"/>
                  </a:cubicBezTo>
                  <a:cubicBezTo>
                    <a:pt x="1155166" y="234492"/>
                    <a:pt x="1155166" y="223481"/>
                    <a:pt x="1162926" y="220979"/>
                  </a:cubicBezTo>
                  <a:cubicBezTo>
                    <a:pt x="1165631" y="230111"/>
                    <a:pt x="1177912" y="232219"/>
                    <a:pt x="1187107" y="229920"/>
                  </a:cubicBezTo>
                  <a:cubicBezTo>
                    <a:pt x="1196301" y="227622"/>
                    <a:pt x="1205306" y="222605"/>
                    <a:pt x="1214666" y="223900"/>
                  </a:cubicBezTo>
                  <a:cubicBezTo>
                    <a:pt x="1219784" y="228828"/>
                    <a:pt x="1215136" y="237947"/>
                    <a:pt x="1208760" y="241007"/>
                  </a:cubicBezTo>
                  <a:cubicBezTo>
                    <a:pt x="1202321" y="244081"/>
                    <a:pt x="1194714" y="244005"/>
                    <a:pt x="1188364" y="247180"/>
                  </a:cubicBezTo>
                  <a:cubicBezTo>
                    <a:pt x="1182039" y="250405"/>
                    <a:pt x="1177810" y="259880"/>
                    <a:pt x="1183233" y="264464"/>
                  </a:cubicBezTo>
                  <a:cubicBezTo>
                    <a:pt x="1186903" y="267563"/>
                    <a:pt x="1192466" y="266319"/>
                    <a:pt x="1197114" y="264858"/>
                  </a:cubicBezTo>
                  <a:cubicBezTo>
                    <a:pt x="1207465" y="261708"/>
                    <a:pt x="1218285" y="258241"/>
                    <a:pt x="1225689" y="250304"/>
                  </a:cubicBezTo>
                  <a:cubicBezTo>
                    <a:pt x="1233081" y="242481"/>
                    <a:pt x="1235456" y="228663"/>
                    <a:pt x="1227620" y="221068"/>
                  </a:cubicBezTo>
                  <a:cubicBezTo>
                    <a:pt x="1235887" y="219989"/>
                    <a:pt x="1244104" y="218871"/>
                    <a:pt x="1252385" y="217754"/>
                  </a:cubicBezTo>
                  <a:cubicBezTo>
                    <a:pt x="1252842" y="213588"/>
                    <a:pt x="1253248" y="209346"/>
                    <a:pt x="1253667" y="205193"/>
                  </a:cubicBezTo>
                  <a:cubicBezTo>
                    <a:pt x="1257744" y="207111"/>
                    <a:pt x="1262481" y="207784"/>
                    <a:pt x="1266977" y="207073"/>
                  </a:cubicBezTo>
                  <a:cubicBezTo>
                    <a:pt x="1265008" y="201561"/>
                    <a:pt x="1270939" y="195097"/>
                    <a:pt x="1276565" y="196443"/>
                  </a:cubicBezTo>
                  <a:cubicBezTo>
                    <a:pt x="1279804" y="206743"/>
                    <a:pt x="1284795" y="218694"/>
                    <a:pt x="1295387" y="220649"/>
                  </a:cubicBezTo>
                  <a:cubicBezTo>
                    <a:pt x="1305521" y="222503"/>
                    <a:pt x="1315504" y="210896"/>
                    <a:pt x="1312087" y="201041"/>
                  </a:cubicBezTo>
                  <a:cubicBezTo>
                    <a:pt x="1318514" y="203949"/>
                    <a:pt x="1325511" y="205384"/>
                    <a:pt x="1332484" y="205485"/>
                  </a:cubicBezTo>
                  <a:cubicBezTo>
                    <a:pt x="1332395" y="199504"/>
                    <a:pt x="1336090" y="193662"/>
                    <a:pt x="1341526" y="191109"/>
                  </a:cubicBezTo>
                  <a:cubicBezTo>
                    <a:pt x="1344701" y="194208"/>
                    <a:pt x="1347114" y="198183"/>
                    <a:pt x="1348346" y="202412"/>
                  </a:cubicBezTo>
                  <a:cubicBezTo>
                    <a:pt x="1351914" y="202412"/>
                    <a:pt x="1355509" y="202310"/>
                    <a:pt x="1358988" y="202222"/>
                  </a:cubicBezTo>
                  <a:cubicBezTo>
                    <a:pt x="1359662" y="196265"/>
                    <a:pt x="1360258" y="190334"/>
                    <a:pt x="1360906" y="184378"/>
                  </a:cubicBezTo>
                  <a:cubicBezTo>
                    <a:pt x="1366634" y="190055"/>
                    <a:pt x="1376337" y="185089"/>
                    <a:pt x="1381912" y="179235"/>
                  </a:cubicBezTo>
                  <a:cubicBezTo>
                    <a:pt x="1387487" y="173443"/>
                    <a:pt x="1394066" y="166141"/>
                    <a:pt x="1401914" y="167805"/>
                  </a:cubicBezTo>
                  <a:cubicBezTo>
                    <a:pt x="1406740" y="168859"/>
                    <a:pt x="1410042" y="172999"/>
                    <a:pt x="1413979" y="176034"/>
                  </a:cubicBezTo>
                  <a:cubicBezTo>
                    <a:pt x="1417866" y="179057"/>
                    <a:pt x="1424101" y="180644"/>
                    <a:pt x="1427276" y="176898"/>
                  </a:cubicBezTo>
                  <a:cubicBezTo>
                    <a:pt x="1430439" y="173202"/>
                    <a:pt x="1428178" y="167322"/>
                    <a:pt x="1430134" y="162902"/>
                  </a:cubicBezTo>
                  <a:cubicBezTo>
                    <a:pt x="1431607" y="159473"/>
                    <a:pt x="1435328" y="157670"/>
                    <a:pt x="1438719" y="156159"/>
                  </a:cubicBezTo>
                  <a:cubicBezTo>
                    <a:pt x="1466075" y="143713"/>
                    <a:pt x="1494802" y="130975"/>
                    <a:pt x="1524787" y="132867"/>
                  </a:cubicBezTo>
                  <a:cubicBezTo>
                    <a:pt x="1535087" y="133527"/>
                    <a:pt x="1545539" y="135864"/>
                    <a:pt x="1555445" y="132905"/>
                  </a:cubicBezTo>
                  <a:cubicBezTo>
                    <a:pt x="1565249" y="129984"/>
                    <a:pt x="1573847" y="118973"/>
                    <a:pt x="1569516" y="109689"/>
                  </a:cubicBezTo>
                  <a:cubicBezTo>
                    <a:pt x="1560334" y="116281"/>
                    <a:pt x="1548917" y="119722"/>
                    <a:pt x="1537576" y="119252"/>
                  </a:cubicBezTo>
                  <a:cubicBezTo>
                    <a:pt x="1543050" y="114452"/>
                    <a:pt x="1548498" y="109689"/>
                    <a:pt x="1553921" y="104889"/>
                  </a:cubicBezTo>
                  <a:cubicBezTo>
                    <a:pt x="1547876" y="108889"/>
                    <a:pt x="1538249" y="107518"/>
                    <a:pt x="1535518" y="100761"/>
                  </a:cubicBezTo>
                  <a:cubicBezTo>
                    <a:pt x="1532470" y="92811"/>
                    <a:pt x="1544624" y="83985"/>
                    <a:pt x="1550225" y="90373"/>
                  </a:cubicBezTo>
                  <a:cubicBezTo>
                    <a:pt x="1549882" y="85153"/>
                    <a:pt x="1549539" y="79921"/>
                    <a:pt x="1549209" y="74764"/>
                  </a:cubicBezTo>
                  <a:cubicBezTo>
                    <a:pt x="1558048" y="77470"/>
                    <a:pt x="1566913" y="80276"/>
                    <a:pt x="1575739" y="83007"/>
                  </a:cubicBezTo>
                  <a:cubicBezTo>
                    <a:pt x="1569707" y="82283"/>
                    <a:pt x="1572399" y="71615"/>
                    <a:pt x="1578470" y="70802"/>
                  </a:cubicBezTo>
                  <a:close/>
                  <a:moveTo>
                    <a:pt x="761377" y="818629"/>
                  </a:moveTo>
                  <a:cubicBezTo>
                    <a:pt x="761771" y="819264"/>
                    <a:pt x="762533" y="819619"/>
                    <a:pt x="763270" y="819988"/>
                  </a:cubicBezTo>
                  <a:cubicBezTo>
                    <a:pt x="765771" y="821156"/>
                    <a:pt x="768388" y="822325"/>
                    <a:pt x="771118" y="823061"/>
                  </a:cubicBezTo>
                  <a:cubicBezTo>
                    <a:pt x="776198" y="824356"/>
                    <a:pt x="781570" y="824141"/>
                    <a:pt x="786739" y="823823"/>
                  </a:cubicBezTo>
                  <a:cubicBezTo>
                    <a:pt x="792048" y="823531"/>
                    <a:pt x="797242" y="823226"/>
                    <a:pt x="802487" y="822959"/>
                  </a:cubicBezTo>
                  <a:cubicBezTo>
                    <a:pt x="804481" y="822871"/>
                    <a:pt x="806437" y="822782"/>
                    <a:pt x="808342" y="822325"/>
                  </a:cubicBezTo>
                  <a:cubicBezTo>
                    <a:pt x="809790" y="821969"/>
                    <a:pt x="811250" y="821397"/>
                    <a:pt x="812584" y="820788"/>
                  </a:cubicBezTo>
                  <a:cubicBezTo>
                    <a:pt x="825842" y="815479"/>
                    <a:pt x="847229" y="810704"/>
                    <a:pt x="852055" y="795197"/>
                  </a:cubicBezTo>
                  <a:cubicBezTo>
                    <a:pt x="852424" y="793953"/>
                    <a:pt x="852716" y="792657"/>
                    <a:pt x="853516" y="791667"/>
                  </a:cubicBezTo>
                  <a:cubicBezTo>
                    <a:pt x="854671" y="790168"/>
                    <a:pt x="856602" y="789597"/>
                    <a:pt x="858443" y="789127"/>
                  </a:cubicBezTo>
                  <a:cubicBezTo>
                    <a:pt x="867054" y="786803"/>
                    <a:pt x="876630" y="783564"/>
                    <a:pt x="880491" y="775423"/>
                  </a:cubicBezTo>
                  <a:cubicBezTo>
                    <a:pt x="882472" y="771182"/>
                    <a:pt x="882510" y="766216"/>
                    <a:pt x="884491" y="762000"/>
                  </a:cubicBezTo>
                  <a:cubicBezTo>
                    <a:pt x="886752" y="757021"/>
                    <a:pt x="891616" y="753148"/>
                    <a:pt x="891971" y="747674"/>
                  </a:cubicBezTo>
                  <a:cubicBezTo>
                    <a:pt x="892263" y="742302"/>
                    <a:pt x="888111" y="737933"/>
                    <a:pt x="886002" y="733031"/>
                  </a:cubicBezTo>
                  <a:cubicBezTo>
                    <a:pt x="885520" y="731837"/>
                    <a:pt x="885126" y="730503"/>
                    <a:pt x="884288" y="729526"/>
                  </a:cubicBezTo>
                  <a:cubicBezTo>
                    <a:pt x="882662" y="727506"/>
                    <a:pt x="879894" y="727024"/>
                    <a:pt x="877277" y="727024"/>
                  </a:cubicBezTo>
                  <a:cubicBezTo>
                    <a:pt x="870623" y="726846"/>
                    <a:pt x="863638" y="729183"/>
                    <a:pt x="859282" y="734250"/>
                  </a:cubicBezTo>
                  <a:cubicBezTo>
                    <a:pt x="855548" y="738644"/>
                    <a:pt x="853732" y="744905"/>
                    <a:pt x="848779" y="747839"/>
                  </a:cubicBezTo>
                  <a:cubicBezTo>
                    <a:pt x="847775" y="748347"/>
                    <a:pt x="846594" y="748830"/>
                    <a:pt x="845515" y="748639"/>
                  </a:cubicBezTo>
                  <a:cubicBezTo>
                    <a:pt x="843267" y="748233"/>
                    <a:pt x="842187" y="745667"/>
                    <a:pt x="840841" y="743813"/>
                  </a:cubicBezTo>
                  <a:cubicBezTo>
                    <a:pt x="838758" y="740854"/>
                    <a:pt x="835037" y="739063"/>
                    <a:pt x="831443" y="739165"/>
                  </a:cubicBezTo>
                  <a:cubicBezTo>
                    <a:pt x="827824" y="739317"/>
                    <a:pt x="824344" y="741324"/>
                    <a:pt x="822464" y="744486"/>
                  </a:cubicBezTo>
                  <a:cubicBezTo>
                    <a:pt x="821880" y="745388"/>
                    <a:pt x="821436" y="746378"/>
                    <a:pt x="820648" y="747191"/>
                  </a:cubicBezTo>
                  <a:cubicBezTo>
                    <a:pt x="819937" y="747788"/>
                    <a:pt x="819086" y="748156"/>
                    <a:pt x="818362" y="748639"/>
                  </a:cubicBezTo>
                  <a:cubicBezTo>
                    <a:pt x="815568" y="750239"/>
                    <a:pt x="813663" y="753148"/>
                    <a:pt x="813231" y="756361"/>
                  </a:cubicBezTo>
                  <a:cubicBezTo>
                    <a:pt x="810793" y="756310"/>
                    <a:pt x="808253" y="756577"/>
                    <a:pt x="806107" y="757745"/>
                  </a:cubicBezTo>
                  <a:cubicBezTo>
                    <a:pt x="803948" y="758926"/>
                    <a:pt x="802182" y="761161"/>
                    <a:pt x="802271" y="763625"/>
                  </a:cubicBezTo>
                  <a:cubicBezTo>
                    <a:pt x="802398" y="766216"/>
                    <a:pt x="804189" y="768324"/>
                    <a:pt x="805561" y="770483"/>
                  </a:cubicBezTo>
                  <a:cubicBezTo>
                    <a:pt x="806919" y="772718"/>
                    <a:pt x="807631" y="775881"/>
                    <a:pt x="805688" y="777608"/>
                  </a:cubicBezTo>
                  <a:cubicBezTo>
                    <a:pt x="803757" y="779284"/>
                    <a:pt x="800519" y="778408"/>
                    <a:pt x="798423" y="779843"/>
                  </a:cubicBezTo>
                  <a:cubicBezTo>
                    <a:pt x="795997" y="781570"/>
                    <a:pt x="796429" y="785228"/>
                    <a:pt x="796505" y="788212"/>
                  </a:cubicBezTo>
                  <a:cubicBezTo>
                    <a:pt x="796531" y="788860"/>
                    <a:pt x="796429" y="789597"/>
                    <a:pt x="795997" y="790092"/>
                  </a:cubicBezTo>
                  <a:cubicBezTo>
                    <a:pt x="795629" y="790409"/>
                    <a:pt x="795083" y="790536"/>
                    <a:pt x="794651" y="790625"/>
                  </a:cubicBezTo>
                  <a:cubicBezTo>
                    <a:pt x="792213" y="791095"/>
                    <a:pt x="789686" y="791286"/>
                    <a:pt x="787615" y="792543"/>
                  </a:cubicBezTo>
                  <a:cubicBezTo>
                    <a:pt x="784999" y="794092"/>
                    <a:pt x="783488" y="796988"/>
                    <a:pt x="780948" y="798690"/>
                  </a:cubicBezTo>
                  <a:cubicBezTo>
                    <a:pt x="775716" y="802170"/>
                    <a:pt x="767626" y="799566"/>
                    <a:pt x="763181" y="804024"/>
                  </a:cubicBezTo>
                  <a:cubicBezTo>
                    <a:pt x="760298" y="806907"/>
                    <a:pt x="760298" y="811606"/>
                    <a:pt x="760552" y="815733"/>
                  </a:cubicBezTo>
                  <a:cubicBezTo>
                    <a:pt x="760603" y="816724"/>
                    <a:pt x="760691" y="817803"/>
                    <a:pt x="761377" y="818629"/>
                  </a:cubicBezTo>
                  <a:close/>
                  <a:moveTo>
                    <a:pt x="3900639" y="2244559"/>
                  </a:moveTo>
                  <a:cubicBezTo>
                    <a:pt x="3895928" y="2236050"/>
                    <a:pt x="3893261" y="2224570"/>
                    <a:pt x="3895382" y="2214765"/>
                  </a:cubicBezTo>
                  <a:cubicBezTo>
                    <a:pt x="3897503" y="2205012"/>
                    <a:pt x="3901528" y="2196528"/>
                    <a:pt x="3902024" y="2186101"/>
                  </a:cubicBezTo>
                  <a:cubicBezTo>
                    <a:pt x="3902087" y="2183422"/>
                    <a:pt x="3902087" y="2180539"/>
                    <a:pt x="3903027" y="2177884"/>
                  </a:cubicBezTo>
                  <a:cubicBezTo>
                    <a:pt x="3904361" y="2174303"/>
                    <a:pt x="3907586" y="2171496"/>
                    <a:pt x="3909148" y="2167902"/>
                  </a:cubicBezTo>
                  <a:cubicBezTo>
                    <a:pt x="3911650" y="2162213"/>
                    <a:pt x="3909669" y="2155532"/>
                    <a:pt x="3906723" y="2150084"/>
                  </a:cubicBezTo>
                  <a:cubicBezTo>
                    <a:pt x="3903789" y="2144610"/>
                    <a:pt x="3899852" y="2139543"/>
                    <a:pt x="3898099" y="2133498"/>
                  </a:cubicBezTo>
                  <a:cubicBezTo>
                    <a:pt x="3897071" y="2129929"/>
                    <a:pt x="3896918" y="2126145"/>
                    <a:pt x="3896741" y="2122411"/>
                  </a:cubicBezTo>
                  <a:cubicBezTo>
                    <a:pt x="3896258" y="2110384"/>
                    <a:pt x="3895788" y="2098344"/>
                    <a:pt x="3895318" y="2086305"/>
                  </a:cubicBezTo>
                  <a:cubicBezTo>
                    <a:pt x="3895153" y="2082190"/>
                    <a:pt x="3894950" y="2078113"/>
                    <a:pt x="3895712" y="2074176"/>
                  </a:cubicBezTo>
                  <a:cubicBezTo>
                    <a:pt x="3898099" y="2061413"/>
                    <a:pt x="3909148" y="2051875"/>
                    <a:pt x="3912539" y="2039391"/>
                  </a:cubicBezTo>
                  <a:cubicBezTo>
                    <a:pt x="3914635" y="2031873"/>
                    <a:pt x="3913720" y="2023859"/>
                    <a:pt x="3912869" y="2016125"/>
                  </a:cubicBezTo>
                  <a:cubicBezTo>
                    <a:pt x="3910418" y="2016785"/>
                    <a:pt x="3907853" y="2017522"/>
                    <a:pt x="3905351" y="2018156"/>
                  </a:cubicBezTo>
                  <a:cubicBezTo>
                    <a:pt x="3905986" y="2012378"/>
                    <a:pt x="3905478" y="2006409"/>
                    <a:pt x="3903789" y="2000796"/>
                  </a:cubicBezTo>
                  <a:cubicBezTo>
                    <a:pt x="3902900" y="1998027"/>
                    <a:pt x="3901630" y="1995144"/>
                    <a:pt x="3899065" y="1993811"/>
                  </a:cubicBezTo>
                  <a:cubicBezTo>
                    <a:pt x="3895382" y="1991867"/>
                    <a:pt x="3890759" y="1994065"/>
                    <a:pt x="3887800" y="1997049"/>
                  </a:cubicBezTo>
                  <a:cubicBezTo>
                    <a:pt x="3882504" y="2002269"/>
                    <a:pt x="3879938" y="2009686"/>
                    <a:pt x="3878897" y="2017077"/>
                  </a:cubicBezTo>
                  <a:cubicBezTo>
                    <a:pt x="3877919" y="2024456"/>
                    <a:pt x="3878478" y="2031911"/>
                    <a:pt x="3878300" y="2039302"/>
                  </a:cubicBezTo>
                  <a:cubicBezTo>
                    <a:pt x="3878148" y="2053297"/>
                    <a:pt x="3876027" y="2067191"/>
                    <a:pt x="3871976" y="2080564"/>
                  </a:cubicBezTo>
                  <a:cubicBezTo>
                    <a:pt x="3870947" y="2083917"/>
                    <a:pt x="3869804" y="2087346"/>
                    <a:pt x="3867365" y="2089873"/>
                  </a:cubicBezTo>
                  <a:cubicBezTo>
                    <a:pt x="3865473" y="2091778"/>
                    <a:pt x="3862997" y="2093074"/>
                    <a:pt x="3861231" y="2095195"/>
                  </a:cubicBezTo>
                  <a:cubicBezTo>
                    <a:pt x="3857282" y="2099818"/>
                    <a:pt x="3858209" y="2106726"/>
                    <a:pt x="3857447" y="2112810"/>
                  </a:cubicBezTo>
                  <a:cubicBezTo>
                    <a:pt x="3855719" y="2126792"/>
                    <a:pt x="3846334" y="2137219"/>
                    <a:pt x="3846906" y="2151367"/>
                  </a:cubicBezTo>
                  <a:cubicBezTo>
                    <a:pt x="3847160" y="2158758"/>
                    <a:pt x="3847401" y="2166162"/>
                    <a:pt x="3847769" y="2173516"/>
                  </a:cubicBezTo>
                  <a:cubicBezTo>
                    <a:pt x="3848087" y="2180907"/>
                    <a:pt x="3848239" y="2188718"/>
                    <a:pt x="3844594" y="2195106"/>
                  </a:cubicBezTo>
                  <a:cubicBezTo>
                    <a:pt x="3842766" y="2198395"/>
                    <a:pt x="3839946" y="2201062"/>
                    <a:pt x="3837838" y="2204237"/>
                  </a:cubicBezTo>
                  <a:cubicBezTo>
                    <a:pt x="3833609" y="2210739"/>
                    <a:pt x="3832364" y="2218677"/>
                    <a:pt x="3830929" y="2226284"/>
                  </a:cubicBezTo>
                  <a:cubicBezTo>
                    <a:pt x="3827932" y="2241740"/>
                    <a:pt x="3823296" y="2257539"/>
                    <a:pt x="3812895" y="2269451"/>
                  </a:cubicBezTo>
                  <a:cubicBezTo>
                    <a:pt x="3810482" y="2272182"/>
                    <a:pt x="3807777" y="2274760"/>
                    <a:pt x="3805923" y="2277960"/>
                  </a:cubicBezTo>
                  <a:cubicBezTo>
                    <a:pt x="3804335" y="2280818"/>
                    <a:pt x="3803421" y="2284120"/>
                    <a:pt x="3801262" y="2286596"/>
                  </a:cubicBezTo>
                  <a:cubicBezTo>
                    <a:pt x="3799268" y="2288882"/>
                    <a:pt x="3796398" y="2290178"/>
                    <a:pt x="3794188" y="2292477"/>
                  </a:cubicBezTo>
                  <a:cubicBezTo>
                    <a:pt x="3790162" y="2296769"/>
                    <a:pt x="3790086" y="2303526"/>
                    <a:pt x="3790886" y="2309406"/>
                  </a:cubicBezTo>
                  <a:cubicBezTo>
                    <a:pt x="3791686" y="2315362"/>
                    <a:pt x="3793007" y="2321559"/>
                    <a:pt x="3790886" y="2327160"/>
                  </a:cubicBezTo>
                  <a:cubicBezTo>
                    <a:pt x="3789984" y="2329624"/>
                    <a:pt x="3788410" y="2331783"/>
                    <a:pt x="3787635" y="2334285"/>
                  </a:cubicBezTo>
                  <a:cubicBezTo>
                    <a:pt x="3786073" y="2339530"/>
                    <a:pt x="3788168" y="2345093"/>
                    <a:pt x="3790213" y="2350160"/>
                  </a:cubicBezTo>
                  <a:cubicBezTo>
                    <a:pt x="3793185" y="2357577"/>
                    <a:pt x="3796245" y="2365095"/>
                    <a:pt x="3800614" y="2371839"/>
                  </a:cubicBezTo>
                  <a:cubicBezTo>
                    <a:pt x="3802075" y="2374074"/>
                    <a:pt x="3803650" y="2376233"/>
                    <a:pt x="3804424" y="2378773"/>
                  </a:cubicBezTo>
                  <a:cubicBezTo>
                    <a:pt x="3806609" y="2386622"/>
                    <a:pt x="3799979" y="2393975"/>
                    <a:pt x="3797388" y="2401747"/>
                  </a:cubicBezTo>
                  <a:cubicBezTo>
                    <a:pt x="3795369" y="2407818"/>
                    <a:pt x="3795928" y="2414600"/>
                    <a:pt x="3798900" y="2420264"/>
                  </a:cubicBezTo>
                  <a:cubicBezTo>
                    <a:pt x="3799827" y="2422055"/>
                    <a:pt x="3801160" y="2423858"/>
                    <a:pt x="3803078" y="2424417"/>
                  </a:cubicBezTo>
                  <a:cubicBezTo>
                    <a:pt x="3804335" y="2424722"/>
                    <a:pt x="3805656" y="2424506"/>
                    <a:pt x="3806837" y="2424303"/>
                  </a:cubicBezTo>
                  <a:cubicBezTo>
                    <a:pt x="3814140" y="2423020"/>
                    <a:pt x="3821899" y="2421102"/>
                    <a:pt x="3826433" y="2415285"/>
                  </a:cubicBezTo>
                  <a:cubicBezTo>
                    <a:pt x="3830370" y="2410155"/>
                    <a:pt x="3830802" y="2403195"/>
                    <a:pt x="3833329" y="2397175"/>
                  </a:cubicBezTo>
                  <a:cubicBezTo>
                    <a:pt x="3836149" y="2390203"/>
                    <a:pt x="3841877" y="2384831"/>
                    <a:pt x="3848735" y="2381884"/>
                  </a:cubicBezTo>
                  <a:cubicBezTo>
                    <a:pt x="3851490" y="2380640"/>
                    <a:pt x="3855300" y="2378671"/>
                    <a:pt x="3858260" y="2378125"/>
                  </a:cubicBezTo>
                  <a:cubicBezTo>
                    <a:pt x="3862489" y="2377414"/>
                    <a:pt x="3866527" y="2379916"/>
                    <a:pt x="3870756" y="2379116"/>
                  </a:cubicBezTo>
                  <a:cubicBezTo>
                    <a:pt x="3874427" y="2378468"/>
                    <a:pt x="3877157" y="2375154"/>
                    <a:pt x="3878529" y="2371699"/>
                  </a:cubicBezTo>
                  <a:cubicBezTo>
                    <a:pt x="3879989" y="2368207"/>
                    <a:pt x="3880446" y="2364409"/>
                    <a:pt x="3881513" y="2360803"/>
                  </a:cubicBezTo>
                  <a:cubicBezTo>
                    <a:pt x="3883329" y="2355037"/>
                    <a:pt x="3886746" y="2349868"/>
                    <a:pt x="3888803" y="2344229"/>
                  </a:cubicBezTo>
                  <a:cubicBezTo>
                    <a:pt x="3894302" y="2328760"/>
                    <a:pt x="3889197" y="2311565"/>
                    <a:pt x="3892308" y="2295499"/>
                  </a:cubicBezTo>
                  <a:cubicBezTo>
                    <a:pt x="3893985" y="2287181"/>
                    <a:pt x="3897769" y="2279472"/>
                    <a:pt x="3901452" y="2271699"/>
                  </a:cubicBezTo>
                  <a:cubicBezTo>
                    <a:pt x="3902379" y="2264841"/>
                    <a:pt x="3903383" y="2257983"/>
                    <a:pt x="3904272" y="2251138"/>
                  </a:cubicBezTo>
                  <a:cubicBezTo>
                    <a:pt x="3903205" y="2248877"/>
                    <a:pt x="3901859" y="2246744"/>
                    <a:pt x="3900639" y="2244559"/>
                  </a:cubicBezTo>
                  <a:close/>
                  <a:moveTo>
                    <a:pt x="3850538" y="2515527"/>
                  </a:moveTo>
                  <a:cubicBezTo>
                    <a:pt x="3846194" y="2517838"/>
                    <a:pt x="3840073" y="2516238"/>
                    <a:pt x="3836708" y="2519806"/>
                  </a:cubicBezTo>
                  <a:cubicBezTo>
                    <a:pt x="3834434" y="2522232"/>
                    <a:pt x="3834257" y="2526322"/>
                    <a:pt x="3831424" y="2527960"/>
                  </a:cubicBezTo>
                  <a:cubicBezTo>
                    <a:pt x="3827780" y="2530119"/>
                    <a:pt x="3823500" y="2526322"/>
                    <a:pt x="3821430" y="2522601"/>
                  </a:cubicBezTo>
                  <a:cubicBezTo>
                    <a:pt x="3821087" y="2521889"/>
                    <a:pt x="3820744" y="2521038"/>
                    <a:pt x="3820007" y="2520594"/>
                  </a:cubicBezTo>
                  <a:cubicBezTo>
                    <a:pt x="3818026" y="2519400"/>
                    <a:pt x="3815702" y="2521750"/>
                    <a:pt x="3815143" y="2523909"/>
                  </a:cubicBezTo>
                  <a:cubicBezTo>
                    <a:pt x="3814495" y="2526106"/>
                    <a:pt x="3814229" y="2528722"/>
                    <a:pt x="3812336" y="2529928"/>
                  </a:cubicBezTo>
                  <a:cubicBezTo>
                    <a:pt x="3809961" y="2531452"/>
                    <a:pt x="3806583" y="2529649"/>
                    <a:pt x="3803954" y="2530792"/>
                  </a:cubicBezTo>
                  <a:cubicBezTo>
                    <a:pt x="3799065" y="2532799"/>
                    <a:pt x="3802278" y="2540838"/>
                    <a:pt x="3799192" y="2545168"/>
                  </a:cubicBezTo>
                  <a:cubicBezTo>
                    <a:pt x="3798392" y="2546261"/>
                    <a:pt x="3797287" y="2546972"/>
                    <a:pt x="3796245" y="2547810"/>
                  </a:cubicBezTo>
                  <a:cubicBezTo>
                    <a:pt x="3790416" y="2552331"/>
                    <a:pt x="3786365" y="2559024"/>
                    <a:pt x="3785108" y="2566250"/>
                  </a:cubicBezTo>
                  <a:cubicBezTo>
                    <a:pt x="3784917" y="2567533"/>
                    <a:pt x="3784663" y="2568930"/>
                    <a:pt x="3783596" y="2569591"/>
                  </a:cubicBezTo>
                  <a:cubicBezTo>
                    <a:pt x="3781767" y="2570784"/>
                    <a:pt x="3779558" y="2568892"/>
                    <a:pt x="3777437" y="2568930"/>
                  </a:cubicBezTo>
                  <a:cubicBezTo>
                    <a:pt x="3773525" y="2568994"/>
                    <a:pt x="3772865" y="2574912"/>
                    <a:pt x="3769588" y="2577071"/>
                  </a:cubicBezTo>
                  <a:cubicBezTo>
                    <a:pt x="3767137" y="2578709"/>
                    <a:pt x="3763975" y="2577909"/>
                    <a:pt x="3761193" y="2576995"/>
                  </a:cubicBezTo>
                  <a:cubicBezTo>
                    <a:pt x="3756837" y="2575623"/>
                    <a:pt x="3752545" y="2574340"/>
                    <a:pt x="3748265" y="2573020"/>
                  </a:cubicBezTo>
                  <a:cubicBezTo>
                    <a:pt x="3746334" y="2572410"/>
                    <a:pt x="3744264" y="2571750"/>
                    <a:pt x="3742220" y="2572308"/>
                  </a:cubicBezTo>
                  <a:cubicBezTo>
                    <a:pt x="3738295" y="2573451"/>
                    <a:pt x="3737038" y="2578239"/>
                    <a:pt x="3735019" y="2581719"/>
                  </a:cubicBezTo>
                  <a:cubicBezTo>
                    <a:pt x="3731831" y="2587066"/>
                    <a:pt x="3725849" y="2590190"/>
                    <a:pt x="3722522" y="2595397"/>
                  </a:cubicBezTo>
                  <a:cubicBezTo>
                    <a:pt x="3720604" y="2599118"/>
                    <a:pt x="3719563" y="2602598"/>
                    <a:pt x="3720211" y="2606789"/>
                  </a:cubicBezTo>
                  <a:cubicBezTo>
                    <a:pt x="3720846" y="2611094"/>
                    <a:pt x="3723017" y="2614637"/>
                    <a:pt x="3725392" y="2618257"/>
                  </a:cubicBezTo>
                  <a:cubicBezTo>
                    <a:pt x="3726129" y="2619375"/>
                    <a:pt x="3726865" y="2620937"/>
                    <a:pt x="3727919" y="2621737"/>
                  </a:cubicBezTo>
                  <a:cubicBezTo>
                    <a:pt x="3730040" y="2623261"/>
                    <a:pt x="3732974" y="2624264"/>
                    <a:pt x="3735616" y="2624124"/>
                  </a:cubicBezTo>
                  <a:cubicBezTo>
                    <a:pt x="3739819" y="2624023"/>
                    <a:pt x="3743604" y="2621483"/>
                    <a:pt x="3747223" y="2619133"/>
                  </a:cubicBezTo>
                  <a:cubicBezTo>
                    <a:pt x="3751237" y="2616365"/>
                    <a:pt x="3755237" y="2613647"/>
                    <a:pt x="3759288" y="2610967"/>
                  </a:cubicBezTo>
                  <a:cubicBezTo>
                    <a:pt x="3763429" y="2608122"/>
                    <a:pt x="3767747" y="2605328"/>
                    <a:pt x="3771303" y="2601798"/>
                  </a:cubicBezTo>
                  <a:cubicBezTo>
                    <a:pt x="3775113" y="2598305"/>
                    <a:pt x="3778161" y="2594114"/>
                    <a:pt x="3781640" y="2590304"/>
                  </a:cubicBezTo>
                  <a:cubicBezTo>
                    <a:pt x="3789375" y="2581782"/>
                    <a:pt x="3799192" y="2575191"/>
                    <a:pt x="3809809" y="2570860"/>
                  </a:cubicBezTo>
                  <a:cubicBezTo>
                    <a:pt x="3814813" y="2568790"/>
                    <a:pt x="3820109" y="2567139"/>
                    <a:pt x="3823716" y="2563228"/>
                  </a:cubicBezTo>
                  <a:cubicBezTo>
                    <a:pt x="3825963" y="2560701"/>
                    <a:pt x="3827335" y="2557538"/>
                    <a:pt x="3829583" y="2555087"/>
                  </a:cubicBezTo>
                  <a:cubicBezTo>
                    <a:pt x="3831285" y="2553258"/>
                    <a:pt x="3833609" y="2551861"/>
                    <a:pt x="3835146" y="2549804"/>
                  </a:cubicBezTo>
                  <a:cubicBezTo>
                    <a:pt x="3837927" y="2546159"/>
                    <a:pt x="3837978" y="2541130"/>
                    <a:pt x="3840137" y="2537002"/>
                  </a:cubicBezTo>
                  <a:cubicBezTo>
                    <a:pt x="3841661" y="2534170"/>
                    <a:pt x="3844099" y="2531935"/>
                    <a:pt x="3846639" y="2529789"/>
                  </a:cubicBezTo>
                  <a:cubicBezTo>
                    <a:pt x="3848087" y="2525001"/>
                    <a:pt x="3849268" y="2520226"/>
                    <a:pt x="3850563" y="2515425"/>
                  </a:cubicBezTo>
                  <a:close/>
                  <a:moveTo>
                    <a:pt x="3794582" y="1408506"/>
                  </a:moveTo>
                  <a:cubicBezTo>
                    <a:pt x="3793959" y="1405394"/>
                    <a:pt x="3791813" y="1402740"/>
                    <a:pt x="3789400" y="1400479"/>
                  </a:cubicBezTo>
                  <a:cubicBezTo>
                    <a:pt x="3787051" y="1398333"/>
                    <a:pt x="3784371" y="1396339"/>
                    <a:pt x="3782364" y="1393850"/>
                  </a:cubicBezTo>
                  <a:cubicBezTo>
                    <a:pt x="3780485" y="1391348"/>
                    <a:pt x="3779253" y="1388491"/>
                    <a:pt x="3778250" y="1385531"/>
                  </a:cubicBezTo>
                  <a:cubicBezTo>
                    <a:pt x="3775697" y="1377848"/>
                    <a:pt x="3774998" y="1369453"/>
                    <a:pt x="3770769" y="1362595"/>
                  </a:cubicBezTo>
                  <a:cubicBezTo>
                    <a:pt x="3768966" y="1359789"/>
                    <a:pt x="3766731" y="1357401"/>
                    <a:pt x="3764127" y="1355280"/>
                  </a:cubicBezTo>
                  <a:cubicBezTo>
                    <a:pt x="3762819" y="1354162"/>
                    <a:pt x="3761435" y="1353121"/>
                    <a:pt x="3760469" y="1351686"/>
                  </a:cubicBezTo>
                  <a:cubicBezTo>
                    <a:pt x="3759034" y="1349616"/>
                    <a:pt x="3758857" y="1346987"/>
                    <a:pt x="3758514" y="1344472"/>
                  </a:cubicBezTo>
                  <a:cubicBezTo>
                    <a:pt x="3757155" y="1336014"/>
                    <a:pt x="3753434" y="1327899"/>
                    <a:pt x="3747947" y="1321295"/>
                  </a:cubicBezTo>
                  <a:lnTo>
                    <a:pt x="3747947" y="1321384"/>
                  </a:lnTo>
                  <a:cubicBezTo>
                    <a:pt x="3747490" y="1320749"/>
                    <a:pt x="3746512" y="1320850"/>
                    <a:pt x="3745941" y="1321257"/>
                  </a:cubicBezTo>
                  <a:cubicBezTo>
                    <a:pt x="3745331" y="1321676"/>
                    <a:pt x="3744963" y="1322349"/>
                    <a:pt x="3744671" y="1323085"/>
                  </a:cubicBezTo>
                  <a:cubicBezTo>
                    <a:pt x="3743261" y="1326222"/>
                    <a:pt x="3741686" y="1329423"/>
                    <a:pt x="3741534" y="1332928"/>
                  </a:cubicBezTo>
                  <a:cubicBezTo>
                    <a:pt x="3741343" y="1335925"/>
                    <a:pt x="3742220" y="1338973"/>
                    <a:pt x="3743172" y="1341869"/>
                  </a:cubicBezTo>
                  <a:cubicBezTo>
                    <a:pt x="3746512" y="1352765"/>
                    <a:pt x="3750805" y="1363764"/>
                    <a:pt x="3750043" y="1375155"/>
                  </a:cubicBezTo>
                  <a:cubicBezTo>
                    <a:pt x="3749865" y="1377137"/>
                    <a:pt x="3749560" y="1379118"/>
                    <a:pt x="3749865" y="1381125"/>
                  </a:cubicBezTo>
                  <a:cubicBezTo>
                    <a:pt x="3750208" y="1384439"/>
                    <a:pt x="3752024" y="1387309"/>
                    <a:pt x="3753777" y="1390142"/>
                  </a:cubicBezTo>
                  <a:cubicBezTo>
                    <a:pt x="3758323" y="1397406"/>
                    <a:pt x="3762870" y="1404734"/>
                    <a:pt x="3767429" y="1411922"/>
                  </a:cubicBezTo>
                  <a:cubicBezTo>
                    <a:pt x="3767340" y="1412290"/>
                    <a:pt x="3767213" y="1412659"/>
                    <a:pt x="3767137" y="1413014"/>
                  </a:cubicBezTo>
                  <a:cubicBezTo>
                    <a:pt x="3776471" y="1412659"/>
                    <a:pt x="3786073" y="1412290"/>
                    <a:pt x="3794582" y="1408506"/>
                  </a:cubicBezTo>
                  <a:close/>
                  <a:moveTo>
                    <a:pt x="3717607" y="2494229"/>
                  </a:moveTo>
                  <a:cubicBezTo>
                    <a:pt x="3712844" y="2493810"/>
                    <a:pt x="3707663" y="2494940"/>
                    <a:pt x="3703459" y="2492463"/>
                  </a:cubicBezTo>
                  <a:cubicBezTo>
                    <a:pt x="3696487" y="2488107"/>
                    <a:pt x="3698595" y="2477528"/>
                    <a:pt x="3695839" y="2469654"/>
                  </a:cubicBezTo>
                  <a:cubicBezTo>
                    <a:pt x="3694176" y="2464841"/>
                    <a:pt x="3690378" y="2460840"/>
                    <a:pt x="3688029" y="2456256"/>
                  </a:cubicBezTo>
                  <a:cubicBezTo>
                    <a:pt x="3683076" y="2446591"/>
                    <a:pt x="3683469" y="2433345"/>
                    <a:pt x="3674249" y="2427630"/>
                  </a:cubicBezTo>
                  <a:cubicBezTo>
                    <a:pt x="3667607" y="2423439"/>
                    <a:pt x="3659022" y="2425458"/>
                    <a:pt x="3651161" y="2425382"/>
                  </a:cubicBezTo>
                  <a:cubicBezTo>
                    <a:pt x="3641712" y="2425204"/>
                    <a:pt x="3632339" y="2421496"/>
                    <a:pt x="3625354" y="2415133"/>
                  </a:cubicBezTo>
                  <a:cubicBezTo>
                    <a:pt x="3619500" y="2409723"/>
                    <a:pt x="3614648" y="2402103"/>
                    <a:pt x="3606774" y="2400579"/>
                  </a:cubicBezTo>
                  <a:cubicBezTo>
                    <a:pt x="3605009" y="2400350"/>
                    <a:pt x="3603116" y="2400350"/>
                    <a:pt x="3601389" y="2399791"/>
                  </a:cubicBezTo>
                  <a:cubicBezTo>
                    <a:pt x="3593947" y="2397632"/>
                    <a:pt x="3592220" y="2388057"/>
                    <a:pt x="3588067" y="2381465"/>
                  </a:cubicBezTo>
                  <a:cubicBezTo>
                    <a:pt x="3581615" y="2371191"/>
                    <a:pt x="3566172" y="2367838"/>
                    <a:pt x="3556038" y="2374607"/>
                  </a:cubicBezTo>
                  <a:cubicBezTo>
                    <a:pt x="3552647" y="2376855"/>
                    <a:pt x="3549802" y="2380043"/>
                    <a:pt x="3546094" y="2381554"/>
                  </a:cubicBezTo>
                  <a:cubicBezTo>
                    <a:pt x="3543528" y="2382634"/>
                    <a:pt x="3540734" y="2382812"/>
                    <a:pt x="3538042" y="2383002"/>
                  </a:cubicBezTo>
                  <a:cubicBezTo>
                    <a:pt x="3532835" y="2383358"/>
                    <a:pt x="3527602" y="2383739"/>
                    <a:pt x="3522383" y="2384132"/>
                  </a:cubicBezTo>
                  <a:cubicBezTo>
                    <a:pt x="3515169" y="2384653"/>
                    <a:pt x="3506546" y="2386076"/>
                    <a:pt x="3503625" y="2392756"/>
                  </a:cubicBezTo>
                  <a:cubicBezTo>
                    <a:pt x="3501618" y="2397632"/>
                    <a:pt x="3503625" y="2403386"/>
                    <a:pt x="3507244" y="2407272"/>
                  </a:cubicBezTo>
                  <a:cubicBezTo>
                    <a:pt x="3510800" y="2411145"/>
                    <a:pt x="3515690" y="2413571"/>
                    <a:pt x="3520274" y="2416175"/>
                  </a:cubicBezTo>
                  <a:cubicBezTo>
                    <a:pt x="3522014" y="2417178"/>
                    <a:pt x="3523754" y="2418232"/>
                    <a:pt x="3525494" y="2419311"/>
                  </a:cubicBezTo>
                  <a:cubicBezTo>
                    <a:pt x="3533978" y="2424760"/>
                    <a:pt x="3541915" y="2431224"/>
                    <a:pt x="3549459" y="2437993"/>
                  </a:cubicBezTo>
                  <a:cubicBezTo>
                    <a:pt x="3553167" y="2441422"/>
                    <a:pt x="3556876" y="2444927"/>
                    <a:pt x="3560533" y="2448483"/>
                  </a:cubicBezTo>
                  <a:cubicBezTo>
                    <a:pt x="3562235" y="2450160"/>
                    <a:pt x="3564394" y="2451836"/>
                    <a:pt x="3565829" y="2453766"/>
                  </a:cubicBezTo>
                  <a:cubicBezTo>
                    <a:pt x="3567176" y="2455570"/>
                    <a:pt x="3568090" y="2456154"/>
                    <a:pt x="3570592" y="2456129"/>
                  </a:cubicBezTo>
                  <a:cubicBezTo>
                    <a:pt x="3573348" y="2456040"/>
                    <a:pt x="3574897" y="2456154"/>
                    <a:pt x="3577120" y="2457792"/>
                  </a:cubicBezTo>
                  <a:cubicBezTo>
                    <a:pt x="3579012" y="2459240"/>
                    <a:pt x="3580726" y="2460840"/>
                    <a:pt x="3582339" y="2462479"/>
                  </a:cubicBezTo>
                  <a:cubicBezTo>
                    <a:pt x="3585489" y="2465819"/>
                    <a:pt x="3588258" y="2469540"/>
                    <a:pt x="3591001" y="2473210"/>
                  </a:cubicBezTo>
                  <a:cubicBezTo>
                    <a:pt x="3598544" y="2483383"/>
                    <a:pt x="3606076" y="2493581"/>
                    <a:pt x="3613658" y="2503741"/>
                  </a:cubicBezTo>
                  <a:cubicBezTo>
                    <a:pt x="3620211" y="2512580"/>
                    <a:pt x="3626827" y="2521521"/>
                    <a:pt x="3631691" y="2531452"/>
                  </a:cubicBezTo>
                  <a:cubicBezTo>
                    <a:pt x="3636467" y="2540939"/>
                    <a:pt x="3639451" y="2551252"/>
                    <a:pt x="3643528" y="2561069"/>
                  </a:cubicBezTo>
                  <a:cubicBezTo>
                    <a:pt x="3649929" y="2576550"/>
                    <a:pt x="3658844" y="2590927"/>
                    <a:pt x="3669791" y="2603588"/>
                  </a:cubicBezTo>
                  <a:cubicBezTo>
                    <a:pt x="3671709" y="2605773"/>
                    <a:pt x="3673703" y="2607932"/>
                    <a:pt x="3676357" y="2609126"/>
                  </a:cubicBezTo>
                  <a:cubicBezTo>
                    <a:pt x="3679367" y="2610446"/>
                    <a:pt x="3682860" y="2610396"/>
                    <a:pt x="3686251" y="2610205"/>
                  </a:cubicBezTo>
                  <a:cubicBezTo>
                    <a:pt x="3693553" y="2609837"/>
                    <a:pt x="3701389" y="2609316"/>
                    <a:pt x="3707257" y="2604973"/>
                  </a:cubicBezTo>
                  <a:cubicBezTo>
                    <a:pt x="3712844" y="2600718"/>
                    <a:pt x="3715537" y="2593873"/>
                    <a:pt x="3717963" y="2587307"/>
                  </a:cubicBezTo>
                  <a:cubicBezTo>
                    <a:pt x="3724859" y="2568028"/>
                    <a:pt x="3730561" y="2548331"/>
                    <a:pt x="3735095" y="2528366"/>
                  </a:cubicBezTo>
                  <a:cubicBezTo>
                    <a:pt x="3736466" y="2522486"/>
                    <a:pt x="3737698" y="2516149"/>
                    <a:pt x="3736263" y="2510180"/>
                  </a:cubicBezTo>
                  <a:cubicBezTo>
                    <a:pt x="3734206" y="2501696"/>
                    <a:pt x="3726370" y="2494940"/>
                    <a:pt x="3717607" y="2494229"/>
                  </a:cubicBezTo>
                  <a:close/>
                  <a:moveTo>
                    <a:pt x="3697427" y="1667738"/>
                  </a:moveTo>
                  <a:cubicBezTo>
                    <a:pt x="3691115" y="1677847"/>
                    <a:pt x="3684828" y="1687918"/>
                    <a:pt x="3678453" y="1698053"/>
                  </a:cubicBezTo>
                  <a:cubicBezTo>
                    <a:pt x="3676294" y="1701469"/>
                    <a:pt x="3674059" y="1705013"/>
                    <a:pt x="3673157" y="1708950"/>
                  </a:cubicBezTo>
                  <a:cubicBezTo>
                    <a:pt x="3671887" y="1714017"/>
                    <a:pt x="3672903" y="1719300"/>
                    <a:pt x="3674008" y="1724393"/>
                  </a:cubicBezTo>
                  <a:cubicBezTo>
                    <a:pt x="3675189" y="1729701"/>
                    <a:pt x="3676611" y="1735581"/>
                    <a:pt x="3680447" y="1739620"/>
                  </a:cubicBezTo>
                  <a:cubicBezTo>
                    <a:pt x="3686987" y="1746580"/>
                    <a:pt x="3702215" y="1743303"/>
                    <a:pt x="3707345" y="1736166"/>
                  </a:cubicBezTo>
                  <a:cubicBezTo>
                    <a:pt x="3709250" y="1733537"/>
                    <a:pt x="3709987" y="1730298"/>
                    <a:pt x="3710597" y="1727123"/>
                  </a:cubicBezTo>
                  <a:cubicBezTo>
                    <a:pt x="3712768" y="1715719"/>
                    <a:pt x="3713010" y="1704009"/>
                    <a:pt x="3713302" y="1692351"/>
                  </a:cubicBezTo>
                  <a:cubicBezTo>
                    <a:pt x="3713619" y="1680273"/>
                    <a:pt x="3713708" y="1667649"/>
                    <a:pt x="3708171" y="1656943"/>
                  </a:cubicBezTo>
                  <a:cubicBezTo>
                    <a:pt x="3703294" y="1658632"/>
                    <a:pt x="3700195" y="1663331"/>
                    <a:pt x="3697427" y="1667738"/>
                  </a:cubicBezTo>
                  <a:close/>
                  <a:moveTo>
                    <a:pt x="1563255" y="1281785"/>
                  </a:moveTo>
                  <a:cubicBezTo>
                    <a:pt x="1555775" y="1281785"/>
                    <a:pt x="1548307" y="1283779"/>
                    <a:pt x="1541780" y="1287373"/>
                  </a:cubicBezTo>
                  <a:cubicBezTo>
                    <a:pt x="1538922" y="1288923"/>
                    <a:pt x="1536090" y="1291297"/>
                    <a:pt x="1536204" y="1294422"/>
                  </a:cubicBezTo>
                  <a:cubicBezTo>
                    <a:pt x="1536306" y="1298397"/>
                    <a:pt x="1540751" y="1300352"/>
                    <a:pt x="1543481" y="1303261"/>
                  </a:cubicBezTo>
                  <a:cubicBezTo>
                    <a:pt x="1547596" y="1307706"/>
                    <a:pt x="1547329" y="1314564"/>
                    <a:pt x="1547545" y="1320673"/>
                  </a:cubicBezTo>
                  <a:cubicBezTo>
                    <a:pt x="1547698" y="1326769"/>
                    <a:pt x="1549285" y="1334020"/>
                    <a:pt x="1554899" y="1336357"/>
                  </a:cubicBezTo>
                  <a:cubicBezTo>
                    <a:pt x="1558607" y="1337894"/>
                    <a:pt x="1562836" y="1336738"/>
                    <a:pt x="1566621" y="1335519"/>
                  </a:cubicBezTo>
                  <a:cubicBezTo>
                    <a:pt x="1573326" y="1333563"/>
                    <a:pt x="1580743" y="1330871"/>
                    <a:pt x="1583461" y="1324444"/>
                  </a:cubicBezTo>
                  <a:cubicBezTo>
                    <a:pt x="1584071" y="1323022"/>
                    <a:pt x="1584388" y="1321485"/>
                    <a:pt x="1585480" y="1320368"/>
                  </a:cubicBezTo>
                  <a:cubicBezTo>
                    <a:pt x="1588528" y="1317218"/>
                    <a:pt x="1594040" y="1320419"/>
                    <a:pt x="1597952" y="1318552"/>
                  </a:cubicBezTo>
                  <a:cubicBezTo>
                    <a:pt x="1600657" y="1317218"/>
                    <a:pt x="1602168" y="1313611"/>
                    <a:pt x="1605127" y="1313472"/>
                  </a:cubicBezTo>
                  <a:cubicBezTo>
                    <a:pt x="1607058" y="1313268"/>
                    <a:pt x="1608670" y="1314653"/>
                    <a:pt x="1610309" y="1315707"/>
                  </a:cubicBezTo>
                  <a:cubicBezTo>
                    <a:pt x="1614195" y="1318247"/>
                    <a:pt x="1619402" y="1319034"/>
                    <a:pt x="1623504" y="1316888"/>
                  </a:cubicBezTo>
                  <a:cubicBezTo>
                    <a:pt x="1627619" y="1314729"/>
                    <a:pt x="1629854" y="1309204"/>
                    <a:pt x="1627759" y="1305128"/>
                  </a:cubicBezTo>
                  <a:cubicBezTo>
                    <a:pt x="1619491" y="1302435"/>
                    <a:pt x="1610385" y="1303642"/>
                    <a:pt x="1602168" y="1301026"/>
                  </a:cubicBezTo>
                  <a:cubicBezTo>
                    <a:pt x="1595958" y="1298981"/>
                    <a:pt x="1590611" y="1294955"/>
                    <a:pt x="1585429" y="1290993"/>
                  </a:cubicBezTo>
                  <a:cubicBezTo>
                    <a:pt x="1579791" y="1286687"/>
                    <a:pt x="1573758" y="1281506"/>
                    <a:pt x="1573085" y="1274495"/>
                  </a:cubicBezTo>
                  <a:cubicBezTo>
                    <a:pt x="1568589" y="1273848"/>
                    <a:pt x="1563674" y="1277213"/>
                    <a:pt x="1563255" y="1281785"/>
                  </a:cubicBezTo>
                  <a:close/>
                  <a:moveTo>
                    <a:pt x="1060716" y="439864"/>
                  </a:moveTo>
                  <a:cubicBezTo>
                    <a:pt x="1062621" y="437997"/>
                    <a:pt x="1063205" y="435101"/>
                    <a:pt x="1065022" y="433184"/>
                  </a:cubicBezTo>
                  <a:cubicBezTo>
                    <a:pt x="1067943" y="429971"/>
                    <a:pt x="1072934" y="430136"/>
                    <a:pt x="1076960" y="428523"/>
                  </a:cubicBezTo>
                  <a:cubicBezTo>
                    <a:pt x="1081468" y="426656"/>
                    <a:pt x="1084732" y="422046"/>
                    <a:pt x="1085037" y="417182"/>
                  </a:cubicBezTo>
                  <a:cubicBezTo>
                    <a:pt x="1085164" y="415175"/>
                    <a:pt x="1084884" y="413118"/>
                    <a:pt x="1085342" y="411111"/>
                  </a:cubicBezTo>
                  <a:cubicBezTo>
                    <a:pt x="1085850" y="408952"/>
                    <a:pt x="1087285" y="407200"/>
                    <a:pt x="1088440" y="405345"/>
                  </a:cubicBezTo>
                  <a:cubicBezTo>
                    <a:pt x="1090752" y="401599"/>
                    <a:pt x="1092136" y="397243"/>
                    <a:pt x="1091666" y="392810"/>
                  </a:cubicBezTo>
                  <a:cubicBezTo>
                    <a:pt x="1091171" y="388467"/>
                    <a:pt x="1088745" y="384301"/>
                    <a:pt x="1084884" y="382181"/>
                  </a:cubicBezTo>
                  <a:cubicBezTo>
                    <a:pt x="1080935" y="380085"/>
                    <a:pt x="1076147" y="380365"/>
                    <a:pt x="1071638" y="380834"/>
                  </a:cubicBezTo>
                  <a:cubicBezTo>
                    <a:pt x="1069187" y="381038"/>
                    <a:pt x="1066406" y="381177"/>
                    <a:pt x="1064691" y="379374"/>
                  </a:cubicBezTo>
                  <a:cubicBezTo>
                    <a:pt x="1063955" y="378675"/>
                    <a:pt x="1063536" y="377634"/>
                    <a:pt x="1063002" y="376669"/>
                  </a:cubicBezTo>
                  <a:cubicBezTo>
                    <a:pt x="1061402" y="374053"/>
                    <a:pt x="1058545" y="372135"/>
                    <a:pt x="1055484" y="371728"/>
                  </a:cubicBezTo>
                  <a:cubicBezTo>
                    <a:pt x="1052690" y="371360"/>
                    <a:pt x="1049807" y="372135"/>
                    <a:pt x="1046924" y="371982"/>
                  </a:cubicBezTo>
                  <a:cubicBezTo>
                    <a:pt x="1044054" y="371817"/>
                    <a:pt x="1040879" y="369963"/>
                    <a:pt x="1040803" y="367106"/>
                  </a:cubicBezTo>
                  <a:cubicBezTo>
                    <a:pt x="1040752" y="365125"/>
                    <a:pt x="1042250" y="363397"/>
                    <a:pt x="1043355" y="361797"/>
                  </a:cubicBezTo>
                  <a:cubicBezTo>
                    <a:pt x="1045298" y="359143"/>
                    <a:pt x="1046619" y="355650"/>
                    <a:pt x="1045616" y="352539"/>
                  </a:cubicBezTo>
                  <a:cubicBezTo>
                    <a:pt x="1044308" y="348437"/>
                    <a:pt x="1038987" y="346430"/>
                    <a:pt x="1034973" y="348005"/>
                  </a:cubicBezTo>
                  <a:cubicBezTo>
                    <a:pt x="1030960" y="349618"/>
                    <a:pt x="1028534" y="354025"/>
                    <a:pt x="1028534" y="358368"/>
                  </a:cubicBezTo>
                  <a:cubicBezTo>
                    <a:pt x="1028534" y="362953"/>
                    <a:pt x="1030592" y="368465"/>
                    <a:pt x="1027176" y="371436"/>
                  </a:cubicBezTo>
                  <a:cubicBezTo>
                    <a:pt x="1025271" y="373100"/>
                    <a:pt x="1022388" y="373100"/>
                    <a:pt x="1020038" y="372262"/>
                  </a:cubicBezTo>
                  <a:cubicBezTo>
                    <a:pt x="1017701" y="371360"/>
                    <a:pt x="1015720" y="369735"/>
                    <a:pt x="1013637" y="368363"/>
                  </a:cubicBezTo>
                  <a:cubicBezTo>
                    <a:pt x="1013015" y="368007"/>
                    <a:pt x="1012393" y="367639"/>
                    <a:pt x="1011643" y="367639"/>
                  </a:cubicBezTo>
                  <a:cubicBezTo>
                    <a:pt x="1009103" y="367550"/>
                    <a:pt x="1008951" y="371436"/>
                    <a:pt x="1007643" y="373595"/>
                  </a:cubicBezTo>
                  <a:cubicBezTo>
                    <a:pt x="1005992" y="376364"/>
                    <a:pt x="1002004" y="376478"/>
                    <a:pt x="999388" y="378434"/>
                  </a:cubicBezTo>
                  <a:cubicBezTo>
                    <a:pt x="995857" y="381076"/>
                    <a:pt x="995235" y="386892"/>
                    <a:pt x="991095" y="388391"/>
                  </a:cubicBezTo>
                  <a:cubicBezTo>
                    <a:pt x="988961" y="389216"/>
                    <a:pt x="986701" y="388467"/>
                    <a:pt x="984427" y="388391"/>
                  </a:cubicBezTo>
                  <a:cubicBezTo>
                    <a:pt x="982179" y="388226"/>
                    <a:pt x="979525" y="389013"/>
                    <a:pt x="978966" y="391185"/>
                  </a:cubicBezTo>
                  <a:cubicBezTo>
                    <a:pt x="978458" y="393090"/>
                    <a:pt x="979906" y="394957"/>
                    <a:pt x="981443" y="396074"/>
                  </a:cubicBezTo>
                  <a:cubicBezTo>
                    <a:pt x="983081" y="397192"/>
                    <a:pt x="984973" y="397992"/>
                    <a:pt x="986091" y="399592"/>
                  </a:cubicBezTo>
                  <a:cubicBezTo>
                    <a:pt x="988669" y="403136"/>
                    <a:pt x="986155" y="407911"/>
                    <a:pt x="985215" y="412191"/>
                  </a:cubicBezTo>
                  <a:cubicBezTo>
                    <a:pt x="984148" y="417080"/>
                    <a:pt x="985431" y="422211"/>
                    <a:pt x="986624" y="427075"/>
                  </a:cubicBezTo>
                  <a:cubicBezTo>
                    <a:pt x="987044" y="428713"/>
                    <a:pt x="987463" y="430415"/>
                    <a:pt x="988669" y="431596"/>
                  </a:cubicBezTo>
                  <a:cubicBezTo>
                    <a:pt x="991057" y="434225"/>
                    <a:pt x="994651" y="433324"/>
                    <a:pt x="997673" y="432600"/>
                  </a:cubicBezTo>
                  <a:cubicBezTo>
                    <a:pt x="999312" y="432142"/>
                    <a:pt x="999769" y="433577"/>
                    <a:pt x="1001102" y="434403"/>
                  </a:cubicBezTo>
                  <a:cubicBezTo>
                    <a:pt x="1002372" y="435216"/>
                    <a:pt x="1003896" y="435648"/>
                    <a:pt x="1005332" y="436156"/>
                  </a:cubicBezTo>
                  <a:cubicBezTo>
                    <a:pt x="1007325" y="436829"/>
                    <a:pt x="1009484" y="437083"/>
                    <a:pt x="1011605" y="437375"/>
                  </a:cubicBezTo>
                  <a:cubicBezTo>
                    <a:pt x="1024407" y="438784"/>
                    <a:pt x="1037170" y="440283"/>
                    <a:pt x="1049985" y="441782"/>
                  </a:cubicBezTo>
                  <a:cubicBezTo>
                    <a:pt x="1053731" y="442252"/>
                    <a:pt x="1058011" y="442518"/>
                    <a:pt x="1060716" y="439864"/>
                  </a:cubicBezTo>
                  <a:close/>
                  <a:moveTo>
                    <a:pt x="1692808" y="233108"/>
                  </a:moveTo>
                  <a:cubicBezTo>
                    <a:pt x="1696046" y="234784"/>
                    <a:pt x="1697837" y="238429"/>
                    <a:pt x="1701050" y="240195"/>
                  </a:cubicBezTo>
                  <a:cubicBezTo>
                    <a:pt x="1703933" y="241820"/>
                    <a:pt x="1707603" y="241553"/>
                    <a:pt x="1710956" y="240919"/>
                  </a:cubicBezTo>
                  <a:cubicBezTo>
                    <a:pt x="1718081" y="239560"/>
                    <a:pt x="1724888" y="236854"/>
                    <a:pt x="1731467" y="233959"/>
                  </a:cubicBezTo>
                  <a:cubicBezTo>
                    <a:pt x="1733372" y="233083"/>
                    <a:pt x="1735239" y="232168"/>
                    <a:pt x="1736471" y="230555"/>
                  </a:cubicBezTo>
                  <a:cubicBezTo>
                    <a:pt x="1737664" y="228879"/>
                    <a:pt x="1737817" y="226301"/>
                    <a:pt x="1736217" y="224955"/>
                  </a:cubicBezTo>
                  <a:cubicBezTo>
                    <a:pt x="1733511" y="222669"/>
                    <a:pt x="1729359" y="226352"/>
                    <a:pt x="1725790" y="225590"/>
                  </a:cubicBezTo>
                  <a:cubicBezTo>
                    <a:pt x="1724634" y="225323"/>
                    <a:pt x="1723631" y="224523"/>
                    <a:pt x="1722589" y="223913"/>
                  </a:cubicBezTo>
                  <a:cubicBezTo>
                    <a:pt x="1718411" y="221602"/>
                    <a:pt x="1712912" y="221843"/>
                    <a:pt x="1709051" y="224523"/>
                  </a:cubicBezTo>
                  <a:cubicBezTo>
                    <a:pt x="1708607" y="222503"/>
                    <a:pt x="1708099" y="220357"/>
                    <a:pt x="1706702" y="218821"/>
                  </a:cubicBezTo>
                  <a:cubicBezTo>
                    <a:pt x="1705356" y="217208"/>
                    <a:pt x="1702828" y="216420"/>
                    <a:pt x="1701152" y="217576"/>
                  </a:cubicBezTo>
                  <a:cubicBezTo>
                    <a:pt x="1700301" y="218122"/>
                    <a:pt x="1699780" y="219100"/>
                    <a:pt x="1698828" y="219455"/>
                  </a:cubicBezTo>
                  <a:cubicBezTo>
                    <a:pt x="1696796" y="220357"/>
                    <a:pt x="1694840" y="218122"/>
                    <a:pt x="1692732" y="217246"/>
                  </a:cubicBezTo>
                  <a:cubicBezTo>
                    <a:pt x="1689214" y="215823"/>
                    <a:pt x="1685239" y="219049"/>
                    <a:pt x="1684121" y="222681"/>
                  </a:cubicBezTo>
                  <a:cubicBezTo>
                    <a:pt x="1682940" y="226390"/>
                    <a:pt x="1683626" y="230301"/>
                    <a:pt x="1683448" y="234149"/>
                  </a:cubicBezTo>
                  <a:cubicBezTo>
                    <a:pt x="1683283" y="236550"/>
                    <a:pt x="1682889" y="238937"/>
                    <a:pt x="1682648" y="241325"/>
                  </a:cubicBezTo>
                  <a:cubicBezTo>
                    <a:pt x="1681899" y="246608"/>
                    <a:pt x="1681899" y="251942"/>
                    <a:pt x="1682356" y="257263"/>
                  </a:cubicBezTo>
                  <a:cubicBezTo>
                    <a:pt x="1682788" y="255219"/>
                    <a:pt x="1683753" y="253187"/>
                    <a:pt x="1684083" y="251117"/>
                  </a:cubicBezTo>
                  <a:cubicBezTo>
                    <a:pt x="1684451" y="248488"/>
                    <a:pt x="1683816" y="245630"/>
                    <a:pt x="1685048" y="243331"/>
                  </a:cubicBezTo>
                  <a:cubicBezTo>
                    <a:pt x="1685620" y="242481"/>
                    <a:pt x="1686331" y="241719"/>
                    <a:pt x="1686610" y="240728"/>
                  </a:cubicBezTo>
                  <a:cubicBezTo>
                    <a:pt x="1687360" y="238734"/>
                    <a:pt x="1685861" y="236308"/>
                    <a:pt x="1686788" y="234315"/>
                  </a:cubicBezTo>
                  <a:cubicBezTo>
                    <a:pt x="1687690" y="232219"/>
                    <a:pt x="1690738" y="232041"/>
                    <a:pt x="1692808" y="233108"/>
                  </a:cubicBezTo>
                  <a:close/>
                  <a:moveTo>
                    <a:pt x="3070148" y="2538082"/>
                  </a:moveTo>
                  <a:cubicBezTo>
                    <a:pt x="3069945" y="2541739"/>
                    <a:pt x="3069145" y="2544279"/>
                    <a:pt x="3071215" y="2547759"/>
                  </a:cubicBezTo>
                  <a:cubicBezTo>
                    <a:pt x="3074073" y="2552560"/>
                    <a:pt x="3078581" y="2553741"/>
                    <a:pt x="3083712" y="2555455"/>
                  </a:cubicBezTo>
                  <a:cubicBezTo>
                    <a:pt x="3090151" y="2557538"/>
                    <a:pt x="3096971" y="2558249"/>
                    <a:pt x="3103664" y="2557386"/>
                  </a:cubicBezTo>
                  <a:cubicBezTo>
                    <a:pt x="3116097" y="2555748"/>
                    <a:pt x="3127844" y="2548331"/>
                    <a:pt x="3133852" y="2537256"/>
                  </a:cubicBezTo>
                  <a:cubicBezTo>
                    <a:pt x="3139325" y="2527122"/>
                    <a:pt x="3139757" y="2514980"/>
                    <a:pt x="3138373" y="2503500"/>
                  </a:cubicBezTo>
                  <a:cubicBezTo>
                    <a:pt x="3135896" y="2482608"/>
                    <a:pt x="3127375" y="2461691"/>
                    <a:pt x="3111500" y="2447747"/>
                  </a:cubicBezTo>
                  <a:cubicBezTo>
                    <a:pt x="3101403" y="2438920"/>
                    <a:pt x="3086468" y="2433193"/>
                    <a:pt x="3074530" y="2439517"/>
                  </a:cubicBezTo>
                  <a:cubicBezTo>
                    <a:pt x="3072701" y="2440470"/>
                    <a:pt x="3070898" y="2441905"/>
                    <a:pt x="3070047" y="2443822"/>
                  </a:cubicBezTo>
                  <a:cubicBezTo>
                    <a:pt x="3069463" y="2445321"/>
                    <a:pt x="3069501" y="2446997"/>
                    <a:pt x="3069501" y="2448674"/>
                  </a:cubicBezTo>
                  <a:cubicBezTo>
                    <a:pt x="3069945" y="2465578"/>
                    <a:pt x="3070263" y="2482507"/>
                    <a:pt x="3070313" y="2499461"/>
                  </a:cubicBezTo>
                  <a:cubicBezTo>
                    <a:pt x="3070364" y="2508110"/>
                    <a:pt x="3070352" y="2516758"/>
                    <a:pt x="3070313" y="2525407"/>
                  </a:cubicBezTo>
                  <a:cubicBezTo>
                    <a:pt x="3070263" y="2529649"/>
                    <a:pt x="3070364" y="2533891"/>
                    <a:pt x="3070148" y="2538082"/>
                  </a:cubicBezTo>
                  <a:close/>
                  <a:moveTo>
                    <a:pt x="1924862" y="3632466"/>
                  </a:moveTo>
                  <a:cubicBezTo>
                    <a:pt x="1933511" y="3631272"/>
                    <a:pt x="1939518" y="3622725"/>
                    <a:pt x="1941601" y="3614204"/>
                  </a:cubicBezTo>
                  <a:cubicBezTo>
                    <a:pt x="1943633" y="3605606"/>
                    <a:pt x="1943100" y="3596601"/>
                    <a:pt x="1945055" y="3588042"/>
                  </a:cubicBezTo>
                  <a:cubicBezTo>
                    <a:pt x="1947633" y="3576396"/>
                    <a:pt x="1954809" y="3565677"/>
                    <a:pt x="1954225" y="3553739"/>
                  </a:cubicBezTo>
                  <a:cubicBezTo>
                    <a:pt x="1954047" y="3550310"/>
                    <a:pt x="1953183" y="3546741"/>
                    <a:pt x="1954631" y="3543541"/>
                  </a:cubicBezTo>
                  <a:cubicBezTo>
                    <a:pt x="1957209" y="3537737"/>
                    <a:pt x="1965045" y="3537140"/>
                    <a:pt x="1970519" y="3533978"/>
                  </a:cubicBezTo>
                  <a:cubicBezTo>
                    <a:pt x="1982266" y="3527323"/>
                    <a:pt x="1981962" y="3510318"/>
                    <a:pt x="1989975" y="3499523"/>
                  </a:cubicBezTo>
                  <a:cubicBezTo>
                    <a:pt x="1993912" y="3494316"/>
                    <a:pt x="1999970" y="3490455"/>
                    <a:pt x="2001812" y="3484130"/>
                  </a:cubicBezTo>
                  <a:cubicBezTo>
                    <a:pt x="2002764" y="3481222"/>
                    <a:pt x="2002637" y="3478098"/>
                    <a:pt x="2003145" y="3475126"/>
                  </a:cubicBezTo>
                  <a:cubicBezTo>
                    <a:pt x="2005063" y="3463544"/>
                    <a:pt x="2016315" y="3454844"/>
                    <a:pt x="2016899" y="3443160"/>
                  </a:cubicBezTo>
                  <a:cubicBezTo>
                    <a:pt x="2017204" y="3436912"/>
                    <a:pt x="2015197" y="3428542"/>
                    <a:pt x="2020900" y="3425939"/>
                  </a:cubicBezTo>
                  <a:cubicBezTo>
                    <a:pt x="2021941" y="3431705"/>
                    <a:pt x="2028634" y="3435870"/>
                    <a:pt x="2034273" y="3434232"/>
                  </a:cubicBezTo>
                  <a:cubicBezTo>
                    <a:pt x="2035327" y="3433965"/>
                    <a:pt x="2036368" y="3433406"/>
                    <a:pt x="2036978" y="3432555"/>
                  </a:cubicBezTo>
                  <a:cubicBezTo>
                    <a:pt x="2038083" y="3431362"/>
                    <a:pt x="2038083" y="3429546"/>
                    <a:pt x="2038083" y="3427945"/>
                  </a:cubicBezTo>
                  <a:cubicBezTo>
                    <a:pt x="2037994" y="3417074"/>
                    <a:pt x="2037994" y="3406025"/>
                    <a:pt x="2037892" y="3395014"/>
                  </a:cubicBezTo>
                  <a:cubicBezTo>
                    <a:pt x="2037867" y="3390404"/>
                    <a:pt x="2037791" y="3385642"/>
                    <a:pt x="2035670" y="3381540"/>
                  </a:cubicBezTo>
                  <a:cubicBezTo>
                    <a:pt x="2032876" y="3376117"/>
                    <a:pt x="2026894" y="3372840"/>
                    <a:pt x="2024265" y="3367252"/>
                  </a:cubicBezTo>
                  <a:cubicBezTo>
                    <a:pt x="2021382" y="3360889"/>
                    <a:pt x="2023630" y="3353523"/>
                    <a:pt x="2024761" y="3346640"/>
                  </a:cubicBezTo>
                  <a:cubicBezTo>
                    <a:pt x="2025815" y="3339719"/>
                    <a:pt x="2024824" y="3331057"/>
                    <a:pt x="2018512" y="3328047"/>
                  </a:cubicBezTo>
                  <a:cubicBezTo>
                    <a:pt x="2015985" y="3326853"/>
                    <a:pt x="2013013" y="3326853"/>
                    <a:pt x="2010219" y="3326968"/>
                  </a:cubicBezTo>
                  <a:cubicBezTo>
                    <a:pt x="2002764" y="3327374"/>
                    <a:pt x="1993811" y="3330092"/>
                    <a:pt x="1992172" y="3337382"/>
                  </a:cubicBezTo>
                  <a:cubicBezTo>
                    <a:pt x="1991360" y="3341027"/>
                    <a:pt x="1992731" y="3344748"/>
                    <a:pt x="1993099" y="3348431"/>
                  </a:cubicBezTo>
                  <a:cubicBezTo>
                    <a:pt x="1993468" y="3352114"/>
                    <a:pt x="1992223" y="3356584"/>
                    <a:pt x="1988667" y="3357689"/>
                  </a:cubicBezTo>
                  <a:cubicBezTo>
                    <a:pt x="1986673" y="3358222"/>
                    <a:pt x="1984438" y="3357549"/>
                    <a:pt x="1982622" y="3358476"/>
                  </a:cubicBezTo>
                  <a:cubicBezTo>
                    <a:pt x="1979917" y="3359670"/>
                    <a:pt x="1979371" y="3363163"/>
                    <a:pt x="1977580" y="3365474"/>
                  </a:cubicBezTo>
                  <a:cubicBezTo>
                    <a:pt x="1974964" y="3368636"/>
                    <a:pt x="1970328" y="3368967"/>
                    <a:pt x="1966290" y="3369564"/>
                  </a:cubicBezTo>
                  <a:cubicBezTo>
                    <a:pt x="1962327" y="3370275"/>
                    <a:pt x="1957616" y="3372396"/>
                    <a:pt x="1957247" y="3376447"/>
                  </a:cubicBezTo>
                  <a:cubicBezTo>
                    <a:pt x="1956904" y="3381400"/>
                    <a:pt x="1962937" y="3387242"/>
                    <a:pt x="1959063" y="3390214"/>
                  </a:cubicBezTo>
                  <a:cubicBezTo>
                    <a:pt x="1957755" y="3391255"/>
                    <a:pt x="1955888" y="3391141"/>
                    <a:pt x="1954263" y="3391484"/>
                  </a:cubicBezTo>
                  <a:cubicBezTo>
                    <a:pt x="1947583" y="3392931"/>
                    <a:pt x="1946071" y="3401669"/>
                    <a:pt x="1945894" y="3408629"/>
                  </a:cubicBezTo>
                  <a:cubicBezTo>
                    <a:pt x="1939201" y="3405212"/>
                    <a:pt x="1929980" y="3409454"/>
                    <a:pt x="1928063" y="3416668"/>
                  </a:cubicBezTo>
                  <a:cubicBezTo>
                    <a:pt x="1927428" y="3419017"/>
                    <a:pt x="1926971" y="3422180"/>
                    <a:pt x="1924545" y="3422510"/>
                  </a:cubicBezTo>
                  <a:cubicBezTo>
                    <a:pt x="1923161" y="3422700"/>
                    <a:pt x="1921890" y="3421722"/>
                    <a:pt x="1920786" y="3420795"/>
                  </a:cubicBezTo>
                  <a:cubicBezTo>
                    <a:pt x="1916887" y="3417455"/>
                    <a:pt x="1910816" y="3414141"/>
                    <a:pt x="1906879" y="3417557"/>
                  </a:cubicBezTo>
                  <a:cubicBezTo>
                    <a:pt x="1903717" y="3420275"/>
                    <a:pt x="1904542" y="3425304"/>
                    <a:pt x="1905228" y="3429469"/>
                  </a:cubicBezTo>
                  <a:cubicBezTo>
                    <a:pt x="1906003" y="3433635"/>
                    <a:pt x="1905533" y="3439071"/>
                    <a:pt x="1901558" y="3440404"/>
                  </a:cubicBezTo>
                  <a:cubicBezTo>
                    <a:pt x="1897697" y="3441636"/>
                    <a:pt x="1894243" y="3437953"/>
                    <a:pt x="1891703" y="3434791"/>
                  </a:cubicBezTo>
                  <a:cubicBezTo>
                    <a:pt x="1889163" y="3431628"/>
                    <a:pt x="1885035" y="3428276"/>
                    <a:pt x="1881479" y="3430397"/>
                  </a:cubicBezTo>
                  <a:cubicBezTo>
                    <a:pt x="1880565" y="3430917"/>
                    <a:pt x="1879841" y="3431882"/>
                    <a:pt x="1879041" y="3432708"/>
                  </a:cubicBezTo>
                  <a:cubicBezTo>
                    <a:pt x="1874088" y="3437432"/>
                    <a:pt x="1866353" y="3436239"/>
                    <a:pt x="1859572" y="3435680"/>
                  </a:cubicBezTo>
                  <a:cubicBezTo>
                    <a:pt x="1852853" y="3435045"/>
                    <a:pt x="1842515" y="3435680"/>
                    <a:pt x="1840471" y="3442157"/>
                  </a:cubicBezTo>
                  <a:cubicBezTo>
                    <a:pt x="1838401" y="3442792"/>
                    <a:pt x="1837778" y="3445573"/>
                    <a:pt x="1835899" y="3446691"/>
                  </a:cubicBezTo>
                  <a:cubicBezTo>
                    <a:pt x="1834248" y="3447770"/>
                    <a:pt x="1832038" y="3447211"/>
                    <a:pt x="1830171" y="3447884"/>
                  </a:cubicBezTo>
                  <a:cubicBezTo>
                    <a:pt x="1828203" y="3448596"/>
                    <a:pt x="1826818" y="3450335"/>
                    <a:pt x="1825599" y="3451974"/>
                  </a:cubicBezTo>
                  <a:cubicBezTo>
                    <a:pt x="1821903" y="3457181"/>
                    <a:pt x="1818119" y="3462464"/>
                    <a:pt x="1816087" y="3468497"/>
                  </a:cubicBezTo>
                  <a:cubicBezTo>
                    <a:pt x="1814360" y="3473526"/>
                    <a:pt x="1813940" y="3478809"/>
                    <a:pt x="1814042" y="3484092"/>
                  </a:cubicBezTo>
                  <a:cubicBezTo>
                    <a:pt x="1814080" y="3486543"/>
                    <a:pt x="1814271" y="3489071"/>
                    <a:pt x="1815122" y="3491458"/>
                  </a:cubicBezTo>
                  <a:cubicBezTo>
                    <a:pt x="1816087" y="3494176"/>
                    <a:pt x="1817827" y="3496475"/>
                    <a:pt x="1819554" y="3498634"/>
                  </a:cubicBezTo>
                  <a:cubicBezTo>
                    <a:pt x="1822907" y="3502875"/>
                    <a:pt x="1826234" y="3507155"/>
                    <a:pt x="1829549" y="3511397"/>
                  </a:cubicBezTo>
                  <a:cubicBezTo>
                    <a:pt x="1831098" y="3513404"/>
                    <a:pt x="1832762" y="3515677"/>
                    <a:pt x="1832610" y="3518204"/>
                  </a:cubicBezTo>
                  <a:cubicBezTo>
                    <a:pt x="1832457" y="3520694"/>
                    <a:pt x="1830578" y="3522713"/>
                    <a:pt x="1829282" y="3524834"/>
                  </a:cubicBezTo>
                  <a:cubicBezTo>
                    <a:pt x="1824672" y="3532758"/>
                    <a:pt x="1831187" y="3543985"/>
                    <a:pt x="1824888" y="3550577"/>
                  </a:cubicBezTo>
                  <a:cubicBezTo>
                    <a:pt x="1823339" y="3552215"/>
                    <a:pt x="1821180" y="3553218"/>
                    <a:pt x="1819630" y="3554856"/>
                  </a:cubicBezTo>
                  <a:cubicBezTo>
                    <a:pt x="1816430" y="3558209"/>
                    <a:pt x="1816201" y="3563493"/>
                    <a:pt x="1813217" y="3567061"/>
                  </a:cubicBezTo>
                  <a:cubicBezTo>
                    <a:pt x="1810702" y="3570071"/>
                    <a:pt x="1806651" y="3571227"/>
                    <a:pt x="1802904" y="3572421"/>
                  </a:cubicBezTo>
                  <a:cubicBezTo>
                    <a:pt x="1798688" y="3573792"/>
                    <a:pt x="1794471" y="3575392"/>
                    <a:pt x="1791131" y="3578301"/>
                  </a:cubicBezTo>
                  <a:cubicBezTo>
                    <a:pt x="1787702" y="3581044"/>
                    <a:pt x="1785277" y="3585324"/>
                    <a:pt x="1785404" y="3589718"/>
                  </a:cubicBezTo>
                  <a:cubicBezTo>
                    <a:pt x="1785708" y="3597160"/>
                    <a:pt x="1792782" y="3602215"/>
                    <a:pt x="1798980" y="3606279"/>
                  </a:cubicBezTo>
                  <a:cubicBezTo>
                    <a:pt x="1800440" y="3607168"/>
                    <a:pt x="1801901" y="3608095"/>
                    <a:pt x="1802904" y="3609517"/>
                  </a:cubicBezTo>
                  <a:cubicBezTo>
                    <a:pt x="1804390" y="3611676"/>
                    <a:pt x="1804390" y="3614381"/>
                    <a:pt x="1804212" y="3616921"/>
                  </a:cubicBezTo>
                  <a:cubicBezTo>
                    <a:pt x="1804111" y="3618814"/>
                    <a:pt x="1804022" y="3620744"/>
                    <a:pt x="1804111" y="3622725"/>
                  </a:cubicBezTo>
                  <a:cubicBezTo>
                    <a:pt x="1804212" y="3624503"/>
                    <a:pt x="1804720" y="3626180"/>
                    <a:pt x="1804949" y="3628008"/>
                  </a:cubicBezTo>
                  <a:cubicBezTo>
                    <a:pt x="1805520" y="3631501"/>
                    <a:pt x="1805609" y="3635222"/>
                    <a:pt x="1807184" y="3638499"/>
                  </a:cubicBezTo>
                  <a:cubicBezTo>
                    <a:pt x="1810753" y="3645865"/>
                    <a:pt x="1819948" y="3648024"/>
                    <a:pt x="1827834" y="3650259"/>
                  </a:cubicBezTo>
                  <a:cubicBezTo>
                    <a:pt x="1833003" y="3651783"/>
                    <a:pt x="1838020" y="3653713"/>
                    <a:pt x="1842884" y="3655987"/>
                  </a:cubicBezTo>
                  <a:cubicBezTo>
                    <a:pt x="1849069" y="3658958"/>
                    <a:pt x="1856054" y="3662641"/>
                    <a:pt x="1862429" y="3660114"/>
                  </a:cubicBezTo>
                  <a:cubicBezTo>
                    <a:pt x="1863661" y="3659593"/>
                    <a:pt x="1864817" y="3658844"/>
                    <a:pt x="1866112" y="3658514"/>
                  </a:cubicBezTo>
                  <a:cubicBezTo>
                    <a:pt x="1867941" y="3658069"/>
                    <a:pt x="1869719" y="3658400"/>
                    <a:pt x="1871560" y="3658666"/>
                  </a:cubicBezTo>
                  <a:cubicBezTo>
                    <a:pt x="1874977" y="3659111"/>
                    <a:pt x="1878457" y="3659301"/>
                    <a:pt x="1881974" y="3659187"/>
                  </a:cubicBezTo>
                  <a:cubicBezTo>
                    <a:pt x="1884070" y="3659187"/>
                    <a:pt x="1886292" y="3659035"/>
                    <a:pt x="1888388" y="3658476"/>
                  </a:cubicBezTo>
                  <a:cubicBezTo>
                    <a:pt x="1891169" y="3657765"/>
                    <a:pt x="1893735" y="3656393"/>
                    <a:pt x="1896313" y="3655059"/>
                  </a:cubicBezTo>
                  <a:cubicBezTo>
                    <a:pt x="1902701" y="3651669"/>
                    <a:pt x="1909279" y="3648176"/>
                    <a:pt x="1914753" y="3643414"/>
                  </a:cubicBezTo>
                  <a:cubicBezTo>
                    <a:pt x="1918589" y="3640137"/>
                    <a:pt x="1922043" y="3636670"/>
                    <a:pt x="1924862" y="3632466"/>
                  </a:cubicBezTo>
                  <a:close/>
                  <a:moveTo>
                    <a:pt x="1682648" y="261581"/>
                  </a:moveTo>
                  <a:lnTo>
                    <a:pt x="1682648" y="261086"/>
                  </a:lnTo>
                  <a:cubicBezTo>
                    <a:pt x="1683169" y="262572"/>
                    <a:pt x="1684083" y="263969"/>
                    <a:pt x="1684832" y="265366"/>
                  </a:cubicBezTo>
                  <a:cubicBezTo>
                    <a:pt x="1686331" y="268262"/>
                    <a:pt x="1686699" y="271589"/>
                    <a:pt x="1686560" y="274751"/>
                  </a:cubicBezTo>
                  <a:cubicBezTo>
                    <a:pt x="1686331" y="278993"/>
                    <a:pt x="1684832" y="283540"/>
                    <a:pt x="1681213" y="285584"/>
                  </a:cubicBezTo>
                  <a:cubicBezTo>
                    <a:pt x="1678114" y="287299"/>
                    <a:pt x="1674075" y="286740"/>
                    <a:pt x="1671320" y="284429"/>
                  </a:cubicBezTo>
                  <a:cubicBezTo>
                    <a:pt x="1668729" y="282181"/>
                    <a:pt x="1667548" y="278409"/>
                    <a:pt x="1668056" y="274916"/>
                  </a:cubicBezTo>
                  <a:cubicBezTo>
                    <a:pt x="1668551" y="272072"/>
                    <a:pt x="1670138" y="269506"/>
                    <a:pt x="1671624" y="267017"/>
                  </a:cubicBezTo>
                  <a:cubicBezTo>
                    <a:pt x="1673072" y="264579"/>
                    <a:pt x="1674482" y="261848"/>
                    <a:pt x="1674545" y="258965"/>
                  </a:cubicBezTo>
                  <a:cubicBezTo>
                    <a:pt x="1674698" y="256070"/>
                    <a:pt x="1673072" y="252920"/>
                    <a:pt x="1670278" y="252107"/>
                  </a:cubicBezTo>
                  <a:cubicBezTo>
                    <a:pt x="1669376" y="251942"/>
                    <a:pt x="1668373" y="251942"/>
                    <a:pt x="1667586" y="252310"/>
                  </a:cubicBezTo>
                  <a:cubicBezTo>
                    <a:pt x="1666570" y="252806"/>
                    <a:pt x="1665960" y="253758"/>
                    <a:pt x="1665211" y="254533"/>
                  </a:cubicBezTo>
                  <a:cubicBezTo>
                    <a:pt x="1661718" y="257962"/>
                    <a:pt x="1655127" y="257962"/>
                    <a:pt x="1653286" y="262572"/>
                  </a:cubicBezTo>
                  <a:cubicBezTo>
                    <a:pt x="1652879" y="263601"/>
                    <a:pt x="1652689" y="264858"/>
                    <a:pt x="1651774" y="265582"/>
                  </a:cubicBezTo>
                  <a:cubicBezTo>
                    <a:pt x="1650504" y="266623"/>
                    <a:pt x="1648510" y="265772"/>
                    <a:pt x="1646999" y="266560"/>
                  </a:cubicBezTo>
                  <a:cubicBezTo>
                    <a:pt x="1645424" y="267525"/>
                    <a:pt x="1645526" y="269900"/>
                    <a:pt x="1644815" y="271691"/>
                  </a:cubicBezTo>
                  <a:cubicBezTo>
                    <a:pt x="1643646" y="274662"/>
                    <a:pt x="1640116" y="275818"/>
                    <a:pt x="1637042" y="276834"/>
                  </a:cubicBezTo>
                  <a:cubicBezTo>
                    <a:pt x="1632940" y="278180"/>
                    <a:pt x="1628940" y="279831"/>
                    <a:pt x="1625130" y="281851"/>
                  </a:cubicBezTo>
                  <a:cubicBezTo>
                    <a:pt x="1624291" y="282270"/>
                    <a:pt x="1623466" y="282765"/>
                    <a:pt x="1623085" y="283578"/>
                  </a:cubicBezTo>
                  <a:cubicBezTo>
                    <a:pt x="1622590" y="284543"/>
                    <a:pt x="1622882" y="285673"/>
                    <a:pt x="1622717" y="286638"/>
                  </a:cubicBezTo>
                  <a:cubicBezTo>
                    <a:pt x="1622298" y="289267"/>
                    <a:pt x="1619592" y="290715"/>
                    <a:pt x="1617103" y="291439"/>
                  </a:cubicBezTo>
                  <a:cubicBezTo>
                    <a:pt x="1614982" y="292061"/>
                    <a:pt x="1612442" y="292341"/>
                    <a:pt x="1610740" y="290906"/>
                  </a:cubicBezTo>
                  <a:cubicBezTo>
                    <a:pt x="1609737" y="290080"/>
                    <a:pt x="1609204" y="288810"/>
                    <a:pt x="1608912" y="287566"/>
                  </a:cubicBezTo>
                  <a:cubicBezTo>
                    <a:pt x="1608289" y="284810"/>
                    <a:pt x="1608416" y="281851"/>
                    <a:pt x="1609369" y="279158"/>
                  </a:cubicBezTo>
                  <a:cubicBezTo>
                    <a:pt x="1610309" y="276529"/>
                    <a:pt x="1611909" y="274256"/>
                    <a:pt x="1613154" y="271716"/>
                  </a:cubicBezTo>
                  <a:cubicBezTo>
                    <a:pt x="1614284" y="269201"/>
                    <a:pt x="1614944" y="266192"/>
                    <a:pt x="1613738" y="263664"/>
                  </a:cubicBezTo>
                  <a:cubicBezTo>
                    <a:pt x="1616900" y="264820"/>
                    <a:pt x="1619885" y="266357"/>
                    <a:pt x="1622640" y="268262"/>
                  </a:cubicBezTo>
                  <a:cubicBezTo>
                    <a:pt x="1623466" y="266623"/>
                    <a:pt x="1623504" y="264693"/>
                    <a:pt x="1622729" y="263055"/>
                  </a:cubicBezTo>
                  <a:cubicBezTo>
                    <a:pt x="1622298" y="262115"/>
                    <a:pt x="1621637" y="261124"/>
                    <a:pt x="1622196" y="260210"/>
                  </a:cubicBezTo>
                  <a:cubicBezTo>
                    <a:pt x="1622475" y="259842"/>
                    <a:pt x="1622907" y="259587"/>
                    <a:pt x="1623377" y="259422"/>
                  </a:cubicBezTo>
                  <a:cubicBezTo>
                    <a:pt x="1626184" y="258419"/>
                    <a:pt x="1629232" y="258800"/>
                    <a:pt x="1632267" y="258889"/>
                  </a:cubicBezTo>
                  <a:cubicBezTo>
                    <a:pt x="1635239" y="258965"/>
                    <a:pt x="1638541" y="258546"/>
                    <a:pt x="1640535" y="256336"/>
                  </a:cubicBezTo>
                  <a:cubicBezTo>
                    <a:pt x="1641297" y="255612"/>
                    <a:pt x="1641779" y="254634"/>
                    <a:pt x="1642656" y="254012"/>
                  </a:cubicBezTo>
                  <a:cubicBezTo>
                    <a:pt x="1644789" y="252298"/>
                    <a:pt x="1647837" y="253276"/>
                    <a:pt x="1650339" y="254368"/>
                  </a:cubicBezTo>
                  <a:cubicBezTo>
                    <a:pt x="1650263" y="254266"/>
                    <a:pt x="1649933" y="252463"/>
                    <a:pt x="1649857" y="252196"/>
                  </a:cubicBezTo>
                  <a:cubicBezTo>
                    <a:pt x="1648434" y="248323"/>
                    <a:pt x="1645424" y="245021"/>
                    <a:pt x="1641652" y="243255"/>
                  </a:cubicBezTo>
                  <a:cubicBezTo>
                    <a:pt x="1640789" y="242824"/>
                    <a:pt x="1639798" y="242544"/>
                    <a:pt x="1638795" y="242176"/>
                  </a:cubicBezTo>
                  <a:cubicBezTo>
                    <a:pt x="1638096" y="241922"/>
                    <a:pt x="1637220" y="241300"/>
                    <a:pt x="1636407" y="241388"/>
                  </a:cubicBezTo>
                  <a:cubicBezTo>
                    <a:pt x="1635340" y="241388"/>
                    <a:pt x="1634667" y="242544"/>
                    <a:pt x="1634020" y="243128"/>
                  </a:cubicBezTo>
                  <a:cubicBezTo>
                    <a:pt x="1633156" y="243903"/>
                    <a:pt x="1632127" y="244398"/>
                    <a:pt x="1631238" y="245084"/>
                  </a:cubicBezTo>
                  <a:cubicBezTo>
                    <a:pt x="1629232" y="246418"/>
                    <a:pt x="1627085" y="247827"/>
                    <a:pt x="1624571" y="247637"/>
                  </a:cubicBezTo>
                  <a:cubicBezTo>
                    <a:pt x="1621637" y="247459"/>
                    <a:pt x="1619046" y="244716"/>
                    <a:pt x="1619046" y="241820"/>
                  </a:cubicBezTo>
                  <a:cubicBezTo>
                    <a:pt x="1619046" y="240728"/>
                    <a:pt x="1619364" y="239750"/>
                    <a:pt x="1620113" y="239026"/>
                  </a:cubicBezTo>
                  <a:cubicBezTo>
                    <a:pt x="1621307" y="238036"/>
                    <a:pt x="1623161" y="238264"/>
                    <a:pt x="1624291" y="237235"/>
                  </a:cubicBezTo>
                  <a:cubicBezTo>
                    <a:pt x="1626628" y="234962"/>
                    <a:pt x="1622907" y="230708"/>
                    <a:pt x="1624571" y="227990"/>
                  </a:cubicBezTo>
                  <a:cubicBezTo>
                    <a:pt x="1625688" y="226225"/>
                    <a:pt x="1628381" y="226136"/>
                    <a:pt x="1629778" y="224599"/>
                  </a:cubicBezTo>
                  <a:cubicBezTo>
                    <a:pt x="1631556" y="222503"/>
                    <a:pt x="1630146" y="219367"/>
                    <a:pt x="1629956" y="216623"/>
                  </a:cubicBezTo>
                  <a:cubicBezTo>
                    <a:pt x="1629854" y="216026"/>
                    <a:pt x="1629956" y="215392"/>
                    <a:pt x="1630311" y="214934"/>
                  </a:cubicBezTo>
                  <a:cubicBezTo>
                    <a:pt x="1630540" y="214668"/>
                    <a:pt x="1630883" y="214502"/>
                    <a:pt x="1631149" y="214312"/>
                  </a:cubicBezTo>
                  <a:cubicBezTo>
                    <a:pt x="1635429" y="212090"/>
                    <a:pt x="1641411" y="215214"/>
                    <a:pt x="1642046" y="219989"/>
                  </a:cubicBezTo>
                  <a:cubicBezTo>
                    <a:pt x="1642452" y="222948"/>
                    <a:pt x="1641373" y="226847"/>
                    <a:pt x="1643938" y="228384"/>
                  </a:cubicBezTo>
                  <a:cubicBezTo>
                    <a:pt x="1644332" y="228663"/>
                    <a:pt x="1644815" y="228777"/>
                    <a:pt x="1645234" y="228663"/>
                  </a:cubicBezTo>
                  <a:cubicBezTo>
                    <a:pt x="1645577" y="228523"/>
                    <a:pt x="1645831" y="228206"/>
                    <a:pt x="1646059" y="227926"/>
                  </a:cubicBezTo>
                  <a:cubicBezTo>
                    <a:pt x="1647558" y="225869"/>
                    <a:pt x="1647685" y="223189"/>
                    <a:pt x="1648726" y="220903"/>
                  </a:cubicBezTo>
                  <a:cubicBezTo>
                    <a:pt x="1649679" y="218554"/>
                    <a:pt x="1652206" y="216420"/>
                    <a:pt x="1654543" y="217500"/>
                  </a:cubicBezTo>
                  <a:cubicBezTo>
                    <a:pt x="1656143" y="218236"/>
                    <a:pt x="1656702" y="220179"/>
                    <a:pt x="1656740" y="221894"/>
                  </a:cubicBezTo>
                  <a:cubicBezTo>
                    <a:pt x="1656740" y="223608"/>
                    <a:pt x="1656384" y="225323"/>
                    <a:pt x="1656613" y="227050"/>
                  </a:cubicBezTo>
                  <a:cubicBezTo>
                    <a:pt x="1656651" y="227469"/>
                    <a:pt x="1656791" y="227990"/>
                    <a:pt x="1657197" y="228295"/>
                  </a:cubicBezTo>
                  <a:cubicBezTo>
                    <a:pt x="1657896" y="228968"/>
                    <a:pt x="1659191" y="228384"/>
                    <a:pt x="1659813" y="227596"/>
                  </a:cubicBezTo>
                  <a:cubicBezTo>
                    <a:pt x="1661477" y="225412"/>
                    <a:pt x="1661401" y="222364"/>
                    <a:pt x="1662887" y="220141"/>
                  </a:cubicBezTo>
                  <a:cubicBezTo>
                    <a:pt x="1664474" y="217830"/>
                    <a:pt x="1667713" y="216852"/>
                    <a:pt x="1670278" y="217919"/>
                  </a:cubicBezTo>
                  <a:cubicBezTo>
                    <a:pt x="1672907" y="218973"/>
                    <a:pt x="1674482" y="221983"/>
                    <a:pt x="1673923" y="224688"/>
                  </a:cubicBezTo>
                  <a:cubicBezTo>
                    <a:pt x="1673390" y="227469"/>
                    <a:pt x="1670888" y="230009"/>
                    <a:pt x="1671739" y="232702"/>
                  </a:cubicBezTo>
                  <a:cubicBezTo>
                    <a:pt x="1672094" y="233883"/>
                    <a:pt x="1672945" y="234823"/>
                    <a:pt x="1673339" y="235940"/>
                  </a:cubicBezTo>
                  <a:cubicBezTo>
                    <a:pt x="1673771" y="237439"/>
                    <a:pt x="1673339" y="239128"/>
                    <a:pt x="1673771" y="240512"/>
                  </a:cubicBezTo>
                  <a:cubicBezTo>
                    <a:pt x="1674075" y="241426"/>
                    <a:pt x="1674609" y="242176"/>
                    <a:pt x="1675193" y="242963"/>
                  </a:cubicBezTo>
                  <a:cubicBezTo>
                    <a:pt x="1678711" y="248005"/>
                    <a:pt x="1681048" y="253898"/>
                    <a:pt x="1682216" y="259956"/>
                  </a:cubicBezTo>
                  <a:lnTo>
                    <a:pt x="1682216" y="260045"/>
                  </a:lnTo>
                  <a:cubicBezTo>
                    <a:pt x="1682254" y="260121"/>
                    <a:pt x="1682330" y="260210"/>
                    <a:pt x="1682330" y="260337"/>
                  </a:cubicBezTo>
                  <a:cubicBezTo>
                    <a:pt x="1682407" y="260705"/>
                    <a:pt x="1682648" y="261124"/>
                    <a:pt x="1682648" y="261581"/>
                  </a:cubicBezTo>
                  <a:close/>
                  <a:moveTo>
                    <a:pt x="1584782" y="546"/>
                  </a:moveTo>
                  <a:cubicBezTo>
                    <a:pt x="1585328" y="444"/>
                    <a:pt x="1585861" y="190"/>
                    <a:pt x="1586318" y="0"/>
                  </a:cubicBezTo>
                  <a:cubicBezTo>
                    <a:pt x="1583639" y="444"/>
                    <a:pt x="1580972" y="927"/>
                    <a:pt x="1578279" y="1346"/>
                  </a:cubicBezTo>
                  <a:cubicBezTo>
                    <a:pt x="1580438" y="1270"/>
                    <a:pt x="1582699" y="1092"/>
                    <a:pt x="1584782" y="546"/>
                  </a:cubicBezTo>
                  <a:close/>
                  <a:moveTo>
                    <a:pt x="1553921" y="104889"/>
                  </a:moveTo>
                  <a:cubicBezTo>
                    <a:pt x="1554899" y="104228"/>
                    <a:pt x="1555813" y="103466"/>
                    <a:pt x="1556562" y="102577"/>
                  </a:cubicBezTo>
                  <a:cubicBezTo>
                    <a:pt x="1555724" y="103314"/>
                    <a:pt x="1554810" y="104089"/>
                    <a:pt x="1553921" y="104889"/>
                  </a:cubicBezTo>
                  <a:close/>
                  <a:moveTo>
                    <a:pt x="1573085" y="1274495"/>
                  </a:moveTo>
                  <a:cubicBezTo>
                    <a:pt x="1573733" y="1274584"/>
                    <a:pt x="1574304" y="1274495"/>
                    <a:pt x="1574838" y="1274762"/>
                  </a:cubicBezTo>
                  <a:cubicBezTo>
                    <a:pt x="1574558" y="1274584"/>
                    <a:pt x="1574304" y="1274495"/>
                    <a:pt x="1574038" y="1274305"/>
                  </a:cubicBezTo>
                  <a:cubicBezTo>
                    <a:pt x="1573758" y="1274305"/>
                    <a:pt x="1573390" y="1274343"/>
                    <a:pt x="1573085" y="1274343"/>
                  </a:cubicBezTo>
                  <a:close/>
                  <a:moveTo>
                    <a:pt x="1682216" y="259956"/>
                  </a:moveTo>
                  <a:cubicBezTo>
                    <a:pt x="1682254" y="260083"/>
                    <a:pt x="1682330" y="260210"/>
                    <a:pt x="1682330" y="260337"/>
                  </a:cubicBezTo>
                  <a:cubicBezTo>
                    <a:pt x="1682356" y="260578"/>
                    <a:pt x="1682546" y="260807"/>
                    <a:pt x="1682648" y="261086"/>
                  </a:cubicBezTo>
                  <a:cubicBezTo>
                    <a:pt x="1682457" y="259842"/>
                    <a:pt x="1682457" y="258508"/>
                    <a:pt x="1682356" y="257263"/>
                  </a:cubicBezTo>
                  <a:cubicBezTo>
                    <a:pt x="1682191" y="258152"/>
                    <a:pt x="1682089" y="259054"/>
                    <a:pt x="1682216" y="259956"/>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59" name="Reflection"/>
            <p:cNvSpPr/>
            <p:nvPr/>
          </p:nvSpPr>
          <p:spPr>
            <a:xfrm>
              <a:off x="4998052" y="4479129"/>
              <a:ext cx="3532531" cy="3532582"/>
            </a:xfrm>
            <a:custGeom>
              <a:avLst/>
              <a:gdLst/>
              <a:ahLst/>
              <a:cxnLst/>
              <a:rect l="0" t="0" r="0" b="0"/>
              <a:pathLst>
                <a:path w="3532530" h="3532581">
                  <a:moveTo>
                    <a:pt x="214922" y="2223655"/>
                  </a:moveTo>
                  <a:cubicBezTo>
                    <a:pt x="214922" y="1114272"/>
                    <a:pt x="1114247" y="214922"/>
                    <a:pt x="2223693" y="214922"/>
                  </a:cubicBezTo>
                  <a:cubicBezTo>
                    <a:pt x="2723641" y="214922"/>
                    <a:pt x="3180930" y="397649"/>
                    <a:pt x="3532530" y="699897"/>
                  </a:cubicBezTo>
                  <a:cubicBezTo>
                    <a:pt x="3164090" y="271424"/>
                    <a:pt x="2618155" y="0"/>
                    <a:pt x="2008746" y="0"/>
                  </a:cubicBezTo>
                  <a:cubicBezTo>
                    <a:pt x="899350" y="0"/>
                    <a:pt x="0" y="899375"/>
                    <a:pt x="0" y="2008746"/>
                  </a:cubicBezTo>
                  <a:cubicBezTo>
                    <a:pt x="0" y="2618181"/>
                    <a:pt x="271424" y="3164154"/>
                    <a:pt x="699909" y="3532581"/>
                  </a:cubicBezTo>
                  <a:cubicBezTo>
                    <a:pt x="397662" y="3181007"/>
                    <a:pt x="214922" y="2723705"/>
                    <a:pt x="214922" y="2223655"/>
                  </a:cubicBezTo>
                  <a:close/>
                </a:path>
              </a:pathLst>
            </a:cu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60" name="Shadow"/>
            <p:cNvSpPr/>
            <p:nvPr/>
          </p:nvSpPr>
          <p:spPr>
            <a:xfrm>
              <a:off x="5430709" y="4911825"/>
              <a:ext cx="3584880" cy="3584841"/>
            </a:xfrm>
            <a:custGeom>
              <a:avLst/>
              <a:gdLst/>
              <a:ahLst/>
              <a:cxnLst/>
              <a:rect l="0" t="0" r="0" b="0"/>
              <a:pathLst>
                <a:path w="3584879" h="3584841">
                  <a:moveTo>
                    <a:pt x="2821558" y="0"/>
                  </a:moveTo>
                  <a:cubicBezTo>
                    <a:pt x="3092437" y="342328"/>
                    <a:pt x="3254197" y="774979"/>
                    <a:pt x="3254197" y="1245400"/>
                  </a:cubicBezTo>
                  <a:cubicBezTo>
                    <a:pt x="3254197" y="2354846"/>
                    <a:pt x="2354795" y="3254184"/>
                    <a:pt x="1245438" y="3254184"/>
                  </a:cubicBezTo>
                  <a:cubicBezTo>
                    <a:pt x="774979" y="3254184"/>
                    <a:pt x="342366" y="3092411"/>
                    <a:pt x="0" y="2821533"/>
                  </a:cubicBezTo>
                  <a:cubicBezTo>
                    <a:pt x="367918" y="3286480"/>
                    <a:pt x="937145" y="3584841"/>
                    <a:pt x="1576095" y="3584841"/>
                  </a:cubicBezTo>
                  <a:cubicBezTo>
                    <a:pt x="2685453" y="3584841"/>
                    <a:pt x="3584879" y="2685516"/>
                    <a:pt x="3584879" y="1576044"/>
                  </a:cubicBezTo>
                  <a:cubicBezTo>
                    <a:pt x="3584879" y="937145"/>
                    <a:pt x="3286493" y="367919"/>
                    <a:pt x="2821558"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1" name="Curve"/>
            <p:cNvSpPr/>
            <p:nvPr/>
          </p:nvSpPr>
          <p:spPr>
            <a:xfrm>
              <a:off x="5890950" y="4479123"/>
              <a:ext cx="1115949" cy="4017543"/>
            </a:xfrm>
            <a:custGeom>
              <a:avLst/>
              <a:gdLst/>
              <a:ahLst/>
              <a:cxnLst/>
              <a:rect l="0" t="0" r="0" b="0"/>
              <a:pathLst>
                <a:path w="1115949" h="4017543">
                  <a:moveTo>
                    <a:pt x="1115949" y="4017543"/>
                  </a:moveTo>
                  <a:cubicBezTo>
                    <a:pt x="435317" y="3812946"/>
                    <a:pt x="0" y="2943301"/>
                    <a:pt x="0" y="2008733"/>
                  </a:cubicBezTo>
                  <a:cubicBezTo>
                    <a:pt x="0" y="1074394"/>
                    <a:pt x="435394" y="204406"/>
                    <a:pt x="1115847"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Curve"/>
            <p:cNvSpPr/>
            <p:nvPr/>
          </p:nvSpPr>
          <p:spPr>
            <a:xfrm>
              <a:off x="7006797" y="4479123"/>
              <a:ext cx="1116216" cy="4017543"/>
            </a:xfrm>
            <a:custGeom>
              <a:avLst/>
              <a:gdLst/>
              <a:ahLst/>
              <a:cxnLst/>
              <a:rect l="0" t="0" r="0" b="0"/>
              <a:pathLst>
                <a:path w="1116215" h="4017543">
                  <a:moveTo>
                    <a:pt x="101" y="4017543"/>
                  </a:moveTo>
                  <a:cubicBezTo>
                    <a:pt x="680859" y="3813022"/>
                    <a:pt x="1116215" y="2943339"/>
                    <a:pt x="1116215" y="2008835"/>
                  </a:cubicBezTo>
                  <a:cubicBezTo>
                    <a:pt x="1116152" y="1074394"/>
                    <a:pt x="680923" y="204406"/>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Line"/>
            <p:cNvSpPr/>
            <p:nvPr/>
          </p:nvSpPr>
          <p:spPr>
            <a:xfrm>
              <a:off x="7006800" y="4479126"/>
              <a:ext cx="101" cy="401754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a:off x="4998055" y="6487853"/>
              <a:ext cx="4017696" cy="15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Curve"/>
            <p:cNvSpPr/>
            <p:nvPr/>
          </p:nvSpPr>
          <p:spPr>
            <a:xfrm>
              <a:off x="5680414" y="4979673"/>
              <a:ext cx="2652891" cy="655854"/>
            </a:xfrm>
            <a:custGeom>
              <a:avLst/>
              <a:gdLst/>
              <a:ahLst/>
              <a:cxnLst/>
              <a:rect l="0" t="0" r="0" b="0"/>
              <a:pathLst>
                <a:path w="2652890" h="655853">
                  <a:moveTo>
                    <a:pt x="2652890" y="215"/>
                  </a:moveTo>
                  <a:cubicBezTo>
                    <a:pt x="2347963" y="398703"/>
                    <a:pt x="1867204" y="655853"/>
                    <a:pt x="1326489" y="655853"/>
                  </a:cubicBezTo>
                  <a:cubicBezTo>
                    <a:pt x="785787" y="655853"/>
                    <a:pt x="305028" y="398703"/>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Curve"/>
            <p:cNvSpPr/>
            <p:nvPr/>
          </p:nvSpPr>
          <p:spPr>
            <a:xfrm>
              <a:off x="5680539" y="7340165"/>
              <a:ext cx="2652877" cy="655955"/>
            </a:xfrm>
            <a:custGeom>
              <a:avLst/>
              <a:gdLst/>
              <a:ahLst/>
              <a:cxnLst/>
              <a:rect l="0" t="0" r="0" b="0"/>
              <a:pathLst>
                <a:path w="2652877" h="655954">
                  <a:moveTo>
                    <a:pt x="2652877" y="655954"/>
                  </a:moveTo>
                  <a:cubicBezTo>
                    <a:pt x="2347887" y="257390"/>
                    <a:pt x="1867039" y="101"/>
                    <a:pt x="1326362" y="139"/>
                  </a:cubicBezTo>
                  <a:cubicBezTo>
                    <a:pt x="785672" y="0"/>
                    <a:pt x="305041" y="257352"/>
                    <a:pt x="0" y="65595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Circle"/>
            <p:cNvSpPr/>
            <p:nvPr/>
          </p:nvSpPr>
          <p:spPr>
            <a:xfrm>
              <a:off x="4998055" y="4478967"/>
              <a:ext cx="4017696" cy="4017848"/>
            </a:xfrm>
            <a:custGeom>
              <a:avLst/>
              <a:gdLst/>
              <a:ahLst/>
              <a:cxnLst/>
              <a:rect l="0" t="0" r="0" b="0"/>
              <a:pathLst>
                <a:path w="4017695" h="4017848">
                  <a:moveTo>
                    <a:pt x="0" y="2008886"/>
                  </a:moveTo>
                  <a:cubicBezTo>
                    <a:pt x="152" y="899414"/>
                    <a:pt x="899413" y="165"/>
                    <a:pt x="2008746" y="165"/>
                  </a:cubicBezTo>
                  <a:cubicBezTo>
                    <a:pt x="3118408" y="0"/>
                    <a:pt x="4017695" y="899414"/>
                    <a:pt x="4017695" y="2009038"/>
                  </a:cubicBezTo>
                  <a:cubicBezTo>
                    <a:pt x="4017695" y="3118548"/>
                    <a:pt x="3118294" y="4017848"/>
                    <a:pt x="2008847" y="4017695"/>
                  </a:cubicBezTo>
                  <a:cubicBezTo>
                    <a:pt x="899413" y="4017810"/>
                    <a:pt x="114" y="3118548"/>
                    <a:pt x="0" y="2008886"/>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8"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Global Strategy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280317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123725" y="367887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4134338" y="9780109"/>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542386" y="5247192"/>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7" name="Map"/>
          <p:cNvGrpSpPr/>
          <p:nvPr/>
        </p:nvGrpSpPr>
        <p:grpSpPr>
          <a:xfrm>
            <a:off x="4948576" y="6084858"/>
            <a:ext cx="3754831" cy="3143876"/>
            <a:chOff x="4948576" y="6084858"/>
            <a:chExt cx="3754831" cy="3143876"/>
          </a:xfrm>
        </p:grpSpPr>
        <p:sp>
          <p:nvSpPr>
            <p:cNvPr id="15" name="Fill"/>
            <p:cNvSpPr/>
            <p:nvPr/>
          </p:nvSpPr>
          <p:spPr>
            <a:xfrm>
              <a:off x="6826017" y="6088579"/>
              <a:ext cx="938695" cy="3140151"/>
            </a:xfrm>
            <a:custGeom>
              <a:avLst/>
              <a:gdLst/>
              <a:ahLst/>
              <a:cxnLst/>
              <a:rect l="0" t="0" r="0" b="0"/>
              <a:pathLst>
                <a:path w="938695" h="3140151">
                  <a:moveTo>
                    <a:pt x="938695" y="0"/>
                  </a:moveTo>
                  <a:lnTo>
                    <a:pt x="0" y="364959"/>
                  </a:lnTo>
                  <a:lnTo>
                    <a:pt x="0" y="3140151"/>
                  </a:lnTo>
                  <a:lnTo>
                    <a:pt x="938695" y="2775254"/>
                  </a:lnTo>
                  <a:close/>
                </a:path>
              </a:pathLst>
            </a:custGeom>
            <a:solidFill>
              <a:srgbClr val="EEE0CA">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4948612" y="6088579"/>
              <a:ext cx="938708" cy="3140151"/>
            </a:xfrm>
            <a:custGeom>
              <a:avLst/>
              <a:gdLst/>
              <a:ahLst/>
              <a:cxnLst/>
              <a:rect l="0" t="0" r="0" b="0"/>
              <a:pathLst>
                <a:path w="938707" h="3140151">
                  <a:moveTo>
                    <a:pt x="938707" y="0"/>
                  </a:moveTo>
                  <a:lnTo>
                    <a:pt x="0" y="364959"/>
                  </a:lnTo>
                  <a:lnTo>
                    <a:pt x="0" y="3140151"/>
                  </a:lnTo>
                  <a:lnTo>
                    <a:pt x="938707" y="2775254"/>
                  </a:lnTo>
                  <a:close/>
                </a:path>
              </a:pathLst>
            </a:custGeom>
            <a:solidFill>
              <a:srgbClr val="EEE0CA">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5877608" y="6084858"/>
              <a:ext cx="938733" cy="3140113"/>
            </a:xfrm>
            <a:custGeom>
              <a:avLst/>
              <a:gdLst/>
              <a:ahLst/>
              <a:cxnLst/>
              <a:rect l="0" t="0" r="0" b="0"/>
              <a:pathLst>
                <a:path w="938733" h="3140113">
                  <a:moveTo>
                    <a:pt x="0" y="0"/>
                  </a:moveTo>
                  <a:lnTo>
                    <a:pt x="938733" y="364921"/>
                  </a:lnTo>
                  <a:lnTo>
                    <a:pt x="938733" y="3140113"/>
                  </a:lnTo>
                  <a:lnTo>
                    <a:pt x="0" y="2775216"/>
                  </a:lnTo>
                  <a:close/>
                </a:path>
              </a:pathLst>
            </a:custGeom>
            <a:solidFill>
              <a:srgbClr val="9B8A76">
                <a:alpha val="100000"/>
              </a:srgbClr>
            </a:solidFill>
            <a:ln w="12700" cap="flat" cmpd="sng">
              <a:noFill/>
              <a:prstDash val="solid"/>
              <a:miter lim="800000"/>
            </a:ln>
          </p:spPr>
          <p:txBody>
            <a:bodyPr anchor="ctr">
              <a:spAutoFit/>
            </a:bodyPr>
            <a:lstStyle/>
            <a:p>
              <a:pPr algn="ctr"/>
              <a:endParaRPr lang="en-US" dirty="0"/>
            </a:p>
          </p:txBody>
        </p:sp>
        <p:sp>
          <p:nvSpPr>
            <p:cNvPr id="18" name="Fill"/>
            <p:cNvSpPr/>
            <p:nvPr/>
          </p:nvSpPr>
          <p:spPr>
            <a:xfrm>
              <a:off x="7764712" y="6088579"/>
              <a:ext cx="938695" cy="3140151"/>
            </a:xfrm>
            <a:custGeom>
              <a:avLst/>
              <a:gdLst/>
              <a:ahLst/>
              <a:cxnLst/>
              <a:rect l="0" t="0" r="0" b="0"/>
              <a:pathLst>
                <a:path w="938695" h="3140151">
                  <a:moveTo>
                    <a:pt x="0" y="0"/>
                  </a:moveTo>
                  <a:lnTo>
                    <a:pt x="938695" y="364959"/>
                  </a:lnTo>
                  <a:lnTo>
                    <a:pt x="938695" y="3140151"/>
                  </a:lnTo>
                  <a:lnTo>
                    <a:pt x="0" y="2775254"/>
                  </a:lnTo>
                  <a:close/>
                </a:path>
              </a:pathLst>
            </a:custGeom>
            <a:solidFill>
              <a:srgbClr val="9B8A76">
                <a:alpha val="100000"/>
              </a:srgbClr>
            </a:solidFill>
            <a:ln w="12700" cap="flat" cmpd="sng">
              <a:noFill/>
              <a:prstDash val="solid"/>
              <a:miter lim="800000"/>
            </a:ln>
          </p:spPr>
          <p:txBody>
            <a:bodyPr anchor="ctr">
              <a:spAutoFit/>
            </a:bodyPr>
            <a:lstStyle/>
            <a:p>
              <a:pPr algn="ctr"/>
              <a:endParaRPr lang="en-US" dirty="0"/>
            </a:p>
          </p:txBody>
        </p:sp>
        <p:sp>
          <p:nvSpPr>
            <p:cNvPr id="19" name="Continent"/>
            <p:cNvSpPr/>
            <p:nvPr/>
          </p:nvSpPr>
          <p:spPr>
            <a:xfrm>
              <a:off x="7764712" y="6088576"/>
              <a:ext cx="938695" cy="2552243"/>
            </a:xfrm>
            <a:custGeom>
              <a:avLst/>
              <a:gdLst/>
              <a:ahLst/>
              <a:cxnLst/>
              <a:rect l="0" t="0" r="0" b="0"/>
              <a:pathLst>
                <a:path w="938695" h="2552242">
                  <a:moveTo>
                    <a:pt x="929208" y="2511018"/>
                  </a:moveTo>
                  <a:cubicBezTo>
                    <a:pt x="927493" y="2510421"/>
                    <a:pt x="926236" y="2511945"/>
                    <a:pt x="924369" y="2511310"/>
                  </a:cubicBezTo>
                  <a:cubicBezTo>
                    <a:pt x="923175" y="2511018"/>
                    <a:pt x="922959" y="2509748"/>
                    <a:pt x="921397" y="2509748"/>
                  </a:cubicBezTo>
                  <a:cubicBezTo>
                    <a:pt x="919276" y="2509862"/>
                    <a:pt x="919200" y="2511018"/>
                    <a:pt x="918121" y="2512250"/>
                  </a:cubicBezTo>
                  <a:cubicBezTo>
                    <a:pt x="915555" y="2515031"/>
                    <a:pt x="914730" y="2513431"/>
                    <a:pt x="913320" y="2511094"/>
                  </a:cubicBezTo>
                  <a:cubicBezTo>
                    <a:pt x="911352" y="2507894"/>
                    <a:pt x="908634" y="2510205"/>
                    <a:pt x="905433" y="2509939"/>
                  </a:cubicBezTo>
                  <a:cubicBezTo>
                    <a:pt x="903681" y="2509939"/>
                    <a:pt x="903605" y="2509126"/>
                    <a:pt x="902271" y="2508707"/>
                  </a:cubicBezTo>
                  <a:cubicBezTo>
                    <a:pt x="900188" y="2508415"/>
                    <a:pt x="899883" y="2509494"/>
                    <a:pt x="898220" y="2510269"/>
                  </a:cubicBezTo>
                  <a:cubicBezTo>
                    <a:pt x="894346" y="2512059"/>
                    <a:pt x="894232" y="2512910"/>
                    <a:pt x="893267" y="2517051"/>
                  </a:cubicBezTo>
                  <a:cubicBezTo>
                    <a:pt x="892556" y="2519464"/>
                    <a:pt x="891260" y="2521877"/>
                    <a:pt x="889025" y="2523109"/>
                  </a:cubicBezTo>
                  <a:cubicBezTo>
                    <a:pt x="887463" y="2523972"/>
                    <a:pt x="887463" y="2522893"/>
                    <a:pt x="886383" y="2524785"/>
                  </a:cubicBezTo>
                  <a:cubicBezTo>
                    <a:pt x="885532" y="2526233"/>
                    <a:pt x="885151" y="2528061"/>
                    <a:pt x="884897" y="2529840"/>
                  </a:cubicBezTo>
                  <a:cubicBezTo>
                    <a:pt x="881811" y="2529433"/>
                    <a:pt x="881100" y="2532037"/>
                    <a:pt x="880059" y="2527947"/>
                  </a:cubicBezTo>
                  <a:cubicBezTo>
                    <a:pt x="879754" y="2526753"/>
                    <a:pt x="880465" y="2526499"/>
                    <a:pt x="879132" y="2525636"/>
                  </a:cubicBezTo>
                  <a:cubicBezTo>
                    <a:pt x="878014" y="2524899"/>
                    <a:pt x="875703" y="2525306"/>
                    <a:pt x="874966" y="2526157"/>
                  </a:cubicBezTo>
                  <a:cubicBezTo>
                    <a:pt x="872947" y="2528544"/>
                    <a:pt x="875550" y="2530817"/>
                    <a:pt x="877049" y="2532227"/>
                  </a:cubicBezTo>
                  <a:cubicBezTo>
                    <a:pt x="879233" y="2534678"/>
                    <a:pt x="879132" y="2535986"/>
                    <a:pt x="883031" y="2535986"/>
                  </a:cubicBezTo>
                  <a:cubicBezTo>
                    <a:pt x="887094" y="2535872"/>
                    <a:pt x="888060" y="2535872"/>
                    <a:pt x="890028" y="2532634"/>
                  </a:cubicBezTo>
                  <a:cubicBezTo>
                    <a:pt x="891476" y="2530360"/>
                    <a:pt x="895159" y="2528544"/>
                    <a:pt x="897623" y="2531376"/>
                  </a:cubicBezTo>
                  <a:cubicBezTo>
                    <a:pt x="899299" y="2533269"/>
                    <a:pt x="897178" y="2534310"/>
                    <a:pt x="900074" y="2534678"/>
                  </a:cubicBezTo>
                  <a:cubicBezTo>
                    <a:pt x="902906" y="2535161"/>
                    <a:pt x="907922" y="2534081"/>
                    <a:pt x="904201" y="2538107"/>
                  </a:cubicBezTo>
                  <a:cubicBezTo>
                    <a:pt x="901941" y="2540711"/>
                    <a:pt x="899845" y="2543835"/>
                    <a:pt x="903046" y="2546769"/>
                  </a:cubicBezTo>
                  <a:cubicBezTo>
                    <a:pt x="905662" y="2549194"/>
                    <a:pt x="913320" y="2549563"/>
                    <a:pt x="914996" y="2546324"/>
                  </a:cubicBezTo>
                  <a:cubicBezTo>
                    <a:pt x="916114" y="2547264"/>
                    <a:pt x="915555" y="2548966"/>
                    <a:pt x="917155" y="2549867"/>
                  </a:cubicBezTo>
                  <a:cubicBezTo>
                    <a:pt x="920165" y="2551277"/>
                    <a:pt x="920318" y="2548267"/>
                    <a:pt x="921842" y="2546959"/>
                  </a:cubicBezTo>
                  <a:cubicBezTo>
                    <a:pt x="924039" y="2544953"/>
                    <a:pt x="928420" y="2545549"/>
                    <a:pt x="930173" y="2547747"/>
                  </a:cubicBezTo>
                  <a:cubicBezTo>
                    <a:pt x="931697" y="2549639"/>
                    <a:pt x="931062" y="2549969"/>
                    <a:pt x="933932" y="2550121"/>
                  </a:cubicBezTo>
                  <a:cubicBezTo>
                    <a:pt x="934719" y="2550121"/>
                    <a:pt x="935380" y="2549563"/>
                    <a:pt x="936053" y="2549715"/>
                  </a:cubicBezTo>
                  <a:cubicBezTo>
                    <a:pt x="937056" y="2550045"/>
                    <a:pt x="937920" y="2551125"/>
                    <a:pt x="938695" y="2552242"/>
                  </a:cubicBezTo>
                  <a:lnTo>
                    <a:pt x="938695" y="2516111"/>
                  </a:lnTo>
                  <a:cubicBezTo>
                    <a:pt x="936383" y="2515666"/>
                    <a:pt x="933970" y="2515743"/>
                    <a:pt x="931926" y="2514066"/>
                  </a:cubicBezTo>
                  <a:cubicBezTo>
                    <a:pt x="930998" y="2513139"/>
                    <a:pt x="930516" y="2511425"/>
                    <a:pt x="929208" y="2511018"/>
                  </a:cubicBezTo>
                  <a:close/>
                  <a:moveTo>
                    <a:pt x="0" y="0"/>
                  </a:moveTo>
                  <a:lnTo>
                    <a:pt x="0" y="1800593"/>
                  </a:lnTo>
                  <a:cubicBezTo>
                    <a:pt x="3086" y="1802447"/>
                    <a:pt x="7480" y="1802853"/>
                    <a:pt x="10896" y="1802853"/>
                  </a:cubicBezTo>
                  <a:cubicBezTo>
                    <a:pt x="12915" y="1802853"/>
                    <a:pt x="15290" y="1803196"/>
                    <a:pt x="17221" y="1802676"/>
                  </a:cubicBezTo>
                  <a:cubicBezTo>
                    <a:pt x="19646" y="1801888"/>
                    <a:pt x="21132" y="1799513"/>
                    <a:pt x="23520" y="1798955"/>
                  </a:cubicBezTo>
                  <a:cubicBezTo>
                    <a:pt x="28130" y="1797684"/>
                    <a:pt x="30251" y="1795970"/>
                    <a:pt x="35013" y="1795678"/>
                  </a:cubicBezTo>
                  <a:cubicBezTo>
                    <a:pt x="36575" y="1800402"/>
                    <a:pt x="30022" y="1809597"/>
                    <a:pt x="25082" y="1810702"/>
                  </a:cubicBezTo>
                  <a:cubicBezTo>
                    <a:pt x="20688" y="1811858"/>
                    <a:pt x="17970" y="1810334"/>
                    <a:pt x="15252" y="1814461"/>
                  </a:cubicBezTo>
                  <a:cubicBezTo>
                    <a:pt x="14693" y="1815401"/>
                    <a:pt x="14541" y="1816214"/>
                    <a:pt x="13576" y="1816582"/>
                  </a:cubicBezTo>
                  <a:cubicBezTo>
                    <a:pt x="12090" y="1817293"/>
                    <a:pt x="10007" y="1816176"/>
                    <a:pt x="8521" y="1817001"/>
                  </a:cubicBezTo>
                  <a:cubicBezTo>
                    <a:pt x="6769" y="1817814"/>
                    <a:pt x="5359" y="1821611"/>
                    <a:pt x="4572" y="1817331"/>
                  </a:cubicBezTo>
                  <a:cubicBezTo>
                    <a:pt x="4432" y="1816176"/>
                    <a:pt x="4838" y="1814766"/>
                    <a:pt x="4838" y="1813648"/>
                  </a:cubicBezTo>
                  <a:cubicBezTo>
                    <a:pt x="3390" y="1813572"/>
                    <a:pt x="1638" y="1813534"/>
                    <a:pt x="0" y="1813610"/>
                  </a:cubicBezTo>
                  <a:lnTo>
                    <a:pt x="0" y="1821383"/>
                  </a:lnTo>
                  <a:cubicBezTo>
                    <a:pt x="1790" y="1823427"/>
                    <a:pt x="3428" y="1825586"/>
                    <a:pt x="5549" y="1827225"/>
                  </a:cubicBezTo>
                  <a:cubicBezTo>
                    <a:pt x="7137" y="1828342"/>
                    <a:pt x="8597" y="1829460"/>
                    <a:pt x="10413" y="1830209"/>
                  </a:cubicBezTo>
                  <a:cubicBezTo>
                    <a:pt x="12204" y="1830793"/>
                    <a:pt x="12763" y="1832292"/>
                    <a:pt x="13957" y="1833702"/>
                  </a:cubicBezTo>
                  <a:cubicBezTo>
                    <a:pt x="14884" y="1834972"/>
                    <a:pt x="16040" y="1834515"/>
                    <a:pt x="17449" y="1834781"/>
                  </a:cubicBezTo>
                  <a:cubicBezTo>
                    <a:pt x="19088" y="1834972"/>
                    <a:pt x="20358" y="1836013"/>
                    <a:pt x="21361" y="1837385"/>
                  </a:cubicBezTo>
                  <a:cubicBezTo>
                    <a:pt x="22847" y="1839137"/>
                    <a:pt x="23025" y="1841182"/>
                    <a:pt x="24104" y="1843074"/>
                  </a:cubicBezTo>
                  <a:cubicBezTo>
                    <a:pt x="25412" y="1845716"/>
                    <a:pt x="27724" y="1845157"/>
                    <a:pt x="29946" y="1846313"/>
                  </a:cubicBezTo>
                  <a:cubicBezTo>
                    <a:pt x="31140" y="1847062"/>
                    <a:pt x="31737" y="1848548"/>
                    <a:pt x="32524" y="1849742"/>
                  </a:cubicBezTo>
                  <a:cubicBezTo>
                    <a:pt x="33451" y="1851075"/>
                    <a:pt x="34493" y="1852422"/>
                    <a:pt x="35902" y="1853349"/>
                  </a:cubicBezTo>
                  <a:cubicBezTo>
                    <a:pt x="37211" y="1854123"/>
                    <a:pt x="38658" y="1854238"/>
                    <a:pt x="39954" y="1855241"/>
                  </a:cubicBezTo>
                  <a:cubicBezTo>
                    <a:pt x="41148" y="1856105"/>
                    <a:pt x="42494" y="1857108"/>
                    <a:pt x="43980" y="1857324"/>
                  </a:cubicBezTo>
                  <a:cubicBezTo>
                    <a:pt x="45313" y="1857514"/>
                    <a:pt x="45948" y="1857032"/>
                    <a:pt x="47180" y="1856473"/>
                  </a:cubicBezTo>
                  <a:cubicBezTo>
                    <a:pt x="49034" y="1855838"/>
                    <a:pt x="51053" y="1856359"/>
                    <a:pt x="52946" y="1856105"/>
                  </a:cubicBezTo>
                  <a:cubicBezTo>
                    <a:pt x="54584" y="1855838"/>
                    <a:pt x="55918" y="1854428"/>
                    <a:pt x="57226" y="1853425"/>
                  </a:cubicBezTo>
                  <a:cubicBezTo>
                    <a:pt x="59905" y="1851939"/>
                    <a:pt x="62433" y="1851596"/>
                    <a:pt x="65341" y="1850999"/>
                  </a:cubicBezTo>
                  <a:cubicBezTo>
                    <a:pt x="67754" y="1850478"/>
                    <a:pt x="68834" y="1849361"/>
                    <a:pt x="70065" y="1847278"/>
                  </a:cubicBezTo>
                  <a:cubicBezTo>
                    <a:pt x="71399" y="1844751"/>
                    <a:pt x="74599" y="1843074"/>
                    <a:pt x="75234" y="1840433"/>
                  </a:cubicBezTo>
                  <a:cubicBezTo>
                    <a:pt x="75641" y="1838718"/>
                    <a:pt x="75641" y="1837613"/>
                    <a:pt x="76644" y="1836267"/>
                  </a:cubicBezTo>
                  <a:cubicBezTo>
                    <a:pt x="77355" y="1835150"/>
                    <a:pt x="77990" y="1833956"/>
                    <a:pt x="77838" y="1832508"/>
                  </a:cubicBezTo>
                  <a:cubicBezTo>
                    <a:pt x="77647" y="1831213"/>
                    <a:pt x="76682" y="1830654"/>
                    <a:pt x="75971" y="1829612"/>
                  </a:cubicBezTo>
                  <a:cubicBezTo>
                    <a:pt x="74752" y="1827936"/>
                    <a:pt x="74968" y="1825510"/>
                    <a:pt x="76454" y="1823948"/>
                  </a:cubicBezTo>
                  <a:cubicBezTo>
                    <a:pt x="76835" y="1821903"/>
                    <a:pt x="78397" y="1820976"/>
                    <a:pt x="77952" y="1818894"/>
                  </a:cubicBezTo>
                  <a:cubicBezTo>
                    <a:pt x="77393" y="1816290"/>
                    <a:pt x="76987" y="1813864"/>
                    <a:pt x="78511" y="1811489"/>
                  </a:cubicBezTo>
                  <a:cubicBezTo>
                    <a:pt x="79032" y="1810702"/>
                    <a:pt x="79844" y="1809661"/>
                    <a:pt x="80848" y="1809775"/>
                  </a:cubicBezTo>
                  <a:cubicBezTo>
                    <a:pt x="81813" y="1810042"/>
                    <a:pt x="82295" y="1811337"/>
                    <a:pt x="83273" y="1811858"/>
                  </a:cubicBezTo>
                  <a:cubicBezTo>
                    <a:pt x="83972" y="1812086"/>
                    <a:pt x="84874" y="1812086"/>
                    <a:pt x="85610" y="1811972"/>
                  </a:cubicBezTo>
                  <a:cubicBezTo>
                    <a:pt x="87579" y="1811489"/>
                    <a:pt x="90487" y="1809661"/>
                    <a:pt x="92379" y="1811261"/>
                  </a:cubicBezTo>
                  <a:cubicBezTo>
                    <a:pt x="93205" y="1811972"/>
                    <a:pt x="93611" y="1813013"/>
                    <a:pt x="93459" y="1814131"/>
                  </a:cubicBezTo>
                  <a:cubicBezTo>
                    <a:pt x="93205" y="1815503"/>
                    <a:pt x="92163" y="1815807"/>
                    <a:pt x="90855" y="1816176"/>
                  </a:cubicBezTo>
                  <a:cubicBezTo>
                    <a:pt x="88925" y="1816773"/>
                    <a:pt x="86512" y="1816849"/>
                    <a:pt x="85763" y="1818894"/>
                  </a:cubicBezTo>
                  <a:cubicBezTo>
                    <a:pt x="85089" y="1820570"/>
                    <a:pt x="85648" y="1822310"/>
                    <a:pt x="85394" y="1824062"/>
                  </a:cubicBezTo>
                  <a:cubicBezTo>
                    <a:pt x="85204" y="1825510"/>
                    <a:pt x="82969" y="1828342"/>
                    <a:pt x="84315" y="1829752"/>
                  </a:cubicBezTo>
                  <a:cubicBezTo>
                    <a:pt x="85801" y="1831352"/>
                    <a:pt x="90373" y="1829168"/>
                    <a:pt x="92240" y="1829231"/>
                  </a:cubicBezTo>
                  <a:cubicBezTo>
                    <a:pt x="92341" y="1830539"/>
                    <a:pt x="92798" y="1832355"/>
                    <a:pt x="92049" y="1833410"/>
                  </a:cubicBezTo>
                  <a:cubicBezTo>
                    <a:pt x="90601" y="1835226"/>
                    <a:pt x="86766" y="1835111"/>
                    <a:pt x="85610" y="1837232"/>
                  </a:cubicBezTo>
                  <a:cubicBezTo>
                    <a:pt x="84683" y="1839137"/>
                    <a:pt x="85801" y="1840738"/>
                    <a:pt x="86537" y="1842414"/>
                  </a:cubicBezTo>
                  <a:cubicBezTo>
                    <a:pt x="87325" y="1843862"/>
                    <a:pt x="86994" y="1845500"/>
                    <a:pt x="87477" y="1847062"/>
                  </a:cubicBezTo>
                  <a:cubicBezTo>
                    <a:pt x="87998" y="1848548"/>
                    <a:pt x="89369" y="1848624"/>
                    <a:pt x="90741" y="1849361"/>
                  </a:cubicBezTo>
                  <a:cubicBezTo>
                    <a:pt x="93611" y="1850745"/>
                    <a:pt x="93611" y="1853907"/>
                    <a:pt x="93459" y="1856701"/>
                  </a:cubicBezTo>
                  <a:cubicBezTo>
                    <a:pt x="93357" y="1859267"/>
                    <a:pt x="94957" y="1860791"/>
                    <a:pt x="95135" y="1863318"/>
                  </a:cubicBezTo>
                  <a:cubicBezTo>
                    <a:pt x="95440" y="1866226"/>
                    <a:pt x="92163" y="1867484"/>
                    <a:pt x="91897" y="1870240"/>
                  </a:cubicBezTo>
                  <a:cubicBezTo>
                    <a:pt x="91681" y="1872919"/>
                    <a:pt x="94018" y="1872399"/>
                    <a:pt x="94843" y="1874367"/>
                  </a:cubicBezTo>
                  <a:cubicBezTo>
                    <a:pt x="95694" y="1876678"/>
                    <a:pt x="92316" y="1877872"/>
                    <a:pt x="91490" y="1879765"/>
                  </a:cubicBezTo>
                  <a:cubicBezTo>
                    <a:pt x="90855" y="1881212"/>
                    <a:pt x="90639" y="1882889"/>
                    <a:pt x="91160" y="1884489"/>
                  </a:cubicBezTo>
                  <a:cubicBezTo>
                    <a:pt x="91935" y="1886686"/>
                    <a:pt x="94208" y="1887918"/>
                    <a:pt x="94576" y="1890369"/>
                  </a:cubicBezTo>
                  <a:cubicBezTo>
                    <a:pt x="95021" y="1893938"/>
                    <a:pt x="93014" y="1895284"/>
                    <a:pt x="96964" y="1897367"/>
                  </a:cubicBezTo>
                  <a:cubicBezTo>
                    <a:pt x="99009" y="1898408"/>
                    <a:pt x="102730" y="1900897"/>
                    <a:pt x="100203" y="1903056"/>
                  </a:cubicBezTo>
                  <a:cubicBezTo>
                    <a:pt x="98933" y="1904212"/>
                    <a:pt x="95961" y="1903653"/>
                    <a:pt x="95923" y="1905736"/>
                  </a:cubicBezTo>
                  <a:cubicBezTo>
                    <a:pt x="95923" y="1906968"/>
                    <a:pt x="98005" y="1908784"/>
                    <a:pt x="98933" y="1909457"/>
                  </a:cubicBezTo>
                  <a:cubicBezTo>
                    <a:pt x="99225" y="1912315"/>
                    <a:pt x="103809" y="1913877"/>
                    <a:pt x="105333" y="1916188"/>
                  </a:cubicBezTo>
                  <a:cubicBezTo>
                    <a:pt x="106108" y="1917458"/>
                    <a:pt x="106260" y="1919427"/>
                    <a:pt x="106375" y="1920875"/>
                  </a:cubicBezTo>
                  <a:cubicBezTo>
                    <a:pt x="106375" y="1922843"/>
                    <a:pt x="105486" y="1924443"/>
                    <a:pt x="105067" y="1926234"/>
                  </a:cubicBezTo>
                  <a:cubicBezTo>
                    <a:pt x="104292" y="1930222"/>
                    <a:pt x="106375" y="1931822"/>
                    <a:pt x="108648" y="1934832"/>
                  </a:cubicBezTo>
                  <a:cubicBezTo>
                    <a:pt x="113931" y="1941868"/>
                    <a:pt x="108788" y="1950643"/>
                    <a:pt x="112966" y="1957971"/>
                  </a:cubicBezTo>
                  <a:cubicBezTo>
                    <a:pt x="115188" y="1961921"/>
                    <a:pt x="117538" y="1964702"/>
                    <a:pt x="118211" y="1969427"/>
                  </a:cubicBezTo>
                  <a:cubicBezTo>
                    <a:pt x="118465" y="1971967"/>
                    <a:pt x="119100" y="1975091"/>
                    <a:pt x="118795" y="1977428"/>
                  </a:cubicBezTo>
                  <a:cubicBezTo>
                    <a:pt x="118541" y="1979853"/>
                    <a:pt x="116420" y="1982609"/>
                    <a:pt x="118135" y="1984870"/>
                  </a:cubicBezTo>
                  <a:cubicBezTo>
                    <a:pt x="118770" y="1985657"/>
                    <a:pt x="120218" y="1985911"/>
                    <a:pt x="120954" y="1986356"/>
                  </a:cubicBezTo>
                  <a:cubicBezTo>
                    <a:pt x="123380" y="1987550"/>
                    <a:pt x="125717" y="1989340"/>
                    <a:pt x="127584" y="1991461"/>
                  </a:cubicBezTo>
                  <a:cubicBezTo>
                    <a:pt x="131152" y="1995030"/>
                    <a:pt x="130340" y="1999018"/>
                    <a:pt x="132981" y="2002878"/>
                  </a:cubicBezTo>
                  <a:cubicBezTo>
                    <a:pt x="134873" y="2005672"/>
                    <a:pt x="137845" y="2007565"/>
                    <a:pt x="139865" y="2010282"/>
                  </a:cubicBezTo>
                  <a:cubicBezTo>
                    <a:pt x="141236" y="2011997"/>
                    <a:pt x="141681" y="2014156"/>
                    <a:pt x="142608" y="2016010"/>
                  </a:cubicBezTo>
                  <a:cubicBezTo>
                    <a:pt x="143433" y="2017953"/>
                    <a:pt x="145249" y="2019071"/>
                    <a:pt x="146304" y="2020773"/>
                  </a:cubicBezTo>
                  <a:cubicBezTo>
                    <a:pt x="147345" y="2022678"/>
                    <a:pt x="147789" y="2024392"/>
                    <a:pt x="147713" y="2026615"/>
                  </a:cubicBezTo>
                  <a:cubicBezTo>
                    <a:pt x="147561" y="2028634"/>
                    <a:pt x="146888" y="2030641"/>
                    <a:pt x="147040" y="2032876"/>
                  </a:cubicBezTo>
                  <a:cubicBezTo>
                    <a:pt x="147231" y="2034578"/>
                    <a:pt x="148082" y="2036038"/>
                    <a:pt x="148716" y="2037562"/>
                  </a:cubicBezTo>
                  <a:cubicBezTo>
                    <a:pt x="150393" y="2041613"/>
                    <a:pt x="151841" y="2045627"/>
                    <a:pt x="152438" y="2050097"/>
                  </a:cubicBezTo>
                  <a:cubicBezTo>
                    <a:pt x="152920" y="2053856"/>
                    <a:pt x="154635" y="2057387"/>
                    <a:pt x="155752" y="2060854"/>
                  </a:cubicBezTo>
                  <a:cubicBezTo>
                    <a:pt x="156717" y="2063902"/>
                    <a:pt x="159689" y="2065388"/>
                    <a:pt x="160883" y="2068258"/>
                  </a:cubicBezTo>
                  <a:cubicBezTo>
                    <a:pt x="162712" y="2072119"/>
                    <a:pt x="162445" y="2077631"/>
                    <a:pt x="166204" y="2080348"/>
                  </a:cubicBezTo>
                  <a:cubicBezTo>
                    <a:pt x="168656" y="2082165"/>
                    <a:pt x="171894" y="2083028"/>
                    <a:pt x="174129" y="2084959"/>
                  </a:cubicBezTo>
                  <a:cubicBezTo>
                    <a:pt x="176403" y="2086965"/>
                    <a:pt x="176923" y="2090394"/>
                    <a:pt x="178219" y="2092998"/>
                  </a:cubicBezTo>
                  <a:cubicBezTo>
                    <a:pt x="179489" y="2095373"/>
                    <a:pt x="181610" y="2097316"/>
                    <a:pt x="182981" y="2099652"/>
                  </a:cubicBezTo>
                  <a:cubicBezTo>
                    <a:pt x="184467" y="2102370"/>
                    <a:pt x="186067" y="2105279"/>
                    <a:pt x="188087" y="2107539"/>
                  </a:cubicBezTo>
                  <a:cubicBezTo>
                    <a:pt x="187337" y="2108961"/>
                    <a:pt x="188861" y="2110701"/>
                    <a:pt x="189649" y="2112124"/>
                  </a:cubicBezTo>
                  <a:cubicBezTo>
                    <a:pt x="191020" y="2114283"/>
                    <a:pt x="191871" y="2116061"/>
                    <a:pt x="191909" y="2118639"/>
                  </a:cubicBezTo>
                  <a:cubicBezTo>
                    <a:pt x="192062" y="2120976"/>
                    <a:pt x="191769" y="2123325"/>
                    <a:pt x="192290" y="2125624"/>
                  </a:cubicBezTo>
                  <a:cubicBezTo>
                    <a:pt x="192773" y="2127415"/>
                    <a:pt x="193547" y="2128456"/>
                    <a:pt x="194475" y="2129904"/>
                  </a:cubicBezTo>
                  <a:cubicBezTo>
                    <a:pt x="197269" y="2134146"/>
                    <a:pt x="197904" y="2138946"/>
                    <a:pt x="198386" y="2143975"/>
                  </a:cubicBezTo>
                  <a:cubicBezTo>
                    <a:pt x="198691" y="2147468"/>
                    <a:pt x="200177" y="2151481"/>
                    <a:pt x="202552" y="2154097"/>
                  </a:cubicBezTo>
                  <a:cubicBezTo>
                    <a:pt x="204000" y="2155659"/>
                    <a:pt x="204978" y="2155913"/>
                    <a:pt x="206425" y="2157285"/>
                  </a:cubicBezTo>
                  <a:cubicBezTo>
                    <a:pt x="207797" y="2158517"/>
                    <a:pt x="208762" y="2160117"/>
                    <a:pt x="210032" y="2161565"/>
                  </a:cubicBezTo>
                  <a:cubicBezTo>
                    <a:pt x="212382" y="2164549"/>
                    <a:pt x="215950" y="2166886"/>
                    <a:pt x="219824" y="2167001"/>
                  </a:cubicBezTo>
                  <a:cubicBezTo>
                    <a:pt x="223088" y="2167115"/>
                    <a:pt x="225958" y="2167369"/>
                    <a:pt x="228599" y="2165146"/>
                  </a:cubicBezTo>
                  <a:cubicBezTo>
                    <a:pt x="229933" y="2163953"/>
                    <a:pt x="232054" y="2162276"/>
                    <a:pt x="233095" y="2160828"/>
                  </a:cubicBezTo>
                  <a:cubicBezTo>
                    <a:pt x="234772" y="2158441"/>
                    <a:pt x="234670" y="2155139"/>
                    <a:pt x="236118" y="2152637"/>
                  </a:cubicBezTo>
                  <a:cubicBezTo>
                    <a:pt x="237413" y="2150300"/>
                    <a:pt x="239648" y="2148281"/>
                    <a:pt x="241960" y="2146947"/>
                  </a:cubicBezTo>
                  <a:cubicBezTo>
                    <a:pt x="245414" y="2144864"/>
                    <a:pt x="248729" y="2145118"/>
                    <a:pt x="252641" y="2144979"/>
                  </a:cubicBezTo>
                  <a:cubicBezTo>
                    <a:pt x="255943" y="2144636"/>
                    <a:pt x="260146" y="2144382"/>
                    <a:pt x="260146" y="2140546"/>
                  </a:cubicBezTo>
                  <a:cubicBezTo>
                    <a:pt x="256209" y="2140102"/>
                    <a:pt x="253161" y="2142261"/>
                    <a:pt x="253339" y="2136711"/>
                  </a:cubicBezTo>
                  <a:cubicBezTo>
                    <a:pt x="253682" y="2130907"/>
                    <a:pt x="259702" y="2130094"/>
                    <a:pt x="260667" y="2124811"/>
                  </a:cubicBezTo>
                  <a:cubicBezTo>
                    <a:pt x="261124" y="2122055"/>
                    <a:pt x="261010" y="2119782"/>
                    <a:pt x="263613" y="2117890"/>
                  </a:cubicBezTo>
                  <a:cubicBezTo>
                    <a:pt x="265061" y="2116963"/>
                    <a:pt x="266585" y="2116963"/>
                    <a:pt x="268033" y="2116213"/>
                  </a:cubicBezTo>
                  <a:cubicBezTo>
                    <a:pt x="269633" y="2115464"/>
                    <a:pt x="269862" y="2114943"/>
                    <a:pt x="271830" y="2114880"/>
                  </a:cubicBezTo>
                  <a:cubicBezTo>
                    <a:pt x="274586" y="2114765"/>
                    <a:pt x="275780" y="2114943"/>
                    <a:pt x="277037" y="2111895"/>
                  </a:cubicBezTo>
                  <a:cubicBezTo>
                    <a:pt x="278574" y="2108250"/>
                    <a:pt x="277558" y="2102777"/>
                    <a:pt x="277380" y="2098954"/>
                  </a:cubicBezTo>
                  <a:cubicBezTo>
                    <a:pt x="277266" y="2096947"/>
                    <a:pt x="277672" y="2095042"/>
                    <a:pt x="276936" y="2093074"/>
                  </a:cubicBezTo>
                  <a:cubicBezTo>
                    <a:pt x="275551" y="2089835"/>
                    <a:pt x="273100" y="2089911"/>
                    <a:pt x="272948" y="2085962"/>
                  </a:cubicBezTo>
                  <a:cubicBezTo>
                    <a:pt x="272910" y="2083066"/>
                    <a:pt x="273431" y="2080196"/>
                    <a:pt x="273062" y="2077440"/>
                  </a:cubicBezTo>
                  <a:cubicBezTo>
                    <a:pt x="272541" y="2073871"/>
                    <a:pt x="273100" y="2073795"/>
                    <a:pt x="275551" y="2070976"/>
                  </a:cubicBezTo>
                  <a:cubicBezTo>
                    <a:pt x="277228" y="2069147"/>
                    <a:pt x="277672" y="2067064"/>
                    <a:pt x="278752" y="2064829"/>
                  </a:cubicBezTo>
                  <a:cubicBezTo>
                    <a:pt x="279984" y="2062226"/>
                    <a:pt x="281914" y="2060028"/>
                    <a:pt x="282549" y="2057273"/>
                  </a:cubicBezTo>
                  <a:cubicBezTo>
                    <a:pt x="283032" y="2054859"/>
                    <a:pt x="282879" y="2052180"/>
                    <a:pt x="283184" y="2049805"/>
                  </a:cubicBezTo>
                  <a:cubicBezTo>
                    <a:pt x="283476" y="2047608"/>
                    <a:pt x="284187" y="2044814"/>
                    <a:pt x="283476" y="2042769"/>
                  </a:cubicBezTo>
                  <a:cubicBezTo>
                    <a:pt x="282663" y="2040382"/>
                    <a:pt x="280238" y="2039531"/>
                    <a:pt x="278866" y="2037778"/>
                  </a:cubicBezTo>
                  <a:cubicBezTo>
                    <a:pt x="277228" y="2035924"/>
                    <a:pt x="277113" y="2033536"/>
                    <a:pt x="276936" y="2031238"/>
                  </a:cubicBezTo>
                  <a:cubicBezTo>
                    <a:pt x="276821" y="2029002"/>
                    <a:pt x="278231" y="2026805"/>
                    <a:pt x="277748" y="2024392"/>
                  </a:cubicBezTo>
                  <a:cubicBezTo>
                    <a:pt x="277596" y="2023605"/>
                    <a:pt x="277228" y="2023084"/>
                    <a:pt x="277113" y="2022195"/>
                  </a:cubicBezTo>
                  <a:cubicBezTo>
                    <a:pt x="276974" y="2019147"/>
                    <a:pt x="276898" y="2016239"/>
                    <a:pt x="276745" y="2013267"/>
                  </a:cubicBezTo>
                  <a:cubicBezTo>
                    <a:pt x="276593" y="2011222"/>
                    <a:pt x="276745" y="2010168"/>
                    <a:pt x="278574" y="2009279"/>
                  </a:cubicBezTo>
                  <a:cubicBezTo>
                    <a:pt x="281178" y="2007793"/>
                    <a:pt x="281178" y="2004263"/>
                    <a:pt x="279349" y="2002243"/>
                  </a:cubicBezTo>
                  <a:cubicBezTo>
                    <a:pt x="278079" y="2000719"/>
                    <a:pt x="277342" y="1998459"/>
                    <a:pt x="277037" y="1996401"/>
                  </a:cubicBezTo>
                  <a:cubicBezTo>
                    <a:pt x="276936" y="1995703"/>
                    <a:pt x="277113" y="1994916"/>
                    <a:pt x="277012" y="1994103"/>
                  </a:cubicBezTo>
                  <a:cubicBezTo>
                    <a:pt x="276860" y="1993277"/>
                    <a:pt x="276263" y="1992579"/>
                    <a:pt x="275958" y="1991715"/>
                  </a:cubicBezTo>
                  <a:cubicBezTo>
                    <a:pt x="275259" y="1989340"/>
                    <a:pt x="276707" y="1987473"/>
                    <a:pt x="278307" y="1985911"/>
                  </a:cubicBezTo>
                  <a:cubicBezTo>
                    <a:pt x="279018" y="1985352"/>
                    <a:pt x="279869" y="1984870"/>
                    <a:pt x="280238" y="1983943"/>
                  </a:cubicBezTo>
                  <a:cubicBezTo>
                    <a:pt x="280758" y="1982939"/>
                    <a:pt x="280987" y="1982088"/>
                    <a:pt x="281622" y="1981187"/>
                  </a:cubicBezTo>
                  <a:cubicBezTo>
                    <a:pt x="283070" y="1979028"/>
                    <a:pt x="284708" y="1977021"/>
                    <a:pt x="286423" y="1975091"/>
                  </a:cubicBezTo>
                  <a:cubicBezTo>
                    <a:pt x="287159" y="1974265"/>
                    <a:pt x="288467" y="1972182"/>
                    <a:pt x="289801" y="1972703"/>
                  </a:cubicBezTo>
                  <a:cubicBezTo>
                    <a:pt x="291515" y="1973414"/>
                    <a:pt x="291261" y="1975904"/>
                    <a:pt x="291922" y="1977212"/>
                  </a:cubicBezTo>
                  <a:cubicBezTo>
                    <a:pt x="292785" y="1978888"/>
                    <a:pt x="296163" y="1978583"/>
                    <a:pt x="297243" y="1977097"/>
                  </a:cubicBezTo>
                  <a:cubicBezTo>
                    <a:pt x="297802" y="1976285"/>
                    <a:pt x="297586" y="1975167"/>
                    <a:pt x="297586" y="1974265"/>
                  </a:cubicBezTo>
                  <a:cubicBezTo>
                    <a:pt x="297586" y="1973567"/>
                    <a:pt x="297472" y="1973084"/>
                    <a:pt x="297840" y="1972563"/>
                  </a:cubicBezTo>
                  <a:cubicBezTo>
                    <a:pt x="298107" y="1972449"/>
                    <a:pt x="298805" y="1972182"/>
                    <a:pt x="299072" y="1971967"/>
                  </a:cubicBezTo>
                  <a:cubicBezTo>
                    <a:pt x="299592" y="1971548"/>
                    <a:pt x="299846" y="1971141"/>
                    <a:pt x="300151" y="1970468"/>
                  </a:cubicBezTo>
                  <a:cubicBezTo>
                    <a:pt x="301345" y="1968055"/>
                    <a:pt x="300596" y="1965452"/>
                    <a:pt x="303644" y="1965007"/>
                  </a:cubicBezTo>
                  <a:cubicBezTo>
                    <a:pt x="304393" y="1964931"/>
                    <a:pt x="305130" y="1964931"/>
                    <a:pt x="305917" y="1965007"/>
                  </a:cubicBezTo>
                  <a:cubicBezTo>
                    <a:pt x="308444" y="1965121"/>
                    <a:pt x="310273" y="1963521"/>
                    <a:pt x="312496" y="1963369"/>
                  </a:cubicBezTo>
                  <a:cubicBezTo>
                    <a:pt x="315112" y="1963293"/>
                    <a:pt x="317118" y="1965604"/>
                    <a:pt x="319608" y="1963623"/>
                  </a:cubicBezTo>
                  <a:cubicBezTo>
                    <a:pt x="321322" y="1962442"/>
                    <a:pt x="323888" y="1956739"/>
                    <a:pt x="324485" y="1954657"/>
                  </a:cubicBezTo>
                  <a:cubicBezTo>
                    <a:pt x="325526" y="1950872"/>
                    <a:pt x="322135" y="1945690"/>
                    <a:pt x="324599" y="1942274"/>
                  </a:cubicBezTo>
                  <a:cubicBezTo>
                    <a:pt x="327012" y="1938769"/>
                    <a:pt x="331660" y="1941677"/>
                    <a:pt x="334822" y="1940407"/>
                  </a:cubicBezTo>
                  <a:cubicBezTo>
                    <a:pt x="336613" y="1939671"/>
                    <a:pt x="336867" y="1938439"/>
                    <a:pt x="338251" y="1936991"/>
                  </a:cubicBezTo>
                  <a:cubicBezTo>
                    <a:pt x="339991" y="1935124"/>
                    <a:pt x="342226" y="1933867"/>
                    <a:pt x="343865" y="1932000"/>
                  </a:cubicBezTo>
                  <a:cubicBezTo>
                    <a:pt x="346621" y="1929104"/>
                    <a:pt x="349592" y="1927580"/>
                    <a:pt x="351828" y="1923923"/>
                  </a:cubicBezTo>
                  <a:cubicBezTo>
                    <a:pt x="353275" y="1921700"/>
                    <a:pt x="354253" y="1919719"/>
                    <a:pt x="356400" y="1918347"/>
                  </a:cubicBezTo>
                  <a:cubicBezTo>
                    <a:pt x="358457" y="1917115"/>
                    <a:pt x="361061" y="1916417"/>
                    <a:pt x="363181" y="1914855"/>
                  </a:cubicBezTo>
                  <a:cubicBezTo>
                    <a:pt x="367118" y="1912213"/>
                    <a:pt x="371106" y="1911273"/>
                    <a:pt x="371767" y="1906333"/>
                  </a:cubicBezTo>
                  <a:cubicBezTo>
                    <a:pt x="372554" y="1900148"/>
                    <a:pt x="372325" y="1894573"/>
                    <a:pt x="378548" y="1890737"/>
                  </a:cubicBezTo>
                  <a:cubicBezTo>
                    <a:pt x="381038" y="1889252"/>
                    <a:pt x="389077" y="1889175"/>
                    <a:pt x="388518" y="1884857"/>
                  </a:cubicBezTo>
                  <a:cubicBezTo>
                    <a:pt x="385394" y="1885010"/>
                    <a:pt x="383311" y="1887842"/>
                    <a:pt x="379882" y="1887537"/>
                  </a:cubicBezTo>
                  <a:cubicBezTo>
                    <a:pt x="378548" y="1882330"/>
                    <a:pt x="381596" y="1881581"/>
                    <a:pt x="385914" y="1879765"/>
                  </a:cubicBezTo>
                  <a:cubicBezTo>
                    <a:pt x="388289" y="1878685"/>
                    <a:pt x="392569" y="1877199"/>
                    <a:pt x="392836" y="1881441"/>
                  </a:cubicBezTo>
                  <a:cubicBezTo>
                    <a:pt x="398780" y="1882101"/>
                    <a:pt x="404406" y="1874113"/>
                    <a:pt x="408787" y="1870836"/>
                  </a:cubicBezTo>
                  <a:cubicBezTo>
                    <a:pt x="412445" y="1868309"/>
                    <a:pt x="416712" y="1867039"/>
                    <a:pt x="418947" y="1862912"/>
                  </a:cubicBezTo>
                  <a:cubicBezTo>
                    <a:pt x="420852" y="1859368"/>
                    <a:pt x="420433" y="1857108"/>
                    <a:pt x="418947" y="1853679"/>
                  </a:cubicBezTo>
                  <a:cubicBezTo>
                    <a:pt x="417614" y="1850478"/>
                    <a:pt x="414489" y="1845017"/>
                    <a:pt x="417461" y="1841855"/>
                  </a:cubicBezTo>
                  <a:cubicBezTo>
                    <a:pt x="419988" y="1839213"/>
                    <a:pt x="425195" y="1841030"/>
                    <a:pt x="426504" y="1836712"/>
                  </a:cubicBezTo>
                  <a:cubicBezTo>
                    <a:pt x="427024" y="1834896"/>
                    <a:pt x="426021" y="1833511"/>
                    <a:pt x="427583" y="1831911"/>
                  </a:cubicBezTo>
                  <a:cubicBezTo>
                    <a:pt x="429374" y="1830273"/>
                    <a:pt x="433755" y="1830539"/>
                    <a:pt x="436029" y="1829231"/>
                  </a:cubicBezTo>
                  <a:cubicBezTo>
                    <a:pt x="438785" y="1827936"/>
                    <a:pt x="440118" y="1824926"/>
                    <a:pt x="441045" y="1821903"/>
                  </a:cubicBezTo>
                  <a:cubicBezTo>
                    <a:pt x="441909" y="1818894"/>
                    <a:pt x="439419" y="1807921"/>
                    <a:pt x="443318" y="1808137"/>
                  </a:cubicBezTo>
                  <a:cubicBezTo>
                    <a:pt x="449872" y="1808581"/>
                    <a:pt x="444398" y="1819452"/>
                    <a:pt x="446709" y="1821611"/>
                  </a:cubicBezTo>
                  <a:cubicBezTo>
                    <a:pt x="447484" y="1822246"/>
                    <a:pt x="448640" y="1821611"/>
                    <a:pt x="449529" y="1821903"/>
                  </a:cubicBezTo>
                  <a:cubicBezTo>
                    <a:pt x="451396" y="1822424"/>
                    <a:pt x="450837" y="1822310"/>
                    <a:pt x="452551" y="1823364"/>
                  </a:cubicBezTo>
                  <a:cubicBezTo>
                    <a:pt x="453809" y="1824253"/>
                    <a:pt x="454152" y="1825967"/>
                    <a:pt x="456755" y="1825028"/>
                  </a:cubicBezTo>
                  <a:cubicBezTo>
                    <a:pt x="458508" y="1824253"/>
                    <a:pt x="458914" y="1822907"/>
                    <a:pt x="459955" y="1821726"/>
                  </a:cubicBezTo>
                  <a:cubicBezTo>
                    <a:pt x="463118" y="1823618"/>
                    <a:pt x="459689" y="1827784"/>
                    <a:pt x="463410" y="1829231"/>
                  </a:cubicBezTo>
                  <a:cubicBezTo>
                    <a:pt x="464197" y="1829688"/>
                    <a:pt x="466801" y="1829612"/>
                    <a:pt x="467537" y="1829384"/>
                  </a:cubicBezTo>
                  <a:cubicBezTo>
                    <a:pt x="469811" y="1828863"/>
                    <a:pt x="469518" y="1829231"/>
                    <a:pt x="470077" y="1827110"/>
                  </a:cubicBezTo>
                  <a:cubicBezTo>
                    <a:pt x="470484" y="1825510"/>
                    <a:pt x="468922" y="1819122"/>
                    <a:pt x="470522" y="1818297"/>
                  </a:cubicBezTo>
                  <a:cubicBezTo>
                    <a:pt x="473570" y="1816442"/>
                    <a:pt x="475361" y="1825180"/>
                    <a:pt x="475462" y="1827110"/>
                  </a:cubicBezTo>
                  <a:cubicBezTo>
                    <a:pt x="477773" y="1826221"/>
                    <a:pt x="477062" y="1822310"/>
                    <a:pt x="479145" y="1822246"/>
                  </a:cubicBezTo>
                  <a:cubicBezTo>
                    <a:pt x="480123" y="1822018"/>
                    <a:pt x="480720" y="1824177"/>
                    <a:pt x="481799" y="1824367"/>
                  </a:cubicBezTo>
                  <a:cubicBezTo>
                    <a:pt x="482384" y="1824621"/>
                    <a:pt x="483387" y="1824367"/>
                    <a:pt x="483946" y="1824367"/>
                  </a:cubicBezTo>
                  <a:cubicBezTo>
                    <a:pt x="484251" y="1819935"/>
                    <a:pt x="483285" y="1815401"/>
                    <a:pt x="483768" y="1811045"/>
                  </a:cubicBezTo>
                  <a:cubicBezTo>
                    <a:pt x="483946" y="1808365"/>
                    <a:pt x="485101" y="1805533"/>
                    <a:pt x="486892" y="1809775"/>
                  </a:cubicBezTo>
                  <a:cubicBezTo>
                    <a:pt x="487667" y="1811858"/>
                    <a:pt x="486968" y="1814461"/>
                    <a:pt x="487413" y="1816442"/>
                  </a:cubicBezTo>
                  <a:cubicBezTo>
                    <a:pt x="489204" y="1815401"/>
                    <a:pt x="490346" y="1813344"/>
                    <a:pt x="491096" y="1811337"/>
                  </a:cubicBezTo>
                  <a:cubicBezTo>
                    <a:pt x="492950" y="1812645"/>
                    <a:pt x="493966" y="1815287"/>
                    <a:pt x="493331" y="1817547"/>
                  </a:cubicBezTo>
                  <a:cubicBezTo>
                    <a:pt x="493255" y="1818297"/>
                    <a:pt x="491985" y="1819376"/>
                    <a:pt x="491947" y="1819859"/>
                  </a:cubicBezTo>
                  <a:cubicBezTo>
                    <a:pt x="491769" y="1822907"/>
                    <a:pt x="494931" y="1824926"/>
                    <a:pt x="497420" y="1822246"/>
                  </a:cubicBezTo>
                  <a:cubicBezTo>
                    <a:pt x="497154" y="1820189"/>
                    <a:pt x="495185" y="1820748"/>
                    <a:pt x="495185" y="1818373"/>
                  </a:cubicBezTo>
                  <a:cubicBezTo>
                    <a:pt x="495223" y="1816290"/>
                    <a:pt x="497192" y="1816442"/>
                    <a:pt x="498614" y="1815058"/>
                  </a:cubicBezTo>
                  <a:cubicBezTo>
                    <a:pt x="499097" y="1814690"/>
                    <a:pt x="499427" y="1813979"/>
                    <a:pt x="499871" y="1813572"/>
                  </a:cubicBezTo>
                  <a:cubicBezTo>
                    <a:pt x="500468" y="1812899"/>
                    <a:pt x="501472" y="1812785"/>
                    <a:pt x="502031" y="1812264"/>
                  </a:cubicBezTo>
                  <a:cubicBezTo>
                    <a:pt x="503631" y="1810600"/>
                    <a:pt x="501510" y="1809216"/>
                    <a:pt x="501294" y="1807286"/>
                  </a:cubicBezTo>
                  <a:cubicBezTo>
                    <a:pt x="500989" y="1805012"/>
                    <a:pt x="501916" y="1804123"/>
                    <a:pt x="499173" y="1803120"/>
                  </a:cubicBezTo>
                  <a:cubicBezTo>
                    <a:pt x="498055" y="1802739"/>
                    <a:pt x="495592" y="1802739"/>
                    <a:pt x="494931" y="1801812"/>
                  </a:cubicBezTo>
                  <a:cubicBezTo>
                    <a:pt x="494372" y="1800923"/>
                    <a:pt x="495185" y="1799513"/>
                    <a:pt x="495858" y="1799094"/>
                  </a:cubicBezTo>
                  <a:cubicBezTo>
                    <a:pt x="497154" y="1798320"/>
                    <a:pt x="500062" y="1799882"/>
                    <a:pt x="499910" y="1797278"/>
                  </a:cubicBezTo>
                  <a:cubicBezTo>
                    <a:pt x="499770" y="1795678"/>
                    <a:pt x="497420" y="1795195"/>
                    <a:pt x="498017" y="1793074"/>
                  </a:cubicBezTo>
                  <a:cubicBezTo>
                    <a:pt x="499211" y="1788198"/>
                    <a:pt x="506679" y="1789010"/>
                    <a:pt x="507987" y="1793214"/>
                  </a:cubicBezTo>
                  <a:cubicBezTo>
                    <a:pt x="508431" y="1794713"/>
                    <a:pt x="509320" y="1797875"/>
                    <a:pt x="511708" y="1796872"/>
                  </a:cubicBezTo>
                  <a:cubicBezTo>
                    <a:pt x="512521" y="1797570"/>
                    <a:pt x="512597" y="1799170"/>
                    <a:pt x="513829" y="1799437"/>
                  </a:cubicBezTo>
                  <a:cubicBezTo>
                    <a:pt x="514604" y="1799513"/>
                    <a:pt x="516394" y="1798320"/>
                    <a:pt x="517182" y="1798053"/>
                  </a:cubicBezTo>
                  <a:cubicBezTo>
                    <a:pt x="518515" y="1797278"/>
                    <a:pt x="519785" y="1796643"/>
                    <a:pt x="521233" y="1797684"/>
                  </a:cubicBezTo>
                  <a:cubicBezTo>
                    <a:pt x="522643" y="1798396"/>
                    <a:pt x="522465" y="1800478"/>
                    <a:pt x="523836" y="1801291"/>
                  </a:cubicBezTo>
                  <a:cubicBezTo>
                    <a:pt x="524687" y="1801736"/>
                    <a:pt x="525703" y="1801215"/>
                    <a:pt x="526516" y="1801558"/>
                  </a:cubicBezTo>
                  <a:cubicBezTo>
                    <a:pt x="528485" y="1802295"/>
                    <a:pt x="528192" y="1805317"/>
                    <a:pt x="528192" y="1807248"/>
                  </a:cubicBezTo>
                  <a:cubicBezTo>
                    <a:pt x="528116" y="1810702"/>
                    <a:pt x="528929" y="1811972"/>
                    <a:pt x="531545" y="1814385"/>
                  </a:cubicBezTo>
                  <a:cubicBezTo>
                    <a:pt x="534035" y="1816773"/>
                    <a:pt x="533438" y="1819935"/>
                    <a:pt x="533438" y="1823059"/>
                  </a:cubicBezTo>
                  <a:cubicBezTo>
                    <a:pt x="533438" y="1825332"/>
                    <a:pt x="533399" y="1827377"/>
                    <a:pt x="533882" y="1829612"/>
                  </a:cubicBezTo>
                  <a:cubicBezTo>
                    <a:pt x="534149" y="1830654"/>
                    <a:pt x="534517" y="1831695"/>
                    <a:pt x="534517" y="1832889"/>
                  </a:cubicBezTo>
                  <a:cubicBezTo>
                    <a:pt x="534631" y="1834108"/>
                    <a:pt x="534288" y="1835302"/>
                    <a:pt x="534403" y="1836597"/>
                  </a:cubicBezTo>
                  <a:cubicBezTo>
                    <a:pt x="537375" y="1837385"/>
                    <a:pt x="538048" y="1834337"/>
                    <a:pt x="538911" y="1832140"/>
                  </a:cubicBezTo>
                  <a:cubicBezTo>
                    <a:pt x="540321" y="1833105"/>
                    <a:pt x="539800" y="1835556"/>
                    <a:pt x="539800" y="1837118"/>
                  </a:cubicBezTo>
                  <a:cubicBezTo>
                    <a:pt x="539800" y="1839582"/>
                    <a:pt x="539877" y="1840318"/>
                    <a:pt x="541477" y="1841995"/>
                  </a:cubicBezTo>
                  <a:cubicBezTo>
                    <a:pt x="542366" y="1842998"/>
                    <a:pt x="542036" y="1844903"/>
                    <a:pt x="542848" y="1845716"/>
                  </a:cubicBezTo>
                  <a:cubicBezTo>
                    <a:pt x="544118" y="1847176"/>
                    <a:pt x="546163" y="1844078"/>
                    <a:pt x="546684" y="1846757"/>
                  </a:cubicBezTo>
                  <a:cubicBezTo>
                    <a:pt x="546900" y="1848103"/>
                    <a:pt x="548322" y="1848993"/>
                    <a:pt x="548538" y="1850402"/>
                  </a:cubicBezTo>
                  <a:cubicBezTo>
                    <a:pt x="548690" y="1851405"/>
                    <a:pt x="548474" y="1852523"/>
                    <a:pt x="548538" y="1853603"/>
                  </a:cubicBezTo>
                  <a:cubicBezTo>
                    <a:pt x="548690" y="1856765"/>
                    <a:pt x="551637" y="1857667"/>
                    <a:pt x="554570" y="1857921"/>
                  </a:cubicBezTo>
                  <a:cubicBezTo>
                    <a:pt x="554901" y="1859152"/>
                    <a:pt x="554901" y="1860791"/>
                    <a:pt x="556133" y="1861464"/>
                  </a:cubicBezTo>
                  <a:cubicBezTo>
                    <a:pt x="557923" y="1862162"/>
                    <a:pt x="559409" y="1859673"/>
                    <a:pt x="561162" y="1859635"/>
                  </a:cubicBezTo>
                  <a:cubicBezTo>
                    <a:pt x="562419" y="1859483"/>
                    <a:pt x="564134" y="1859889"/>
                    <a:pt x="563460" y="1861464"/>
                  </a:cubicBezTo>
                  <a:cubicBezTo>
                    <a:pt x="562978" y="1862645"/>
                    <a:pt x="558965" y="1863686"/>
                    <a:pt x="560044" y="1865439"/>
                  </a:cubicBezTo>
                  <a:cubicBezTo>
                    <a:pt x="559104" y="1867369"/>
                    <a:pt x="561492" y="1867293"/>
                    <a:pt x="562825" y="1867115"/>
                  </a:cubicBezTo>
                  <a:cubicBezTo>
                    <a:pt x="564057" y="1867039"/>
                    <a:pt x="564349" y="1865998"/>
                    <a:pt x="565543" y="1865922"/>
                  </a:cubicBezTo>
                  <a:cubicBezTo>
                    <a:pt x="566889" y="1865693"/>
                    <a:pt x="567410" y="1867039"/>
                    <a:pt x="567969" y="1868081"/>
                  </a:cubicBezTo>
                  <a:cubicBezTo>
                    <a:pt x="569302" y="1870455"/>
                    <a:pt x="570826" y="1870836"/>
                    <a:pt x="573620" y="1870836"/>
                  </a:cubicBezTo>
                  <a:cubicBezTo>
                    <a:pt x="575449" y="1870836"/>
                    <a:pt x="576224" y="1870455"/>
                    <a:pt x="577672" y="1869719"/>
                  </a:cubicBezTo>
                  <a:cubicBezTo>
                    <a:pt x="578231" y="1869414"/>
                    <a:pt x="578307" y="1868868"/>
                    <a:pt x="578827" y="1868970"/>
                  </a:cubicBezTo>
                  <a:cubicBezTo>
                    <a:pt x="580656" y="1868970"/>
                    <a:pt x="583336" y="1871954"/>
                    <a:pt x="583818" y="1873440"/>
                  </a:cubicBezTo>
                  <a:cubicBezTo>
                    <a:pt x="584555" y="1875967"/>
                    <a:pt x="585190" y="1877872"/>
                    <a:pt x="587832" y="1878838"/>
                  </a:cubicBezTo>
                  <a:cubicBezTo>
                    <a:pt x="590143" y="1879765"/>
                    <a:pt x="592035" y="1879688"/>
                    <a:pt x="591743" y="1882660"/>
                  </a:cubicBezTo>
                  <a:cubicBezTo>
                    <a:pt x="591108" y="1889620"/>
                    <a:pt x="585000" y="1880171"/>
                    <a:pt x="582701" y="1880476"/>
                  </a:cubicBezTo>
                  <a:cubicBezTo>
                    <a:pt x="581660" y="1880692"/>
                    <a:pt x="579462" y="1882889"/>
                    <a:pt x="579755" y="1884121"/>
                  </a:cubicBezTo>
                  <a:cubicBezTo>
                    <a:pt x="580136" y="1885645"/>
                    <a:pt x="582701" y="1886318"/>
                    <a:pt x="581990" y="1888439"/>
                  </a:cubicBezTo>
                  <a:cubicBezTo>
                    <a:pt x="580948" y="1891334"/>
                    <a:pt x="575703" y="1886940"/>
                    <a:pt x="574700" y="1885759"/>
                  </a:cubicBezTo>
                  <a:cubicBezTo>
                    <a:pt x="573430" y="1884413"/>
                    <a:pt x="572020" y="1882101"/>
                    <a:pt x="570572" y="1885378"/>
                  </a:cubicBezTo>
                  <a:cubicBezTo>
                    <a:pt x="568223" y="1890369"/>
                    <a:pt x="575335" y="1894306"/>
                    <a:pt x="578751" y="1895982"/>
                  </a:cubicBezTo>
                  <a:cubicBezTo>
                    <a:pt x="580796" y="1897176"/>
                    <a:pt x="582701" y="1897735"/>
                    <a:pt x="583069" y="1900148"/>
                  </a:cubicBezTo>
                  <a:cubicBezTo>
                    <a:pt x="583222" y="1901266"/>
                    <a:pt x="582955" y="1902307"/>
                    <a:pt x="583069" y="1903349"/>
                  </a:cubicBezTo>
                  <a:cubicBezTo>
                    <a:pt x="583107" y="1904326"/>
                    <a:pt x="583107" y="1905139"/>
                    <a:pt x="584263" y="1905469"/>
                  </a:cubicBezTo>
                  <a:cubicBezTo>
                    <a:pt x="586460" y="1906257"/>
                    <a:pt x="587235" y="1902752"/>
                    <a:pt x="587540" y="1901266"/>
                  </a:cubicBezTo>
                  <a:cubicBezTo>
                    <a:pt x="588022" y="1899107"/>
                    <a:pt x="586498" y="1894166"/>
                    <a:pt x="588797" y="1892934"/>
                  </a:cubicBezTo>
                  <a:cubicBezTo>
                    <a:pt x="591883" y="1891563"/>
                    <a:pt x="594156" y="1895906"/>
                    <a:pt x="594347" y="1898180"/>
                  </a:cubicBezTo>
                  <a:cubicBezTo>
                    <a:pt x="594601" y="1900897"/>
                    <a:pt x="595045" y="1908632"/>
                    <a:pt x="598766" y="1908555"/>
                  </a:cubicBezTo>
                  <a:cubicBezTo>
                    <a:pt x="604088" y="1908340"/>
                    <a:pt x="598995" y="1915998"/>
                    <a:pt x="601383" y="1919274"/>
                  </a:cubicBezTo>
                  <a:cubicBezTo>
                    <a:pt x="602526" y="1920875"/>
                    <a:pt x="604316" y="1921776"/>
                    <a:pt x="604913" y="1923516"/>
                  </a:cubicBezTo>
                  <a:cubicBezTo>
                    <a:pt x="605840" y="1926234"/>
                    <a:pt x="605205" y="1929104"/>
                    <a:pt x="606145" y="1931708"/>
                  </a:cubicBezTo>
                  <a:cubicBezTo>
                    <a:pt x="606691" y="1933308"/>
                    <a:pt x="607364" y="1934527"/>
                    <a:pt x="608672" y="1935645"/>
                  </a:cubicBezTo>
                  <a:cubicBezTo>
                    <a:pt x="609790" y="1936584"/>
                    <a:pt x="611454" y="1937283"/>
                    <a:pt x="612355" y="1938553"/>
                  </a:cubicBezTo>
                  <a:cubicBezTo>
                    <a:pt x="613841" y="1940483"/>
                    <a:pt x="613206" y="1942045"/>
                    <a:pt x="611454" y="1943430"/>
                  </a:cubicBezTo>
                  <a:cubicBezTo>
                    <a:pt x="608330" y="1945690"/>
                    <a:pt x="607250" y="1947329"/>
                    <a:pt x="606513" y="1951278"/>
                  </a:cubicBezTo>
                  <a:cubicBezTo>
                    <a:pt x="605840" y="1954657"/>
                    <a:pt x="603681" y="1957197"/>
                    <a:pt x="602868" y="1960460"/>
                  </a:cubicBezTo>
                  <a:cubicBezTo>
                    <a:pt x="602272" y="1962734"/>
                    <a:pt x="601637" y="1965121"/>
                    <a:pt x="601713" y="1967534"/>
                  </a:cubicBezTo>
                  <a:cubicBezTo>
                    <a:pt x="601713" y="1969020"/>
                    <a:pt x="600557" y="1974684"/>
                    <a:pt x="601713" y="1974977"/>
                  </a:cubicBezTo>
                  <a:cubicBezTo>
                    <a:pt x="603427" y="1975383"/>
                    <a:pt x="606361" y="1970735"/>
                    <a:pt x="607212" y="1969427"/>
                  </a:cubicBezTo>
                  <a:cubicBezTo>
                    <a:pt x="608482" y="1967763"/>
                    <a:pt x="610196" y="1965934"/>
                    <a:pt x="610908" y="1963889"/>
                  </a:cubicBezTo>
                  <a:cubicBezTo>
                    <a:pt x="611352" y="1962734"/>
                    <a:pt x="611352" y="1958086"/>
                    <a:pt x="612647" y="1957971"/>
                  </a:cubicBezTo>
                  <a:cubicBezTo>
                    <a:pt x="614514" y="1957565"/>
                    <a:pt x="613956" y="1963000"/>
                    <a:pt x="613549" y="1964042"/>
                  </a:cubicBezTo>
                  <a:cubicBezTo>
                    <a:pt x="612203" y="1967534"/>
                    <a:pt x="610044" y="1970468"/>
                    <a:pt x="609117" y="1974164"/>
                  </a:cubicBezTo>
                  <a:cubicBezTo>
                    <a:pt x="608812" y="1975383"/>
                    <a:pt x="608330" y="1977097"/>
                    <a:pt x="608812" y="1978405"/>
                  </a:cubicBezTo>
                  <a:cubicBezTo>
                    <a:pt x="609676" y="1978253"/>
                    <a:pt x="610488" y="1977326"/>
                    <a:pt x="611123" y="1976831"/>
                  </a:cubicBezTo>
                  <a:cubicBezTo>
                    <a:pt x="612762" y="1975688"/>
                    <a:pt x="614210" y="1974456"/>
                    <a:pt x="615734" y="1973224"/>
                  </a:cubicBezTo>
                  <a:cubicBezTo>
                    <a:pt x="616635" y="1972487"/>
                    <a:pt x="617270" y="1971408"/>
                    <a:pt x="618375" y="1971662"/>
                  </a:cubicBezTo>
                  <a:cubicBezTo>
                    <a:pt x="619315" y="1971738"/>
                    <a:pt x="620687" y="1973008"/>
                    <a:pt x="621690" y="1973414"/>
                  </a:cubicBezTo>
                  <a:cubicBezTo>
                    <a:pt x="622554" y="1973605"/>
                    <a:pt x="623849" y="1974265"/>
                    <a:pt x="624776" y="1974164"/>
                  </a:cubicBezTo>
                  <a:cubicBezTo>
                    <a:pt x="626757" y="1974011"/>
                    <a:pt x="627087" y="1971370"/>
                    <a:pt x="629323" y="1970963"/>
                  </a:cubicBezTo>
                  <a:cubicBezTo>
                    <a:pt x="630135" y="1970735"/>
                    <a:pt x="631101" y="1970582"/>
                    <a:pt x="631812" y="1970214"/>
                  </a:cubicBezTo>
                  <a:cubicBezTo>
                    <a:pt x="632625" y="1969655"/>
                    <a:pt x="632853" y="1968842"/>
                    <a:pt x="633488" y="1968246"/>
                  </a:cubicBezTo>
                  <a:cubicBezTo>
                    <a:pt x="634860" y="1966937"/>
                    <a:pt x="636866" y="1967941"/>
                    <a:pt x="638581" y="1967052"/>
                  </a:cubicBezTo>
                  <a:cubicBezTo>
                    <a:pt x="640105" y="1966417"/>
                    <a:pt x="640334" y="1965121"/>
                    <a:pt x="640524" y="1963559"/>
                  </a:cubicBezTo>
                  <a:cubicBezTo>
                    <a:pt x="640702" y="1961807"/>
                    <a:pt x="641527" y="1961134"/>
                    <a:pt x="643343" y="1961438"/>
                  </a:cubicBezTo>
                  <a:cubicBezTo>
                    <a:pt x="644461" y="1961730"/>
                    <a:pt x="645845" y="1962175"/>
                    <a:pt x="646988" y="1961921"/>
                  </a:cubicBezTo>
                  <a:cubicBezTo>
                    <a:pt x="647992" y="1961730"/>
                    <a:pt x="648068" y="1961134"/>
                    <a:pt x="648741" y="1960397"/>
                  </a:cubicBezTo>
                  <a:cubicBezTo>
                    <a:pt x="649897" y="1958860"/>
                    <a:pt x="650227" y="1957971"/>
                    <a:pt x="647814" y="1956968"/>
                  </a:cubicBezTo>
                  <a:cubicBezTo>
                    <a:pt x="646696" y="1956676"/>
                    <a:pt x="645731" y="1955888"/>
                    <a:pt x="646811" y="1954555"/>
                  </a:cubicBezTo>
                  <a:cubicBezTo>
                    <a:pt x="647141" y="1953958"/>
                    <a:pt x="647471" y="1953768"/>
                    <a:pt x="648144" y="1954072"/>
                  </a:cubicBezTo>
                  <a:cubicBezTo>
                    <a:pt x="648855" y="1954364"/>
                    <a:pt x="649185" y="1955444"/>
                    <a:pt x="650011" y="1955736"/>
                  </a:cubicBezTo>
                  <a:cubicBezTo>
                    <a:pt x="651306" y="1956371"/>
                    <a:pt x="654024" y="1956371"/>
                    <a:pt x="655472" y="1955888"/>
                  </a:cubicBezTo>
                  <a:cubicBezTo>
                    <a:pt x="657148" y="1955520"/>
                    <a:pt x="658787" y="1953958"/>
                    <a:pt x="659638" y="1952358"/>
                  </a:cubicBezTo>
                  <a:cubicBezTo>
                    <a:pt x="660311" y="1951393"/>
                    <a:pt x="659866" y="1950643"/>
                    <a:pt x="660234" y="1949526"/>
                  </a:cubicBezTo>
                  <a:cubicBezTo>
                    <a:pt x="661060" y="1947214"/>
                    <a:pt x="663816" y="1949043"/>
                    <a:pt x="663740" y="1945919"/>
                  </a:cubicBezTo>
                  <a:cubicBezTo>
                    <a:pt x="663702" y="1945170"/>
                    <a:pt x="663702" y="1944573"/>
                    <a:pt x="663066" y="1943912"/>
                  </a:cubicBezTo>
                  <a:cubicBezTo>
                    <a:pt x="662393" y="1943353"/>
                    <a:pt x="661352" y="1943430"/>
                    <a:pt x="660717" y="1942719"/>
                  </a:cubicBezTo>
                  <a:cubicBezTo>
                    <a:pt x="659345" y="1941309"/>
                    <a:pt x="659752" y="1937994"/>
                    <a:pt x="659752" y="1936165"/>
                  </a:cubicBezTo>
                  <a:cubicBezTo>
                    <a:pt x="659752" y="1934946"/>
                    <a:pt x="659638" y="1934679"/>
                    <a:pt x="660831" y="1934425"/>
                  </a:cubicBezTo>
                  <a:cubicBezTo>
                    <a:pt x="662216" y="1934197"/>
                    <a:pt x="663917" y="1934311"/>
                    <a:pt x="664667" y="1935543"/>
                  </a:cubicBezTo>
                  <a:cubicBezTo>
                    <a:pt x="665187" y="1936318"/>
                    <a:pt x="664857" y="1937435"/>
                    <a:pt x="665226" y="1938324"/>
                  </a:cubicBezTo>
                  <a:cubicBezTo>
                    <a:pt x="666267" y="1940928"/>
                    <a:pt x="670356" y="1940267"/>
                    <a:pt x="671283" y="1942490"/>
                  </a:cubicBezTo>
                  <a:cubicBezTo>
                    <a:pt x="672223" y="1944916"/>
                    <a:pt x="669315" y="1947773"/>
                    <a:pt x="672071" y="1949411"/>
                  </a:cubicBezTo>
                  <a:cubicBezTo>
                    <a:pt x="673150" y="1950008"/>
                    <a:pt x="673341" y="1949830"/>
                    <a:pt x="673227" y="1951202"/>
                  </a:cubicBezTo>
                  <a:cubicBezTo>
                    <a:pt x="673227" y="1952244"/>
                    <a:pt x="672630" y="1953361"/>
                    <a:pt x="672630" y="1954364"/>
                  </a:cubicBezTo>
                  <a:cubicBezTo>
                    <a:pt x="672668" y="1955114"/>
                    <a:pt x="672439" y="1954961"/>
                    <a:pt x="673036" y="1955444"/>
                  </a:cubicBezTo>
                  <a:cubicBezTo>
                    <a:pt x="673887" y="1956155"/>
                    <a:pt x="677506" y="1955520"/>
                    <a:pt x="678395" y="1954961"/>
                  </a:cubicBezTo>
                  <a:cubicBezTo>
                    <a:pt x="679843" y="1954072"/>
                    <a:pt x="679513" y="1952726"/>
                    <a:pt x="679843" y="1951202"/>
                  </a:cubicBezTo>
                  <a:cubicBezTo>
                    <a:pt x="680072" y="1950529"/>
                    <a:pt x="680288" y="1949640"/>
                    <a:pt x="681151" y="1949716"/>
                  </a:cubicBezTo>
                  <a:cubicBezTo>
                    <a:pt x="684047" y="1950008"/>
                    <a:pt x="680402" y="1956561"/>
                    <a:pt x="680364" y="1957565"/>
                  </a:cubicBezTo>
                  <a:cubicBezTo>
                    <a:pt x="680364" y="1958860"/>
                    <a:pt x="680885" y="1958606"/>
                    <a:pt x="681367" y="1959571"/>
                  </a:cubicBezTo>
                  <a:cubicBezTo>
                    <a:pt x="681824" y="1960397"/>
                    <a:pt x="681482" y="1961438"/>
                    <a:pt x="681926" y="1962289"/>
                  </a:cubicBezTo>
                  <a:cubicBezTo>
                    <a:pt x="682447" y="1963623"/>
                    <a:pt x="684352" y="1963889"/>
                    <a:pt x="683945" y="1965680"/>
                  </a:cubicBezTo>
                  <a:cubicBezTo>
                    <a:pt x="683412" y="1967941"/>
                    <a:pt x="680770" y="1968842"/>
                    <a:pt x="682155" y="1971408"/>
                  </a:cubicBezTo>
                  <a:cubicBezTo>
                    <a:pt x="683310" y="1973567"/>
                    <a:pt x="685799" y="1973897"/>
                    <a:pt x="685685" y="1976501"/>
                  </a:cubicBezTo>
                  <a:cubicBezTo>
                    <a:pt x="688441" y="1975269"/>
                    <a:pt x="686993" y="1979104"/>
                    <a:pt x="686993" y="1980450"/>
                  </a:cubicBezTo>
                  <a:cubicBezTo>
                    <a:pt x="686993" y="1984171"/>
                    <a:pt x="686841" y="1987067"/>
                    <a:pt x="689114" y="1990267"/>
                  </a:cubicBezTo>
                  <a:cubicBezTo>
                    <a:pt x="690194" y="1991791"/>
                    <a:pt x="690410" y="1992058"/>
                    <a:pt x="690524" y="1994179"/>
                  </a:cubicBezTo>
                  <a:cubicBezTo>
                    <a:pt x="690524" y="1995589"/>
                    <a:pt x="689851" y="1999119"/>
                    <a:pt x="690638" y="2000123"/>
                  </a:cubicBezTo>
                  <a:cubicBezTo>
                    <a:pt x="691311" y="2001024"/>
                    <a:pt x="693432" y="2000948"/>
                    <a:pt x="694575" y="2001951"/>
                  </a:cubicBezTo>
                  <a:cubicBezTo>
                    <a:pt x="695883" y="2003323"/>
                    <a:pt x="695807" y="2004783"/>
                    <a:pt x="695401" y="2006485"/>
                  </a:cubicBezTo>
                  <a:cubicBezTo>
                    <a:pt x="695096" y="2008085"/>
                    <a:pt x="694207" y="2009686"/>
                    <a:pt x="694728" y="2011629"/>
                  </a:cubicBezTo>
                  <a:cubicBezTo>
                    <a:pt x="695401" y="2013864"/>
                    <a:pt x="696734" y="2014524"/>
                    <a:pt x="696810" y="2017280"/>
                  </a:cubicBezTo>
                  <a:cubicBezTo>
                    <a:pt x="696925" y="2022195"/>
                    <a:pt x="696594" y="2026920"/>
                    <a:pt x="697699" y="2031606"/>
                  </a:cubicBezTo>
                  <a:cubicBezTo>
                    <a:pt x="699719" y="2039607"/>
                    <a:pt x="701687" y="2024392"/>
                    <a:pt x="704037" y="2025611"/>
                  </a:cubicBezTo>
                  <a:cubicBezTo>
                    <a:pt x="705256" y="2026132"/>
                    <a:pt x="704214" y="2030641"/>
                    <a:pt x="704849" y="2031758"/>
                  </a:cubicBezTo>
                  <a:cubicBezTo>
                    <a:pt x="706043" y="2034362"/>
                    <a:pt x="708279" y="2034438"/>
                    <a:pt x="708685" y="2037778"/>
                  </a:cubicBezTo>
                  <a:cubicBezTo>
                    <a:pt x="709053" y="2040382"/>
                    <a:pt x="708571" y="2041093"/>
                    <a:pt x="709980" y="2043366"/>
                  </a:cubicBezTo>
                  <a:cubicBezTo>
                    <a:pt x="711962" y="2046452"/>
                    <a:pt x="710133" y="2046935"/>
                    <a:pt x="709650" y="2050427"/>
                  </a:cubicBezTo>
                  <a:cubicBezTo>
                    <a:pt x="709167" y="2053856"/>
                    <a:pt x="711657" y="2053297"/>
                    <a:pt x="713295" y="2055190"/>
                  </a:cubicBezTo>
                  <a:cubicBezTo>
                    <a:pt x="715416" y="2057869"/>
                    <a:pt x="711695" y="2059914"/>
                    <a:pt x="711504" y="2062302"/>
                  </a:cubicBezTo>
                  <a:cubicBezTo>
                    <a:pt x="711288" y="2064130"/>
                    <a:pt x="713105" y="2066137"/>
                    <a:pt x="713625" y="2068106"/>
                  </a:cubicBezTo>
                  <a:cubicBezTo>
                    <a:pt x="713892" y="2069439"/>
                    <a:pt x="715644" y="2071674"/>
                    <a:pt x="714971" y="2072868"/>
                  </a:cubicBezTo>
                  <a:cubicBezTo>
                    <a:pt x="717054" y="2073795"/>
                    <a:pt x="719505" y="2072982"/>
                    <a:pt x="718019" y="2076183"/>
                  </a:cubicBezTo>
                  <a:cubicBezTo>
                    <a:pt x="717537" y="2077224"/>
                    <a:pt x="716610" y="2076919"/>
                    <a:pt x="716343" y="2078227"/>
                  </a:cubicBezTo>
                  <a:cubicBezTo>
                    <a:pt x="716203" y="2079599"/>
                    <a:pt x="717207" y="2080196"/>
                    <a:pt x="717346" y="2081466"/>
                  </a:cubicBezTo>
                  <a:cubicBezTo>
                    <a:pt x="717727" y="2084222"/>
                    <a:pt x="715086" y="2085594"/>
                    <a:pt x="715225" y="2088565"/>
                  </a:cubicBezTo>
                  <a:cubicBezTo>
                    <a:pt x="715263" y="2089391"/>
                    <a:pt x="715746" y="2090127"/>
                    <a:pt x="715746" y="2091067"/>
                  </a:cubicBezTo>
                  <a:cubicBezTo>
                    <a:pt x="715683" y="2093328"/>
                    <a:pt x="714336" y="2093772"/>
                    <a:pt x="713257" y="2095373"/>
                  </a:cubicBezTo>
                  <a:cubicBezTo>
                    <a:pt x="711987" y="2097430"/>
                    <a:pt x="713181" y="2097430"/>
                    <a:pt x="713105" y="2098954"/>
                  </a:cubicBezTo>
                  <a:cubicBezTo>
                    <a:pt x="712927" y="2101672"/>
                    <a:pt x="709688" y="2103081"/>
                    <a:pt x="709460" y="2106206"/>
                  </a:cubicBezTo>
                  <a:cubicBezTo>
                    <a:pt x="709206" y="2109216"/>
                    <a:pt x="710653" y="2112378"/>
                    <a:pt x="711657" y="2115324"/>
                  </a:cubicBezTo>
                  <a:cubicBezTo>
                    <a:pt x="712215" y="2116772"/>
                    <a:pt x="712660" y="2118296"/>
                    <a:pt x="712406" y="2119896"/>
                  </a:cubicBezTo>
                  <a:cubicBezTo>
                    <a:pt x="712254" y="2121306"/>
                    <a:pt x="711504" y="2122424"/>
                    <a:pt x="711441" y="2123808"/>
                  </a:cubicBezTo>
                  <a:cubicBezTo>
                    <a:pt x="717499" y="2124290"/>
                    <a:pt x="715263" y="2111336"/>
                    <a:pt x="717092" y="2108517"/>
                  </a:cubicBezTo>
                  <a:cubicBezTo>
                    <a:pt x="718210" y="2106688"/>
                    <a:pt x="719505" y="2106688"/>
                    <a:pt x="720445" y="2108517"/>
                  </a:cubicBezTo>
                  <a:cubicBezTo>
                    <a:pt x="721410" y="2110562"/>
                    <a:pt x="719988" y="2112124"/>
                    <a:pt x="719099" y="2113610"/>
                  </a:cubicBezTo>
                  <a:cubicBezTo>
                    <a:pt x="716788" y="2117661"/>
                    <a:pt x="717613" y="2123986"/>
                    <a:pt x="717537" y="2128608"/>
                  </a:cubicBezTo>
                  <a:cubicBezTo>
                    <a:pt x="713625" y="2130171"/>
                    <a:pt x="714819" y="2133777"/>
                    <a:pt x="714489" y="2136711"/>
                  </a:cubicBezTo>
                  <a:cubicBezTo>
                    <a:pt x="714336" y="2138578"/>
                    <a:pt x="713181" y="2138730"/>
                    <a:pt x="712254" y="2140026"/>
                  </a:cubicBezTo>
                  <a:cubicBezTo>
                    <a:pt x="711060" y="2141816"/>
                    <a:pt x="711212" y="2144039"/>
                    <a:pt x="710501" y="2146058"/>
                  </a:cubicBezTo>
                  <a:cubicBezTo>
                    <a:pt x="709904" y="2147798"/>
                    <a:pt x="708380" y="2148992"/>
                    <a:pt x="708012" y="2150960"/>
                  </a:cubicBezTo>
                  <a:cubicBezTo>
                    <a:pt x="707491" y="2153716"/>
                    <a:pt x="708279" y="2156472"/>
                    <a:pt x="709206" y="2158885"/>
                  </a:cubicBezTo>
                  <a:cubicBezTo>
                    <a:pt x="710361" y="2162390"/>
                    <a:pt x="711403" y="2164245"/>
                    <a:pt x="710577" y="2167750"/>
                  </a:cubicBezTo>
                  <a:cubicBezTo>
                    <a:pt x="710247" y="2169312"/>
                    <a:pt x="708901" y="2174290"/>
                    <a:pt x="710920" y="2175230"/>
                  </a:cubicBezTo>
                  <a:cubicBezTo>
                    <a:pt x="713816" y="2176449"/>
                    <a:pt x="714629" y="2163508"/>
                    <a:pt x="715937" y="2161946"/>
                  </a:cubicBezTo>
                  <a:cubicBezTo>
                    <a:pt x="719505" y="2157437"/>
                    <a:pt x="720255" y="2166886"/>
                    <a:pt x="722591" y="2168271"/>
                  </a:cubicBezTo>
                  <a:cubicBezTo>
                    <a:pt x="724306" y="2169312"/>
                    <a:pt x="725944" y="2169045"/>
                    <a:pt x="727176" y="2170988"/>
                  </a:cubicBezTo>
                  <a:cubicBezTo>
                    <a:pt x="728103" y="2172614"/>
                    <a:pt x="728027" y="2174290"/>
                    <a:pt x="729449" y="2175713"/>
                  </a:cubicBezTo>
                  <a:cubicBezTo>
                    <a:pt x="729894" y="2176233"/>
                    <a:pt x="730745" y="2176335"/>
                    <a:pt x="731227" y="2177084"/>
                  </a:cubicBezTo>
                  <a:cubicBezTo>
                    <a:pt x="731862" y="2177796"/>
                    <a:pt x="732053" y="2179358"/>
                    <a:pt x="732574" y="2180285"/>
                  </a:cubicBezTo>
                  <a:cubicBezTo>
                    <a:pt x="733907" y="2182520"/>
                    <a:pt x="734618" y="2182368"/>
                    <a:pt x="736472" y="2183193"/>
                  </a:cubicBezTo>
                  <a:cubicBezTo>
                    <a:pt x="737552" y="2183561"/>
                    <a:pt x="737184" y="2182774"/>
                    <a:pt x="738149" y="2184298"/>
                  </a:cubicBezTo>
                  <a:cubicBezTo>
                    <a:pt x="738784" y="2185377"/>
                    <a:pt x="738517" y="2186686"/>
                    <a:pt x="739076" y="2187613"/>
                  </a:cubicBezTo>
                  <a:cubicBezTo>
                    <a:pt x="739978" y="2189251"/>
                    <a:pt x="740829" y="2190038"/>
                    <a:pt x="742759" y="2188438"/>
                  </a:cubicBezTo>
                  <a:cubicBezTo>
                    <a:pt x="744994" y="2191448"/>
                    <a:pt x="741387" y="2193721"/>
                    <a:pt x="742276" y="2196655"/>
                  </a:cubicBezTo>
                  <a:cubicBezTo>
                    <a:pt x="742911" y="2198776"/>
                    <a:pt x="746404" y="2199855"/>
                    <a:pt x="748118" y="2201087"/>
                  </a:cubicBezTo>
                  <a:cubicBezTo>
                    <a:pt x="750163" y="2202573"/>
                    <a:pt x="753668" y="2203729"/>
                    <a:pt x="755154" y="2205926"/>
                  </a:cubicBezTo>
                  <a:cubicBezTo>
                    <a:pt x="756424" y="2207704"/>
                    <a:pt x="756488" y="2210307"/>
                    <a:pt x="757872" y="2212352"/>
                  </a:cubicBezTo>
                  <a:cubicBezTo>
                    <a:pt x="759548" y="2214892"/>
                    <a:pt x="760031" y="2217191"/>
                    <a:pt x="760666" y="2220353"/>
                  </a:cubicBezTo>
                  <a:cubicBezTo>
                    <a:pt x="761250" y="2223782"/>
                    <a:pt x="764159" y="2225751"/>
                    <a:pt x="764933" y="2228761"/>
                  </a:cubicBezTo>
                  <a:cubicBezTo>
                    <a:pt x="765721" y="2232380"/>
                    <a:pt x="763790" y="2236355"/>
                    <a:pt x="763752" y="2239784"/>
                  </a:cubicBezTo>
                  <a:cubicBezTo>
                    <a:pt x="763752" y="2244204"/>
                    <a:pt x="767994" y="2245880"/>
                    <a:pt x="768515" y="2250122"/>
                  </a:cubicBezTo>
                  <a:cubicBezTo>
                    <a:pt x="769327" y="2255253"/>
                    <a:pt x="766432" y="2260993"/>
                    <a:pt x="767803" y="2265680"/>
                  </a:cubicBezTo>
                  <a:cubicBezTo>
                    <a:pt x="768438" y="2267724"/>
                    <a:pt x="768769" y="2271141"/>
                    <a:pt x="770001" y="2272931"/>
                  </a:cubicBezTo>
                  <a:cubicBezTo>
                    <a:pt x="772083" y="2276055"/>
                    <a:pt x="776770" y="2276500"/>
                    <a:pt x="779157" y="2279700"/>
                  </a:cubicBezTo>
                  <a:cubicBezTo>
                    <a:pt x="781799" y="2280107"/>
                    <a:pt x="781938" y="2279662"/>
                    <a:pt x="783945" y="2281529"/>
                  </a:cubicBezTo>
                  <a:cubicBezTo>
                    <a:pt x="785482" y="2282977"/>
                    <a:pt x="787565" y="2284577"/>
                    <a:pt x="788162" y="2286622"/>
                  </a:cubicBezTo>
                  <a:cubicBezTo>
                    <a:pt x="789305" y="2290533"/>
                    <a:pt x="781088" y="2295398"/>
                    <a:pt x="787971" y="2296185"/>
                  </a:cubicBezTo>
                  <a:cubicBezTo>
                    <a:pt x="791578" y="2296591"/>
                    <a:pt x="793216" y="2296896"/>
                    <a:pt x="795070" y="2300389"/>
                  </a:cubicBezTo>
                  <a:cubicBezTo>
                    <a:pt x="795528" y="2301240"/>
                    <a:pt x="795858" y="2303106"/>
                    <a:pt x="796670" y="2303665"/>
                  </a:cubicBezTo>
                  <a:cubicBezTo>
                    <a:pt x="798499" y="2304859"/>
                    <a:pt x="801890" y="2301951"/>
                    <a:pt x="803414" y="2302840"/>
                  </a:cubicBezTo>
                  <a:cubicBezTo>
                    <a:pt x="805573" y="2303818"/>
                    <a:pt x="804456" y="2307983"/>
                    <a:pt x="804748" y="2310282"/>
                  </a:cubicBezTo>
                  <a:cubicBezTo>
                    <a:pt x="805192" y="2313114"/>
                    <a:pt x="806234" y="2312403"/>
                    <a:pt x="808507" y="2313444"/>
                  </a:cubicBezTo>
                  <a:cubicBezTo>
                    <a:pt x="810856" y="2314600"/>
                    <a:pt x="809777" y="2317026"/>
                    <a:pt x="812977" y="2316276"/>
                  </a:cubicBezTo>
                  <a:cubicBezTo>
                    <a:pt x="815619" y="2315756"/>
                    <a:pt x="815238" y="2314714"/>
                    <a:pt x="817359" y="2315908"/>
                  </a:cubicBezTo>
                  <a:cubicBezTo>
                    <a:pt x="818070" y="2316505"/>
                    <a:pt x="818337" y="2317203"/>
                    <a:pt x="819073" y="2317610"/>
                  </a:cubicBezTo>
                  <a:cubicBezTo>
                    <a:pt x="820077" y="2317991"/>
                    <a:pt x="821004" y="2317394"/>
                    <a:pt x="821943" y="2318130"/>
                  </a:cubicBezTo>
                  <a:cubicBezTo>
                    <a:pt x="823544" y="2319439"/>
                    <a:pt x="822756" y="2322156"/>
                    <a:pt x="824026" y="2323680"/>
                  </a:cubicBezTo>
                  <a:cubicBezTo>
                    <a:pt x="825322" y="2325433"/>
                    <a:pt x="828636" y="2324988"/>
                    <a:pt x="830567" y="2325166"/>
                  </a:cubicBezTo>
                  <a:cubicBezTo>
                    <a:pt x="833666" y="2325433"/>
                    <a:pt x="837006" y="2325281"/>
                    <a:pt x="838911" y="2327846"/>
                  </a:cubicBezTo>
                  <a:cubicBezTo>
                    <a:pt x="840473" y="2329929"/>
                    <a:pt x="841324" y="2331237"/>
                    <a:pt x="843775" y="2332913"/>
                  </a:cubicBezTo>
                  <a:cubicBezTo>
                    <a:pt x="845756" y="2334056"/>
                    <a:pt x="847953" y="2335034"/>
                    <a:pt x="850480" y="2334653"/>
                  </a:cubicBezTo>
                  <a:cubicBezTo>
                    <a:pt x="854125" y="2334323"/>
                    <a:pt x="853198" y="2332685"/>
                    <a:pt x="852004" y="2330005"/>
                  </a:cubicBezTo>
                  <a:cubicBezTo>
                    <a:pt x="854316" y="2329002"/>
                    <a:pt x="858583" y="2332837"/>
                    <a:pt x="857923" y="2327440"/>
                  </a:cubicBezTo>
                  <a:cubicBezTo>
                    <a:pt x="857542" y="2324760"/>
                    <a:pt x="855459" y="2323388"/>
                    <a:pt x="853122" y="2322449"/>
                  </a:cubicBezTo>
                  <a:cubicBezTo>
                    <a:pt x="850214" y="2321407"/>
                    <a:pt x="848880" y="2322233"/>
                    <a:pt x="848512" y="2318956"/>
                  </a:cubicBezTo>
                  <a:cubicBezTo>
                    <a:pt x="848131" y="2314714"/>
                    <a:pt x="849579" y="2311361"/>
                    <a:pt x="844969" y="2309545"/>
                  </a:cubicBezTo>
                  <a:cubicBezTo>
                    <a:pt x="842594" y="2308504"/>
                    <a:pt x="841247" y="2308504"/>
                    <a:pt x="840028" y="2306116"/>
                  </a:cubicBezTo>
                  <a:cubicBezTo>
                    <a:pt x="839127" y="2304262"/>
                    <a:pt x="839127" y="2301951"/>
                    <a:pt x="837971" y="2300236"/>
                  </a:cubicBezTo>
                  <a:cubicBezTo>
                    <a:pt x="836866" y="2298598"/>
                    <a:pt x="834770" y="2297823"/>
                    <a:pt x="834034" y="2295893"/>
                  </a:cubicBezTo>
                  <a:cubicBezTo>
                    <a:pt x="833513" y="2294216"/>
                    <a:pt x="833843" y="2291651"/>
                    <a:pt x="833843" y="2290051"/>
                  </a:cubicBezTo>
                  <a:cubicBezTo>
                    <a:pt x="834034" y="2286292"/>
                    <a:pt x="833920" y="2282494"/>
                    <a:pt x="833628" y="2278697"/>
                  </a:cubicBezTo>
                  <a:cubicBezTo>
                    <a:pt x="833323" y="2274824"/>
                    <a:pt x="830567" y="2270925"/>
                    <a:pt x="830834" y="2267127"/>
                  </a:cubicBezTo>
                  <a:cubicBezTo>
                    <a:pt x="831164" y="2262581"/>
                    <a:pt x="833069" y="2258415"/>
                    <a:pt x="832954" y="2253653"/>
                  </a:cubicBezTo>
                  <a:cubicBezTo>
                    <a:pt x="832840" y="2249487"/>
                    <a:pt x="831913" y="2244547"/>
                    <a:pt x="829386" y="2241118"/>
                  </a:cubicBezTo>
                  <a:cubicBezTo>
                    <a:pt x="824141" y="2234082"/>
                    <a:pt x="815759" y="2229434"/>
                    <a:pt x="811999" y="2221141"/>
                  </a:cubicBezTo>
                  <a:cubicBezTo>
                    <a:pt x="811110" y="2219198"/>
                    <a:pt x="809294" y="2218194"/>
                    <a:pt x="808736" y="2216188"/>
                  </a:cubicBezTo>
                  <a:cubicBezTo>
                    <a:pt x="808355" y="2215032"/>
                    <a:pt x="808659" y="2213914"/>
                    <a:pt x="808215" y="2212873"/>
                  </a:cubicBezTo>
                  <a:cubicBezTo>
                    <a:pt x="807465" y="2211133"/>
                    <a:pt x="805980" y="2210130"/>
                    <a:pt x="804049" y="2210231"/>
                  </a:cubicBezTo>
                  <a:cubicBezTo>
                    <a:pt x="801954" y="2210307"/>
                    <a:pt x="802182" y="2211616"/>
                    <a:pt x="800696" y="2212467"/>
                  </a:cubicBezTo>
                  <a:cubicBezTo>
                    <a:pt x="795629" y="2214892"/>
                    <a:pt x="790651" y="2202789"/>
                    <a:pt x="788784" y="2199703"/>
                  </a:cubicBezTo>
                  <a:cubicBezTo>
                    <a:pt x="787044" y="2196884"/>
                    <a:pt x="784961" y="2196985"/>
                    <a:pt x="781723" y="2197252"/>
                  </a:cubicBezTo>
                  <a:cubicBezTo>
                    <a:pt x="778332" y="2197366"/>
                    <a:pt x="774839" y="2196731"/>
                    <a:pt x="771601" y="2195360"/>
                  </a:cubicBezTo>
                  <a:cubicBezTo>
                    <a:pt x="767727" y="2193645"/>
                    <a:pt x="768438" y="2188768"/>
                    <a:pt x="765530" y="2186051"/>
                  </a:cubicBezTo>
                  <a:cubicBezTo>
                    <a:pt x="763269" y="2184006"/>
                    <a:pt x="761555" y="2185936"/>
                    <a:pt x="758875" y="2185568"/>
                  </a:cubicBezTo>
                  <a:cubicBezTo>
                    <a:pt x="756043" y="2184895"/>
                    <a:pt x="754481" y="2181618"/>
                    <a:pt x="757428" y="2179840"/>
                  </a:cubicBezTo>
                  <a:cubicBezTo>
                    <a:pt x="759840" y="2178278"/>
                    <a:pt x="763079" y="2180577"/>
                    <a:pt x="764603" y="2177084"/>
                  </a:cubicBezTo>
                  <a:cubicBezTo>
                    <a:pt x="765606" y="2174849"/>
                    <a:pt x="765454" y="2173147"/>
                    <a:pt x="763752" y="2171357"/>
                  </a:cubicBezTo>
                  <a:cubicBezTo>
                    <a:pt x="762152" y="2169604"/>
                    <a:pt x="761517" y="2169312"/>
                    <a:pt x="761187" y="2166747"/>
                  </a:cubicBezTo>
                  <a:cubicBezTo>
                    <a:pt x="761034" y="2165515"/>
                    <a:pt x="761250" y="2164245"/>
                    <a:pt x="760666" y="2163127"/>
                  </a:cubicBezTo>
                  <a:cubicBezTo>
                    <a:pt x="760031" y="2162086"/>
                    <a:pt x="759066" y="2161870"/>
                    <a:pt x="758240" y="2161235"/>
                  </a:cubicBezTo>
                  <a:cubicBezTo>
                    <a:pt x="756907" y="2159901"/>
                    <a:pt x="757351" y="2158034"/>
                    <a:pt x="756119" y="2156802"/>
                  </a:cubicBezTo>
                  <a:cubicBezTo>
                    <a:pt x="755116" y="2157437"/>
                    <a:pt x="753922" y="2158149"/>
                    <a:pt x="752627" y="2157920"/>
                  </a:cubicBezTo>
                  <a:cubicBezTo>
                    <a:pt x="750062" y="2157514"/>
                    <a:pt x="750277" y="2155139"/>
                    <a:pt x="750277" y="2153043"/>
                  </a:cubicBezTo>
                  <a:cubicBezTo>
                    <a:pt x="750277" y="2151710"/>
                    <a:pt x="750874" y="2149106"/>
                    <a:pt x="749642" y="2148179"/>
                  </a:cubicBezTo>
                  <a:cubicBezTo>
                    <a:pt x="747826" y="2146719"/>
                    <a:pt x="747001" y="2148662"/>
                    <a:pt x="746709" y="2145233"/>
                  </a:cubicBezTo>
                  <a:cubicBezTo>
                    <a:pt x="746594" y="2143226"/>
                    <a:pt x="747864" y="2140026"/>
                    <a:pt x="746671" y="2138387"/>
                  </a:cubicBezTo>
                  <a:cubicBezTo>
                    <a:pt x="745743" y="2137016"/>
                    <a:pt x="743737" y="2137016"/>
                    <a:pt x="742276" y="2137016"/>
                  </a:cubicBezTo>
                  <a:cubicBezTo>
                    <a:pt x="738073" y="2136902"/>
                    <a:pt x="737260" y="2141435"/>
                    <a:pt x="733272" y="2141143"/>
                  </a:cubicBezTo>
                  <a:cubicBezTo>
                    <a:pt x="732713" y="2140026"/>
                    <a:pt x="732751" y="2138502"/>
                    <a:pt x="732904" y="2137194"/>
                  </a:cubicBezTo>
                  <a:cubicBezTo>
                    <a:pt x="732904" y="2136902"/>
                    <a:pt x="733158" y="2136635"/>
                    <a:pt x="733158" y="2136305"/>
                  </a:cubicBezTo>
                  <a:cubicBezTo>
                    <a:pt x="733272" y="2135009"/>
                    <a:pt x="732307" y="2134488"/>
                    <a:pt x="731456" y="2133257"/>
                  </a:cubicBezTo>
                  <a:cubicBezTo>
                    <a:pt x="730110" y="2131059"/>
                    <a:pt x="730745" y="2128164"/>
                    <a:pt x="731075" y="2125700"/>
                  </a:cubicBezTo>
                  <a:cubicBezTo>
                    <a:pt x="731456" y="2123059"/>
                    <a:pt x="727621" y="2122055"/>
                    <a:pt x="728217" y="2118893"/>
                  </a:cubicBezTo>
                  <a:cubicBezTo>
                    <a:pt x="728332" y="2118080"/>
                    <a:pt x="728992" y="2117483"/>
                    <a:pt x="729145" y="2116442"/>
                  </a:cubicBezTo>
                  <a:cubicBezTo>
                    <a:pt x="729449" y="2114943"/>
                    <a:pt x="728891" y="2113241"/>
                    <a:pt x="728027" y="2112009"/>
                  </a:cubicBezTo>
                  <a:cubicBezTo>
                    <a:pt x="728027" y="2109597"/>
                    <a:pt x="728891" y="2108517"/>
                    <a:pt x="728992" y="2106091"/>
                  </a:cubicBezTo>
                  <a:cubicBezTo>
                    <a:pt x="729068" y="2104313"/>
                    <a:pt x="730110" y="2102777"/>
                    <a:pt x="731456" y="2101519"/>
                  </a:cubicBezTo>
                  <a:cubicBezTo>
                    <a:pt x="732459" y="2100732"/>
                    <a:pt x="733653" y="2100478"/>
                    <a:pt x="734237" y="2099132"/>
                  </a:cubicBezTo>
                  <a:cubicBezTo>
                    <a:pt x="734758" y="2098090"/>
                    <a:pt x="734796" y="2096528"/>
                    <a:pt x="734758" y="2095347"/>
                  </a:cubicBezTo>
                  <a:cubicBezTo>
                    <a:pt x="734656" y="2093328"/>
                    <a:pt x="733869" y="2091626"/>
                    <a:pt x="733907" y="2089645"/>
                  </a:cubicBezTo>
                  <a:cubicBezTo>
                    <a:pt x="734060" y="2087384"/>
                    <a:pt x="735101" y="2085670"/>
                    <a:pt x="736472" y="2083841"/>
                  </a:cubicBezTo>
                  <a:cubicBezTo>
                    <a:pt x="737260" y="2082723"/>
                    <a:pt x="736472" y="2081466"/>
                    <a:pt x="736815" y="2080120"/>
                  </a:cubicBezTo>
                  <a:cubicBezTo>
                    <a:pt x="736993" y="2079155"/>
                    <a:pt x="737628" y="2078482"/>
                    <a:pt x="737819" y="2077300"/>
                  </a:cubicBezTo>
                  <a:cubicBezTo>
                    <a:pt x="738073" y="2075992"/>
                    <a:pt x="737857" y="2074837"/>
                    <a:pt x="738784" y="2073719"/>
                  </a:cubicBezTo>
                  <a:cubicBezTo>
                    <a:pt x="739495" y="2072868"/>
                    <a:pt x="740498" y="2072576"/>
                    <a:pt x="741121" y="2071751"/>
                  </a:cubicBezTo>
                  <a:cubicBezTo>
                    <a:pt x="743242" y="2068893"/>
                    <a:pt x="741387" y="2065274"/>
                    <a:pt x="742911" y="2062746"/>
                  </a:cubicBezTo>
                  <a:cubicBezTo>
                    <a:pt x="743394" y="2061895"/>
                    <a:pt x="743800" y="2061413"/>
                    <a:pt x="743915" y="2060473"/>
                  </a:cubicBezTo>
                  <a:cubicBezTo>
                    <a:pt x="744029" y="2058288"/>
                    <a:pt x="741984" y="2056498"/>
                    <a:pt x="741235" y="2054567"/>
                  </a:cubicBezTo>
                  <a:cubicBezTo>
                    <a:pt x="740384" y="2052548"/>
                    <a:pt x="741641" y="2051430"/>
                    <a:pt x="742835" y="2049945"/>
                  </a:cubicBezTo>
                  <a:cubicBezTo>
                    <a:pt x="744029" y="2048459"/>
                    <a:pt x="744550" y="2045220"/>
                    <a:pt x="743394" y="2043582"/>
                  </a:cubicBezTo>
                  <a:cubicBezTo>
                    <a:pt x="742467" y="2042210"/>
                    <a:pt x="739152" y="2041093"/>
                    <a:pt x="740638" y="2038896"/>
                  </a:cubicBezTo>
                  <a:cubicBezTo>
                    <a:pt x="741426" y="2037778"/>
                    <a:pt x="743178" y="2038337"/>
                    <a:pt x="744283" y="2037854"/>
                  </a:cubicBezTo>
                  <a:cubicBezTo>
                    <a:pt x="745883" y="2037486"/>
                    <a:pt x="746264" y="2036178"/>
                    <a:pt x="747306" y="2035289"/>
                  </a:cubicBezTo>
                  <a:cubicBezTo>
                    <a:pt x="748118" y="2034578"/>
                    <a:pt x="749604" y="2034133"/>
                    <a:pt x="750646" y="2034438"/>
                  </a:cubicBezTo>
                  <a:cubicBezTo>
                    <a:pt x="751916" y="2034654"/>
                    <a:pt x="752767" y="2035924"/>
                    <a:pt x="754075" y="2035733"/>
                  </a:cubicBezTo>
                  <a:cubicBezTo>
                    <a:pt x="755345" y="2035479"/>
                    <a:pt x="756234" y="2034438"/>
                    <a:pt x="757466" y="2034286"/>
                  </a:cubicBezTo>
                  <a:cubicBezTo>
                    <a:pt x="758990" y="2033981"/>
                    <a:pt x="760996" y="2034286"/>
                    <a:pt x="762038" y="2035479"/>
                  </a:cubicBezTo>
                  <a:cubicBezTo>
                    <a:pt x="762965" y="2036292"/>
                    <a:pt x="762812" y="2037778"/>
                    <a:pt x="762812" y="2038896"/>
                  </a:cubicBezTo>
                  <a:cubicBezTo>
                    <a:pt x="762749" y="2041207"/>
                    <a:pt x="762596" y="2043506"/>
                    <a:pt x="762673" y="2045703"/>
                  </a:cubicBezTo>
                  <a:cubicBezTo>
                    <a:pt x="762711" y="2048344"/>
                    <a:pt x="764006" y="2050542"/>
                    <a:pt x="763790" y="2053183"/>
                  </a:cubicBezTo>
                  <a:cubicBezTo>
                    <a:pt x="763638" y="2054567"/>
                    <a:pt x="762596" y="2056790"/>
                    <a:pt x="764082" y="2058060"/>
                  </a:cubicBezTo>
                  <a:cubicBezTo>
                    <a:pt x="765200" y="2058873"/>
                    <a:pt x="767727" y="2058543"/>
                    <a:pt x="768883" y="2057984"/>
                  </a:cubicBezTo>
                  <a:cubicBezTo>
                    <a:pt x="770483" y="2057273"/>
                    <a:pt x="771334" y="2055977"/>
                    <a:pt x="772680" y="2055088"/>
                  </a:cubicBezTo>
                  <a:cubicBezTo>
                    <a:pt x="774204" y="2054047"/>
                    <a:pt x="774839" y="2054974"/>
                    <a:pt x="776325" y="2055672"/>
                  </a:cubicBezTo>
                  <a:cubicBezTo>
                    <a:pt x="778141" y="2056790"/>
                    <a:pt x="780237" y="2057057"/>
                    <a:pt x="782091" y="2055977"/>
                  </a:cubicBezTo>
                  <a:cubicBezTo>
                    <a:pt x="784440" y="2054567"/>
                    <a:pt x="787298" y="2054453"/>
                    <a:pt x="789165" y="2057057"/>
                  </a:cubicBezTo>
                  <a:cubicBezTo>
                    <a:pt x="790054" y="2058352"/>
                    <a:pt x="789495" y="2059393"/>
                    <a:pt x="791133" y="2060028"/>
                  </a:cubicBezTo>
                  <a:cubicBezTo>
                    <a:pt x="792365" y="2060473"/>
                    <a:pt x="793661" y="2060587"/>
                    <a:pt x="794778" y="2061298"/>
                  </a:cubicBezTo>
                  <a:cubicBezTo>
                    <a:pt x="795858" y="2062035"/>
                    <a:pt x="796188" y="2063229"/>
                    <a:pt x="796823" y="2064270"/>
                  </a:cubicBezTo>
                  <a:cubicBezTo>
                    <a:pt x="797420" y="2065172"/>
                    <a:pt x="798055" y="2066277"/>
                    <a:pt x="799172" y="2066658"/>
                  </a:cubicBezTo>
                  <a:cubicBezTo>
                    <a:pt x="799985" y="2066874"/>
                    <a:pt x="801293" y="2066251"/>
                    <a:pt x="801954" y="2066772"/>
                  </a:cubicBezTo>
                  <a:cubicBezTo>
                    <a:pt x="802106" y="2066874"/>
                    <a:pt x="802182" y="2067775"/>
                    <a:pt x="802259" y="2067839"/>
                  </a:cubicBezTo>
                  <a:cubicBezTo>
                    <a:pt x="802513" y="2068550"/>
                    <a:pt x="802855" y="2069376"/>
                    <a:pt x="803414" y="2069960"/>
                  </a:cubicBezTo>
                  <a:cubicBezTo>
                    <a:pt x="804456" y="2070900"/>
                    <a:pt x="804976" y="2070709"/>
                    <a:pt x="805649" y="2069668"/>
                  </a:cubicBezTo>
                  <a:cubicBezTo>
                    <a:pt x="806462" y="2068436"/>
                    <a:pt x="806615" y="2066772"/>
                    <a:pt x="808316" y="2066658"/>
                  </a:cubicBezTo>
                  <a:cubicBezTo>
                    <a:pt x="809955" y="2066544"/>
                    <a:pt x="810958" y="2068436"/>
                    <a:pt x="811377" y="2069706"/>
                  </a:cubicBezTo>
                  <a:cubicBezTo>
                    <a:pt x="811898" y="2071268"/>
                    <a:pt x="811898" y="2072982"/>
                    <a:pt x="811999" y="2074621"/>
                  </a:cubicBezTo>
                  <a:cubicBezTo>
                    <a:pt x="811999" y="2075319"/>
                    <a:pt x="811999" y="2075992"/>
                    <a:pt x="812418" y="2076703"/>
                  </a:cubicBezTo>
                  <a:cubicBezTo>
                    <a:pt x="812863" y="2077478"/>
                    <a:pt x="813752" y="2077821"/>
                    <a:pt x="814196" y="2078596"/>
                  </a:cubicBezTo>
                  <a:cubicBezTo>
                    <a:pt x="815873" y="2081352"/>
                    <a:pt x="814196" y="2085149"/>
                    <a:pt x="817359" y="2087384"/>
                  </a:cubicBezTo>
                  <a:cubicBezTo>
                    <a:pt x="819073" y="2088489"/>
                    <a:pt x="820978" y="2088388"/>
                    <a:pt x="821905" y="2090394"/>
                  </a:cubicBezTo>
                  <a:cubicBezTo>
                    <a:pt x="822464" y="2091474"/>
                    <a:pt x="822502" y="2092731"/>
                    <a:pt x="822756" y="2094001"/>
                  </a:cubicBezTo>
                  <a:cubicBezTo>
                    <a:pt x="822909" y="2095119"/>
                    <a:pt x="823061" y="2096414"/>
                    <a:pt x="823683" y="2097493"/>
                  </a:cubicBezTo>
                  <a:cubicBezTo>
                    <a:pt x="824699" y="2099055"/>
                    <a:pt x="828446" y="2100922"/>
                    <a:pt x="830160" y="2099652"/>
                  </a:cubicBezTo>
                  <a:cubicBezTo>
                    <a:pt x="831913" y="2098535"/>
                    <a:pt x="830757" y="2095563"/>
                    <a:pt x="831392" y="2094115"/>
                  </a:cubicBezTo>
                  <a:cubicBezTo>
                    <a:pt x="832396" y="2091474"/>
                    <a:pt x="835291" y="2093328"/>
                    <a:pt x="836485" y="2094560"/>
                  </a:cubicBezTo>
                  <a:cubicBezTo>
                    <a:pt x="839508" y="2097570"/>
                    <a:pt x="836371" y="2100072"/>
                    <a:pt x="834923" y="2102777"/>
                  </a:cubicBezTo>
                  <a:cubicBezTo>
                    <a:pt x="834250" y="2104123"/>
                    <a:pt x="833843" y="2106688"/>
                    <a:pt x="835329" y="2107653"/>
                  </a:cubicBezTo>
                  <a:cubicBezTo>
                    <a:pt x="836155" y="2108250"/>
                    <a:pt x="838568" y="2108250"/>
                    <a:pt x="839508" y="2107806"/>
                  </a:cubicBezTo>
                  <a:cubicBezTo>
                    <a:pt x="841476" y="2106993"/>
                    <a:pt x="840613" y="2103894"/>
                    <a:pt x="842111" y="2103272"/>
                  </a:cubicBezTo>
                  <a:cubicBezTo>
                    <a:pt x="843483" y="2102777"/>
                    <a:pt x="845604" y="2104605"/>
                    <a:pt x="846455" y="2105532"/>
                  </a:cubicBezTo>
                  <a:cubicBezTo>
                    <a:pt x="847648" y="2106917"/>
                    <a:pt x="847724" y="2106993"/>
                    <a:pt x="849655" y="2106536"/>
                  </a:cubicBezTo>
                  <a:cubicBezTo>
                    <a:pt x="854900" y="2105164"/>
                    <a:pt x="852678" y="2111781"/>
                    <a:pt x="854532" y="2114359"/>
                  </a:cubicBezTo>
                  <a:cubicBezTo>
                    <a:pt x="855840" y="2116366"/>
                    <a:pt x="858443" y="2115324"/>
                    <a:pt x="860158" y="2116213"/>
                  </a:cubicBezTo>
                  <a:cubicBezTo>
                    <a:pt x="860856" y="2116620"/>
                    <a:pt x="861047" y="2117178"/>
                    <a:pt x="862126" y="2116963"/>
                  </a:cubicBezTo>
                  <a:cubicBezTo>
                    <a:pt x="863727" y="2116620"/>
                    <a:pt x="865289" y="2115578"/>
                    <a:pt x="866889" y="2115438"/>
                  </a:cubicBezTo>
                  <a:cubicBezTo>
                    <a:pt x="868743" y="2115057"/>
                    <a:pt x="870686" y="2115324"/>
                    <a:pt x="872502" y="2115324"/>
                  </a:cubicBezTo>
                  <a:cubicBezTo>
                    <a:pt x="873582" y="2115324"/>
                    <a:pt x="876414" y="2114880"/>
                    <a:pt x="877049" y="2116137"/>
                  </a:cubicBezTo>
                  <a:cubicBezTo>
                    <a:pt x="877671" y="2117483"/>
                    <a:pt x="875969" y="2118741"/>
                    <a:pt x="875068" y="2119223"/>
                  </a:cubicBezTo>
                  <a:cubicBezTo>
                    <a:pt x="872807" y="2120785"/>
                    <a:pt x="869416" y="2120049"/>
                    <a:pt x="867410" y="2121801"/>
                  </a:cubicBezTo>
                  <a:cubicBezTo>
                    <a:pt x="865365" y="2123541"/>
                    <a:pt x="864171" y="2126856"/>
                    <a:pt x="864362" y="2129574"/>
                  </a:cubicBezTo>
                  <a:cubicBezTo>
                    <a:pt x="864362" y="2131326"/>
                    <a:pt x="865098" y="2134590"/>
                    <a:pt x="864095" y="2136305"/>
                  </a:cubicBezTo>
                  <a:cubicBezTo>
                    <a:pt x="862977" y="2138172"/>
                    <a:pt x="863765" y="2141372"/>
                    <a:pt x="863765" y="2143632"/>
                  </a:cubicBezTo>
                  <a:cubicBezTo>
                    <a:pt x="863765" y="2144039"/>
                    <a:pt x="863498" y="2145118"/>
                    <a:pt x="863765" y="2145538"/>
                  </a:cubicBezTo>
                  <a:cubicBezTo>
                    <a:pt x="864171" y="2146655"/>
                    <a:pt x="864171" y="2145792"/>
                    <a:pt x="864946" y="2146134"/>
                  </a:cubicBezTo>
                  <a:cubicBezTo>
                    <a:pt x="865924" y="2146871"/>
                    <a:pt x="866508" y="2148662"/>
                    <a:pt x="865924" y="2149855"/>
                  </a:cubicBezTo>
                  <a:cubicBezTo>
                    <a:pt x="864946" y="2151710"/>
                    <a:pt x="862977" y="2150592"/>
                    <a:pt x="861529" y="2151151"/>
                  </a:cubicBezTo>
                  <a:cubicBezTo>
                    <a:pt x="859599" y="2151824"/>
                    <a:pt x="859891" y="2155913"/>
                    <a:pt x="861606" y="2156701"/>
                  </a:cubicBezTo>
                  <a:cubicBezTo>
                    <a:pt x="864095" y="2157628"/>
                    <a:pt x="868108" y="2155024"/>
                    <a:pt x="869746" y="2153272"/>
                  </a:cubicBezTo>
                  <a:cubicBezTo>
                    <a:pt x="870648" y="2152421"/>
                    <a:pt x="870978" y="2152421"/>
                    <a:pt x="872134" y="2151595"/>
                  </a:cubicBezTo>
                  <a:cubicBezTo>
                    <a:pt x="873328" y="2150897"/>
                    <a:pt x="874369" y="2149665"/>
                    <a:pt x="875588" y="2149106"/>
                  </a:cubicBezTo>
                  <a:cubicBezTo>
                    <a:pt x="876071" y="2148992"/>
                    <a:pt x="876592" y="2149106"/>
                    <a:pt x="877049" y="2148992"/>
                  </a:cubicBezTo>
                  <a:cubicBezTo>
                    <a:pt x="879652" y="2147874"/>
                    <a:pt x="878014" y="2143340"/>
                    <a:pt x="878459" y="2141143"/>
                  </a:cubicBezTo>
                  <a:cubicBezTo>
                    <a:pt x="878979" y="2139099"/>
                    <a:pt x="882510" y="2139619"/>
                    <a:pt x="883996" y="2140546"/>
                  </a:cubicBezTo>
                  <a:cubicBezTo>
                    <a:pt x="884897" y="2139505"/>
                    <a:pt x="885304" y="2136635"/>
                    <a:pt x="886536" y="2136089"/>
                  </a:cubicBezTo>
                  <a:cubicBezTo>
                    <a:pt x="886790" y="2135974"/>
                    <a:pt x="887755" y="2136190"/>
                    <a:pt x="888098" y="2136190"/>
                  </a:cubicBezTo>
                  <a:cubicBezTo>
                    <a:pt x="889508" y="2136190"/>
                    <a:pt x="890816" y="2135898"/>
                    <a:pt x="891666" y="2134590"/>
                  </a:cubicBezTo>
                  <a:cubicBezTo>
                    <a:pt x="891781" y="2133257"/>
                    <a:pt x="893229" y="2133333"/>
                    <a:pt x="893711" y="2131949"/>
                  </a:cubicBezTo>
                  <a:cubicBezTo>
                    <a:pt x="894080" y="2131059"/>
                    <a:pt x="893711" y="2130386"/>
                    <a:pt x="893559" y="2129345"/>
                  </a:cubicBezTo>
                  <a:cubicBezTo>
                    <a:pt x="893229" y="2127529"/>
                    <a:pt x="892937" y="2123541"/>
                    <a:pt x="896023" y="2123541"/>
                  </a:cubicBezTo>
                  <a:cubicBezTo>
                    <a:pt x="898105" y="2123617"/>
                    <a:pt x="896873" y="2127300"/>
                    <a:pt x="899325" y="2126970"/>
                  </a:cubicBezTo>
                  <a:cubicBezTo>
                    <a:pt x="901344" y="2126589"/>
                    <a:pt x="899401" y="2123287"/>
                    <a:pt x="901191" y="2122055"/>
                  </a:cubicBezTo>
                  <a:cubicBezTo>
                    <a:pt x="903046" y="2120785"/>
                    <a:pt x="908037" y="2123541"/>
                    <a:pt x="909269" y="2120785"/>
                  </a:cubicBezTo>
                  <a:cubicBezTo>
                    <a:pt x="910945" y="2117255"/>
                    <a:pt x="904087" y="2115057"/>
                    <a:pt x="902309" y="2113356"/>
                  </a:cubicBezTo>
                  <a:cubicBezTo>
                    <a:pt x="899998" y="2111336"/>
                    <a:pt x="901966" y="2107209"/>
                    <a:pt x="905103" y="2107653"/>
                  </a:cubicBezTo>
                  <a:cubicBezTo>
                    <a:pt x="908151" y="2107958"/>
                    <a:pt x="907783" y="2112009"/>
                    <a:pt x="910043" y="2113241"/>
                  </a:cubicBezTo>
                  <a:cubicBezTo>
                    <a:pt x="911758" y="2114283"/>
                    <a:pt x="913511" y="2113165"/>
                    <a:pt x="914920" y="2112276"/>
                  </a:cubicBezTo>
                  <a:cubicBezTo>
                    <a:pt x="917117" y="2111044"/>
                    <a:pt x="917117" y="2110968"/>
                    <a:pt x="918933" y="2111336"/>
                  </a:cubicBezTo>
                  <a:cubicBezTo>
                    <a:pt x="922921" y="2112276"/>
                    <a:pt x="925931" y="2109965"/>
                    <a:pt x="928878" y="2107539"/>
                  </a:cubicBezTo>
                  <a:cubicBezTo>
                    <a:pt x="928357" y="2105875"/>
                    <a:pt x="930808" y="2102116"/>
                    <a:pt x="932637" y="2100961"/>
                  </a:cubicBezTo>
                  <a:cubicBezTo>
                    <a:pt x="933678" y="2100364"/>
                    <a:pt x="934529" y="2100846"/>
                    <a:pt x="935939" y="2100364"/>
                  </a:cubicBezTo>
                  <a:cubicBezTo>
                    <a:pt x="936942" y="2100173"/>
                    <a:pt x="937882" y="2099360"/>
                    <a:pt x="938695" y="2098802"/>
                  </a:cubicBezTo>
                  <a:lnTo>
                    <a:pt x="938695" y="1968690"/>
                  </a:lnTo>
                  <a:cubicBezTo>
                    <a:pt x="937425" y="1968093"/>
                    <a:pt x="936243" y="1967496"/>
                    <a:pt x="935126" y="1966493"/>
                  </a:cubicBezTo>
                  <a:cubicBezTo>
                    <a:pt x="932853" y="1964410"/>
                    <a:pt x="930287" y="1962619"/>
                    <a:pt x="927874" y="1960981"/>
                  </a:cubicBezTo>
                  <a:cubicBezTo>
                    <a:pt x="925448" y="1959317"/>
                    <a:pt x="923074" y="1957971"/>
                    <a:pt x="920991" y="1955888"/>
                  </a:cubicBezTo>
                  <a:cubicBezTo>
                    <a:pt x="917371" y="1952358"/>
                    <a:pt x="912837" y="1951278"/>
                    <a:pt x="908748" y="1948599"/>
                  </a:cubicBezTo>
                  <a:cubicBezTo>
                    <a:pt x="908824" y="1945919"/>
                    <a:pt x="904798" y="1943353"/>
                    <a:pt x="903274" y="1941195"/>
                  </a:cubicBezTo>
                  <a:cubicBezTo>
                    <a:pt x="901788" y="1939290"/>
                    <a:pt x="901077" y="1937067"/>
                    <a:pt x="898994" y="1935645"/>
                  </a:cubicBezTo>
                  <a:cubicBezTo>
                    <a:pt x="897140" y="1934197"/>
                    <a:pt x="894676" y="1934006"/>
                    <a:pt x="892822" y="1932749"/>
                  </a:cubicBezTo>
                  <a:cubicBezTo>
                    <a:pt x="889254" y="1930476"/>
                    <a:pt x="886790" y="1926678"/>
                    <a:pt x="886612" y="1922475"/>
                  </a:cubicBezTo>
                  <a:cubicBezTo>
                    <a:pt x="886383" y="1917458"/>
                    <a:pt x="885012" y="1914105"/>
                    <a:pt x="879944" y="1911502"/>
                  </a:cubicBezTo>
                  <a:cubicBezTo>
                    <a:pt x="877531" y="1910270"/>
                    <a:pt x="874814" y="1908898"/>
                    <a:pt x="872947" y="1906777"/>
                  </a:cubicBezTo>
                  <a:cubicBezTo>
                    <a:pt x="871766" y="1905368"/>
                    <a:pt x="871499" y="1903056"/>
                    <a:pt x="870013" y="1901786"/>
                  </a:cubicBezTo>
                  <a:cubicBezTo>
                    <a:pt x="868451" y="1900453"/>
                    <a:pt x="866508" y="1901494"/>
                    <a:pt x="865060" y="1900783"/>
                  </a:cubicBezTo>
                  <a:cubicBezTo>
                    <a:pt x="862457" y="1899627"/>
                    <a:pt x="864362" y="1898408"/>
                    <a:pt x="864806" y="1896732"/>
                  </a:cubicBezTo>
                  <a:cubicBezTo>
                    <a:pt x="865174" y="1895424"/>
                    <a:pt x="865060" y="1893785"/>
                    <a:pt x="863981" y="1892680"/>
                  </a:cubicBezTo>
                  <a:cubicBezTo>
                    <a:pt x="862863" y="1891563"/>
                    <a:pt x="858697" y="1892007"/>
                    <a:pt x="859294" y="1889505"/>
                  </a:cubicBezTo>
                  <a:cubicBezTo>
                    <a:pt x="859815" y="1887537"/>
                    <a:pt x="863574" y="1888134"/>
                    <a:pt x="865060" y="1887321"/>
                  </a:cubicBezTo>
                  <a:cubicBezTo>
                    <a:pt x="866660" y="1886419"/>
                    <a:pt x="867562" y="1884337"/>
                    <a:pt x="867702" y="1882559"/>
                  </a:cubicBezTo>
                  <a:cubicBezTo>
                    <a:pt x="868184" y="1878355"/>
                    <a:pt x="864692" y="1878355"/>
                    <a:pt x="863320" y="1875370"/>
                  </a:cubicBezTo>
                  <a:cubicBezTo>
                    <a:pt x="862164" y="1873072"/>
                    <a:pt x="864247" y="1870240"/>
                    <a:pt x="865657" y="1868792"/>
                  </a:cubicBezTo>
                  <a:cubicBezTo>
                    <a:pt x="868108" y="1866226"/>
                    <a:pt x="869899" y="1862912"/>
                    <a:pt x="873620" y="1863394"/>
                  </a:cubicBezTo>
                  <a:cubicBezTo>
                    <a:pt x="877455" y="1863953"/>
                    <a:pt x="876414" y="1863166"/>
                    <a:pt x="878154" y="1859749"/>
                  </a:cubicBezTo>
                  <a:cubicBezTo>
                    <a:pt x="883183" y="1860524"/>
                    <a:pt x="878865" y="1851405"/>
                    <a:pt x="878865" y="1849475"/>
                  </a:cubicBezTo>
                  <a:cubicBezTo>
                    <a:pt x="878903" y="1847062"/>
                    <a:pt x="880579" y="1845424"/>
                    <a:pt x="881253" y="1842998"/>
                  </a:cubicBezTo>
                  <a:cubicBezTo>
                    <a:pt x="881545" y="1841855"/>
                    <a:pt x="880871" y="1838985"/>
                    <a:pt x="882662" y="1838985"/>
                  </a:cubicBezTo>
                  <a:cubicBezTo>
                    <a:pt x="884339" y="1838985"/>
                    <a:pt x="884339" y="1841474"/>
                    <a:pt x="885558" y="1842414"/>
                  </a:cubicBezTo>
                  <a:cubicBezTo>
                    <a:pt x="887577" y="1843747"/>
                    <a:pt x="888504" y="1842630"/>
                    <a:pt x="889838" y="1841258"/>
                  </a:cubicBezTo>
                  <a:cubicBezTo>
                    <a:pt x="890320" y="1840738"/>
                    <a:pt x="890320" y="1840026"/>
                    <a:pt x="891032" y="1839696"/>
                  </a:cubicBezTo>
                  <a:cubicBezTo>
                    <a:pt x="891819" y="1839213"/>
                    <a:pt x="892860" y="1839772"/>
                    <a:pt x="893673" y="1838985"/>
                  </a:cubicBezTo>
                  <a:cubicBezTo>
                    <a:pt x="894829" y="1837753"/>
                    <a:pt x="894346" y="1834222"/>
                    <a:pt x="894943" y="1832508"/>
                  </a:cubicBezTo>
                  <a:cubicBezTo>
                    <a:pt x="897140" y="1832508"/>
                    <a:pt x="900036" y="1835937"/>
                    <a:pt x="902271" y="1834896"/>
                  </a:cubicBezTo>
                  <a:cubicBezTo>
                    <a:pt x="903160" y="1834337"/>
                    <a:pt x="902906" y="1832813"/>
                    <a:pt x="903757" y="1832292"/>
                  </a:cubicBezTo>
                  <a:cubicBezTo>
                    <a:pt x="904506" y="1831771"/>
                    <a:pt x="905433" y="1832140"/>
                    <a:pt x="906284" y="1832140"/>
                  </a:cubicBezTo>
                  <a:cubicBezTo>
                    <a:pt x="908748" y="1832025"/>
                    <a:pt x="908748" y="1831911"/>
                    <a:pt x="910005" y="1829752"/>
                  </a:cubicBezTo>
                  <a:cubicBezTo>
                    <a:pt x="910716" y="1828380"/>
                    <a:pt x="911352" y="1826259"/>
                    <a:pt x="912647" y="1825510"/>
                  </a:cubicBezTo>
                  <a:cubicBezTo>
                    <a:pt x="914768" y="1824253"/>
                    <a:pt x="916114" y="1827047"/>
                    <a:pt x="918489" y="1826666"/>
                  </a:cubicBezTo>
                  <a:cubicBezTo>
                    <a:pt x="920762" y="1826336"/>
                    <a:pt x="920013" y="1825332"/>
                    <a:pt x="920762" y="1823427"/>
                  </a:cubicBezTo>
                  <a:cubicBezTo>
                    <a:pt x="921397" y="1822018"/>
                    <a:pt x="923480" y="1819643"/>
                    <a:pt x="925194" y="1819452"/>
                  </a:cubicBezTo>
                  <a:cubicBezTo>
                    <a:pt x="928458" y="1819008"/>
                    <a:pt x="928763" y="1822424"/>
                    <a:pt x="929614" y="1824367"/>
                  </a:cubicBezTo>
                  <a:cubicBezTo>
                    <a:pt x="930694" y="1827377"/>
                    <a:pt x="931849" y="1826488"/>
                    <a:pt x="934377" y="1827110"/>
                  </a:cubicBezTo>
                  <a:cubicBezTo>
                    <a:pt x="935863" y="1827491"/>
                    <a:pt x="937323" y="1828647"/>
                    <a:pt x="938695" y="1828380"/>
                  </a:cubicBezTo>
                  <a:lnTo>
                    <a:pt x="938695" y="364972"/>
                  </a:lnTo>
                  <a:close/>
                  <a:moveTo>
                    <a:pt x="876299" y="2509126"/>
                  </a:moveTo>
                  <a:cubicBezTo>
                    <a:pt x="880211" y="2507488"/>
                    <a:pt x="875588" y="2496096"/>
                    <a:pt x="881468" y="2498407"/>
                  </a:cubicBezTo>
                  <a:cubicBezTo>
                    <a:pt x="885304" y="2499779"/>
                    <a:pt x="888314" y="2512250"/>
                    <a:pt x="891476" y="2502204"/>
                  </a:cubicBezTo>
                  <a:cubicBezTo>
                    <a:pt x="892111" y="2500452"/>
                    <a:pt x="892149" y="2497658"/>
                    <a:pt x="891666" y="2495804"/>
                  </a:cubicBezTo>
                  <a:cubicBezTo>
                    <a:pt x="890816" y="2491486"/>
                    <a:pt x="890028" y="2491701"/>
                    <a:pt x="892187" y="2487803"/>
                  </a:cubicBezTo>
                  <a:cubicBezTo>
                    <a:pt x="894194" y="2484412"/>
                    <a:pt x="894753" y="2481732"/>
                    <a:pt x="893635" y="2478011"/>
                  </a:cubicBezTo>
                  <a:cubicBezTo>
                    <a:pt x="892937" y="2475826"/>
                    <a:pt x="891374" y="2473032"/>
                    <a:pt x="891895" y="2470721"/>
                  </a:cubicBezTo>
                  <a:cubicBezTo>
                    <a:pt x="892378" y="2468079"/>
                    <a:pt x="894346" y="2466301"/>
                    <a:pt x="894714" y="2463431"/>
                  </a:cubicBezTo>
                  <a:cubicBezTo>
                    <a:pt x="895159" y="2460117"/>
                    <a:pt x="894016" y="2458707"/>
                    <a:pt x="893381" y="2455697"/>
                  </a:cubicBezTo>
                  <a:cubicBezTo>
                    <a:pt x="891666" y="2448356"/>
                    <a:pt x="902423" y="2449664"/>
                    <a:pt x="897547" y="2441994"/>
                  </a:cubicBezTo>
                  <a:cubicBezTo>
                    <a:pt x="895832" y="2439352"/>
                    <a:pt x="892479" y="2438171"/>
                    <a:pt x="890917" y="2435567"/>
                  </a:cubicBezTo>
                  <a:cubicBezTo>
                    <a:pt x="889393" y="2432964"/>
                    <a:pt x="889800" y="2429649"/>
                    <a:pt x="886904" y="2427528"/>
                  </a:cubicBezTo>
                  <a:cubicBezTo>
                    <a:pt x="882510" y="2424290"/>
                    <a:pt x="874407" y="2427605"/>
                    <a:pt x="870940" y="2423579"/>
                  </a:cubicBezTo>
                  <a:cubicBezTo>
                    <a:pt x="868857" y="2421318"/>
                    <a:pt x="869492" y="2417660"/>
                    <a:pt x="867003" y="2415501"/>
                  </a:cubicBezTo>
                  <a:cubicBezTo>
                    <a:pt x="865987" y="2414612"/>
                    <a:pt x="864425" y="2414765"/>
                    <a:pt x="863574" y="2413609"/>
                  </a:cubicBezTo>
                  <a:cubicBezTo>
                    <a:pt x="862418" y="2411641"/>
                    <a:pt x="862977" y="2408326"/>
                    <a:pt x="862977" y="2406357"/>
                  </a:cubicBezTo>
                  <a:cubicBezTo>
                    <a:pt x="862977" y="2402268"/>
                    <a:pt x="864362" y="2395080"/>
                    <a:pt x="862050" y="2391511"/>
                  </a:cubicBezTo>
                  <a:cubicBezTo>
                    <a:pt x="860158" y="2392108"/>
                    <a:pt x="858329" y="2394191"/>
                    <a:pt x="856246" y="2394483"/>
                  </a:cubicBezTo>
                  <a:cubicBezTo>
                    <a:pt x="854125" y="2394788"/>
                    <a:pt x="854532" y="2394407"/>
                    <a:pt x="852678" y="2393848"/>
                  </a:cubicBezTo>
                  <a:cubicBezTo>
                    <a:pt x="850176" y="2393073"/>
                    <a:pt x="846162" y="2393594"/>
                    <a:pt x="843635" y="2392438"/>
                  </a:cubicBezTo>
                  <a:cubicBezTo>
                    <a:pt x="842149" y="2391663"/>
                    <a:pt x="836409" y="2388946"/>
                    <a:pt x="835787" y="2387269"/>
                  </a:cubicBezTo>
                  <a:cubicBezTo>
                    <a:pt x="833843" y="2382659"/>
                    <a:pt x="845718" y="2384666"/>
                    <a:pt x="845273" y="2377998"/>
                  </a:cubicBezTo>
                  <a:cubicBezTo>
                    <a:pt x="841692" y="2376995"/>
                    <a:pt x="836079" y="2377516"/>
                    <a:pt x="832205" y="2377859"/>
                  </a:cubicBezTo>
                  <a:cubicBezTo>
                    <a:pt x="830872" y="2372944"/>
                    <a:pt x="842924" y="2371826"/>
                    <a:pt x="845565" y="2369997"/>
                  </a:cubicBezTo>
                  <a:cubicBezTo>
                    <a:pt x="847051" y="2369997"/>
                    <a:pt x="846607" y="2368334"/>
                    <a:pt x="846645" y="2367140"/>
                  </a:cubicBezTo>
                  <a:cubicBezTo>
                    <a:pt x="846759" y="2364689"/>
                    <a:pt x="845121" y="2362415"/>
                    <a:pt x="843191" y="2360853"/>
                  </a:cubicBezTo>
                  <a:cubicBezTo>
                    <a:pt x="841692" y="2359736"/>
                    <a:pt x="840054" y="2358986"/>
                    <a:pt x="838720" y="2357729"/>
                  </a:cubicBezTo>
                  <a:cubicBezTo>
                    <a:pt x="836599" y="2355862"/>
                    <a:pt x="836371" y="2353589"/>
                    <a:pt x="833628" y="2356789"/>
                  </a:cubicBezTo>
                  <a:cubicBezTo>
                    <a:pt x="832358" y="2358250"/>
                    <a:pt x="831430" y="2360295"/>
                    <a:pt x="829792" y="2361666"/>
                  </a:cubicBezTo>
                  <a:cubicBezTo>
                    <a:pt x="828268" y="2362898"/>
                    <a:pt x="825766" y="2363381"/>
                    <a:pt x="823798" y="2363419"/>
                  </a:cubicBezTo>
                  <a:cubicBezTo>
                    <a:pt x="818261" y="2363863"/>
                    <a:pt x="823315" y="2359736"/>
                    <a:pt x="824801" y="2357577"/>
                  </a:cubicBezTo>
                  <a:cubicBezTo>
                    <a:pt x="825436" y="2356688"/>
                    <a:pt x="826744" y="2354224"/>
                    <a:pt x="825995" y="2353106"/>
                  </a:cubicBezTo>
                  <a:cubicBezTo>
                    <a:pt x="825106" y="2351773"/>
                    <a:pt x="820559" y="2352586"/>
                    <a:pt x="819073" y="2352586"/>
                  </a:cubicBezTo>
                  <a:cubicBezTo>
                    <a:pt x="817143" y="2352586"/>
                    <a:pt x="814311" y="2353106"/>
                    <a:pt x="812520" y="2352179"/>
                  </a:cubicBezTo>
                  <a:cubicBezTo>
                    <a:pt x="810298" y="2350808"/>
                    <a:pt x="810958" y="2348128"/>
                    <a:pt x="809294" y="2346896"/>
                  </a:cubicBezTo>
                  <a:cubicBezTo>
                    <a:pt x="808177" y="2345893"/>
                    <a:pt x="806424" y="2346744"/>
                    <a:pt x="805751" y="2345182"/>
                  </a:cubicBezTo>
                  <a:cubicBezTo>
                    <a:pt x="805230" y="2343327"/>
                    <a:pt x="805903" y="2341016"/>
                    <a:pt x="805713" y="2339238"/>
                  </a:cubicBezTo>
                  <a:cubicBezTo>
                    <a:pt x="805573" y="2336634"/>
                    <a:pt x="804824" y="2334056"/>
                    <a:pt x="802589" y="2332494"/>
                  </a:cubicBezTo>
                  <a:cubicBezTo>
                    <a:pt x="801928" y="2332012"/>
                    <a:pt x="801433" y="2331897"/>
                    <a:pt x="800887" y="2331046"/>
                  </a:cubicBezTo>
                  <a:cubicBezTo>
                    <a:pt x="800506" y="2330450"/>
                    <a:pt x="800506" y="2329408"/>
                    <a:pt x="799947" y="2328773"/>
                  </a:cubicBezTo>
                  <a:cubicBezTo>
                    <a:pt x="798423" y="2327287"/>
                    <a:pt x="794931" y="2327694"/>
                    <a:pt x="792886" y="2327592"/>
                  </a:cubicBezTo>
                  <a:cubicBezTo>
                    <a:pt x="791133" y="2327440"/>
                    <a:pt x="787666" y="2326284"/>
                    <a:pt x="786371" y="2325357"/>
                  </a:cubicBezTo>
                  <a:cubicBezTo>
                    <a:pt x="784174" y="2323871"/>
                    <a:pt x="786142" y="2320925"/>
                    <a:pt x="786003" y="2318727"/>
                  </a:cubicBezTo>
                  <a:cubicBezTo>
                    <a:pt x="785926" y="2317394"/>
                    <a:pt x="783615" y="2313114"/>
                    <a:pt x="782319" y="2312746"/>
                  </a:cubicBezTo>
                  <a:cubicBezTo>
                    <a:pt x="781494" y="2312479"/>
                    <a:pt x="780376" y="2313114"/>
                    <a:pt x="779449" y="2312962"/>
                  </a:cubicBezTo>
                  <a:cubicBezTo>
                    <a:pt x="778002" y="2312479"/>
                    <a:pt x="776135" y="2309660"/>
                    <a:pt x="775055" y="2308504"/>
                  </a:cubicBezTo>
                  <a:cubicBezTo>
                    <a:pt x="773493" y="2306866"/>
                    <a:pt x="772490" y="2305481"/>
                    <a:pt x="770001" y="2305557"/>
                  </a:cubicBezTo>
                  <a:cubicBezTo>
                    <a:pt x="769073" y="2305824"/>
                    <a:pt x="767435" y="2306497"/>
                    <a:pt x="766571" y="2306269"/>
                  </a:cubicBezTo>
                  <a:cubicBezTo>
                    <a:pt x="765683" y="2305900"/>
                    <a:pt x="765721" y="2304999"/>
                    <a:pt x="765454" y="2304186"/>
                  </a:cubicBezTo>
                  <a:cubicBezTo>
                    <a:pt x="763892" y="2304262"/>
                    <a:pt x="762711" y="2306345"/>
                    <a:pt x="760844" y="2305481"/>
                  </a:cubicBezTo>
                  <a:cubicBezTo>
                    <a:pt x="759650" y="2304999"/>
                    <a:pt x="759840" y="2304262"/>
                    <a:pt x="759955" y="2303106"/>
                  </a:cubicBezTo>
                  <a:cubicBezTo>
                    <a:pt x="759955" y="2301875"/>
                    <a:pt x="760361" y="2300795"/>
                    <a:pt x="759028" y="2300541"/>
                  </a:cubicBezTo>
                  <a:cubicBezTo>
                    <a:pt x="758316" y="2300389"/>
                    <a:pt x="757567" y="2301430"/>
                    <a:pt x="756640" y="2301024"/>
                  </a:cubicBezTo>
                  <a:cubicBezTo>
                    <a:pt x="755599" y="2300389"/>
                    <a:pt x="756119" y="2299576"/>
                    <a:pt x="755827" y="2298712"/>
                  </a:cubicBezTo>
                  <a:cubicBezTo>
                    <a:pt x="755637" y="2297823"/>
                    <a:pt x="755154" y="2297709"/>
                    <a:pt x="754824" y="2296972"/>
                  </a:cubicBezTo>
                  <a:cubicBezTo>
                    <a:pt x="753922" y="2295398"/>
                    <a:pt x="754443" y="2293467"/>
                    <a:pt x="754037" y="2291753"/>
                  </a:cubicBezTo>
                  <a:cubicBezTo>
                    <a:pt x="752957" y="2286774"/>
                    <a:pt x="747903" y="2287104"/>
                    <a:pt x="745070" y="2283980"/>
                  </a:cubicBezTo>
                  <a:cubicBezTo>
                    <a:pt x="743585" y="2282304"/>
                    <a:pt x="742721" y="2281301"/>
                    <a:pt x="740600" y="2280666"/>
                  </a:cubicBezTo>
                  <a:cubicBezTo>
                    <a:pt x="737552" y="2279662"/>
                    <a:pt x="735355" y="2278100"/>
                    <a:pt x="732904" y="2276246"/>
                  </a:cubicBezTo>
                  <a:cubicBezTo>
                    <a:pt x="730110" y="2274227"/>
                    <a:pt x="726249" y="2274684"/>
                    <a:pt x="723379" y="2272969"/>
                  </a:cubicBezTo>
                  <a:cubicBezTo>
                    <a:pt x="721448" y="2271814"/>
                    <a:pt x="721067" y="2269439"/>
                    <a:pt x="719950" y="2267610"/>
                  </a:cubicBezTo>
                  <a:cubicBezTo>
                    <a:pt x="718769" y="2265680"/>
                    <a:pt x="717308" y="2265299"/>
                    <a:pt x="715644" y="2264003"/>
                  </a:cubicBezTo>
                  <a:cubicBezTo>
                    <a:pt x="712889" y="2261806"/>
                    <a:pt x="713257" y="2258936"/>
                    <a:pt x="711657" y="2256256"/>
                  </a:cubicBezTo>
                  <a:cubicBezTo>
                    <a:pt x="710057" y="2253653"/>
                    <a:pt x="706564" y="2253208"/>
                    <a:pt x="704888" y="2250567"/>
                  </a:cubicBezTo>
                  <a:cubicBezTo>
                    <a:pt x="703961" y="2248788"/>
                    <a:pt x="703846" y="2246591"/>
                    <a:pt x="703249" y="2244763"/>
                  </a:cubicBezTo>
                  <a:cubicBezTo>
                    <a:pt x="702729" y="2243048"/>
                    <a:pt x="702132" y="2241042"/>
                    <a:pt x="700278" y="2240343"/>
                  </a:cubicBezTo>
                  <a:cubicBezTo>
                    <a:pt x="699274" y="2239848"/>
                    <a:pt x="697814" y="2240229"/>
                    <a:pt x="696658" y="2240229"/>
                  </a:cubicBezTo>
                  <a:cubicBezTo>
                    <a:pt x="692797" y="2240114"/>
                    <a:pt x="688924" y="2239225"/>
                    <a:pt x="685126" y="2238743"/>
                  </a:cubicBezTo>
                  <a:cubicBezTo>
                    <a:pt x="681482" y="2238438"/>
                    <a:pt x="677798" y="2238667"/>
                    <a:pt x="674230" y="2238667"/>
                  </a:cubicBezTo>
                  <a:cubicBezTo>
                    <a:pt x="672223" y="2238667"/>
                    <a:pt x="671550" y="2238438"/>
                    <a:pt x="669988" y="2237625"/>
                  </a:cubicBezTo>
                  <a:cubicBezTo>
                    <a:pt x="667004" y="2236101"/>
                    <a:pt x="663816" y="2235606"/>
                    <a:pt x="660946" y="2233790"/>
                  </a:cubicBezTo>
                  <a:cubicBezTo>
                    <a:pt x="657745" y="2231707"/>
                    <a:pt x="654354" y="2228951"/>
                    <a:pt x="650786" y="2227465"/>
                  </a:cubicBezTo>
                  <a:cubicBezTo>
                    <a:pt x="648449" y="2226640"/>
                    <a:pt x="643496" y="2226640"/>
                    <a:pt x="641146" y="2227580"/>
                  </a:cubicBezTo>
                  <a:cubicBezTo>
                    <a:pt x="639851" y="2228138"/>
                    <a:pt x="639927" y="2230361"/>
                    <a:pt x="640410" y="2231707"/>
                  </a:cubicBezTo>
                  <a:cubicBezTo>
                    <a:pt x="641451" y="2234793"/>
                    <a:pt x="643940" y="2236990"/>
                    <a:pt x="644575" y="2240343"/>
                  </a:cubicBezTo>
                  <a:cubicBezTo>
                    <a:pt x="645134" y="2243048"/>
                    <a:pt x="645655" y="2245283"/>
                    <a:pt x="647623" y="2247404"/>
                  </a:cubicBezTo>
                  <a:cubicBezTo>
                    <a:pt x="649706" y="2249792"/>
                    <a:pt x="651751" y="2252205"/>
                    <a:pt x="653795" y="2254592"/>
                  </a:cubicBezTo>
                  <a:cubicBezTo>
                    <a:pt x="655548" y="2256751"/>
                    <a:pt x="656221" y="2259050"/>
                    <a:pt x="657377" y="2261654"/>
                  </a:cubicBezTo>
                  <a:cubicBezTo>
                    <a:pt x="658342" y="2263889"/>
                    <a:pt x="658939" y="2266086"/>
                    <a:pt x="661619" y="2266823"/>
                  </a:cubicBezTo>
                  <a:cubicBezTo>
                    <a:pt x="663816" y="2267419"/>
                    <a:pt x="666191" y="2266683"/>
                    <a:pt x="668388" y="2267419"/>
                  </a:cubicBezTo>
                  <a:cubicBezTo>
                    <a:pt x="671741" y="2268728"/>
                    <a:pt x="673303" y="2272487"/>
                    <a:pt x="677316" y="2272626"/>
                  </a:cubicBezTo>
                  <a:cubicBezTo>
                    <a:pt x="679589" y="2272626"/>
                    <a:pt x="681596" y="2273084"/>
                    <a:pt x="683526" y="2274455"/>
                  </a:cubicBezTo>
                  <a:cubicBezTo>
                    <a:pt x="686320" y="2276322"/>
                    <a:pt x="686435" y="2279484"/>
                    <a:pt x="688149" y="2281974"/>
                  </a:cubicBezTo>
                  <a:cubicBezTo>
                    <a:pt x="689038" y="2283421"/>
                    <a:pt x="690333" y="2284310"/>
                    <a:pt x="691083" y="2285847"/>
                  </a:cubicBezTo>
                  <a:cubicBezTo>
                    <a:pt x="691756" y="2286914"/>
                    <a:pt x="692086" y="2288222"/>
                    <a:pt x="692873" y="2289340"/>
                  </a:cubicBezTo>
                  <a:cubicBezTo>
                    <a:pt x="694918" y="2292172"/>
                    <a:pt x="699795" y="2292756"/>
                    <a:pt x="700874" y="2295893"/>
                  </a:cubicBezTo>
                  <a:cubicBezTo>
                    <a:pt x="701420" y="2297493"/>
                    <a:pt x="700874" y="2299500"/>
                    <a:pt x="701941" y="2301024"/>
                  </a:cubicBezTo>
                  <a:cubicBezTo>
                    <a:pt x="703135" y="2302624"/>
                    <a:pt x="705485" y="2302624"/>
                    <a:pt x="706704" y="2303818"/>
                  </a:cubicBezTo>
                  <a:cubicBezTo>
                    <a:pt x="707529" y="2304745"/>
                    <a:pt x="707339" y="2305900"/>
                    <a:pt x="707339" y="2307043"/>
                  </a:cubicBezTo>
                  <a:cubicBezTo>
                    <a:pt x="707453" y="2309660"/>
                    <a:pt x="706412" y="2313114"/>
                    <a:pt x="708571" y="2315082"/>
                  </a:cubicBezTo>
                  <a:cubicBezTo>
                    <a:pt x="711060" y="2317318"/>
                    <a:pt x="714451" y="2315006"/>
                    <a:pt x="716051" y="2317915"/>
                  </a:cubicBezTo>
                  <a:cubicBezTo>
                    <a:pt x="717499" y="2320594"/>
                    <a:pt x="719289" y="2323680"/>
                    <a:pt x="722109" y="2324988"/>
                  </a:cubicBezTo>
                  <a:cubicBezTo>
                    <a:pt x="725385" y="2326551"/>
                    <a:pt x="726579" y="2325433"/>
                    <a:pt x="727735" y="2329078"/>
                  </a:cubicBezTo>
                  <a:cubicBezTo>
                    <a:pt x="728586" y="2331796"/>
                    <a:pt x="726579" y="2335098"/>
                    <a:pt x="727138" y="2337968"/>
                  </a:cubicBezTo>
                  <a:cubicBezTo>
                    <a:pt x="727735" y="2341016"/>
                    <a:pt x="729030" y="2343480"/>
                    <a:pt x="729449" y="2346604"/>
                  </a:cubicBezTo>
                  <a:cubicBezTo>
                    <a:pt x="729894" y="2349804"/>
                    <a:pt x="729894" y="2352179"/>
                    <a:pt x="731748" y="2354745"/>
                  </a:cubicBezTo>
                  <a:cubicBezTo>
                    <a:pt x="734872" y="2359215"/>
                    <a:pt x="740156" y="2364193"/>
                    <a:pt x="743991" y="2367851"/>
                  </a:cubicBezTo>
                  <a:cubicBezTo>
                    <a:pt x="747229" y="2370937"/>
                    <a:pt x="754037" y="2371750"/>
                    <a:pt x="755929" y="2375814"/>
                  </a:cubicBezTo>
                  <a:cubicBezTo>
                    <a:pt x="756792" y="2377668"/>
                    <a:pt x="755484" y="2380538"/>
                    <a:pt x="756005" y="2382393"/>
                  </a:cubicBezTo>
                  <a:cubicBezTo>
                    <a:pt x="756907" y="2385783"/>
                    <a:pt x="759244" y="2386863"/>
                    <a:pt x="761187" y="2389200"/>
                  </a:cubicBezTo>
                  <a:cubicBezTo>
                    <a:pt x="764971" y="2394115"/>
                    <a:pt x="762368" y="2398839"/>
                    <a:pt x="764273" y="2403894"/>
                  </a:cubicBezTo>
                  <a:cubicBezTo>
                    <a:pt x="765454" y="2407094"/>
                    <a:pt x="769404" y="2408478"/>
                    <a:pt x="771004" y="2411272"/>
                  </a:cubicBezTo>
                  <a:cubicBezTo>
                    <a:pt x="772007" y="2413127"/>
                    <a:pt x="771893" y="2414689"/>
                    <a:pt x="771893" y="2417076"/>
                  </a:cubicBezTo>
                  <a:cubicBezTo>
                    <a:pt x="771893" y="2419261"/>
                    <a:pt x="771779" y="2421686"/>
                    <a:pt x="772972" y="2423693"/>
                  </a:cubicBezTo>
                  <a:cubicBezTo>
                    <a:pt x="774395" y="2425776"/>
                    <a:pt x="776096" y="2427046"/>
                    <a:pt x="777925" y="2428722"/>
                  </a:cubicBezTo>
                  <a:cubicBezTo>
                    <a:pt x="779716" y="2430424"/>
                    <a:pt x="781278" y="2432138"/>
                    <a:pt x="783247" y="2433624"/>
                  </a:cubicBezTo>
                  <a:cubicBezTo>
                    <a:pt x="784580" y="2434666"/>
                    <a:pt x="786066" y="2435148"/>
                    <a:pt x="787260" y="2436380"/>
                  </a:cubicBezTo>
                  <a:cubicBezTo>
                    <a:pt x="789051" y="2438171"/>
                    <a:pt x="790244" y="2440584"/>
                    <a:pt x="791425" y="2442705"/>
                  </a:cubicBezTo>
                  <a:cubicBezTo>
                    <a:pt x="792467" y="2444610"/>
                    <a:pt x="793584" y="2446020"/>
                    <a:pt x="795337" y="2447137"/>
                  </a:cubicBezTo>
                  <a:cubicBezTo>
                    <a:pt x="797534" y="2448737"/>
                    <a:pt x="800176" y="2449436"/>
                    <a:pt x="801928" y="2451519"/>
                  </a:cubicBezTo>
                  <a:cubicBezTo>
                    <a:pt x="803262" y="2452941"/>
                    <a:pt x="804456" y="2454719"/>
                    <a:pt x="805751" y="2456256"/>
                  </a:cubicBezTo>
                  <a:cubicBezTo>
                    <a:pt x="806615" y="2457183"/>
                    <a:pt x="807618" y="2458148"/>
                    <a:pt x="808215" y="2459266"/>
                  </a:cubicBezTo>
                  <a:cubicBezTo>
                    <a:pt x="809142" y="2460942"/>
                    <a:pt x="809396" y="2462682"/>
                    <a:pt x="810513" y="2464206"/>
                  </a:cubicBezTo>
                  <a:cubicBezTo>
                    <a:pt x="812076" y="2466365"/>
                    <a:pt x="814425" y="2469349"/>
                    <a:pt x="817257" y="2469908"/>
                  </a:cubicBezTo>
                  <a:cubicBezTo>
                    <a:pt x="818362" y="2470238"/>
                    <a:pt x="820077" y="2472105"/>
                    <a:pt x="821118" y="2472842"/>
                  </a:cubicBezTo>
                  <a:cubicBezTo>
                    <a:pt x="821677" y="2473325"/>
                    <a:pt x="822020" y="2473667"/>
                    <a:pt x="822350" y="2474252"/>
                  </a:cubicBezTo>
                  <a:cubicBezTo>
                    <a:pt x="824699" y="2477566"/>
                    <a:pt x="827862" y="2478951"/>
                    <a:pt x="830503" y="2481961"/>
                  </a:cubicBezTo>
                  <a:cubicBezTo>
                    <a:pt x="832954" y="2484640"/>
                    <a:pt x="835291" y="2487803"/>
                    <a:pt x="838530" y="2489695"/>
                  </a:cubicBezTo>
                  <a:cubicBezTo>
                    <a:pt x="841806" y="2491562"/>
                    <a:pt x="845870" y="2491219"/>
                    <a:pt x="849033" y="2493721"/>
                  </a:cubicBezTo>
                  <a:cubicBezTo>
                    <a:pt x="853008" y="2496731"/>
                    <a:pt x="858329" y="2512250"/>
                    <a:pt x="863168" y="2510790"/>
                  </a:cubicBezTo>
                  <a:cubicBezTo>
                    <a:pt x="867105" y="2509685"/>
                    <a:pt x="862863" y="2503944"/>
                    <a:pt x="863345" y="2500566"/>
                  </a:cubicBezTo>
                  <a:cubicBezTo>
                    <a:pt x="869340" y="2499144"/>
                    <a:pt x="870978" y="2511767"/>
                    <a:pt x="876299" y="2509126"/>
                  </a:cubicBezTo>
                  <a:close/>
                  <a:moveTo>
                    <a:pt x="932116" y="1881441"/>
                  </a:moveTo>
                  <a:cubicBezTo>
                    <a:pt x="930478" y="1885378"/>
                    <a:pt x="936879" y="1888693"/>
                    <a:pt x="934237" y="1893938"/>
                  </a:cubicBezTo>
                  <a:cubicBezTo>
                    <a:pt x="932294" y="1897735"/>
                    <a:pt x="928839" y="1898586"/>
                    <a:pt x="932776" y="1902612"/>
                  </a:cubicBezTo>
                  <a:cubicBezTo>
                    <a:pt x="934085" y="1903945"/>
                    <a:pt x="936383" y="1904847"/>
                    <a:pt x="938695" y="1905393"/>
                  </a:cubicBezTo>
                  <a:lnTo>
                    <a:pt x="938695" y="1878012"/>
                  </a:lnTo>
                  <a:cubicBezTo>
                    <a:pt x="936421" y="1878647"/>
                    <a:pt x="933564" y="1879244"/>
                    <a:pt x="932370" y="1880768"/>
                  </a:cubicBezTo>
                  <a:cubicBezTo>
                    <a:pt x="932256" y="1880997"/>
                    <a:pt x="932141" y="1881212"/>
                    <a:pt x="932116" y="1881441"/>
                  </a:cubicBezTo>
                  <a:close/>
                  <a:moveTo>
                    <a:pt x="886904" y="2409291"/>
                  </a:moveTo>
                  <a:cubicBezTo>
                    <a:pt x="885939" y="2408135"/>
                    <a:pt x="884110" y="2407881"/>
                    <a:pt x="883107" y="2409177"/>
                  </a:cubicBezTo>
                  <a:cubicBezTo>
                    <a:pt x="882141" y="2410523"/>
                    <a:pt x="883183" y="2412377"/>
                    <a:pt x="882395" y="2413838"/>
                  </a:cubicBezTo>
                  <a:cubicBezTo>
                    <a:pt x="881176" y="2415806"/>
                    <a:pt x="878674" y="2413609"/>
                    <a:pt x="878154" y="2415997"/>
                  </a:cubicBezTo>
                  <a:cubicBezTo>
                    <a:pt x="877671" y="2419159"/>
                    <a:pt x="879093" y="2420759"/>
                    <a:pt x="882103" y="2420569"/>
                  </a:cubicBezTo>
                  <a:cubicBezTo>
                    <a:pt x="883627" y="2420454"/>
                    <a:pt x="884897" y="2419743"/>
                    <a:pt x="886383" y="2419489"/>
                  </a:cubicBezTo>
                  <a:cubicBezTo>
                    <a:pt x="887425" y="2419261"/>
                    <a:pt x="888390" y="2419743"/>
                    <a:pt x="889355" y="2420264"/>
                  </a:cubicBezTo>
                  <a:cubicBezTo>
                    <a:pt x="889800" y="2420454"/>
                    <a:pt x="890181" y="2420683"/>
                    <a:pt x="890587" y="2420975"/>
                  </a:cubicBezTo>
                  <a:cubicBezTo>
                    <a:pt x="891997" y="2421801"/>
                    <a:pt x="892378" y="2422359"/>
                    <a:pt x="893076" y="2423883"/>
                  </a:cubicBezTo>
                  <a:cubicBezTo>
                    <a:pt x="893940" y="2425700"/>
                    <a:pt x="894562" y="2427376"/>
                    <a:pt x="894829" y="2429344"/>
                  </a:cubicBezTo>
                  <a:cubicBezTo>
                    <a:pt x="895159" y="2431249"/>
                    <a:pt x="895083" y="2435047"/>
                    <a:pt x="896505" y="2436380"/>
                  </a:cubicBezTo>
                  <a:cubicBezTo>
                    <a:pt x="898842" y="2438577"/>
                    <a:pt x="903503" y="2434856"/>
                    <a:pt x="905586" y="2437650"/>
                  </a:cubicBezTo>
                  <a:cubicBezTo>
                    <a:pt x="906729" y="2439352"/>
                    <a:pt x="906030" y="2441892"/>
                    <a:pt x="907034" y="2443594"/>
                  </a:cubicBezTo>
                  <a:cubicBezTo>
                    <a:pt x="907783" y="2444902"/>
                    <a:pt x="910082" y="2447023"/>
                    <a:pt x="911758" y="2446464"/>
                  </a:cubicBezTo>
                  <a:cubicBezTo>
                    <a:pt x="913688" y="2445943"/>
                    <a:pt x="913091" y="2442108"/>
                    <a:pt x="912393" y="2440584"/>
                  </a:cubicBezTo>
                  <a:cubicBezTo>
                    <a:pt x="911352" y="2438463"/>
                    <a:pt x="910272" y="2437574"/>
                    <a:pt x="912393" y="2435936"/>
                  </a:cubicBezTo>
                  <a:cubicBezTo>
                    <a:pt x="913764" y="2434666"/>
                    <a:pt x="917638" y="2429903"/>
                    <a:pt x="914107" y="2429090"/>
                  </a:cubicBezTo>
                  <a:cubicBezTo>
                    <a:pt x="913028" y="2428722"/>
                    <a:pt x="911529" y="2429205"/>
                    <a:pt x="910272" y="2428862"/>
                  </a:cubicBezTo>
                  <a:cubicBezTo>
                    <a:pt x="908672" y="2428494"/>
                    <a:pt x="906957" y="2427897"/>
                    <a:pt x="905357" y="2427376"/>
                  </a:cubicBezTo>
                  <a:cubicBezTo>
                    <a:pt x="901636" y="2425928"/>
                    <a:pt x="902525" y="2422613"/>
                    <a:pt x="901077" y="2419857"/>
                  </a:cubicBezTo>
                  <a:cubicBezTo>
                    <a:pt x="900036" y="2418041"/>
                    <a:pt x="898245" y="2417559"/>
                    <a:pt x="898105" y="2415438"/>
                  </a:cubicBezTo>
                  <a:cubicBezTo>
                    <a:pt x="897839" y="2413127"/>
                    <a:pt x="899109" y="2411272"/>
                    <a:pt x="898994" y="2408961"/>
                  </a:cubicBezTo>
                  <a:cubicBezTo>
                    <a:pt x="898956" y="2405976"/>
                    <a:pt x="897509" y="2404795"/>
                    <a:pt x="894537" y="2404910"/>
                  </a:cubicBezTo>
                  <a:cubicBezTo>
                    <a:pt x="892556" y="2405049"/>
                    <a:pt x="891666" y="2405278"/>
                    <a:pt x="891590" y="2407030"/>
                  </a:cubicBezTo>
                  <a:cubicBezTo>
                    <a:pt x="891476" y="2408656"/>
                    <a:pt x="892187" y="2410929"/>
                    <a:pt x="890320" y="2411641"/>
                  </a:cubicBezTo>
                  <a:cubicBezTo>
                    <a:pt x="887984" y="2412682"/>
                    <a:pt x="887907" y="2410599"/>
                    <a:pt x="886904" y="2409291"/>
                  </a:cubicBezTo>
                  <a:close/>
                </a:path>
              </a:pathLst>
            </a:custGeom>
            <a:solidFill>
              <a:srgbClr val="2B6F6D">
                <a:alpha val="100000"/>
              </a:srgbClr>
            </a:solidFill>
            <a:ln w="12700" cap="flat" cmpd="sng">
              <a:noFill/>
              <a:prstDash val="solid"/>
              <a:miter lim="800000"/>
            </a:ln>
          </p:spPr>
          <p:txBody>
            <a:bodyPr anchor="ctr">
              <a:spAutoFit/>
            </a:bodyPr>
            <a:lstStyle/>
            <a:p>
              <a:pPr algn="ctr"/>
              <a:endParaRPr lang="en-US" dirty="0"/>
            </a:p>
          </p:txBody>
        </p:sp>
        <p:sp>
          <p:nvSpPr>
            <p:cNvPr id="20" name="Continent"/>
            <p:cNvSpPr/>
            <p:nvPr/>
          </p:nvSpPr>
          <p:spPr>
            <a:xfrm>
              <a:off x="6825613" y="6088578"/>
              <a:ext cx="939102" cy="3131959"/>
            </a:xfrm>
            <a:custGeom>
              <a:avLst/>
              <a:gdLst/>
              <a:ahLst/>
              <a:cxnLst/>
              <a:rect l="0" t="0" r="0" b="0"/>
              <a:pathLst>
                <a:path w="939101" h="3131959">
                  <a:moveTo>
                    <a:pt x="748715" y="74041"/>
                  </a:moveTo>
                  <a:cubicBezTo>
                    <a:pt x="748893" y="74447"/>
                    <a:pt x="749198" y="74714"/>
                    <a:pt x="749376" y="75158"/>
                  </a:cubicBezTo>
                  <a:cubicBezTo>
                    <a:pt x="750201" y="77724"/>
                    <a:pt x="751357" y="78917"/>
                    <a:pt x="754405" y="78816"/>
                  </a:cubicBezTo>
                  <a:cubicBezTo>
                    <a:pt x="756005" y="78765"/>
                    <a:pt x="756450" y="78117"/>
                    <a:pt x="757821" y="78917"/>
                  </a:cubicBezTo>
                  <a:cubicBezTo>
                    <a:pt x="760133" y="80264"/>
                    <a:pt x="761809" y="81445"/>
                    <a:pt x="764781" y="81445"/>
                  </a:cubicBezTo>
                  <a:cubicBezTo>
                    <a:pt x="768248" y="81483"/>
                    <a:pt x="770775" y="79413"/>
                    <a:pt x="774166" y="79413"/>
                  </a:cubicBezTo>
                  <a:cubicBezTo>
                    <a:pt x="775830" y="79413"/>
                    <a:pt x="775690" y="79527"/>
                    <a:pt x="776770" y="78435"/>
                  </a:cubicBezTo>
                  <a:cubicBezTo>
                    <a:pt x="777849" y="77101"/>
                    <a:pt x="778433" y="75044"/>
                    <a:pt x="780745" y="75425"/>
                  </a:cubicBezTo>
                  <a:cubicBezTo>
                    <a:pt x="784275" y="75946"/>
                    <a:pt x="784174" y="79527"/>
                    <a:pt x="783869" y="82118"/>
                  </a:cubicBezTo>
                  <a:cubicBezTo>
                    <a:pt x="783755" y="83248"/>
                    <a:pt x="783539" y="85140"/>
                    <a:pt x="783869" y="86207"/>
                  </a:cubicBezTo>
                  <a:cubicBezTo>
                    <a:pt x="784174" y="87045"/>
                    <a:pt x="784987" y="87655"/>
                    <a:pt x="785583" y="88290"/>
                  </a:cubicBezTo>
                  <a:cubicBezTo>
                    <a:pt x="786396" y="89293"/>
                    <a:pt x="786434" y="89293"/>
                    <a:pt x="786815" y="90677"/>
                  </a:cubicBezTo>
                  <a:cubicBezTo>
                    <a:pt x="787069" y="91935"/>
                    <a:pt x="787184" y="93433"/>
                    <a:pt x="788187" y="94284"/>
                  </a:cubicBezTo>
                  <a:cubicBezTo>
                    <a:pt x="789419" y="95580"/>
                    <a:pt x="791718" y="94653"/>
                    <a:pt x="792949" y="96139"/>
                  </a:cubicBezTo>
                  <a:cubicBezTo>
                    <a:pt x="793470" y="96888"/>
                    <a:pt x="793318" y="97929"/>
                    <a:pt x="793876" y="98640"/>
                  </a:cubicBezTo>
                  <a:cubicBezTo>
                    <a:pt x="794664" y="99695"/>
                    <a:pt x="795667" y="99695"/>
                    <a:pt x="796963" y="99809"/>
                  </a:cubicBezTo>
                  <a:cubicBezTo>
                    <a:pt x="799541" y="99949"/>
                    <a:pt x="802436" y="98298"/>
                    <a:pt x="804710" y="99098"/>
                  </a:cubicBezTo>
                  <a:cubicBezTo>
                    <a:pt x="807008" y="99949"/>
                    <a:pt x="808761" y="102108"/>
                    <a:pt x="811288" y="102768"/>
                  </a:cubicBezTo>
                  <a:cubicBezTo>
                    <a:pt x="812558" y="103022"/>
                    <a:pt x="814793" y="102768"/>
                    <a:pt x="815568" y="103771"/>
                  </a:cubicBezTo>
                  <a:cubicBezTo>
                    <a:pt x="815238" y="106184"/>
                    <a:pt x="821715" y="107530"/>
                    <a:pt x="822274" y="110401"/>
                  </a:cubicBezTo>
                  <a:cubicBezTo>
                    <a:pt x="822413" y="111252"/>
                    <a:pt x="822274" y="112293"/>
                    <a:pt x="822274" y="113182"/>
                  </a:cubicBezTo>
                  <a:cubicBezTo>
                    <a:pt x="822274" y="114198"/>
                    <a:pt x="822045" y="115417"/>
                    <a:pt x="822274" y="116459"/>
                  </a:cubicBezTo>
                  <a:cubicBezTo>
                    <a:pt x="822490" y="117729"/>
                    <a:pt x="823277" y="118732"/>
                    <a:pt x="823798" y="120065"/>
                  </a:cubicBezTo>
                  <a:cubicBezTo>
                    <a:pt x="822756" y="121335"/>
                    <a:pt x="823937" y="123583"/>
                    <a:pt x="823937" y="125209"/>
                  </a:cubicBezTo>
                  <a:cubicBezTo>
                    <a:pt x="823937" y="127254"/>
                    <a:pt x="822858" y="129108"/>
                    <a:pt x="823125" y="131114"/>
                  </a:cubicBezTo>
                  <a:cubicBezTo>
                    <a:pt x="823493" y="133616"/>
                    <a:pt x="826173" y="134797"/>
                    <a:pt x="826770" y="136969"/>
                  </a:cubicBezTo>
                  <a:cubicBezTo>
                    <a:pt x="827100" y="138277"/>
                    <a:pt x="826249" y="139750"/>
                    <a:pt x="826554" y="141058"/>
                  </a:cubicBezTo>
                  <a:cubicBezTo>
                    <a:pt x="827697" y="145719"/>
                    <a:pt x="835888" y="145072"/>
                    <a:pt x="838746" y="147916"/>
                  </a:cubicBezTo>
                  <a:cubicBezTo>
                    <a:pt x="839901" y="149123"/>
                    <a:pt x="839343" y="150063"/>
                    <a:pt x="839241" y="151472"/>
                  </a:cubicBezTo>
                  <a:cubicBezTo>
                    <a:pt x="839050" y="152882"/>
                    <a:pt x="839304" y="153365"/>
                    <a:pt x="839825" y="154647"/>
                  </a:cubicBezTo>
                  <a:cubicBezTo>
                    <a:pt x="840574" y="156540"/>
                    <a:pt x="843445" y="160147"/>
                    <a:pt x="843965" y="162293"/>
                  </a:cubicBezTo>
                  <a:cubicBezTo>
                    <a:pt x="844296" y="163537"/>
                    <a:pt x="843737" y="164909"/>
                    <a:pt x="844296" y="166128"/>
                  </a:cubicBezTo>
                  <a:cubicBezTo>
                    <a:pt x="845820" y="170192"/>
                    <a:pt x="851776" y="169456"/>
                    <a:pt x="851928" y="174205"/>
                  </a:cubicBezTo>
                  <a:cubicBezTo>
                    <a:pt x="852068" y="177114"/>
                    <a:pt x="850061" y="178181"/>
                    <a:pt x="848690" y="180492"/>
                  </a:cubicBezTo>
                  <a:cubicBezTo>
                    <a:pt x="847864" y="181940"/>
                    <a:pt x="848385" y="182892"/>
                    <a:pt x="848055" y="184251"/>
                  </a:cubicBezTo>
                  <a:cubicBezTo>
                    <a:pt x="847382" y="186982"/>
                    <a:pt x="840054" y="186055"/>
                    <a:pt x="843026" y="189839"/>
                  </a:cubicBezTo>
                  <a:cubicBezTo>
                    <a:pt x="845223" y="192811"/>
                    <a:pt x="847788" y="191592"/>
                    <a:pt x="850696" y="191338"/>
                  </a:cubicBezTo>
                  <a:cubicBezTo>
                    <a:pt x="851992" y="191223"/>
                    <a:pt x="852817" y="191820"/>
                    <a:pt x="853782" y="192811"/>
                  </a:cubicBezTo>
                  <a:cubicBezTo>
                    <a:pt x="854456" y="193408"/>
                    <a:pt x="855014" y="195021"/>
                    <a:pt x="855865" y="195224"/>
                  </a:cubicBezTo>
                  <a:cubicBezTo>
                    <a:pt x="856386" y="196862"/>
                    <a:pt x="858951" y="196087"/>
                    <a:pt x="860336" y="196989"/>
                  </a:cubicBezTo>
                  <a:cubicBezTo>
                    <a:pt x="861377" y="197713"/>
                    <a:pt x="862037" y="198767"/>
                    <a:pt x="862672" y="199885"/>
                  </a:cubicBezTo>
                  <a:cubicBezTo>
                    <a:pt x="864158" y="202374"/>
                    <a:pt x="866025" y="202628"/>
                    <a:pt x="868260" y="204241"/>
                  </a:cubicBezTo>
                  <a:cubicBezTo>
                    <a:pt x="870153" y="205574"/>
                    <a:pt x="870153" y="207213"/>
                    <a:pt x="872832" y="207314"/>
                  </a:cubicBezTo>
                  <a:cubicBezTo>
                    <a:pt x="875220" y="207505"/>
                    <a:pt x="877519" y="207505"/>
                    <a:pt x="879792" y="206552"/>
                  </a:cubicBezTo>
                  <a:cubicBezTo>
                    <a:pt x="880872" y="206095"/>
                    <a:pt x="881761" y="205498"/>
                    <a:pt x="882764" y="204901"/>
                  </a:cubicBezTo>
                  <a:cubicBezTo>
                    <a:pt x="884364" y="204050"/>
                    <a:pt x="886371" y="203682"/>
                    <a:pt x="887971" y="202628"/>
                  </a:cubicBezTo>
                  <a:cubicBezTo>
                    <a:pt x="889050" y="201942"/>
                    <a:pt x="889533" y="200660"/>
                    <a:pt x="890803" y="200291"/>
                  </a:cubicBezTo>
                  <a:cubicBezTo>
                    <a:pt x="892035" y="199771"/>
                    <a:pt x="893889" y="199961"/>
                    <a:pt x="895159" y="200482"/>
                  </a:cubicBezTo>
                  <a:cubicBezTo>
                    <a:pt x="898474" y="201942"/>
                    <a:pt x="899134" y="205397"/>
                    <a:pt x="902931" y="205790"/>
                  </a:cubicBezTo>
                  <a:cubicBezTo>
                    <a:pt x="903935" y="205955"/>
                    <a:pt x="905052" y="205752"/>
                    <a:pt x="906056" y="205917"/>
                  </a:cubicBezTo>
                  <a:cubicBezTo>
                    <a:pt x="908443" y="206286"/>
                    <a:pt x="909853" y="209118"/>
                    <a:pt x="912304" y="209448"/>
                  </a:cubicBezTo>
                  <a:cubicBezTo>
                    <a:pt x="913841" y="209677"/>
                    <a:pt x="914882" y="208521"/>
                    <a:pt x="916444" y="208737"/>
                  </a:cubicBezTo>
                  <a:cubicBezTo>
                    <a:pt x="919010" y="209118"/>
                    <a:pt x="919746" y="211467"/>
                    <a:pt x="919708" y="213728"/>
                  </a:cubicBezTo>
                  <a:cubicBezTo>
                    <a:pt x="919645" y="216293"/>
                    <a:pt x="918895" y="218643"/>
                    <a:pt x="918895" y="221208"/>
                  </a:cubicBezTo>
                  <a:cubicBezTo>
                    <a:pt x="918895" y="223126"/>
                    <a:pt x="920419" y="225564"/>
                    <a:pt x="919708" y="227203"/>
                  </a:cubicBezTo>
                  <a:cubicBezTo>
                    <a:pt x="916774" y="227876"/>
                    <a:pt x="917003" y="221424"/>
                    <a:pt x="915695" y="219722"/>
                  </a:cubicBezTo>
                  <a:cubicBezTo>
                    <a:pt x="913384" y="216471"/>
                    <a:pt x="909002" y="214122"/>
                    <a:pt x="905535" y="212458"/>
                  </a:cubicBezTo>
                  <a:cubicBezTo>
                    <a:pt x="903338" y="211340"/>
                    <a:pt x="901852" y="211086"/>
                    <a:pt x="899515" y="210832"/>
                  </a:cubicBezTo>
                  <a:cubicBezTo>
                    <a:pt x="898359" y="210527"/>
                    <a:pt x="898575" y="210908"/>
                    <a:pt x="897915" y="210146"/>
                  </a:cubicBezTo>
                  <a:cubicBezTo>
                    <a:pt x="896010" y="208064"/>
                    <a:pt x="896200" y="204711"/>
                    <a:pt x="892403" y="205320"/>
                  </a:cubicBezTo>
                  <a:cubicBezTo>
                    <a:pt x="890130" y="205689"/>
                    <a:pt x="886790" y="208521"/>
                    <a:pt x="884961" y="210146"/>
                  </a:cubicBezTo>
                  <a:cubicBezTo>
                    <a:pt x="883958" y="211086"/>
                    <a:pt x="882954" y="212382"/>
                    <a:pt x="882764" y="213829"/>
                  </a:cubicBezTo>
                  <a:cubicBezTo>
                    <a:pt x="882510" y="215620"/>
                    <a:pt x="883729" y="216928"/>
                    <a:pt x="883627" y="218643"/>
                  </a:cubicBezTo>
                  <a:cubicBezTo>
                    <a:pt x="883627" y="220014"/>
                    <a:pt x="882840" y="221119"/>
                    <a:pt x="881468" y="221424"/>
                  </a:cubicBezTo>
                  <a:cubicBezTo>
                    <a:pt x="878865" y="222199"/>
                    <a:pt x="876706" y="219798"/>
                    <a:pt x="875106" y="218186"/>
                  </a:cubicBezTo>
                  <a:cubicBezTo>
                    <a:pt x="871537" y="214591"/>
                    <a:pt x="869378" y="209296"/>
                    <a:pt x="863307" y="211226"/>
                  </a:cubicBezTo>
                  <a:cubicBezTo>
                    <a:pt x="860374" y="212153"/>
                    <a:pt x="857503" y="214071"/>
                    <a:pt x="857173" y="209448"/>
                  </a:cubicBezTo>
                  <a:cubicBezTo>
                    <a:pt x="857021" y="206806"/>
                    <a:pt x="858545" y="204901"/>
                    <a:pt x="856500" y="202412"/>
                  </a:cubicBezTo>
                  <a:cubicBezTo>
                    <a:pt x="855865" y="201599"/>
                    <a:pt x="854570" y="201041"/>
                    <a:pt x="853973" y="200228"/>
                  </a:cubicBezTo>
                  <a:cubicBezTo>
                    <a:pt x="853528" y="199504"/>
                    <a:pt x="853897" y="198653"/>
                    <a:pt x="853147" y="198056"/>
                  </a:cubicBezTo>
                  <a:cubicBezTo>
                    <a:pt x="852411" y="197535"/>
                    <a:pt x="851141" y="197916"/>
                    <a:pt x="850214" y="197751"/>
                  </a:cubicBezTo>
                  <a:cubicBezTo>
                    <a:pt x="848613" y="197459"/>
                    <a:pt x="848055" y="196380"/>
                    <a:pt x="846670" y="195541"/>
                  </a:cubicBezTo>
                  <a:cubicBezTo>
                    <a:pt x="843737" y="193560"/>
                    <a:pt x="840206" y="195783"/>
                    <a:pt x="837044" y="195643"/>
                  </a:cubicBezTo>
                  <a:cubicBezTo>
                    <a:pt x="834174" y="195580"/>
                    <a:pt x="830935" y="193408"/>
                    <a:pt x="830376" y="190538"/>
                  </a:cubicBezTo>
                  <a:cubicBezTo>
                    <a:pt x="829970" y="188569"/>
                    <a:pt x="830719" y="187667"/>
                    <a:pt x="831938" y="186220"/>
                  </a:cubicBezTo>
                  <a:cubicBezTo>
                    <a:pt x="833361" y="184543"/>
                    <a:pt x="833882" y="183019"/>
                    <a:pt x="834097" y="180911"/>
                  </a:cubicBezTo>
                  <a:cubicBezTo>
                    <a:pt x="834250" y="179501"/>
                    <a:pt x="834250" y="178523"/>
                    <a:pt x="834694" y="177292"/>
                  </a:cubicBezTo>
                  <a:cubicBezTo>
                    <a:pt x="835177" y="176034"/>
                    <a:pt x="835812" y="175018"/>
                    <a:pt x="835583" y="173570"/>
                  </a:cubicBezTo>
                  <a:cubicBezTo>
                    <a:pt x="835482" y="172377"/>
                    <a:pt x="834847" y="171234"/>
                    <a:pt x="834580" y="169938"/>
                  </a:cubicBezTo>
                  <a:cubicBezTo>
                    <a:pt x="834288" y="168173"/>
                    <a:pt x="834364" y="166497"/>
                    <a:pt x="833691" y="164757"/>
                  </a:cubicBezTo>
                  <a:cubicBezTo>
                    <a:pt x="832840" y="162534"/>
                    <a:pt x="831126" y="160705"/>
                    <a:pt x="830376" y="158432"/>
                  </a:cubicBezTo>
                  <a:cubicBezTo>
                    <a:pt x="830199" y="157695"/>
                    <a:pt x="829970" y="155498"/>
                    <a:pt x="829195" y="155168"/>
                  </a:cubicBezTo>
                  <a:cubicBezTo>
                    <a:pt x="826439" y="154051"/>
                    <a:pt x="825207" y="159550"/>
                    <a:pt x="825207" y="161226"/>
                  </a:cubicBezTo>
                  <a:cubicBezTo>
                    <a:pt x="825207" y="164134"/>
                    <a:pt x="824725" y="166776"/>
                    <a:pt x="823607" y="169456"/>
                  </a:cubicBezTo>
                  <a:cubicBezTo>
                    <a:pt x="822312" y="172415"/>
                    <a:pt x="822337" y="175056"/>
                    <a:pt x="822337" y="178269"/>
                  </a:cubicBezTo>
                  <a:cubicBezTo>
                    <a:pt x="822413" y="179755"/>
                    <a:pt x="822756" y="181610"/>
                    <a:pt x="821931" y="182892"/>
                  </a:cubicBezTo>
                  <a:cubicBezTo>
                    <a:pt x="819848" y="183222"/>
                    <a:pt x="818324" y="182537"/>
                    <a:pt x="816762" y="181089"/>
                  </a:cubicBezTo>
                  <a:cubicBezTo>
                    <a:pt x="814527" y="179082"/>
                    <a:pt x="813752" y="173697"/>
                    <a:pt x="814120" y="170713"/>
                  </a:cubicBezTo>
                  <a:cubicBezTo>
                    <a:pt x="814451" y="168211"/>
                    <a:pt x="816432" y="166128"/>
                    <a:pt x="817130" y="163842"/>
                  </a:cubicBezTo>
                  <a:cubicBezTo>
                    <a:pt x="817689" y="161734"/>
                    <a:pt x="817549" y="159778"/>
                    <a:pt x="816648" y="157873"/>
                  </a:cubicBezTo>
                  <a:cubicBezTo>
                    <a:pt x="815835" y="156286"/>
                    <a:pt x="814603" y="154965"/>
                    <a:pt x="814006" y="153263"/>
                  </a:cubicBezTo>
                  <a:cubicBezTo>
                    <a:pt x="813562" y="152031"/>
                    <a:pt x="813752" y="152120"/>
                    <a:pt x="812673" y="151688"/>
                  </a:cubicBezTo>
                  <a:cubicBezTo>
                    <a:pt x="811631" y="151295"/>
                    <a:pt x="810437" y="151853"/>
                    <a:pt x="809472" y="151003"/>
                  </a:cubicBezTo>
                  <a:cubicBezTo>
                    <a:pt x="808202" y="149910"/>
                    <a:pt x="808088" y="148018"/>
                    <a:pt x="808088" y="146443"/>
                  </a:cubicBezTo>
                  <a:cubicBezTo>
                    <a:pt x="808088" y="143065"/>
                    <a:pt x="809129" y="140957"/>
                    <a:pt x="806488" y="138442"/>
                  </a:cubicBezTo>
                  <a:cubicBezTo>
                    <a:pt x="805484" y="137439"/>
                    <a:pt x="804075" y="136639"/>
                    <a:pt x="803884" y="135216"/>
                  </a:cubicBezTo>
                  <a:cubicBezTo>
                    <a:pt x="803668" y="133210"/>
                    <a:pt x="805827" y="132207"/>
                    <a:pt x="807389" y="131495"/>
                  </a:cubicBezTo>
                  <a:cubicBezTo>
                    <a:pt x="811364" y="129628"/>
                    <a:pt x="814197" y="129260"/>
                    <a:pt x="814933" y="124345"/>
                  </a:cubicBezTo>
                  <a:cubicBezTo>
                    <a:pt x="815276" y="121526"/>
                    <a:pt x="815009" y="120383"/>
                    <a:pt x="813269" y="117957"/>
                  </a:cubicBezTo>
                  <a:cubicBezTo>
                    <a:pt x="812520" y="116954"/>
                    <a:pt x="811364" y="115976"/>
                    <a:pt x="810768" y="114757"/>
                  </a:cubicBezTo>
                  <a:cubicBezTo>
                    <a:pt x="810247" y="113563"/>
                    <a:pt x="810768" y="112458"/>
                    <a:pt x="810361" y="111252"/>
                  </a:cubicBezTo>
                  <a:cubicBezTo>
                    <a:pt x="809840" y="109537"/>
                    <a:pt x="808570" y="109296"/>
                    <a:pt x="806945" y="109207"/>
                  </a:cubicBezTo>
                  <a:cubicBezTo>
                    <a:pt x="805383" y="109093"/>
                    <a:pt x="803783" y="109093"/>
                    <a:pt x="802182" y="109093"/>
                  </a:cubicBezTo>
                  <a:cubicBezTo>
                    <a:pt x="801027" y="109093"/>
                    <a:pt x="798423" y="108686"/>
                    <a:pt x="797267" y="109245"/>
                  </a:cubicBezTo>
                  <a:cubicBezTo>
                    <a:pt x="795743" y="110020"/>
                    <a:pt x="796036" y="112141"/>
                    <a:pt x="795185" y="113334"/>
                  </a:cubicBezTo>
                  <a:cubicBezTo>
                    <a:pt x="793991" y="114947"/>
                    <a:pt x="791502" y="114452"/>
                    <a:pt x="789673" y="114414"/>
                  </a:cubicBezTo>
                  <a:cubicBezTo>
                    <a:pt x="786663" y="114300"/>
                    <a:pt x="783869" y="112255"/>
                    <a:pt x="781037" y="112255"/>
                  </a:cubicBezTo>
                  <a:cubicBezTo>
                    <a:pt x="780034" y="112255"/>
                    <a:pt x="779551" y="112699"/>
                    <a:pt x="778624" y="113042"/>
                  </a:cubicBezTo>
                  <a:cubicBezTo>
                    <a:pt x="776770" y="113792"/>
                    <a:pt x="774611" y="113741"/>
                    <a:pt x="772629" y="114046"/>
                  </a:cubicBezTo>
                  <a:cubicBezTo>
                    <a:pt x="770102" y="114503"/>
                    <a:pt x="769543" y="113944"/>
                    <a:pt x="767689" y="111988"/>
                  </a:cubicBezTo>
                  <a:cubicBezTo>
                    <a:pt x="764044" y="108343"/>
                    <a:pt x="762888" y="101536"/>
                    <a:pt x="757377" y="100050"/>
                  </a:cubicBezTo>
                  <a:cubicBezTo>
                    <a:pt x="756005" y="99695"/>
                    <a:pt x="754659" y="100139"/>
                    <a:pt x="753363" y="99542"/>
                  </a:cubicBezTo>
                  <a:cubicBezTo>
                    <a:pt x="751357" y="98831"/>
                    <a:pt x="751357" y="96342"/>
                    <a:pt x="749604" y="95059"/>
                  </a:cubicBezTo>
                  <a:cubicBezTo>
                    <a:pt x="747966" y="93916"/>
                    <a:pt x="745515" y="94653"/>
                    <a:pt x="743648" y="95211"/>
                  </a:cubicBezTo>
                  <a:cubicBezTo>
                    <a:pt x="741718" y="95732"/>
                    <a:pt x="740524" y="96253"/>
                    <a:pt x="738886" y="95034"/>
                  </a:cubicBezTo>
                  <a:cubicBezTo>
                    <a:pt x="736473" y="93319"/>
                    <a:pt x="735164" y="91020"/>
                    <a:pt x="734313" y="88214"/>
                  </a:cubicBezTo>
                  <a:cubicBezTo>
                    <a:pt x="733831" y="86588"/>
                    <a:pt x="733386" y="85877"/>
                    <a:pt x="731710" y="85432"/>
                  </a:cubicBezTo>
                  <a:cubicBezTo>
                    <a:pt x="729919" y="84950"/>
                    <a:pt x="727608" y="85013"/>
                    <a:pt x="725868" y="85318"/>
                  </a:cubicBezTo>
                  <a:cubicBezTo>
                    <a:pt x="723785" y="84645"/>
                    <a:pt x="721842" y="84874"/>
                    <a:pt x="719950" y="85204"/>
                  </a:cubicBezTo>
                  <a:lnTo>
                    <a:pt x="706437" y="90462"/>
                  </a:lnTo>
                  <a:cubicBezTo>
                    <a:pt x="706437" y="90792"/>
                    <a:pt x="706475" y="91084"/>
                    <a:pt x="706335" y="91376"/>
                  </a:cubicBezTo>
                  <a:cubicBezTo>
                    <a:pt x="705294" y="93535"/>
                    <a:pt x="703580" y="93497"/>
                    <a:pt x="701713" y="94653"/>
                  </a:cubicBezTo>
                  <a:cubicBezTo>
                    <a:pt x="699033" y="96329"/>
                    <a:pt x="700011" y="96380"/>
                    <a:pt x="699452" y="99301"/>
                  </a:cubicBezTo>
                  <a:cubicBezTo>
                    <a:pt x="698411" y="104927"/>
                    <a:pt x="692975" y="100202"/>
                    <a:pt x="691337" y="104063"/>
                  </a:cubicBezTo>
                  <a:cubicBezTo>
                    <a:pt x="690333" y="106489"/>
                    <a:pt x="692785" y="108242"/>
                    <a:pt x="694829" y="108458"/>
                  </a:cubicBezTo>
                  <a:cubicBezTo>
                    <a:pt x="697509" y="108902"/>
                    <a:pt x="699262" y="107569"/>
                    <a:pt x="701052" y="105778"/>
                  </a:cubicBezTo>
                  <a:cubicBezTo>
                    <a:pt x="704469" y="102463"/>
                    <a:pt x="707669" y="101726"/>
                    <a:pt x="711911" y="105308"/>
                  </a:cubicBezTo>
                  <a:cubicBezTo>
                    <a:pt x="715263" y="108089"/>
                    <a:pt x="719467" y="113563"/>
                    <a:pt x="717016" y="118110"/>
                  </a:cubicBezTo>
                  <a:cubicBezTo>
                    <a:pt x="714819" y="122389"/>
                    <a:pt x="705853" y="123278"/>
                    <a:pt x="701573" y="123088"/>
                  </a:cubicBezTo>
                  <a:cubicBezTo>
                    <a:pt x="698512" y="122986"/>
                    <a:pt x="694423" y="122224"/>
                    <a:pt x="692378" y="119672"/>
                  </a:cubicBezTo>
                  <a:cubicBezTo>
                    <a:pt x="690892" y="117729"/>
                    <a:pt x="691083" y="114795"/>
                    <a:pt x="689508" y="113042"/>
                  </a:cubicBezTo>
                  <a:cubicBezTo>
                    <a:pt x="686320" y="109385"/>
                    <a:pt x="679843" y="114300"/>
                    <a:pt x="677494" y="117259"/>
                  </a:cubicBezTo>
                  <a:cubicBezTo>
                    <a:pt x="676414" y="118618"/>
                    <a:pt x="675005" y="120713"/>
                    <a:pt x="675195" y="122631"/>
                  </a:cubicBezTo>
                  <a:cubicBezTo>
                    <a:pt x="675487" y="126250"/>
                    <a:pt x="680732" y="127304"/>
                    <a:pt x="683895" y="129108"/>
                  </a:cubicBezTo>
                  <a:cubicBezTo>
                    <a:pt x="687908" y="131305"/>
                    <a:pt x="689330" y="131787"/>
                    <a:pt x="689216" y="135966"/>
                  </a:cubicBezTo>
                  <a:cubicBezTo>
                    <a:pt x="689101" y="139534"/>
                    <a:pt x="689368" y="141643"/>
                    <a:pt x="692124" y="144360"/>
                  </a:cubicBezTo>
                  <a:cubicBezTo>
                    <a:pt x="697585" y="149872"/>
                    <a:pt x="701014" y="147421"/>
                    <a:pt x="707517" y="148564"/>
                  </a:cubicBezTo>
                  <a:cubicBezTo>
                    <a:pt x="709828" y="148996"/>
                    <a:pt x="711060" y="150520"/>
                    <a:pt x="713257" y="151079"/>
                  </a:cubicBezTo>
                  <a:cubicBezTo>
                    <a:pt x="713994" y="151218"/>
                    <a:pt x="716038" y="151295"/>
                    <a:pt x="716711" y="151079"/>
                  </a:cubicBezTo>
                  <a:cubicBezTo>
                    <a:pt x="718540" y="150520"/>
                    <a:pt x="718426" y="148564"/>
                    <a:pt x="719620" y="147916"/>
                  </a:cubicBezTo>
                  <a:cubicBezTo>
                    <a:pt x="723341" y="145961"/>
                    <a:pt x="723341" y="150888"/>
                    <a:pt x="725487" y="151968"/>
                  </a:cubicBezTo>
                  <a:cubicBezTo>
                    <a:pt x="727875" y="153263"/>
                    <a:pt x="729589" y="150952"/>
                    <a:pt x="731710" y="153441"/>
                  </a:cubicBezTo>
                  <a:cubicBezTo>
                    <a:pt x="733272" y="155422"/>
                    <a:pt x="733082" y="157695"/>
                    <a:pt x="735088" y="159778"/>
                  </a:cubicBezTo>
                  <a:cubicBezTo>
                    <a:pt x="736549" y="161226"/>
                    <a:pt x="738632" y="163195"/>
                    <a:pt x="740524" y="163791"/>
                  </a:cubicBezTo>
                  <a:cubicBezTo>
                    <a:pt x="741756" y="164134"/>
                    <a:pt x="744435" y="164045"/>
                    <a:pt x="745655" y="163868"/>
                  </a:cubicBezTo>
                  <a:cubicBezTo>
                    <a:pt x="746887" y="163614"/>
                    <a:pt x="748893" y="162001"/>
                    <a:pt x="750239" y="162534"/>
                  </a:cubicBezTo>
                  <a:cubicBezTo>
                    <a:pt x="753097" y="163868"/>
                    <a:pt x="751052" y="167512"/>
                    <a:pt x="749046" y="168440"/>
                  </a:cubicBezTo>
                  <a:cubicBezTo>
                    <a:pt x="746366" y="169519"/>
                    <a:pt x="741603" y="169049"/>
                    <a:pt x="738962" y="168173"/>
                  </a:cubicBezTo>
                  <a:cubicBezTo>
                    <a:pt x="734987" y="166890"/>
                    <a:pt x="733386" y="162636"/>
                    <a:pt x="729919" y="160413"/>
                  </a:cubicBezTo>
                  <a:cubicBezTo>
                    <a:pt x="726389" y="158064"/>
                    <a:pt x="722185" y="155829"/>
                    <a:pt x="717981" y="154711"/>
                  </a:cubicBezTo>
                  <a:cubicBezTo>
                    <a:pt x="712736" y="153479"/>
                    <a:pt x="713397" y="155943"/>
                    <a:pt x="710501" y="158432"/>
                  </a:cubicBezTo>
                  <a:cubicBezTo>
                    <a:pt x="709676" y="159131"/>
                    <a:pt x="708456" y="158991"/>
                    <a:pt x="707783" y="159512"/>
                  </a:cubicBezTo>
                  <a:cubicBezTo>
                    <a:pt x="707491" y="159702"/>
                    <a:pt x="706259" y="160413"/>
                    <a:pt x="706031" y="160528"/>
                  </a:cubicBezTo>
                  <a:cubicBezTo>
                    <a:pt x="705777" y="160566"/>
                    <a:pt x="706069" y="161556"/>
                    <a:pt x="705510" y="161785"/>
                  </a:cubicBezTo>
                  <a:cubicBezTo>
                    <a:pt x="701979" y="163309"/>
                    <a:pt x="701014" y="158026"/>
                    <a:pt x="698550" y="156908"/>
                  </a:cubicBezTo>
                  <a:cubicBezTo>
                    <a:pt x="696213" y="155829"/>
                    <a:pt x="694689" y="155282"/>
                    <a:pt x="692746" y="157137"/>
                  </a:cubicBezTo>
                  <a:cubicBezTo>
                    <a:pt x="691743" y="158026"/>
                    <a:pt x="691045" y="158318"/>
                    <a:pt x="689622" y="158483"/>
                  </a:cubicBezTo>
                  <a:cubicBezTo>
                    <a:pt x="687806" y="158661"/>
                    <a:pt x="686282" y="157480"/>
                    <a:pt x="684606" y="157619"/>
                  </a:cubicBezTo>
                  <a:cubicBezTo>
                    <a:pt x="683260" y="157695"/>
                    <a:pt x="682815" y="159219"/>
                    <a:pt x="681558" y="159550"/>
                  </a:cubicBezTo>
                  <a:cubicBezTo>
                    <a:pt x="680021" y="160007"/>
                    <a:pt x="679919" y="158254"/>
                    <a:pt x="679323" y="157137"/>
                  </a:cubicBezTo>
                  <a:cubicBezTo>
                    <a:pt x="678573" y="155943"/>
                    <a:pt x="678319" y="155524"/>
                    <a:pt x="677087" y="155422"/>
                  </a:cubicBezTo>
                  <a:cubicBezTo>
                    <a:pt x="675119" y="155422"/>
                    <a:pt x="673811" y="156959"/>
                    <a:pt x="672033" y="156908"/>
                  </a:cubicBezTo>
                  <a:cubicBezTo>
                    <a:pt x="670801" y="156908"/>
                    <a:pt x="669048" y="155829"/>
                    <a:pt x="668756" y="154533"/>
                  </a:cubicBezTo>
                  <a:cubicBezTo>
                    <a:pt x="668159" y="152120"/>
                    <a:pt x="670953" y="151968"/>
                    <a:pt x="672249" y="150888"/>
                  </a:cubicBezTo>
                  <a:cubicBezTo>
                    <a:pt x="674179" y="149352"/>
                    <a:pt x="675563" y="146380"/>
                    <a:pt x="674674" y="143954"/>
                  </a:cubicBezTo>
                  <a:cubicBezTo>
                    <a:pt x="674116" y="142557"/>
                    <a:pt x="673925" y="142963"/>
                    <a:pt x="672579" y="142252"/>
                  </a:cubicBezTo>
                  <a:cubicBezTo>
                    <a:pt x="668858" y="140119"/>
                    <a:pt x="670242" y="134277"/>
                    <a:pt x="666445" y="132207"/>
                  </a:cubicBezTo>
                  <a:cubicBezTo>
                    <a:pt x="664438" y="131114"/>
                    <a:pt x="661047" y="132422"/>
                    <a:pt x="659676" y="129819"/>
                  </a:cubicBezTo>
                  <a:cubicBezTo>
                    <a:pt x="658406" y="127711"/>
                    <a:pt x="660565" y="124142"/>
                    <a:pt x="660908" y="122034"/>
                  </a:cubicBezTo>
                  <a:cubicBezTo>
                    <a:pt x="661085" y="120929"/>
                    <a:pt x="661428" y="119811"/>
                    <a:pt x="660793" y="118694"/>
                  </a:cubicBezTo>
                  <a:cubicBezTo>
                    <a:pt x="659968" y="117106"/>
                    <a:pt x="658596" y="116865"/>
                    <a:pt x="658291" y="114909"/>
                  </a:cubicBezTo>
                  <a:cubicBezTo>
                    <a:pt x="658037" y="113068"/>
                    <a:pt x="658520" y="111099"/>
                    <a:pt x="658596" y="109296"/>
                  </a:cubicBezTo>
                  <a:cubicBezTo>
                    <a:pt x="658596" y="109207"/>
                    <a:pt x="658672" y="109143"/>
                    <a:pt x="658672" y="109029"/>
                  </a:cubicBezTo>
                  <a:lnTo>
                    <a:pt x="656209" y="109982"/>
                  </a:lnTo>
                  <a:lnTo>
                    <a:pt x="649071" y="112776"/>
                  </a:lnTo>
                  <a:cubicBezTo>
                    <a:pt x="648804" y="116357"/>
                    <a:pt x="648030" y="120027"/>
                    <a:pt x="646950" y="123431"/>
                  </a:cubicBezTo>
                  <a:cubicBezTo>
                    <a:pt x="644867" y="122872"/>
                    <a:pt x="643788" y="127393"/>
                    <a:pt x="642594" y="128625"/>
                  </a:cubicBezTo>
                  <a:cubicBezTo>
                    <a:pt x="642035" y="129260"/>
                    <a:pt x="641032" y="129489"/>
                    <a:pt x="640549" y="130149"/>
                  </a:cubicBezTo>
                  <a:cubicBezTo>
                    <a:pt x="639991" y="130860"/>
                    <a:pt x="639737" y="131787"/>
                    <a:pt x="639216" y="132511"/>
                  </a:cubicBezTo>
                  <a:cubicBezTo>
                    <a:pt x="638136" y="133870"/>
                    <a:pt x="636460" y="134505"/>
                    <a:pt x="635825" y="136182"/>
                  </a:cubicBezTo>
                  <a:cubicBezTo>
                    <a:pt x="634479" y="139954"/>
                    <a:pt x="637984" y="141846"/>
                    <a:pt x="639318" y="145008"/>
                  </a:cubicBezTo>
                  <a:cubicBezTo>
                    <a:pt x="640549" y="147878"/>
                    <a:pt x="637794" y="150317"/>
                    <a:pt x="637641" y="153263"/>
                  </a:cubicBezTo>
                  <a:cubicBezTo>
                    <a:pt x="637387" y="156083"/>
                    <a:pt x="639838" y="157657"/>
                    <a:pt x="639279" y="160566"/>
                  </a:cubicBezTo>
                  <a:cubicBezTo>
                    <a:pt x="638987" y="161734"/>
                    <a:pt x="638581" y="163017"/>
                    <a:pt x="638797" y="164312"/>
                  </a:cubicBezTo>
                  <a:cubicBezTo>
                    <a:pt x="639279" y="166497"/>
                    <a:pt x="641959" y="168846"/>
                    <a:pt x="644004" y="169887"/>
                  </a:cubicBezTo>
                  <a:cubicBezTo>
                    <a:pt x="645274" y="170611"/>
                    <a:pt x="646620" y="170675"/>
                    <a:pt x="647877" y="171170"/>
                  </a:cubicBezTo>
                  <a:cubicBezTo>
                    <a:pt x="649782" y="171856"/>
                    <a:pt x="651598" y="173316"/>
                    <a:pt x="653046" y="174625"/>
                  </a:cubicBezTo>
                  <a:cubicBezTo>
                    <a:pt x="656209" y="177495"/>
                    <a:pt x="655358" y="182283"/>
                    <a:pt x="658964" y="185229"/>
                  </a:cubicBezTo>
                  <a:cubicBezTo>
                    <a:pt x="660641" y="186423"/>
                    <a:pt x="662876" y="186562"/>
                    <a:pt x="664654" y="187540"/>
                  </a:cubicBezTo>
                  <a:cubicBezTo>
                    <a:pt x="666407" y="188658"/>
                    <a:pt x="668794" y="189344"/>
                    <a:pt x="670090" y="191033"/>
                  </a:cubicBezTo>
                  <a:cubicBezTo>
                    <a:pt x="671398" y="192925"/>
                    <a:pt x="671322" y="195491"/>
                    <a:pt x="671360" y="197713"/>
                  </a:cubicBezTo>
                  <a:cubicBezTo>
                    <a:pt x="671398" y="200482"/>
                    <a:pt x="672325" y="201815"/>
                    <a:pt x="674255" y="203860"/>
                  </a:cubicBezTo>
                  <a:cubicBezTo>
                    <a:pt x="676452" y="206057"/>
                    <a:pt x="676198" y="208432"/>
                    <a:pt x="676008" y="211467"/>
                  </a:cubicBezTo>
                  <a:cubicBezTo>
                    <a:pt x="675741" y="215836"/>
                    <a:pt x="671690" y="222694"/>
                    <a:pt x="674700" y="226847"/>
                  </a:cubicBezTo>
                  <a:cubicBezTo>
                    <a:pt x="676236" y="228904"/>
                    <a:pt x="677684" y="232702"/>
                    <a:pt x="676643" y="235089"/>
                  </a:cubicBezTo>
                  <a:cubicBezTo>
                    <a:pt x="675678" y="237362"/>
                    <a:pt x="673595" y="239763"/>
                    <a:pt x="675741" y="242227"/>
                  </a:cubicBezTo>
                  <a:cubicBezTo>
                    <a:pt x="676719" y="243293"/>
                    <a:pt x="678129" y="243484"/>
                    <a:pt x="679246" y="244284"/>
                  </a:cubicBezTo>
                  <a:cubicBezTo>
                    <a:pt x="681139" y="245567"/>
                    <a:pt x="681177" y="246976"/>
                    <a:pt x="681736" y="248996"/>
                  </a:cubicBezTo>
                  <a:cubicBezTo>
                    <a:pt x="682332" y="251129"/>
                    <a:pt x="683818" y="251460"/>
                    <a:pt x="685495" y="252577"/>
                  </a:cubicBezTo>
                  <a:cubicBezTo>
                    <a:pt x="686943" y="253466"/>
                    <a:pt x="687425" y="254977"/>
                    <a:pt x="687616" y="256552"/>
                  </a:cubicBezTo>
                  <a:cubicBezTo>
                    <a:pt x="688060" y="260019"/>
                    <a:pt x="687577" y="262991"/>
                    <a:pt x="688962" y="266217"/>
                  </a:cubicBezTo>
                  <a:cubicBezTo>
                    <a:pt x="689622" y="267830"/>
                    <a:pt x="690105" y="269582"/>
                    <a:pt x="691045" y="270992"/>
                  </a:cubicBezTo>
                  <a:cubicBezTo>
                    <a:pt x="691972" y="272542"/>
                    <a:pt x="694347" y="273469"/>
                    <a:pt x="696213" y="272846"/>
                  </a:cubicBezTo>
                  <a:cubicBezTo>
                    <a:pt x="697738" y="272186"/>
                    <a:pt x="697661" y="269798"/>
                    <a:pt x="699033" y="269151"/>
                  </a:cubicBezTo>
                  <a:cubicBezTo>
                    <a:pt x="700493" y="268427"/>
                    <a:pt x="703427" y="269024"/>
                    <a:pt x="704989" y="269151"/>
                  </a:cubicBezTo>
                  <a:cubicBezTo>
                    <a:pt x="705777" y="269151"/>
                    <a:pt x="706666" y="269417"/>
                    <a:pt x="707453" y="269189"/>
                  </a:cubicBezTo>
                  <a:cubicBezTo>
                    <a:pt x="708825" y="268986"/>
                    <a:pt x="709498" y="267601"/>
                    <a:pt x="710793" y="267233"/>
                  </a:cubicBezTo>
                  <a:cubicBezTo>
                    <a:pt x="712952" y="266585"/>
                    <a:pt x="717118" y="269024"/>
                    <a:pt x="717981" y="266814"/>
                  </a:cubicBezTo>
                  <a:cubicBezTo>
                    <a:pt x="718312" y="265988"/>
                    <a:pt x="717867" y="264210"/>
                    <a:pt x="717981" y="263385"/>
                  </a:cubicBezTo>
                  <a:cubicBezTo>
                    <a:pt x="718019" y="261835"/>
                    <a:pt x="718312" y="260134"/>
                    <a:pt x="719162" y="258775"/>
                  </a:cubicBezTo>
                  <a:cubicBezTo>
                    <a:pt x="720471" y="256730"/>
                    <a:pt x="721956" y="258140"/>
                    <a:pt x="723861" y="257492"/>
                  </a:cubicBezTo>
                  <a:cubicBezTo>
                    <a:pt x="725195" y="257060"/>
                    <a:pt x="725944" y="255473"/>
                    <a:pt x="727316" y="255054"/>
                  </a:cubicBezTo>
                  <a:cubicBezTo>
                    <a:pt x="729589" y="254330"/>
                    <a:pt x="731558" y="255612"/>
                    <a:pt x="733386" y="256730"/>
                  </a:cubicBezTo>
                  <a:cubicBezTo>
                    <a:pt x="734796" y="257517"/>
                    <a:pt x="735990" y="258737"/>
                    <a:pt x="737590" y="258775"/>
                  </a:cubicBezTo>
                  <a:cubicBezTo>
                    <a:pt x="739330" y="258940"/>
                    <a:pt x="740600" y="257746"/>
                    <a:pt x="742162" y="257365"/>
                  </a:cubicBezTo>
                  <a:cubicBezTo>
                    <a:pt x="746137" y="256298"/>
                    <a:pt x="747966" y="260489"/>
                    <a:pt x="749973" y="262864"/>
                  </a:cubicBezTo>
                  <a:cubicBezTo>
                    <a:pt x="751801" y="265137"/>
                    <a:pt x="755002" y="263550"/>
                    <a:pt x="757224" y="264502"/>
                  </a:cubicBezTo>
                  <a:cubicBezTo>
                    <a:pt x="757821" y="264845"/>
                    <a:pt x="758126" y="265823"/>
                    <a:pt x="758825" y="266217"/>
                  </a:cubicBezTo>
                  <a:cubicBezTo>
                    <a:pt x="761923" y="268300"/>
                    <a:pt x="765644" y="267182"/>
                    <a:pt x="768324" y="268262"/>
                  </a:cubicBezTo>
                  <a:cubicBezTo>
                    <a:pt x="770623" y="269189"/>
                    <a:pt x="770623" y="271424"/>
                    <a:pt x="771778" y="273812"/>
                  </a:cubicBezTo>
                  <a:cubicBezTo>
                    <a:pt x="773861" y="278130"/>
                    <a:pt x="774826" y="279831"/>
                    <a:pt x="779703" y="280784"/>
                  </a:cubicBezTo>
                  <a:cubicBezTo>
                    <a:pt x="784351" y="281584"/>
                    <a:pt x="786142" y="283514"/>
                    <a:pt x="785876" y="288467"/>
                  </a:cubicBezTo>
                  <a:cubicBezTo>
                    <a:pt x="785837" y="289801"/>
                    <a:pt x="785063" y="290779"/>
                    <a:pt x="785317" y="292188"/>
                  </a:cubicBezTo>
                  <a:cubicBezTo>
                    <a:pt x="785736" y="294957"/>
                    <a:pt x="787895" y="293128"/>
                    <a:pt x="785507" y="296164"/>
                  </a:cubicBezTo>
                  <a:cubicBezTo>
                    <a:pt x="783196" y="299199"/>
                    <a:pt x="778548" y="299275"/>
                    <a:pt x="780224" y="304584"/>
                  </a:cubicBezTo>
                  <a:cubicBezTo>
                    <a:pt x="780859" y="306514"/>
                    <a:pt x="782574" y="307149"/>
                    <a:pt x="783424" y="308889"/>
                  </a:cubicBezTo>
                  <a:cubicBezTo>
                    <a:pt x="784212" y="310565"/>
                    <a:pt x="783653" y="312051"/>
                    <a:pt x="783755" y="313690"/>
                  </a:cubicBezTo>
                  <a:cubicBezTo>
                    <a:pt x="784021" y="316826"/>
                    <a:pt x="785507" y="319062"/>
                    <a:pt x="788377" y="320471"/>
                  </a:cubicBezTo>
                  <a:cubicBezTo>
                    <a:pt x="789939" y="321284"/>
                    <a:pt x="792352" y="320852"/>
                    <a:pt x="793546" y="322440"/>
                  </a:cubicBezTo>
                  <a:cubicBezTo>
                    <a:pt x="794664" y="323773"/>
                    <a:pt x="793394" y="325729"/>
                    <a:pt x="795223" y="326974"/>
                  </a:cubicBezTo>
                  <a:cubicBezTo>
                    <a:pt x="796632" y="327875"/>
                    <a:pt x="801141" y="327139"/>
                    <a:pt x="802182" y="325856"/>
                  </a:cubicBezTo>
                  <a:cubicBezTo>
                    <a:pt x="803325" y="324675"/>
                    <a:pt x="802995" y="322618"/>
                    <a:pt x="802995" y="321106"/>
                  </a:cubicBezTo>
                  <a:cubicBezTo>
                    <a:pt x="805484" y="320776"/>
                    <a:pt x="804786" y="323481"/>
                    <a:pt x="806450" y="324269"/>
                  </a:cubicBezTo>
                  <a:cubicBezTo>
                    <a:pt x="808761" y="325386"/>
                    <a:pt x="810958" y="321932"/>
                    <a:pt x="812634" y="323088"/>
                  </a:cubicBezTo>
                  <a:cubicBezTo>
                    <a:pt x="816356" y="325526"/>
                    <a:pt x="809320" y="327469"/>
                    <a:pt x="807986" y="327609"/>
                  </a:cubicBezTo>
                  <a:cubicBezTo>
                    <a:pt x="806678" y="327698"/>
                    <a:pt x="804672" y="327177"/>
                    <a:pt x="803401" y="327660"/>
                  </a:cubicBezTo>
                  <a:cubicBezTo>
                    <a:pt x="801687" y="328206"/>
                    <a:pt x="802068" y="328891"/>
                    <a:pt x="800874" y="329780"/>
                  </a:cubicBezTo>
                  <a:cubicBezTo>
                    <a:pt x="799426" y="331038"/>
                    <a:pt x="797712" y="332092"/>
                    <a:pt x="795743" y="332308"/>
                  </a:cubicBezTo>
                  <a:cubicBezTo>
                    <a:pt x="792200" y="332701"/>
                    <a:pt x="790790" y="329476"/>
                    <a:pt x="787895" y="327837"/>
                  </a:cubicBezTo>
                  <a:cubicBezTo>
                    <a:pt x="785177" y="326377"/>
                    <a:pt x="783196" y="328129"/>
                    <a:pt x="781011" y="327317"/>
                  </a:cubicBezTo>
                  <a:cubicBezTo>
                    <a:pt x="777811" y="326288"/>
                    <a:pt x="778891" y="321843"/>
                    <a:pt x="778992" y="319239"/>
                  </a:cubicBezTo>
                  <a:cubicBezTo>
                    <a:pt x="779145" y="316763"/>
                    <a:pt x="778548" y="315379"/>
                    <a:pt x="778103" y="313258"/>
                  </a:cubicBezTo>
                  <a:cubicBezTo>
                    <a:pt x="777430" y="310134"/>
                    <a:pt x="778776" y="311023"/>
                    <a:pt x="775309" y="309283"/>
                  </a:cubicBezTo>
                  <a:cubicBezTo>
                    <a:pt x="773607" y="308381"/>
                    <a:pt x="772337" y="308165"/>
                    <a:pt x="771664" y="306120"/>
                  </a:cubicBezTo>
                  <a:cubicBezTo>
                    <a:pt x="771144" y="304927"/>
                    <a:pt x="772071" y="303212"/>
                    <a:pt x="771550" y="301967"/>
                  </a:cubicBezTo>
                  <a:cubicBezTo>
                    <a:pt x="770851" y="300126"/>
                    <a:pt x="767829" y="300088"/>
                    <a:pt x="766940" y="298678"/>
                  </a:cubicBezTo>
                  <a:cubicBezTo>
                    <a:pt x="765644" y="296430"/>
                    <a:pt x="767575" y="293903"/>
                    <a:pt x="767054" y="291680"/>
                  </a:cubicBezTo>
                  <a:cubicBezTo>
                    <a:pt x="766533" y="289407"/>
                    <a:pt x="759726" y="283857"/>
                    <a:pt x="757643" y="282956"/>
                  </a:cubicBezTo>
                  <a:cubicBezTo>
                    <a:pt x="756412" y="282397"/>
                    <a:pt x="754697" y="282956"/>
                    <a:pt x="753922" y="281711"/>
                  </a:cubicBezTo>
                  <a:cubicBezTo>
                    <a:pt x="753211" y="280809"/>
                    <a:pt x="753999" y="278015"/>
                    <a:pt x="753541" y="276796"/>
                  </a:cubicBezTo>
                  <a:cubicBezTo>
                    <a:pt x="751420" y="270268"/>
                    <a:pt x="743724" y="263944"/>
                    <a:pt x="736549" y="266077"/>
                  </a:cubicBezTo>
                  <a:cubicBezTo>
                    <a:pt x="732193" y="267373"/>
                    <a:pt x="733564" y="272186"/>
                    <a:pt x="730034" y="273558"/>
                  </a:cubicBezTo>
                  <a:cubicBezTo>
                    <a:pt x="728167" y="274294"/>
                    <a:pt x="726948" y="273304"/>
                    <a:pt x="725081" y="274662"/>
                  </a:cubicBezTo>
                  <a:cubicBezTo>
                    <a:pt x="724268" y="275221"/>
                    <a:pt x="722782" y="276669"/>
                    <a:pt x="722185" y="277355"/>
                  </a:cubicBezTo>
                  <a:cubicBezTo>
                    <a:pt x="721321" y="278206"/>
                    <a:pt x="721106" y="279171"/>
                    <a:pt x="720242" y="280098"/>
                  </a:cubicBezTo>
                  <a:cubicBezTo>
                    <a:pt x="718947" y="281470"/>
                    <a:pt x="716864" y="281635"/>
                    <a:pt x="715822" y="282956"/>
                  </a:cubicBezTo>
                  <a:cubicBezTo>
                    <a:pt x="715073" y="283857"/>
                    <a:pt x="715111" y="285356"/>
                    <a:pt x="714781" y="286385"/>
                  </a:cubicBezTo>
                  <a:cubicBezTo>
                    <a:pt x="711949" y="293382"/>
                    <a:pt x="710387" y="300050"/>
                    <a:pt x="717016" y="305600"/>
                  </a:cubicBezTo>
                  <a:cubicBezTo>
                    <a:pt x="719797" y="307860"/>
                    <a:pt x="723887" y="309016"/>
                    <a:pt x="725525" y="312356"/>
                  </a:cubicBezTo>
                  <a:cubicBezTo>
                    <a:pt x="726503" y="314452"/>
                    <a:pt x="726605" y="315772"/>
                    <a:pt x="728027" y="317652"/>
                  </a:cubicBezTo>
                  <a:cubicBezTo>
                    <a:pt x="728586" y="318350"/>
                    <a:pt x="729183" y="318350"/>
                    <a:pt x="729551" y="319062"/>
                  </a:cubicBezTo>
                  <a:cubicBezTo>
                    <a:pt x="730148" y="319989"/>
                    <a:pt x="729919" y="321411"/>
                    <a:pt x="730224" y="322440"/>
                  </a:cubicBezTo>
                  <a:cubicBezTo>
                    <a:pt x="730669" y="324231"/>
                    <a:pt x="732485" y="326415"/>
                    <a:pt x="732561" y="328206"/>
                  </a:cubicBezTo>
                  <a:cubicBezTo>
                    <a:pt x="732675" y="330631"/>
                    <a:pt x="730224" y="333603"/>
                    <a:pt x="729551" y="335775"/>
                  </a:cubicBezTo>
                  <a:cubicBezTo>
                    <a:pt x="728548" y="339826"/>
                    <a:pt x="726084" y="341972"/>
                    <a:pt x="725081" y="346252"/>
                  </a:cubicBezTo>
                  <a:cubicBezTo>
                    <a:pt x="724446" y="348551"/>
                    <a:pt x="723925" y="350164"/>
                    <a:pt x="724001" y="352615"/>
                  </a:cubicBezTo>
                  <a:cubicBezTo>
                    <a:pt x="724039" y="355434"/>
                    <a:pt x="725271" y="356895"/>
                    <a:pt x="725868" y="359498"/>
                  </a:cubicBezTo>
                  <a:cubicBezTo>
                    <a:pt x="726274" y="361365"/>
                    <a:pt x="725309" y="362851"/>
                    <a:pt x="725271" y="364667"/>
                  </a:cubicBezTo>
                  <a:cubicBezTo>
                    <a:pt x="725157" y="366280"/>
                    <a:pt x="726198" y="367995"/>
                    <a:pt x="725906" y="369582"/>
                  </a:cubicBezTo>
                  <a:cubicBezTo>
                    <a:pt x="725639" y="371411"/>
                    <a:pt x="723595" y="373862"/>
                    <a:pt x="722884" y="375869"/>
                  </a:cubicBezTo>
                  <a:cubicBezTo>
                    <a:pt x="722109" y="377850"/>
                    <a:pt x="721182" y="379666"/>
                    <a:pt x="719353" y="380974"/>
                  </a:cubicBezTo>
                  <a:cubicBezTo>
                    <a:pt x="715225" y="384009"/>
                    <a:pt x="708787" y="383679"/>
                    <a:pt x="709752" y="390690"/>
                  </a:cubicBezTo>
                  <a:cubicBezTo>
                    <a:pt x="704253" y="394182"/>
                    <a:pt x="705853" y="393369"/>
                    <a:pt x="708787" y="397738"/>
                  </a:cubicBezTo>
                  <a:cubicBezTo>
                    <a:pt x="710095" y="399567"/>
                    <a:pt x="710349" y="401320"/>
                    <a:pt x="710057" y="403809"/>
                  </a:cubicBezTo>
                  <a:cubicBezTo>
                    <a:pt x="709676" y="406742"/>
                    <a:pt x="709345" y="407136"/>
                    <a:pt x="706742" y="408419"/>
                  </a:cubicBezTo>
                  <a:cubicBezTo>
                    <a:pt x="704989" y="409282"/>
                    <a:pt x="699897" y="410984"/>
                    <a:pt x="697890" y="410032"/>
                  </a:cubicBezTo>
                  <a:cubicBezTo>
                    <a:pt x="695388" y="408851"/>
                    <a:pt x="695731" y="405752"/>
                    <a:pt x="692378" y="405333"/>
                  </a:cubicBezTo>
                  <a:cubicBezTo>
                    <a:pt x="691261" y="405193"/>
                    <a:pt x="690219" y="405752"/>
                    <a:pt x="689254" y="405714"/>
                  </a:cubicBezTo>
                  <a:cubicBezTo>
                    <a:pt x="687577" y="405561"/>
                    <a:pt x="686320" y="404698"/>
                    <a:pt x="684606" y="404736"/>
                  </a:cubicBezTo>
                  <a:cubicBezTo>
                    <a:pt x="683412" y="404774"/>
                    <a:pt x="682663" y="405460"/>
                    <a:pt x="681291" y="405676"/>
                  </a:cubicBezTo>
                  <a:cubicBezTo>
                    <a:pt x="679437" y="405980"/>
                    <a:pt x="677341" y="405460"/>
                    <a:pt x="675373" y="405333"/>
                  </a:cubicBezTo>
                  <a:cubicBezTo>
                    <a:pt x="672477" y="405193"/>
                    <a:pt x="671499" y="405257"/>
                    <a:pt x="669048" y="404139"/>
                  </a:cubicBezTo>
                  <a:cubicBezTo>
                    <a:pt x="665403" y="402170"/>
                    <a:pt x="663994" y="401662"/>
                    <a:pt x="660234" y="401878"/>
                  </a:cubicBezTo>
                  <a:cubicBezTo>
                    <a:pt x="656666" y="402056"/>
                    <a:pt x="652424" y="401802"/>
                    <a:pt x="649516" y="399351"/>
                  </a:cubicBezTo>
                  <a:cubicBezTo>
                    <a:pt x="646353" y="396671"/>
                    <a:pt x="646874" y="394741"/>
                    <a:pt x="642747" y="393890"/>
                  </a:cubicBezTo>
                  <a:cubicBezTo>
                    <a:pt x="639356" y="393166"/>
                    <a:pt x="639622" y="393661"/>
                    <a:pt x="637235" y="395211"/>
                  </a:cubicBezTo>
                  <a:cubicBezTo>
                    <a:pt x="635114" y="396532"/>
                    <a:pt x="632472" y="397522"/>
                    <a:pt x="629653" y="396036"/>
                  </a:cubicBezTo>
                  <a:cubicBezTo>
                    <a:pt x="624471" y="393369"/>
                    <a:pt x="625627" y="390042"/>
                    <a:pt x="630174" y="388454"/>
                  </a:cubicBezTo>
                  <a:cubicBezTo>
                    <a:pt x="635342" y="386842"/>
                    <a:pt x="640029" y="385851"/>
                    <a:pt x="645502" y="386410"/>
                  </a:cubicBezTo>
                  <a:cubicBezTo>
                    <a:pt x="647280" y="386588"/>
                    <a:pt x="650748" y="388594"/>
                    <a:pt x="652487" y="387959"/>
                  </a:cubicBezTo>
                  <a:cubicBezTo>
                    <a:pt x="655167" y="386880"/>
                    <a:pt x="654989" y="381635"/>
                    <a:pt x="659828" y="384568"/>
                  </a:cubicBezTo>
                  <a:cubicBezTo>
                    <a:pt x="662012" y="385889"/>
                    <a:pt x="663511" y="392176"/>
                    <a:pt x="667854" y="389407"/>
                  </a:cubicBezTo>
                  <a:cubicBezTo>
                    <a:pt x="669759" y="388162"/>
                    <a:pt x="668489" y="384911"/>
                    <a:pt x="671766" y="385762"/>
                  </a:cubicBezTo>
                  <a:cubicBezTo>
                    <a:pt x="673176" y="386105"/>
                    <a:pt x="673773" y="387172"/>
                    <a:pt x="673658" y="388747"/>
                  </a:cubicBezTo>
                  <a:cubicBezTo>
                    <a:pt x="673557" y="391528"/>
                    <a:pt x="669721" y="391922"/>
                    <a:pt x="670572" y="395084"/>
                  </a:cubicBezTo>
                  <a:cubicBezTo>
                    <a:pt x="672693" y="395668"/>
                    <a:pt x="677278" y="397306"/>
                    <a:pt x="679437" y="396697"/>
                  </a:cubicBezTo>
                  <a:cubicBezTo>
                    <a:pt x="682142" y="395935"/>
                    <a:pt x="683488" y="392176"/>
                    <a:pt x="684491" y="389788"/>
                  </a:cubicBezTo>
                  <a:cubicBezTo>
                    <a:pt x="687984" y="391795"/>
                    <a:pt x="689063" y="387896"/>
                    <a:pt x="688022" y="385394"/>
                  </a:cubicBezTo>
                  <a:cubicBezTo>
                    <a:pt x="686866" y="382562"/>
                    <a:pt x="683450" y="380974"/>
                    <a:pt x="683006" y="377685"/>
                  </a:cubicBezTo>
                  <a:cubicBezTo>
                    <a:pt x="687171" y="375602"/>
                    <a:pt x="692340" y="381152"/>
                    <a:pt x="693648" y="374396"/>
                  </a:cubicBezTo>
                  <a:cubicBezTo>
                    <a:pt x="694347" y="370992"/>
                    <a:pt x="691083" y="370001"/>
                    <a:pt x="691667" y="366534"/>
                  </a:cubicBezTo>
                  <a:cubicBezTo>
                    <a:pt x="694055" y="366458"/>
                    <a:pt x="697064" y="367017"/>
                    <a:pt x="696950" y="363639"/>
                  </a:cubicBezTo>
                  <a:cubicBezTo>
                    <a:pt x="694982" y="363080"/>
                    <a:pt x="688962" y="364274"/>
                    <a:pt x="690181" y="360210"/>
                  </a:cubicBezTo>
                  <a:cubicBezTo>
                    <a:pt x="691045" y="357352"/>
                    <a:pt x="697738" y="356895"/>
                    <a:pt x="699744" y="358076"/>
                  </a:cubicBezTo>
                  <a:cubicBezTo>
                    <a:pt x="700532" y="356069"/>
                    <a:pt x="696506" y="353961"/>
                    <a:pt x="696061" y="351548"/>
                  </a:cubicBezTo>
                  <a:cubicBezTo>
                    <a:pt x="695807" y="350342"/>
                    <a:pt x="695502" y="345097"/>
                    <a:pt x="695947" y="344068"/>
                  </a:cubicBezTo>
                  <a:cubicBezTo>
                    <a:pt x="696810" y="342226"/>
                    <a:pt x="700227" y="342658"/>
                    <a:pt x="701014" y="341109"/>
                  </a:cubicBezTo>
                  <a:cubicBezTo>
                    <a:pt x="701611" y="339826"/>
                    <a:pt x="700011" y="337883"/>
                    <a:pt x="700747" y="336537"/>
                  </a:cubicBezTo>
                  <a:cubicBezTo>
                    <a:pt x="701573" y="335089"/>
                    <a:pt x="703097" y="336029"/>
                    <a:pt x="703770" y="333933"/>
                  </a:cubicBezTo>
                  <a:cubicBezTo>
                    <a:pt x="704583" y="331622"/>
                    <a:pt x="702830" y="330301"/>
                    <a:pt x="701268" y="328891"/>
                  </a:cubicBezTo>
                  <a:cubicBezTo>
                    <a:pt x="699668" y="327240"/>
                    <a:pt x="698411" y="326415"/>
                    <a:pt x="697585" y="324446"/>
                  </a:cubicBezTo>
                  <a:cubicBezTo>
                    <a:pt x="696950" y="322821"/>
                    <a:pt x="697471" y="320814"/>
                    <a:pt x="696988" y="319201"/>
                  </a:cubicBezTo>
                  <a:cubicBezTo>
                    <a:pt x="695845" y="315302"/>
                    <a:pt x="693204" y="312775"/>
                    <a:pt x="695286" y="308724"/>
                  </a:cubicBezTo>
                  <a:cubicBezTo>
                    <a:pt x="696988" y="305358"/>
                    <a:pt x="703770" y="301967"/>
                    <a:pt x="699008" y="298183"/>
                  </a:cubicBezTo>
                  <a:cubicBezTo>
                    <a:pt x="696849" y="296367"/>
                    <a:pt x="693051" y="296672"/>
                    <a:pt x="690524" y="295910"/>
                  </a:cubicBezTo>
                  <a:cubicBezTo>
                    <a:pt x="686574" y="294754"/>
                    <a:pt x="683971" y="292354"/>
                    <a:pt x="681139" y="289407"/>
                  </a:cubicBezTo>
                  <a:cubicBezTo>
                    <a:pt x="677087" y="285127"/>
                    <a:pt x="672998" y="282105"/>
                    <a:pt x="670090" y="277317"/>
                  </a:cubicBezTo>
                  <a:cubicBezTo>
                    <a:pt x="669163" y="275602"/>
                    <a:pt x="670394" y="274967"/>
                    <a:pt x="669721" y="273392"/>
                  </a:cubicBezTo>
                  <a:cubicBezTo>
                    <a:pt x="669315" y="272186"/>
                    <a:pt x="668007" y="271424"/>
                    <a:pt x="667194" y="270573"/>
                  </a:cubicBezTo>
                  <a:cubicBezTo>
                    <a:pt x="666038" y="269151"/>
                    <a:pt x="664845" y="267144"/>
                    <a:pt x="664324" y="265264"/>
                  </a:cubicBezTo>
                  <a:cubicBezTo>
                    <a:pt x="663689" y="263055"/>
                    <a:pt x="664095" y="260527"/>
                    <a:pt x="663994" y="258140"/>
                  </a:cubicBezTo>
                  <a:cubicBezTo>
                    <a:pt x="663917" y="255282"/>
                    <a:pt x="662876" y="254203"/>
                    <a:pt x="660793" y="252577"/>
                  </a:cubicBezTo>
                  <a:cubicBezTo>
                    <a:pt x="657478" y="249847"/>
                    <a:pt x="659269" y="247015"/>
                    <a:pt x="659079" y="243611"/>
                  </a:cubicBezTo>
                  <a:cubicBezTo>
                    <a:pt x="658787" y="239725"/>
                    <a:pt x="657072" y="236728"/>
                    <a:pt x="655396" y="233260"/>
                  </a:cubicBezTo>
                  <a:cubicBezTo>
                    <a:pt x="654278" y="230873"/>
                    <a:pt x="651967" y="229082"/>
                    <a:pt x="651040" y="226593"/>
                  </a:cubicBezTo>
                  <a:cubicBezTo>
                    <a:pt x="649782" y="223685"/>
                    <a:pt x="650367" y="220827"/>
                    <a:pt x="650227" y="217665"/>
                  </a:cubicBezTo>
                  <a:cubicBezTo>
                    <a:pt x="649922" y="212915"/>
                    <a:pt x="648284" y="211340"/>
                    <a:pt x="645833" y="207505"/>
                  </a:cubicBezTo>
                  <a:cubicBezTo>
                    <a:pt x="642073" y="201599"/>
                    <a:pt x="644423" y="194716"/>
                    <a:pt x="640143" y="189547"/>
                  </a:cubicBezTo>
                  <a:cubicBezTo>
                    <a:pt x="638695" y="187833"/>
                    <a:pt x="636676" y="186385"/>
                    <a:pt x="635114" y="184772"/>
                  </a:cubicBezTo>
                  <a:cubicBezTo>
                    <a:pt x="632548" y="181978"/>
                    <a:pt x="631736" y="179336"/>
                    <a:pt x="629869" y="176034"/>
                  </a:cubicBezTo>
                  <a:cubicBezTo>
                    <a:pt x="627151" y="171170"/>
                    <a:pt x="623697" y="172021"/>
                    <a:pt x="619747" y="169189"/>
                  </a:cubicBezTo>
                  <a:cubicBezTo>
                    <a:pt x="617258" y="167360"/>
                    <a:pt x="615581" y="164541"/>
                    <a:pt x="613981" y="162001"/>
                  </a:cubicBezTo>
                  <a:cubicBezTo>
                    <a:pt x="613206" y="160667"/>
                    <a:pt x="612305" y="159372"/>
                    <a:pt x="611644" y="158026"/>
                  </a:cubicBezTo>
                  <a:cubicBezTo>
                    <a:pt x="610666" y="156349"/>
                    <a:pt x="612013" y="155384"/>
                    <a:pt x="612901" y="153797"/>
                  </a:cubicBezTo>
                  <a:cubicBezTo>
                    <a:pt x="613498" y="152704"/>
                    <a:pt x="613829" y="151587"/>
                    <a:pt x="614095" y="150317"/>
                  </a:cubicBezTo>
                  <a:cubicBezTo>
                    <a:pt x="614464" y="148285"/>
                    <a:pt x="614349" y="146189"/>
                    <a:pt x="613829" y="144183"/>
                  </a:cubicBezTo>
                  <a:cubicBezTo>
                    <a:pt x="613498" y="142621"/>
                    <a:pt x="612381" y="141351"/>
                    <a:pt x="612267" y="139750"/>
                  </a:cubicBezTo>
                  <a:cubicBezTo>
                    <a:pt x="611974" y="135547"/>
                    <a:pt x="612305" y="131343"/>
                    <a:pt x="612013" y="127177"/>
                  </a:cubicBezTo>
                  <a:lnTo>
                    <a:pt x="542429" y="154228"/>
                  </a:lnTo>
                  <a:cubicBezTo>
                    <a:pt x="542391" y="157048"/>
                    <a:pt x="544664" y="158483"/>
                    <a:pt x="545071" y="161188"/>
                  </a:cubicBezTo>
                  <a:cubicBezTo>
                    <a:pt x="545528" y="163791"/>
                    <a:pt x="541807" y="165277"/>
                    <a:pt x="540867" y="167474"/>
                  </a:cubicBezTo>
                  <a:cubicBezTo>
                    <a:pt x="539724" y="170014"/>
                    <a:pt x="538492" y="172542"/>
                    <a:pt x="536625" y="174625"/>
                  </a:cubicBezTo>
                  <a:cubicBezTo>
                    <a:pt x="535216" y="176136"/>
                    <a:pt x="534022" y="177749"/>
                    <a:pt x="532384" y="179006"/>
                  </a:cubicBezTo>
                  <a:cubicBezTo>
                    <a:pt x="531342" y="179755"/>
                    <a:pt x="528967" y="180784"/>
                    <a:pt x="528256" y="181902"/>
                  </a:cubicBezTo>
                  <a:cubicBezTo>
                    <a:pt x="527253" y="183654"/>
                    <a:pt x="528853" y="185445"/>
                    <a:pt x="528485" y="187236"/>
                  </a:cubicBezTo>
                  <a:cubicBezTo>
                    <a:pt x="528408" y="188226"/>
                    <a:pt x="527558" y="188722"/>
                    <a:pt x="527888" y="189839"/>
                  </a:cubicBezTo>
                  <a:cubicBezTo>
                    <a:pt x="528332" y="191223"/>
                    <a:pt x="529971" y="191465"/>
                    <a:pt x="530936" y="192328"/>
                  </a:cubicBezTo>
                  <a:cubicBezTo>
                    <a:pt x="533171" y="194259"/>
                    <a:pt x="530936" y="195491"/>
                    <a:pt x="529259" y="196799"/>
                  </a:cubicBezTo>
                  <a:cubicBezTo>
                    <a:pt x="525614" y="199428"/>
                    <a:pt x="525767" y="205232"/>
                    <a:pt x="529742" y="207505"/>
                  </a:cubicBezTo>
                  <a:cubicBezTo>
                    <a:pt x="531495" y="208521"/>
                    <a:pt x="533323" y="208394"/>
                    <a:pt x="534924" y="209753"/>
                  </a:cubicBezTo>
                  <a:cubicBezTo>
                    <a:pt x="536143" y="210908"/>
                    <a:pt x="536816" y="211683"/>
                    <a:pt x="536892" y="213398"/>
                  </a:cubicBezTo>
                  <a:cubicBezTo>
                    <a:pt x="537006" y="215773"/>
                    <a:pt x="537184" y="216801"/>
                    <a:pt x="539788" y="217792"/>
                  </a:cubicBezTo>
                  <a:cubicBezTo>
                    <a:pt x="540943" y="218224"/>
                    <a:pt x="543026" y="218262"/>
                    <a:pt x="543966" y="219036"/>
                  </a:cubicBezTo>
                  <a:cubicBezTo>
                    <a:pt x="544702" y="219760"/>
                    <a:pt x="544931" y="221119"/>
                    <a:pt x="545338" y="221945"/>
                  </a:cubicBezTo>
                  <a:cubicBezTo>
                    <a:pt x="547014" y="225628"/>
                    <a:pt x="546569" y="222694"/>
                    <a:pt x="548868" y="222402"/>
                  </a:cubicBezTo>
                  <a:cubicBezTo>
                    <a:pt x="549617" y="222275"/>
                    <a:pt x="551395" y="223215"/>
                    <a:pt x="551218" y="224116"/>
                  </a:cubicBezTo>
                  <a:cubicBezTo>
                    <a:pt x="550849" y="225526"/>
                    <a:pt x="546417" y="225920"/>
                    <a:pt x="545338" y="226847"/>
                  </a:cubicBezTo>
                  <a:cubicBezTo>
                    <a:pt x="541350" y="230238"/>
                    <a:pt x="547268" y="235089"/>
                    <a:pt x="550062" y="236601"/>
                  </a:cubicBezTo>
                  <a:cubicBezTo>
                    <a:pt x="552551" y="237883"/>
                    <a:pt x="557136" y="238213"/>
                    <a:pt x="557987" y="241630"/>
                  </a:cubicBezTo>
                  <a:cubicBezTo>
                    <a:pt x="558622" y="244449"/>
                    <a:pt x="554266" y="247015"/>
                    <a:pt x="551992" y="247446"/>
                  </a:cubicBezTo>
                  <a:cubicBezTo>
                    <a:pt x="550214" y="247802"/>
                    <a:pt x="548690" y="246849"/>
                    <a:pt x="547941" y="249148"/>
                  </a:cubicBezTo>
                  <a:cubicBezTo>
                    <a:pt x="546976" y="252349"/>
                    <a:pt x="550583" y="252717"/>
                    <a:pt x="551510" y="255016"/>
                  </a:cubicBezTo>
                  <a:cubicBezTo>
                    <a:pt x="552589" y="257454"/>
                    <a:pt x="550875" y="258673"/>
                    <a:pt x="552932" y="260858"/>
                  </a:cubicBezTo>
                  <a:cubicBezTo>
                    <a:pt x="554558" y="262623"/>
                    <a:pt x="555942" y="263296"/>
                    <a:pt x="556234" y="265557"/>
                  </a:cubicBezTo>
                  <a:cubicBezTo>
                    <a:pt x="556463" y="266941"/>
                    <a:pt x="556501" y="268643"/>
                    <a:pt x="557580" y="269798"/>
                  </a:cubicBezTo>
                  <a:cubicBezTo>
                    <a:pt x="558876" y="271284"/>
                    <a:pt x="559739" y="270573"/>
                    <a:pt x="561111" y="270230"/>
                  </a:cubicBezTo>
                  <a:cubicBezTo>
                    <a:pt x="563460" y="269582"/>
                    <a:pt x="565797" y="269798"/>
                    <a:pt x="567321" y="271691"/>
                  </a:cubicBezTo>
                  <a:cubicBezTo>
                    <a:pt x="568299" y="272872"/>
                    <a:pt x="568363" y="273304"/>
                    <a:pt x="569963" y="273392"/>
                  </a:cubicBezTo>
                  <a:cubicBezTo>
                    <a:pt x="571233" y="273469"/>
                    <a:pt x="572160" y="273215"/>
                    <a:pt x="573163" y="272326"/>
                  </a:cubicBezTo>
                  <a:cubicBezTo>
                    <a:pt x="574027" y="271551"/>
                    <a:pt x="574954" y="270764"/>
                    <a:pt x="575703" y="269976"/>
                  </a:cubicBezTo>
                  <a:cubicBezTo>
                    <a:pt x="577265" y="268427"/>
                    <a:pt x="577113" y="265557"/>
                    <a:pt x="579716" y="267500"/>
                  </a:cubicBezTo>
                  <a:cubicBezTo>
                    <a:pt x="582028" y="269316"/>
                    <a:pt x="582955" y="271386"/>
                    <a:pt x="582802" y="274154"/>
                  </a:cubicBezTo>
                  <a:cubicBezTo>
                    <a:pt x="582764" y="275488"/>
                    <a:pt x="582434" y="277317"/>
                    <a:pt x="582879" y="278511"/>
                  </a:cubicBezTo>
                  <a:cubicBezTo>
                    <a:pt x="583438" y="279920"/>
                    <a:pt x="584733" y="279958"/>
                    <a:pt x="585520" y="280847"/>
                  </a:cubicBezTo>
                  <a:cubicBezTo>
                    <a:pt x="586409" y="281965"/>
                    <a:pt x="586193" y="284416"/>
                    <a:pt x="586600" y="285864"/>
                  </a:cubicBezTo>
                  <a:cubicBezTo>
                    <a:pt x="587235" y="287909"/>
                    <a:pt x="588086" y="289712"/>
                    <a:pt x="590016" y="290855"/>
                  </a:cubicBezTo>
                  <a:cubicBezTo>
                    <a:pt x="591515" y="291630"/>
                    <a:pt x="593293" y="291858"/>
                    <a:pt x="594969" y="291922"/>
                  </a:cubicBezTo>
                  <a:cubicBezTo>
                    <a:pt x="595680" y="291922"/>
                    <a:pt x="597687" y="291553"/>
                    <a:pt x="598360" y="291973"/>
                  </a:cubicBezTo>
                  <a:cubicBezTo>
                    <a:pt x="599770" y="292963"/>
                    <a:pt x="599249" y="296506"/>
                    <a:pt x="601738" y="295135"/>
                  </a:cubicBezTo>
                  <a:cubicBezTo>
                    <a:pt x="602780" y="294716"/>
                    <a:pt x="603758" y="293128"/>
                    <a:pt x="604761" y="292569"/>
                  </a:cubicBezTo>
                  <a:cubicBezTo>
                    <a:pt x="607733" y="290779"/>
                    <a:pt x="611009" y="291414"/>
                    <a:pt x="610895" y="295135"/>
                  </a:cubicBezTo>
                  <a:cubicBezTo>
                    <a:pt x="610781" y="298805"/>
                    <a:pt x="607618" y="299923"/>
                    <a:pt x="606653" y="302755"/>
                  </a:cubicBezTo>
                  <a:cubicBezTo>
                    <a:pt x="606056" y="304203"/>
                    <a:pt x="606425" y="306806"/>
                    <a:pt x="606844" y="308165"/>
                  </a:cubicBezTo>
                  <a:cubicBezTo>
                    <a:pt x="607212" y="309791"/>
                    <a:pt x="608736" y="311289"/>
                    <a:pt x="608736" y="312953"/>
                  </a:cubicBezTo>
                  <a:cubicBezTo>
                    <a:pt x="608850" y="313893"/>
                    <a:pt x="608025" y="314528"/>
                    <a:pt x="608063" y="315607"/>
                  </a:cubicBezTo>
                  <a:cubicBezTo>
                    <a:pt x="608063" y="316890"/>
                    <a:pt x="609739" y="317347"/>
                    <a:pt x="610184" y="318376"/>
                  </a:cubicBezTo>
                  <a:cubicBezTo>
                    <a:pt x="610895" y="320090"/>
                    <a:pt x="609180" y="320776"/>
                    <a:pt x="608406" y="321970"/>
                  </a:cubicBezTo>
                  <a:cubicBezTo>
                    <a:pt x="607771" y="322961"/>
                    <a:pt x="607542" y="324231"/>
                    <a:pt x="607479" y="325297"/>
                  </a:cubicBezTo>
                  <a:cubicBezTo>
                    <a:pt x="607212" y="327469"/>
                    <a:pt x="608850" y="329145"/>
                    <a:pt x="609003" y="331190"/>
                  </a:cubicBezTo>
                  <a:cubicBezTo>
                    <a:pt x="604977" y="331368"/>
                    <a:pt x="596125" y="331368"/>
                    <a:pt x="596646" y="325653"/>
                  </a:cubicBezTo>
                  <a:cubicBezTo>
                    <a:pt x="596874" y="324231"/>
                    <a:pt x="597916" y="322440"/>
                    <a:pt x="597496" y="320916"/>
                  </a:cubicBezTo>
                  <a:cubicBezTo>
                    <a:pt x="596900" y="318541"/>
                    <a:pt x="593598" y="318541"/>
                    <a:pt x="591731" y="318350"/>
                  </a:cubicBezTo>
                  <a:cubicBezTo>
                    <a:pt x="590321" y="318173"/>
                    <a:pt x="588492" y="318249"/>
                    <a:pt x="587375" y="317449"/>
                  </a:cubicBezTo>
                  <a:cubicBezTo>
                    <a:pt x="585812" y="316242"/>
                    <a:pt x="585965" y="313334"/>
                    <a:pt x="584555" y="312445"/>
                  </a:cubicBezTo>
                  <a:cubicBezTo>
                    <a:pt x="583514" y="311797"/>
                    <a:pt x="581990" y="312737"/>
                    <a:pt x="581088" y="311327"/>
                  </a:cubicBezTo>
                  <a:cubicBezTo>
                    <a:pt x="579945" y="309676"/>
                    <a:pt x="581202" y="306882"/>
                    <a:pt x="579945" y="305003"/>
                  </a:cubicBezTo>
                  <a:cubicBezTo>
                    <a:pt x="577964" y="302094"/>
                    <a:pt x="572503" y="304546"/>
                    <a:pt x="569671" y="303644"/>
                  </a:cubicBezTo>
                  <a:cubicBezTo>
                    <a:pt x="567994" y="303123"/>
                    <a:pt x="566242" y="299923"/>
                    <a:pt x="564718" y="299758"/>
                  </a:cubicBezTo>
                  <a:cubicBezTo>
                    <a:pt x="563308" y="299593"/>
                    <a:pt x="562305" y="301574"/>
                    <a:pt x="560857" y="301383"/>
                  </a:cubicBezTo>
                  <a:cubicBezTo>
                    <a:pt x="559625" y="301205"/>
                    <a:pt x="557695" y="298970"/>
                    <a:pt x="557136" y="298513"/>
                  </a:cubicBezTo>
                  <a:cubicBezTo>
                    <a:pt x="555751" y="297192"/>
                    <a:pt x="554151" y="295275"/>
                    <a:pt x="552335" y="294462"/>
                  </a:cubicBezTo>
                  <a:cubicBezTo>
                    <a:pt x="551141" y="293992"/>
                    <a:pt x="550214" y="294017"/>
                    <a:pt x="548906" y="294017"/>
                  </a:cubicBezTo>
                  <a:cubicBezTo>
                    <a:pt x="546862" y="294017"/>
                    <a:pt x="546417" y="293941"/>
                    <a:pt x="544664" y="292963"/>
                  </a:cubicBezTo>
                  <a:cubicBezTo>
                    <a:pt x="543585" y="292417"/>
                    <a:pt x="542251" y="292646"/>
                    <a:pt x="541426" y="292188"/>
                  </a:cubicBezTo>
                  <a:cubicBezTo>
                    <a:pt x="539229" y="290995"/>
                    <a:pt x="539940" y="286550"/>
                    <a:pt x="538340" y="284568"/>
                  </a:cubicBezTo>
                  <a:cubicBezTo>
                    <a:pt x="536409" y="282333"/>
                    <a:pt x="532841" y="281635"/>
                    <a:pt x="530606" y="283857"/>
                  </a:cubicBezTo>
                  <a:cubicBezTo>
                    <a:pt x="529221" y="285229"/>
                    <a:pt x="529183" y="286842"/>
                    <a:pt x="527481" y="287693"/>
                  </a:cubicBezTo>
                  <a:cubicBezTo>
                    <a:pt x="525094" y="288950"/>
                    <a:pt x="523087" y="288658"/>
                    <a:pt x="521563" y="291261"/>
                  </a:cubicBezTo>
                  <a:cubicBezTo>
                    <a:pt x="519404" y="290106"/>
                    <a:pt x="518845" y="286321"/>
                    <a:pt x="519328" y="284200"/>
                  </a:cubicBezTo>
                  <a:cubicBezTo>
                    <a:pt x="519557" y="282956"/>
                    <a:pt x="520039" y="281851"/>
                    <a:pt x="519772" y="280555"/>
                  </a:cubicBezTo>
                  <a:cubicBezTo>
                    <a:pt x="518922" y="276339"/>
                    <a:pt x="514311" y="275513"/>
                    <a:pt x="510692" y="275513"/>
                  </a:cubicBezTo>
                  <a:cubicBezTo>
                    <a:pt x="507568" y="275564"/>
                    <a:pt x="506006" y="273900"/>
                    <a:pt x="503923" y="271551"/>
                  </a:cubicBezTo>
                  <a:cubicBezTo>
                    <a:pt x="500761" y="268084"/>
                    <a:pt x="495071" y="267068"/>
                    <a:pt x="490499" y="268262"/>
                  </a:cubicBezTo>
                  <a:cubicBezTo>
                    <a:pt x="489458" y="268566"/>
                    <a:pt x="489038" y="269582"/>
                    <a:pt x="488188" y="269836"/>
                  </a:cubicBezTo>
                  <a:cubicBezTo>
                    <a:pt x="486105" y="270573"/>
                    <a:pt x="482942" y="270268"/>
                    <a:pt x="480783" y="270141"/>
                  </a:cubicBezTo>
                  <a:cubicBezTo>
                    <a:pt x="476313" y="269836"/>
                    <a:pt x="472821" y="269582"/>
                    <a:pt x="468350" y="270141"/>
                  </a:cubicBezTo>
                  <a:cubicBezTo>
                    <a:pt x="466420" y="270344"/>
                    <a:pt x="464108" y="270827"/>
                    <a:pt x="462445" y="270141"/>
                  </a:cubicBezTo>
                  <a:cubicBezTo>
                    <a:pt x="460692" y="269455"/>
                    <a:pt x="460578" y="268084"/>
                    <a:pt x="458381" y="267970"/>
                  </a:cubicBezTo>
                  <a:cubicBezTo>
                    <a:pt x="457161" y="267868"/>
                    <a:pt x="455891" y="268262"/>
                    <a:pt x="454736" y="268757"/>
                  </a:cubicBezTo>
                  <a:cubicBezTo>
                    <a:pt x="453732" y="269189"/>
                    <a:pt x="452882" y="270103"/>
                    <a:pt x="452018" y="270471"/>
                  </a:cubicBezTo>
                  <a:cubicBezTo>
                    <a:pt x="450456" y="271132"/>
                    <a:pt x="448563" y="269976"/>
                    <a:pt x="447217" y="269316"/>
                  </a:cubicBezTo>
                  <a:cubicBezTo>
                    <a:pt x="445287" y="268465"/>
                    <a:pt x="443915" y="267500"/>
                    <a:pt x="441680" y="267970"/>
                  </a:cubicBezTo>
                  <a:cubicBezTo>
                    <a:pt x="438556" y="268681"/>
                    <a:pt x="440334" y="274447"/>
                    <a:pt x="439889" y="276720"/>
                  </a:cubicBezTo>
                  <a:cubicBezTo>
                    <a:pt x="439521" y="278511"/>
                    <a:pt x="437591" y="280098"/>
                    <a:pt x="435724" y="280352"/>
                  </a:cubicBezTo>
                  <a:cubicBezTo>
                    <a:pt x="434975" y="281635"/>
                    <a:pt x="434200" y="283260"/>
                    <a:pt x="435203" y="284708"/>
                  </a:cubicBezTo>
                  <a:cubicBezTo>
                    <a:pt x="435800" y="285788"/>
                    <a:pt x="437210" y="286029"/>
                    <a:pt x="437807" y="287172"/>
                  </a:cubicBezTo>
                  <a:cubicBezTo>
                    <a:pt x="438556" y="288734"/>
                    <a:pt x="438111" y="288950"/>
                    <a:pt x="439813" y="289547"/>
                  </a:cubicBezTo>
                  <a:cubicBezTo>
                    <a:pt x="442836" y="290601"/>
                    <a:pt x="444842" y="293268"/>
                    <a:pt x="444436" y="296430"/>
                  </a:cubicBezTo>
                  <a:cubicBezTo>
                    <a:pt x="444131" y="298932"/>
                    <a:pt x="443458" y="301383"/>
                    <a:pt x="446659" y="302094"/>
                  </a:cubicBezTo>
                  <a:cubicBezTo>
                    <a:pt x="447560" y="302323"/>
                    <a:pt x="448716" y="302615"/>
                    <a:pt x="449262" y="301637"/>
                  </a:cubicBezTo>
                  <a:cubicBezTo>
                    <a:pt x="449719" y="300824"/>
                    <a:pt x="448894" y="299453"/>
                    <a:pt x="449300" y="298640"/>
                  </a:cubicBezTo>
                  <a:cubicBezTo>
                    <a:pt x="450202" y="296799"/>
                    <a:pt x="451091" y="299999"/>
                    <a:pt x="451091" y="300977"/>
                  </a:cubicBezTo>
                  <a:cubicBezTo>
                    <a:pt x="451091" y="302234"/>
                    <a:pt x="450862" y="303542"/>
                    <a:pt x="451497" y="304698"/>
                  </a:cubicBezTo>
                  <a:cubicBezTo>
                    <a:pt x="452208" y="306031"/>
                    <a:pt x="452843" y="305777"/>
                    <a:pt x="453961" y="305854"/>
                  </a:cubicBezTo>
                  <a:cubicBezTo>
                    <a:pt x="457606" y="306285"/>
                    <a:pt x="455079" y="309054"/>
                    <a:pt x="455625" y="311061"/>
                  </a:cubicBezTo>
                  <a:cubicBezTo>
                    <a:pt x="456780" y="314960"/>
                    <a:pt x="462584" y="310527"/>
                    <a:pt x="464629" y="313131"/>
                  </a:cubicBezTo>
                  <a:cubicBezTo>
                    <a:pt x="466686" y="315683"/>
                    <a:pt x="464146" y="323088"/>
                    <a:pt x="460501" y="320852"/>
                  </a:cubicBezTo>
                  <a:cubicBezTo>
                    <a:pt x="458533" y="319570"/>
                    <a:pt x="458381" y="316331"/>
                    <a:pt x="456120" y="315772"/>
                  </a:cubicBezTo>
                  <a:cubicBezTo>
                    <a:pt x="452882" y="315048"/>
                    <a:pt x="450456" y="318211"/>
                    <a:pt x="451319" y="321144"/>
                  </a:cubicBezTo>
                  <a:cubicBezTo>
                    <a:pt x="452018" y="323557"/>
                    <a:pt x="454291" y="324713"/>
                    <a:pt x="451129" y="326542"/>
                  </a:cubicBezTo>
                  <a:cubicBezTo>
                    <a:pt x="449935" y="327177"/>
                    <a:pt x="446811" y="328891"/>
                    <a:pt x="445287" y="328256"/>
                  </a:cubicBezTo>
                  <a:cubicBezTo>
                    <a:pt x="444474" y="327952"/>
                    <a:pt x="444131" y="327101"/>
                    <a:pt x="443687" y="326377"/>
                  </a:cubicBezTo>
                  <a:cubicBezTo>
                    <a:pt x="442937" y="325170"/>
                    <a:pt x="441934" y="324675"/>
                    <a:pt x="440448" y="325297"/>
                  </a:cubicBezTo>
                  <a:cubicBezTo>
                    <a:pt x="439115" y="326021"/>
                    <a:pt x="436880" y="328460"/>
                    <a:pt x="437883" y="329996"/>
                  </a:cubicBezTo>
                  <a:cubicBezTo>
                    <a:pt x="438924" y="331749"/>
                    <a:pt x="441680" y="331584"/>
                    <a:pt x="442937" y="333082"/>
                  </a:cubicBezTo>
                  <a:cubicBezTo>
                    <a:pt x="443611" y="333756"/>
                    <a:pt x="443611" y="334530"/>
                    <a:pt x="443839" y="335508"/>
                  </a:cubicBezTo>
                  <a:cubicBezTo>
                    <a:pt x="444284" y="337883"/>
                    <a:pt x="445998" y="341045"/>
                    <a:pt x="442975" y="342303"/>
                  </a:cubicBezTo>
                  <a:cubicBezTo>
                    <a:pt x="441236" y="343090"/>
                    <a:pt x="438886" y="342493"/>
                    <a:pt x="436994" y="342658"/>
                  </a:cubicBezTo>
                  <a:cubicBezTo>
                    <a:pt x="435952" y="342658"/>
                    <a:pt x="434975" y="342912"/>
                    <a:pt x="434009" y="342988"/>
                  </a:cubicBezTo>
                  <a:cubicBezTo>
                    <a:pt x="431558" y="343166"/>
                    <a:pt x="427951" y="341871"/>
                    <a:pt x="426313" y="340055"/>
                  </a:cubicBezTo>
                  <a:cubicBezTo>
                    <a:pt x="424268" y="337693"/>
                    <a:pt x="427316" y="335572"/>
                    <a:pt x="426427" y="333006"/>
                  </a:cubicBezTo>
                  <a:cubicBezTo>
                    <a:pt x="426008" y="331927"/>
                    <a:pt x="424561" y="331851"/>
                    <a:pt x="424827" y="330733"/>
                  </a:cubicBezTo>
                  <a:cubicBezTo>
                    <a:pt x="425119" y="329704"/>
                    <a:pt x="428129" y="328764"/>
                    <a:pt x="429145" y="328396"/>
                  </a:cubicBezTo>
                  <a:cubicBezTo>
                    <a:pt x="430326" y="327837"/>
                    <a:pt x="431482" y="327177"/>
                    <a:pt x="431965" y="325856"/>
                  </a:cubicBezTo>
                  <a:cubicBezTo>
                    <a:pt x="432600" y="323811"/>
                    <a:pt x="431114" y="322859"/>
                    <a:pt x="429552" y="322097"/>
                  </a:cubicBezTo>
                  <a:cubicBezTo>
                    <a:pt x="427024" y="320916"/>
                    <a:pt x="424192" y="321068"/>
                    <a:pt x="421843" y="319278"/>
                  </a:cubicBezTo>
                  <a:cubicBezTo>
                    <a:pt x="420839" y="318541"/>
                    <a:pt x="420027" y="317652"/>
                    <a:pt x="421068" y="316534"/>
                  </a:cubicBezTo>
                  <a:cubicBezTo>
                    <a:pt x="421665" y="315734"/>
                    <a:pt x="423862" y="315734"/>
                    <a:pt x="424078" y="314706"/>
                  </a:cubicBezTo>
                  <a:cubicBezTo>
                    <a:pt x="424484" y="312356"/>
                    <a:pt x="419582" y="313004"/>
                    <a:pt x="418503" y="313728"/>
                  </a:cubicBezTo>
                  <a:cubicBezTo>
                    <a:pt x="417042" y="314706"/>
                    <a:pt x="417080" y="316166"/>
                    <a:pt x="416153" y="317347"/>
                  </a:cubicBezTo>
                  <a:cubicBezTo>
                    <a:pt x="415404" y="318249"/>
                    <a:pt x="413956" y="318173"/>
                    <a:pt x="413219" y="318808"/>
                  </a:cubicBezTo>
                  <a:cubicBezTo>
                    <a:pt x="411022" y="319062"/>
                    <a:pt x="411683" y="320357"/>
                    <a:pt x="410870" y="321538"/>
                  </a:cubicBezTo>
                  <a:cubicBezTo>
                    <a:pt x="409676" y="323126"/>
                    <a:pt x="405879" y="322135"/>
                    <a:pt x="404355" y="323710"/>
                  </a:cubicBezTo>
                  <a:cubicBezTo>
                    <a:pt x="403351" y="324713"/>
                    <a:pt x="403694" y="325856"/>
                    <a:pt x="402348" y="326872"/>
                  </a:cubicBezTo>
                  <a:cubicBezTo>
                    <a:pt x="401269" y="327609"/>
                    <a:pt x="398932" y="327837"/>
                    <a:pt x="398145" y="328891"/>
                  </a:cubicBezTo>
                  <a:cubicBezTo>
                    <a:pt x="397776" y="329285"/>
                    <a:pt x="398106" y="329704"/>
                    <a:pt x="397890" y="330212"/>
                  </a:cubicBezTo>
                  <a:cubicBezTo>
                    <a:pt x="397510" y="331889"/>
                    <a:pt x="394754" y="331749"/>
                    <a:pt x="394271" y="333641"/>
                  </a:cubicBezTo>
                  <a:cubicBezTo>
                    <a:pt x="394131" y="334238"/>
                    <a:pt x="394538" y="334784"/>
                    <a:pt x="394055" y="335343"/>
                  </a:cubicBezTo>
                  <a:cubicBezTo>
                    <a:pt x="393166" y="336664"/>
                    <a:pt x="390334" y="336880"/>
                    <a:pt x="388924" y="337058"/>
                  </a:cubicBezTo>
                  <a:cubicBezTo>
                    <a:pt x="385648" y="337362"/>
                    <a:pt x="383044" y="335864"/>
                    <a:pt x="379768" y="335864"/>
                  </a:cubicBezTo>
                  <a:cubicBezTo>
                    <a:pt x="378244" y="335864"/>
                    <a:pt x="376859" y="336067"/>
                    <a:pt x="375297" y="336245"/>
                  </a:cubicBezTo>
                  <a:cubicBezTo>
                    <a:pt x="374078" y="336245"/>
                    <a:pt x="373519" y="335864"/>
                    <a:pt x="372402" y="335381"/>
                  </a:cubicBezTo>
                  <a:cubicBezTo>
                    <a:pt x="370687" y="334784"/>
                    <a:pt x="369722" y="335178"/>
                    <a:pt x="368935" y="336397"/>
                  </a:cubicBezTo>
                  <a:cubicBezTo>
                    <a:pt x="368528" y="337019"/>
                    <a:pt x="368719" y="337185"/>
                    <a:pt x="367715" y="337439"/>
                  </a:cubicBezTo>
                  <a:cubicBezTo>
                    <a:pt x="366928" y="337654"/>
                    <a:pt x="365925" y="337477"/>
                    <a:pt x="365251" y="337883"/>
                  </a:cubicBezTo>
                  <a:cubicBezTo>
                    <a:pt x="364363" y="338251"/>
                    <a:pt x="363512" y="339331"/>
                    <a:pt x="362800" y="339966"/>
                  </a:cubicBezTo>
                  <a:cubicBezTo>
                    <a:pt x="362610" y="340258"/>
                    <a:pt x="362686" y="340639"/>
                    <a:pt x="362242" y="340982"/>
                  </a:cubicBezTo>
                  <a:cubicBezTo>
                    <a:pt x="360083" y="342353"/>
                    <a:pt x="356920" y="340296"/>
                    <a:pt x="355650" y="343090"/>
                  </a:cubicBezTo>
                  <a:cubicBezTo>
                    <a:pt x="355358" y="343687"/>
                    <a:pt x="355473" y="344436"/>
                    <a:pt x="355206" y="345033"/>
                  </a:cubicBezTo>
                  <a:cubicBezTo>
                    <a:pt x="354990" y="345427"/>
                    <a:pt x="354609" y="345732"/>
                    <a:pt x="354469" y="346113"/>
                  </a:cubicBezTo>
                  <a:cubicBezTo>
                    <a:pt x="354164" y="347230"/>
                    <a:pt x="354469" y="347662"/>
                    <a:pt x="354990" y="348627"/>
                  </a:cubicBezTo>
                  <a:cubicBezTo>
                    <a:pt x="355955" y="350507"/>
                    <a:pt x="358851" y="360768"/>
                    <a:pt x="354164" y="359498"/>
                  </a:cubicBezTo>
                  <a:cubicBezTo>
                    <a:pt x="351193" y="358673"/>
                    <a:pt x="351193" y="356628"/>
                    <a:pt x="350558" y="354228"/>
                  </a:cubicBezTo>
                  <a:cubicBezTo>
                    <a:pt x="350151" y="352742"/>
                    <a:pt x="348881" y="350989"/>
                    <a:pt x="347129" y="350901"/>
                  </a:cubicBezTo>
                  <a:cubicBezTo>
                    <a:pt x="344792" y="350824"/>
                    <a:pt x="345605" y="353504"/>
                    <a:pt x="345236" y="355180"/>
                  </a:cubicBezTo>
                  <a:cubicBezTo>
                    <a:pt x="344868" y="356666"/>
                    <a:pt x="343115" y="357492"/>
                    <a:pt x="342633" y="358902"/>
                  </a:cubicBezTo>
                  <a:cubicBezTo>
                    <a:pt x="342226" y="360095"/>
                    <a:pt x="343420" y="361111"/>
                    <a:pt x="341960" y="361365"/>
                  </a:cubicBezTo>
                  <a:cubicBezTo>
                    <a:pt x="340106" y="361797"/>
                    <a:pt x="339915" y="358940"/>
                    <a:pt x="338721" y="358165"/>
                  </a:cubicBezTo>
                  <a:cubicBezTo>
                    <a:pt x="337273" y="357352"/>
                    <a:pt x="336118" y="358381"/>
                    <a:pt x="334962" y="358902"/>
                  </a:cubicBezTo>
                  <a:cubicBezTo>
                    <a:pt x="334479" y="359067"/>
                    <a:pt x="334187" y="359194"/>
                    <a:pt x="333552" y="359321"/>
                  </a:cubicBezTo>
                  <a:cubicBezTo>
                    <a:pt x="332739" y="359498"/>
                    <a:pt x="331317" y="359460"/>
                    <a:pt x="330542" y="359321"/>
                  </a:cubicBezTo>
                  <a:cubicBezTo>
                    <a:pt x="329425" y="359130"/>
                    <a:pt x="328015" y="357911"/>
                    <a:pt x="327012" y="357911"/>
                  </a:cubicBezTo>
                  <a:cubicBezTo>
                    <a:pt x="325818" y="357949"/>
                    <a:pt x="324700" y="359397"/>
                    <a:pt x="323062" y="359498"/>
                  </a:cubicBezTo>
                  <a:cubicBezTo>
                    <a:pt x="320751" y="359651"/>
                    <a:pt x="318223" y="357555"/>
                    <a:pt x="318668" y="355079"/>
                  </a:cubicBezTo>
                  <a:cubicBezTo>
                    <a:pt x="319227" y="351421"/>
                    <a:pt x="323507" y="352869"/>
                    <a:pt x="326034" y="351663"/>
                  </a:cubicBezTo>
                  <a:cubicBezTo>
                    <a:pt x="327075" y="351167"/>
                    <a:pt x="327012" y="350507"/>
                    <a:pt x="327748" y="349834"/>
                  </a:cubicBezTo>
                  <a:cubicBezTo>
                    <a:pt x="328714" y="349046"/>
                    <a:pt x="328866" y="349453"/>
                    <a:pt x="329984" y="349110"/>
                  </a:cubicBezTo>
                  <a:cubicBezTo>
                    <a:pt x="331355" y="348627"/>
                    <a:pt x="331622" y="348259"/>
                    <a:pt x="331431" y="346379"/>
                  </a:cubicBezTo>
                  <a:cubicBezTo>
                    <a:pt x="331317" y="345516"/>
                    <a:pt x="331177" y="344957"/>
                    <a:pt x="330504" y="344309"/>
                  </a:cubicBezTo>
                  <a:cubicBezTo>
                    <a:pt x="330136" y="344017"/>
                    <a:pt x="329653" y="344208"/>
                    <a:pt x="329387" y="343763"/>
                  </a:cubicBezTo>
                  <a:cubicBezTo>
                    <a:pt x="328155" y="341541"/>
                    <a:pt x="331876" y="342099"/>
                    <a:pt x="332778" y="341045"/>
                  </a:cubicBezTo>
                  <a:cubicBezTo>
                    <a:pt x="334378" y="339191"/>
                    <a:pt x="332841" y="334581"/>
                    <a:pt x="330695" y="333794"/>
                  </a:cubicBezTo>
                  <a:cubicBezTo>
                    <a:pt x="328942" y="333235"/>
                    <a:pt x="327012" y="334911"/>
                    <a:pt x="325145" y="334784"/>
                  </a:cubicBezTo>
                  <a:cubicBezTo>
                    <a:pt x="323507" y="334657"/>
                    <a:pt x="321271" y="334911"/>
                    <a:pt x="321729" y="332409"/>
                  </a:cubicBezTo>
                  <a:cubicBezTo>
                    <a:pt x="322173" y="330339"/>
                    <a:pt x="324104" y="331292"/>
                    <a:pt x="325627" y="331000"/>
                  </a:cubicBezTo>
                  <a:cubicBezTo>
                    <a:pt x="328155" y="330263"/>
                    <a:pt x="328155" y="327317"/>
                    <a:pt x="331279" y="327736"/>
                  </a:cubicBezTo>
                  <a:cubicBezTo>
                    <a:pt x="332778" y="327952"/>
                    <a:pt x="334594" y="328625"/>
                    <a:pt x="336042" y="327837"/>
                  </a:cubicBezTo>
                  <a:cubicBezTo>
                    <a:pt x="338099" y="326580"/>
                    <a:pt x="338353" y="323253"/>
                    <a:pt x="335749" y="322618"/>
                  </a:cubicBezTo>
                  <a:cubicBezTo>
                    <a:pt x="332257" y="321932"/>
                    <a:pt x="329425" y="325526"/>
                    <a:pt x="326186" y="325602"/>
                  </a:cubicBezTo>
                  <a:cubicBezTo>
                    <a:pt x="324916" y="325653"/>
                    <a:pt x="324104" y="325602"/>
                    <a:pt x="322948" y="326288"/>
                  </a:cubicBezTo>
                  <a:cubicBezTo>
                    <a:pt x="321462" y="327177"/>
                    <a:pt x="320268" y="329018"/>
                    <a:pt x="318782" y="329704"/>
                  </a:cubicBezTo>
                  <a:cubicBezTo>
                    <a:pt x="316547" y="330695"/>
                    <a:pt x="314769" y="329018"/>
                    <a:pt x="313537" y="331889"/>
                  </a:cubicBezTo>
                  <a:cubicBezTo>
                    <a:pt x="312165" y="334657"/>
                    <a:pt x="314388" y="335864"/>
                    <a:pt x="315912" y="338035"/>
                  </a:cubicBezTo>
                  <a:cubicBezTo>
                    <a:pt x="316547" y="338937"/>
                    <a:pt x="318338" y="341274"/>
                    <a:pt x="318223" y="342569"/>
                  </a:cubicBezTo>
                  <a:cubicBezTo>
                    <a:pt x="318071" y="343585"/>
                    <a:pt x="316179" y="345135"/>
                    <a:pt x="315582" y="345884"/>
                  </a:cubicBezTo>
                  <a:cubicBezTo>
                    <a:pt x="313867" y="347903"/>
                    <a:pt x="310934" y="347662"/>
                    <a:pt x="309219" y="345351"/>
                  </a:cubicBezTo>
                  <a:cubicBezTo>
                    <a:pt x="308254" y="344068"/>
                    <a:pt x="308254" y="341972"/>
                    <a:pt x="309003" y="340563"/>
                  </a:cubicBezTo>
                  <a:cubicBezTo>
                    <a:pt x="309740" y="339064"/>
                    <a:pt x="310667" y="339559"/>
                    <a:pt x="311670" y="338467"/>
                  </a:cubicBezTo>
                  <a:cubicBezTo>
                    <a:pt x="312686" y="337185"/>
                    <a:pt x="312165" y="335343"/>
                    <a:pt x="310819" y="334657"/>
                  </a:cubicBezTo>
                  <a:cubicBezTo>
                    <a:pt x="309333" y="334022"/>
                    <a:pt x="308546" y="334657"/>
                    <a:pt x="307505" y="335648"/>
                  </a:cubicBezTo>
                  <a:cubicBezTo>
                    <a:pt x="305981" y="336880"/>
                    <a:pt x="302742" y="338594"/>
                    <a:pt x="301891" y="340258"/>
                  </a:cubicBezTo>
                  <a:cubicBezTo>
                    <a:pt x="301523" y="341045"/>
                    <a:pt x="301967" y="341795"/>
                    <a:pt x="301663" y="342493"/>
                  </a:cubicBezTo>
                  <a:cubicBezTo>
                    <a:pt x="301523" y="342988"/>
                    <a:pt x="300774" y="343128"/>
                    <a:pt x="300520" y="343687"/>
                  </a:cubicBezTo>
                  <a:cubicBezTo>
                    <a:pt x="298983" y="347472"/>
                    <a:pt x="305536" y="348551"/>
                    <a:pt x="306946" y="350608"/>
                  </a:cubicBezTo>
                  <a:cubicBezTo>
                    <a:pt x="307848" y="351790"/>
                    <a:pt x="306616" y="353072"/>
                    <a:pt x="306616" y="354520"/>
                  </a:cubicBezTo>
                  <a:cubicBezTo>
                    <a:pt x="305536" y="355180"/>
                    <a:pt x="303530" y="356031"/>
                    <a:pt x="302488" y="356895"/>
                  </a:cubicBezTo>
                  <a:cubicBezTo>
                    <a:pt x="301815" y="357492"/>
                    <a:pt x="301815" y="358203"/>
                    <a:pt x="301294" y="358978"/>
                  </a:cubicBezTo>
                  <a:cubicBezTo>
                    <a:pt x="300329" y="360553"/>
                    <a:pt x="299478" y="360286"/>
                    <a:pt x="298018" y="358940"/>
                  </a:cubicBezTo>
                  <a:cubicBezTo>
                    <a:pt x="296760" y="357746"/>
                    <a:pt x="297052" y="357606"/>
                    <a:pt x="297167" y="356298"/>
                  </a:cubicBezTo>
                  <a:cubicBezTo>
                    <a:pt x="297573" y="353733"/>
                    <a:pt x="297611" y="351066"/>
                    <a:pt x="295681" y="349148"/>
                  </a:cubicBezTo>
                  <a:cubicBezTo>
                    <a:pt x="294373" y="347827"/>
                    <a:pt x="291769" y="346544"/>
                    <a:pt x="290131" y="348195"/>
                  </a:cubicBezTo>
                  <a:cubicBezTo>
                    <a:pt x="288975" y="349453"/>
                    <a:pt x="289496" y="351663"/>
                    <a:pt x="288975" y="353136"/>
                  </a:cubicBezTo>
                  <a:cubicBezTo>
                    <a:pt x="288417" y="354787"/>
                    <a:pt x="284480" y="358419"/>
                    <a:pt x="283552" y="355346"/>
                  </a:cubicBezTo>
                  <a:cubicBezTo>
                    <a:pt x="282765" y="355511"/>
                    <a:pt x="282549" y="356628"/>
                    <a:pt x="281838" y="356895"/>
                  </a:cubicBezTo>
                  <a:cubicBezTo>
                    <a:pt x="281508" y="357085"/>
                    <a:pt x="281241" y="357085"/>
                    <a:pt x="280911" y="357187"/>
                  </a:cubicBezTo>
                  <a:cubicBezTo>
                    <a:pt x="280492" y="357352"/>
                    <a:pt x="278752" y="358241"/>
                    <a:pt x="278333" y="358241"/>
                  </a:cubicBezTo>
                  <a:cubicBezTo>
                    <a:pt x="276961" y="358114"/>
                    <a:pt x="276479" y="356158"/>
                    <a:pt x="275285" y="355549"/>
                  </a:cubicBezTo>
                  <a:cubicBezTo>
                    <a:pt x="274104" y="355079"/>
                    <a:pt x="272161" y="355777"/>
                    <a:pt x="271564" y="356971"/>
                  </a:cubicBezTo>
                  <a:cubicBezTo>
                    <a:pt x="270967" y="357987"/>
                    <a:pt x="271386" y="359575"/>
                    <a:pt x="270967" y="360768"/>
                  </a:cubicBezTo>
                  <a:cubicBezTo>
                    <a:pt x="270675" y="361835"/>
                    <a:pt x="269519" y="362140"/>
                    <a:pt x="268998" y="363029"/>
                  </a:cubicBezTo>
                  <a:cubicBezTo>
                    <a:pt x="268439" y="363969"/>
                    <a:pt x="268998" y="365163"/>
                    <a:pt x="268554" y="366077"/>
                  </a:cubicBezTo>
                  <a:cubicBezTo>
                    <a:pt x="268109" y="366877"/>
                    <a:pt x="267436" y="366979"/>
                    <a:pt x="266687" y="367347"/>
                  </a:cubicBezTo>
                  <a:cubicBezTo>
                    <a:pt x="265544" y="367906"/>
                    <a:pt x="264795" y="368465"/>
                    <a:pt x="264198" y="369544"/>
                  </a:cubicBezTo>
                  <a:cubicBezTo>
                    <a:pt x="263423" y="370852"/>
                    <a:pt x="263461" y="372440"/>
                    <a:pt x="262826" y="373761"/>
                  </a:cubicBezTo>
                  <a:cubicBezTo>
                    <a:pt x="262077" y="375208"/>
                    <a:pt x="260515" y="375729"/>
                    <a:pt x="259283" y="376580"/>
                  </a:cubicBezTo>
                  <a:cubicBezTo>
                    <a:pt x="257911" y="377355"/>
                    <a:pt x="256057" y="377520"/>
                    <a:pt x="254901" y="378701"/>
                  </a:cubicBezTo>
                  <a:cubicBezTo>
                    <a:pt x="253822" y="379742"/>
                    <a:pt x="253593" y="381279"/>
                    <a:pt x="252514" y="382231"/>
                  </a:cubicBezTo>
                  <a:cubicBezTo>
                    <a:pt x="250698" y="383717"/>
                    <a:pt x="247535" y="384835"/>
                    <a:pt x="245592" y="382562"/>
                  </a:cubicBezTo>
                  <a:cubicBezTo>
                    <a:pt x="244970" y="381927"/>
                    <a:pt x="244970" y="380263"/>
                    <a:pt x="243509" y="380593"/>
                  </a:cubicBezTo>
                  <a:cubicBezTo>
                    <a:pt x="241769" y="381012"/>
                    <a:pt x="242773" y="384175"/>
                    <a:pt x="243471" y="385038"/>
                  </a:cubicBezTo>
                  <a:cubicBezTo>
                    <a:pt x="245529" y="387438"/>
                    <a:pt x="250812" y="388683"/>
                    <a:pt x="249948" y="392811"/>
                  </a:cubicBezTo>
                  <a:cubicBezTo>
                    <a:pt x="249656" y="394741"/>
                    <a:pt x="247535" y="393966"/>
                    <a:pt x="246494" y="392950"/>
                  </a:cubicBezTo>
                  <a:cubicBezTo>
                    <a:pt x="245414" y="391756"/>
                    <a:pt x="243662" y="390766"/>
                    <a:pt x="243027" y="392811"/>
                  </a:cubicBezTo>
                  <a:cubicBezTo>
                    <a:pt x="241871" y="392607"/>
                    <a:pt x="241833" y="393585"/>
                    <a:pt x="241211" y="394093"/>
                  </a:cubicBezTo>
                  <a:cubicBezTo>
                    <a:pt x="240461" y="394741"/>
                    <a:pt x="239534" y="394449"/>
                    <a:pt x="238569" y="394449"/>
                  </a:cubicBezTo>
                  <a:cubicBezTo>
                    <a:pt x="237413" y="394449"/>
                    <a:pt x="236258" y="394322"/>
                    <a:pt x="235102" y="394741"/>
                  </a:cubicBezTo>
                  <a:cubicBezTo>
                    <a:pt x="234467" y="394919"/>
                    <a:pt x="233845" y="395478"/>
                    <a:pt x="233133" y="395605"/>
                  </a:cubicBezTo>
                  <a:cubicBezTo>
                    <a:pt x="232244" y="395770"/>
                    <a:pt x="231343" y="395211"/>
                    <a:pt x="230301" y="395249"/>
                  </a:cubicBezTo>
                  <a:cubicBezTo>
                    <a:pt x="228701" y="395300"/>
                    <a:pt x="224358" y="397560"/>
                    <a:pt x="226364" y="399567"/>
                  </a:cubicBezTo>
                  <a:cubicBezTo>
                    <a:pt x="227406" y="400773"/>
                    <a:pt x="230047" y="399910"/>
                    <a:pt x="230746" y="401662"/>
                  </a:cubicBezTo>
                  <a:cubicBezTo>
                    <a:pt x="231267" y="402894"/>
                    <a:pt x="229933" y="403809"/>
                    <a:pt x="229488" y="404774"/>
                  </a:cubicBezTo>
                  <a:cubicBezTo>
                    <a:pt x="228854" y="405980"/>
                    <a:pt x="229184" y="407098"/>
                    <a:pt x="230162" y="408063"/>
                  </a:cubicBezTo>
                  <a:cubicBezTo>
                    <a:pt x="229120" y="408622"/>
                    <a:pt x="228219" y="408851"/>
                    <a:pt x="227964" y="410133"/>
                  </a:cubicBezTo>
                  <a:cubicBezTo>
                    <a:pt x="227774" y="411060"/>
                    <a:pt x="227964" y="412013"/>
                    <a:pt x="228371" y="412813"/>
                  </a:cubicBezTo>
                  <a:cubicBezTo>
                    <a:pt x="228930" y="414096"/>
                    <a:pt x="230454" y="414655"/>
                    <a:pt x="231051" y="415836"/>
                  </a:cubicBezTo>
                  <a:cubicBezTo>
                    <a:pt x="231724" y="417258"/>
                    <a:pt x="230416" y="418109"/>
                    <a:pt x="230162" y="419404"/>
                  </a:cubicBezTo>
                  <a:cubicBezTo>
                    <a:pt x="230009" y="420293"/>
                    <a:pt x="230454" y="422300"/>
                    <a:pt x="229488" y="422681"/>
                  </a:cubicBezTo>
                  <a:cubicBezTo>
                    <a:pt x="227850" y="423379"/>
                    <a:pt x="226733" y="424700"/>
                    <a:pt x="225094" y="425259"/>
                  </a:cubicBezTo>
                  <a:cubicBezTo>
                    <a:pt x="224688" y="425323"/>
                    <a:pt x="224015" y="425500"/>
                    <a:pt x="223608" y="425691"/>
                  </a:cubicBezTo>
                  <a:cubicBezTo>
                    <a:pt x="222008" y="426542"/>
                    <a:pt x="221602" y="428117"/>
                    <a:pt x="219773" y="428485"/>
                  </a:cubicBezTo>
                  <a:cubicBezTo>
                    <a:pt x="217322" y="429044"/>
                    <a:pt x="213525" y="427304"/>
                    <a:pt x="212039" y="429450"/>
                  </a:cubicBezTo>
                  <a:cubicBezTo>
                    <a:pt x="211366" y="430339"/>
                    <a:pt x="211442" y="431647"/>
                    <a:pt x="210438" y="432244"/>
                  </a:cubicBezTo>
                  <a:cubicBezTo>
                    <a:pt x="206679" y="434098"/>
                    <a:pt x="208838" y="427596"/>
                    <a:pt x="205371" y="428028"/>
                  </a:cubicBezTo>
                  <a:cubicBezTo>
                    <a:pt x="203593" y="428256"/>
                    <a:pt x="203555" y="429945"/>
                    <a:pt x="202666" y="431088"/>
                  </a:cubicBezTo>
                  <a:cubicBezTo>
                    <a:pt x="201764" y="432168"/>
                    <a:pt x="200279" y="432650"/>
                    <a:pt x="198831" y="432435"/>
                  </a:cubicBezTo>
                  <a:cubicBezTo>
                    <a:pt x="196519" y="432015"/>
                    <a:pt x="195224" y="430072"/>
                    <a:pt x="194589" y="428155"/>
                  </a:cubicBezTo>
                  <a:cubicBezTo>
                    <a:pt x="194030" y="426313"/>
                    <a:pt x="192989" y="425983"/>
                    <a:pt x="191350" y="424700"/>
                  </a:cubicBezTo>
                  <a:cubicBezTo>
                    <a:pt x="189382" y="423240"/>
                    <a:pt x="189560" y="421017"/>
                    <a:pt x="188074" y="419227"/>
                  </a:cubicBezTo>
                  <a:cubicBezTo>
                    <a:pt x="186778" y="417944"/>
                    <a:pt x="184950" y="417093"/>
                    <a:pt x="183616" y="416026"/>
                  </a:cubicBezTo>
                  <a:cubicBezTo>
                    <a:pt x="180784" y="413893"/>
                    <a:pt x="176275" y="414616"/>
                    <a:pt x="174421" y="410806"/>
                  </a:cubicBezTo>
                  <a:cubicBezTo>
                    <a:pt x="173113" y="408254"/>
                    <a:pt x="175831" y="405523"/>
                    <a:pt x="175234" y="402818"/>
                  </a:cubicBezTo>
                  <a:cubicBezTo>
                    <a:pt x="175056" y="402094"/>
                    <a:pt x="173710" y="400850"/>
                    <a:pt x="174053" y="400291"/>
                  </a:cubicBezTo>
                  <a:cubicBezTo>
                    <a:pt x="174383" y="399529"/>
                    <a:pt x="176390" y="399910"/>
                    <a:pt x="176949" y="400088"/>
                  </a:cubicBezTo>
                  <a:cubicBezTo>
                    <a:pt x="177952" y="400583"/>
                    <a:pt x="179260" y="402437"/>
                    <a:pt x="180479" y="401662"/>
                  </a:cubicBezTo>
                  <a:cubicBezTo>
                    <a:pt x="181749" y="400977"/>
                    <a:pt x="181343" y="397344"/>
                    <a:pt x="180975" y="396227"/>
                  </a:cubicBezTo>
                  <a:cubicBezTo>
                    <a:pt x="180035" y="393763"/>
                    <a:pt x="179857" y="393065"/>
                    <a:pt x="182752" y="393763"/>
                  </a:cubicBezTo>
                  <a:cubicBezTo>
                    <a:pt x="183908" y="394093"/>
                    <a:pt x="185737" y="394741"/>
                    <a:pt x="186778" y="393839"/>
                  </a:cubicBezTo>
                  <a:cubicBezTo>
                    <a:pt x="187706" y="393166"/>
                    <a:pt x="187325" y="391160"/>
                    <a:pt x="188379" y="390728"/>
                  </a:cubicBezTo>
                  <a:cubicBezTo>
                    <a:pt x="189191" y="390334"/>
                    <a:pt x="190233" y="392277"/>
                    <a:pt x="191122" y="392010"/>
                  </a:cubicBezTo>
                  <a:cubicBezTo>
                    <a:pt x="192087" y="391756"/>
                    <a:pt x="191985" y="390334"/>
                    <a:pt x="192646" y="389788"/>
                  </a:cubicBezTo>
                  <a:cubicBezTo>
                    <a:pt x="193471" y="389267"/>
                    <a:pt x="194703" y="389648"/>
                    <a:pt x="195554" y="389940"/>
                  </a:cubicBezTo>
                  <a:cubicBezTo>
                    <a:pt x="196519" y="390334"/>
                    <a:pt x="197561" y="391020"/>
                    <a:pt x="198678" y="390309"/>
                  </a:cubicBezTo>
                  <a:cubicBezTo>
                    <a:pt x="199567" y="389750"/>
                    <a:pt x="200609" y="388124"/>
                    <a:pt x="200799" y="387108"/>
                  </a:cubicBezTo>
                  <a:cubicBezTo>
                    <a:pt x="201168" y="385038"/>
                    <a:pt x="198488" y="384175"/>
                    <a:pt x="197446" y="382727"/>
                  </a:cubicBezTo>
                  <a:cubicBezTo>
                    <a:pt x="196265" y="381012"/>
                    <a:pt x="197446" y="378637"/>
                    <a:pt x="195808" y="377253"/>
                  </a:cubicBezTo>
                  <a:cubicBezTo>
                    <a:pt x="194767" y="376402"/>
                    <a:pt x="193243" y="376364"/>
                    <a:pt x="192087" y="375983"/>
                  </a:cubicBezTo>
                  <a:cubicBezTo>
                    <a:pt x="190563" y="375437"/>
                    <a:pt x="190195" y="375005"/>
                    <a:pt x="189484" y="373380"/>
                  </a:cubicBezTo>
                  <a:cubicBezTo>
                    <a:pt x="189039" y="372313"/>
                    <a:pt x="188671" y="370598"/>
                    <a:pt x="187515" y="370560"/>
                  </a:cubicBezTo>
                  <a:cubicBezTo>
                    <a:pt x="186474" y="370509"/>
                    <a:pt x="185178" y="371411"/>
                    <a:pt x="184061" y="370801"/>
                  </a:cubicBezTo>
                  <a:cubicBezTo>
                    <a:pt x="182943" y="370078"/>
                    <a:pt x="183159" y="368503"/>
                    <a:pt x="183159" y="367347"/>
                  </a:cubicBezTo>
                  <a:cubicBezTo>
                    <a:pt x="183159" y="364959"/>
                    <a:pt x="182752" y="363258"/>
                    <a:pt x="180594" y="361759"/>
                  </a:cubicBezTo>
                  <a:cubicBezTo>
                    <a:pt x="178854" y="360387"/>
                    <a:pt x="176136" y="360057"/>
                    <a:pt x="173977" y="359397"/>
                  </a:cubicBezTo>
                  <a:cubicBezTo>
                    <a:pt x="172745" y="359067"/>
                    <a:pt x="171475" y="358673"/>
                    <a:pt x="170218" y="358673"/>
                  </a:cubicBezTo>
                  <a:cubicBezTo>
                    <a:pt x="168249" y="358597"/>
                    <a:pt x="166687" y="359956"/>
                    <a:pt x="164782" y="360095"/>
                  </a:cubicBezTo>
                  <a:cubicBezTo>
                    <a:pt x="162293" y="360210"/>
                    <a:pt x="159905" y="359867"/>
                    <a:pt x="157416" y="359867"/>
                  </a:cubicBezTo>
                  <a:cubicBezTo>
                    <a:pt x="156857" y="359867"/>
                    <a:pt x="156108" y="359791"/>
                    <a:pt x="155587" y="359867"/>
                  </a:cubicBezTo>
                  <a:cubicBezTo>
                    <a:pt x="154330" y="360095"/>
                    <a:pt x="153288" y="361111"/>
                    <a:pt x="152057" y="361403"/>
                  </a:cubicBezTo>
                  <a:cubicBezTo>
                    <a:pt x="149644" y="362000"/>
                    <a:pt x="148374" y="360768"/>
                    <a:pt x="146138" y="360095"/>
                  </a:cubicBezTo>
                  <a:cubicBezTo>
                    <a:pt x="145364" y="359918"/>
                    <a:pt x="144843" y="360057"/>
                    <a:pt x="144056" y="359575"/>
                  </a:cubicBezTo>
                  <a:cubicBezTo>
                    <a:pt x="142570" y="358597"/>
                    <a:pt x="141528" y="356971"/>
                    <a:pt x="140411" y="355638"/>
                  </a:cubicBezTo>
                  <a:cubicBezTo>
                    <a:pt x="138963" y="354025"/>
                    <a:pt x="135318" y="352869"/>
                    <a:pt x="133375" y="354190"/>
                  </a:cubicBezTo>
                  <a:cubicBezTo>
                    <a:pt x="131635" y="355384"/>
                    <a:pt x="130632" y="357492"/>
                    <a:pt x="132270" y="359270"/>
                  </a:cubicBezTo>
                  <a:cubicBezTo>
                    <a:pt x="134162" y="361365"/>
                    <a:pt x="137731" y="361873"/>
                    <a:pt x="140157" y="363258"/>
                  </a:cubicBezTo>
                  <a:cubicBezTo>
                    <a:pt x="141719" y="364070"/>
                    <a:pt x="142875" y="365163"/>
                    <a:pt x="144056" y="366458"/>
                  </a:cubicBezTo>
                  <a:cubicBezTo>
                    <a:pt x="145478" y="367690"/>
                    <a:pt x="147040" y="368884"/>
                    <a:pt x="148526" y="370001"/>
                  </a:cubicBezTo>
                  <a:cubicBezTo>
                    <a:pt x="149415" y="370598"/>
                    <a:pt x="150901" y="371411"/>
                    <a:pt x="151498" y="372376"/>
                  </a:cubicBezTo>
                  <a:cubicBezTo>
                    <a:pt x="152057" y="373303"/>
                    <a:pt x="152057" y="374827"/>
                    <a:pt x="152285" y="375983"/>
                  </a:cubicBezTo>
                  <a:cubicBezTo>
                    <a:pt x="152577" y="377317"/>
                    <a:pt x="153060" y="378472"/>
                    <a:pt x="153136" y="379920"/>
                  </a:cubicBezTo>
                  <a:cubicBezTo>
                    <a:pt x="153288" y="384276"/>
                    <a:pt x="153466" y="388454"/>
                    <a:pt x="154063" y="392874"/>
                  </a:cubicBezTo>
                  <a:cubicBezTo>
                    <a:pt x="154406" y="394741"/>
                    <a:pt x="154330" y="396671"/>
                    <a:pt x="154698" y="398462"/>
                  </a:cubicBezTo>
                  <a:cubicBezTo>
                    <a:pt x="155003" y="400354"/>
                    <a:pt x="155409" y="402297"/>
                    <a:pt x="155409" y="404266"/>
                  </a:cubicBezTo>
                  <a:cubicBezTo>
                    <a:pt x="155409" y="406057"/>
                    <a:pt x="154965" y="407771"/>
                    <a:pt x="154812" y="409575"/>
                  </a:cubicBezTo>
                  <a:cubicBezTo>
                    <a:pt x="154584" y="411784"/>
                    <a:pt x="154698" y="414096"/>
                    <a:pt x="154812" y="416267"/>
                  </a:cubicBezTo>
                  <a:cubicBezTo>
                    <a:pt x="154965" y="420458"/>
                    <a:pt x="159766" y="421868"/>
                    <a:pt x="162890" y="423621"/>
                  </a:cubicBezTo>
                  <a:cubicBezTo>
                    <a:pt x="164934" y="424827"/>
                    <a:pt x="166687" y="426910"/>
                    <a:pt x="167538" y="429044"/>
                  </a:cubicBezTo>
                  <a:cubicBezTo>
                    <a:pt x="168986" y="432473"/>
                    <a:pt x="168617" y="436372"/>
                    <a:pt x="169989" y="439724"/>
                  </a:cubicBezTo>
                  <a:cubicBezTo>
                    <a:pt x="170395" y="440842"/>
                    <a:pt x="171145" y="441617"/>
                    <a:pt x="171259" y="442810"/>
                  </a:cubicBezTo>
                  <a:cubicBezTo>
                    <a:pt x="171335" y="444106"/>
                    <a:pt x="170814" y="445452"/>
                    <a:pt x="170218" y="446646"/>
                  </a:cubicBezTo>
                  <a:cubicBezTo>
                    <a:pt x="169430" y="448360"/>
                    <a:pt x="168833" y="450075"/>
                    <a:pt x="169100" y="452043"/>
                  </a:cubicBezTo>
                  <a:cubicBezTo>
                    <a:pt x="169291" y="453034"/>
                    <a:pt x="170065" y="453834"/>
                    <a:pt x="169913" y="454863"/>
                  </a:cubicBezTo>
                  <a:cubicBezTo>
                    <a:pt x="169849" y="455599"/>
                    <a:pt x="169252" y="456438"/>
                    <a:pt x="169062" y="457250"/>
                  </a:cubicBezTo>
                  <a:cubicBezTo>
                    <a:pt x="168770" y="458838"/>
                    <a:pt x="168833" y="460209"/>
                    <a:pt x="169329" y="461784"/>
                  </a:cubicBezTo>
                  <a:cubicBezTo>
                    <a:pt x="170065" y="463715"/>
                    <a:pt x="171627" y="465289"/>
                    <a:pt x="172034" y="467334"/>
                  </a:cubicBezTo>
                  <a:cubicBezTo>
                    <a:pt x="172262" y="468490"/>
                    <a:pt x="172186" y="470166"/>
                    <a:pt x="172034" y="471309"/>
                  </a:cubicBezTo>
                  <a:cubicBezTo>
                    <a:pt x="171856" y="472414"/>
                    <a:pt x="171335" y="472808"/>
                    <a:pt x="170218" y="472173"/>
                  </a:cubicBezTo>
                  <a:cubicBezTo>
                    <a:pt x="169291" y="471690"/>
                    <a:pt x="168617" y="470204"/>
                    <a:pt x="168097" y="469341"/>
                  </a:cubicBezTo>
                  <a:cubicBezTo>
                    <a:pt x="167208" y="467766"/>
                    <a:pt x="166382" y="466051"/>
                    <a:pt x="165417" y="464464"/>
                  </a:cubicBezTo>
                  <a:cubicBezTo>
                    <a:pt x="164223" y="462686"/>
                    <a:pt x="162178" y="460209"/>
                    <a:pt x="159943" y="459778"/>
                  </a:cubicBezTo>
                  <a:cubicBezTo>
                    <a:pt x="157746" y="459359"/>
                    <a:pt x="158165" y="462000"/>
                    <a:pt x="157975" y="463575"/>
                  </a:cubicBezTo>
                  <a:cubicBezTo>
                    <a:pt x="157975" y="463969"/>
                    <a:pt x="158165" y="464604"/>
                    <a:pt x="157937" y="464832"/>
                  </a:cubicBezTo>
                  <a:cubicBezTo>
                    <a:pt x="157746" y="465023"/>
                    <a:pt x="156083" y="465391"/>
                    <a:pt x="155740" y="465061"/>
                  </a:cubicBezTo>
                  <a:cubicBezTo>
                    <a:pt x="154546" y="464096"/>
                    <a:pt x="155854" y="460679"/>
                    <a:pt x="154698" y="459219"/>
                  </a:cubicBezTo>
                  <a:cubicBezTo>
                    <a:pt x="152946" y="457250"/>
                    <a:pt x="150901" y="457949"/>
                    <a:pt x="148780" y="457987"/>
                  </a:cubicBezTo>
                  <a:cubicBezTo>
                    <a:pt x="148120" y="458063"/>
                    <a:pt x="147294" y="457606"/>
                    <a:pt x="146583" y="457771"/>
                  </a:cubicBezTo>
                  <a:cubicBezTo>
                    <a:pt x="145808" y="457847"/>
                    <a:pt x="145618" y="458508"/>
                    <a:pt x="145021" y="458762"/>
                  </a:cubicBezTo>
                  <a:cubicBezTo>
                    <a:pt x="142646" y="459778"/>
                    <a:pt x="140487" y="455841"/>
                    <a:pt x="138290" y="455460"/>
                  </a:cubicBezTo>
                  <a:cubicBezTo>
                    <a:pt x="136994" y="455206"/>
                    <a:pt x="136093" y="456361"/>
                    <a:pt x="134797" y="455536"/>
                  </a:cubicBezTo>
                  <a:cubicBezTo>
                    <a:pt x="133527" y="454787"/>
                    <a:pt x="132816" y="453631"/>
                    <a:pt x="131229" y="453161"/>
                  </a:cubicBezTo>
                  <a:cubicBezTo>
                    <a:pt x="130111" y="452856"/>
                    <a:pt x="129247" y="453072"/>
                    <a:pt x="128206" y="453364"/>
                  </a:cubicBezTo>
                  <a:cubicBezTo>
                    <a:pt x="126530" y="453923"/>
                    <a:pt x="125234" y="455168"/>
                    <a:pt x="123634" y="455714"/>
                  </a:cubicBezTo>
                  <a:cubicBezTo>
                    <a:pt x="121881" y="456323"/>
                    <a:pt x="121246" y="457682"/>
                    <a:pt x="121285" y="459435"/>
                  </a:cubicBezTo>
                  <a:cubicBezTo>
                    <a:pt x="121437" y="462457"/>
                    <a:pt x="120624" y="465429"/>
                    <a:pt x="119468" y="468185"/>
                  </a:cubicBezTo>
                  <a:cubicBezTo>
                    <a:pt x="119087" y="469214"/>
                    <a:pt x="118605" y="470204"/>
                    <a:pt x="118237" y="471195"/>
                  </a:cubicBezTo>
                  <a:cubicBezTo>
                    <a:pt x="117601" y="472897"/>
                    <a:pt x="115925" y="473405"/>
                    <a:pt x="114325" y="474179"/>
                  </a:cubicBezTo>
                  <a:cubicBezTo>
                    <a:pt x="112699" y="474992"/>
                    <a:pt x="110832" y="476364"/>
                    <a:pt x="108978" y="476567"/>
                  </a:cubicBezTo>
                  <a:cubicBezTo>
                    <a:pt x="106819" y="476783"/>
                    <a:pt x="104952" y="476364"/>
                    <a:pt x="103200" y="477939"/>
                  </a:cubicBezTo>
                  <a:cubicBezTo>
                    <a:pt x="102057" y="478929"/>
                    <a:pt x="101574" y="480377"/>
                    <a:pt x="101422" y="481876"/>
                  </a:cubicBezTo>
                  <a:cubicBezTo>
                    <a:pt x="101269" y="483019"/>
                    <a:pt x="101714" y="484517"/>
                    <a:pt x="101269" y="485584"/>
                  </a:cubicBezTo>
                  <a:cubicBezTo>
                    <a:pt x="100672" y="487006"/>
                    <a:pt x="98298" y="488416"/>
                    <a:pt x="97218" y="489470"/>
                  </a:cubicBezTo>
                  <a:cubicBezTo>
                    <a:pt x="95656" y="490956"/>
                    <a:pt x="93675" y="491655"/>
                    <a:pt x="92494" y="493585"/>
                  </a:cubicBezTo>
                  <a:cubicBezTo>
                    <a:pt x="92151" y="494258"/>
                    <a:pt x="92049" y="495147"/>
                    <a:pt x="91528" y="495757"/>
                  </a:cubicBezTo>
                  <a:cubicBezTo>
                    <a:pt x="90893" y="496430"/>
                    <a:pt x="89585" y="496824"/>
                    <a:pt x="89065" y="497586"/>
                  </a:cubicBezTo>
                  <a:cubicBezTo>
                    <a:pt x="88328" y="499097"/>
                    <a:pt x="89293" y="502158"/>
                    <a:pt x="89954" y="503415"/>
                  </a:cubicBezTo>
                  <a:cubicBezTo>
                    <a:pt x="91414" y="505980"/>
                    <a:pt x="93827" y="508152"/>
                    <a:pt x="95986" y="510298"/>
                  </a:cubicBezTo>
                  <a:cubicBezTo>
                    <a:pt x="96735" y="511086"/>
                    <a:pt x="97853" y="511822"/>
                    <a:pt x="98513" y="512762"/>
                  </a:cubicBezTo>
                  <a:cubicBezTo>
                    <a:pt x="99415" y="514096"/>
                    <a:pt x="99669" y="515759"/>
                    <a:pt x="100190" y="517220"/>
                  </a:cubicBezTo>
                  <a:cubicBezTo>
                    <a:pt x="101269" y="520077"/>
                    <a:pt x="103619" y="521690"/>
                    <a:pt x="105359" y="523963"/>
                  </a:cubicBezTo>
                  <a:cubicBezTo>
                    <a:pt x="106552" y="525360"/>
                    <a:pt x="107302" y="527037"/>
                    <a:pt x="107594" y="528916"/>
                  </a:cubicBezTo>
                  <a:cubicBezTo>
                    <a:pt x="108000" y="531736"/>
                    <a:pt x="106222" y="532676"/>
                    <a:pt x="103911" y="533857"/>
                  </a:cubicBezTo>
                  <a:cubicBezTo>
                    <a:pt x="101269" y="535241"/>
                    <a:pt x="102831" y="540448"/>
                    <a:pt x="99669" y="541896"/>
                  </a:cubicBezTo>
                  <a:cubicBezTo>
                    <a:pt x="98780" y="542378"/>
                    <a:pt x="97434" y="542378"/>
                    <a:pt x="96431" y="542417"/>
                  </a:cubicBezTo>
                  <a:cubicBezTo>
                    <a:pt x="94094" y="542747"/>
                    <a:pt x="92633" y="541528"/>
                    <a:pt x="90512" y="540448"/>
                  </a:cubicBezTo>
                  <a:cubicBezTo>
                    <a:pt x="88658" y="539394"/>
                    <a:pt x="86791" y="538099"/>
                    <a:pt x="85420" y="536359"/>
                  </a:cubicBezTo>
                  <a:cubicBezTo>
                    <a:pt x="84493" y="535241"/>
                    <a:pt x="83413" y="533323"/>
                    <a:pt x="81584" y="533628"/>
                  </a:cubicBezTo>
                  <a:cubicBezTo>
                    <a:pt x="80962" y="533628"/>
                    <a:pt x="80403" y="534085"/>
                    <a:pt x="79730" y="534187"/>
                  </a:cubicBezTo>
                  <a:cubicBezTo>
                    <a:pt x="78612" y="534377"/>
                    <a:pt x="77901" y="533996"/>
                    <a:pt x="76974" y="533323"/>
                  </a:cubicBezTo>
                  <a:cubicBezTo>
                    <a:pt x="75006" y="531812"/>
                    <a:pt x="73367" y="530580"/>
                    <a:pt x="70840" y="530504"/>
                  </a:cubicBezTo>
                  <a:cubicBezTo>
                    <a:pt x="68973" y="530504"/>
                    <a:pt x="67043" y="531063"/>
                    <a:pt x="66217" y="529120"/>
                  </a:cubicBezTo>
                  <a:cubicBezTo>
                    <a:pt x="65138" y="526745"/>
                    <a:pt x="65405" y="525843"/>
                    <a:pt x="62611" y="525843"/>
                  </a:cubicBezTo>
                  <a:cubicBezTo>
                    <a:pt x="60858" y="525792"/>
                    <a:pt x="59004" y="526707"/>
                    <a:pt x="57365" y="525754"/>
                  </a:cubicBezTo>
                  <a:cubicBezTo>
                    <a:pt x="55397" y="524637"/>
                    <a:pt x="54914" y="522198"/>
                    <a:pt x="52971" y="521169"/>
                  </a:cubicBezTo>
                  <a:cubicBezTo>
                    <a:pt x="51854" y="520573"/>
                    <a:pt x="50926" y="520674"/>
                    <a:pt x="50037" y="519861"/>
                  </a:cubicBezTo>
                  <a:cubicBezTo>
                    <a:pt x="49212" y="519125"/>
                    <a:pt x="49187" y="518007"/>
                    <a:pt x="48475" y="517258"/>
                  </a:cubicBezTo>
                  <a:cubicBezTo>
                    <a:pt x="47091" y="515632"/>
                    <a:pt x="43967" y="517855"/>
                    <a:pt x="42113" y="516293"/>
                  </a:cubicBezTo>
                  <a:cubicBezTo>
                    <a:pt x="40805" y="515239"/>
                    <a:pt x="40246" y="513029"/>
                    <a:pt x="38544" y="512800"/>
                  </a:cubicBezTo>
                  <a:cubicBezTo>
                    <a:pt x="37236" y="512635"/>
                    <a:pt x="34594" y="513461"/>
                    <a:pt x="33883" y="514654"/>
                  </a:cubicBezTo>
                  <a:cubicBezTo>
                    <a:pt x="33223" y="515759"/>
                    <a:pt x="33439" y="518147"/>
                    <a:pt x="34074" y="519264"/>
                  </a:cubicBezTo>
                  <a:cubicBezTo>
                    <a:pt x="35267" y="521474"/>
                    <a:pt x="38430" y="524471"/>
                    <a:pt x="34823" y="525792"/>
                  </a:cubicBezTo>
                  <a:cubicBezTo>
                    <a:pt x="32918" y="526516"/>
                    <a:pt x="31737" y="526935"/>
                    <a:pt x="30162" y="528281"/>
                  </a:cubicBezTo>
                  <a:cubicBezTo>
                    <a:pt x="29235" y="529043"/>
                    <a:pt x="26479" y="529869"/>
                    <a:pt x="26301" y="531063"/>
                  </a:cubicBezTo>
                  <a:cubicBezTo>
                    <a:pt x="26035" y="532472"/>
                    <a:pt x="30873" y="533857"/>
                    <a:pt x="31876" y="534263"/>
                  </a:cubicBezTo>
                  <a:cubicBezTo>
                    <a:pt x="34594" y="535495"/>
                    <a:pt x="36347" y="536562"/>
                    <a:pt x="36042" y="539648"/>
                  </a:cubicBezTo>
                  <a:cubicBezTo>
                    <a:pt x="36042" y="540448"/>
                    <a:pt x="35712" y="541528"/>
                    <a:pt x="36195" y="542251"/>
                  </a:cubicBezTo>
                  <a:cubicBezTo>
                    <a:pt x="36868" y="543191"/>
                    <a:pt x="38239" y="542810"/>
                    <a:pt x="39166" y="543052"/>
                  </a:cubicBezTo>
                  <a:cubicBezTo>
                    <a:pt x="40665" y="543344"/>
                    <a:pt x="41592" y="544372"/>
                    <a:pt x="42113" y="545795"/>
                  </a:cubicBezTo>
                  <a:cubicBezTo>
                    <a:pt x="42595" y="547204"/>
                    <a:pt x="42925" y="548398"/>
                    <a:pt x="44234" y="549300"/>
                  </a:cubicBezTo>
                  <a:cubicBezTo>
                    <a:pt x="45834" y="550367"/>
                    <a:pt x="51193" y="551345"/>
                    <a:pt x="52489" y="549973"/>
                  </a:cubicBezTo>
                  <a:cubicBezTo>
                    <a:pt x="52793" y="549516"/>
                    <a:pt x="52793" y="548779"/>
                    <a:pt x="53314" y="548360"/>
                  </a:cubicBezTo>
                  <a:cubicBezTo>
                    <a:pt x="53949" y="547585"/>
                    <a:pt x="54914" y="547293"/>
                    <a:pt x="55956" y="547204"/>
                  </a:cubicBezTo>
                  <a:cubicBezTo>
                    <a:pt x="57556" y="547065"/>
                    <a:pt x="59296" y="547204"/>
                    <a:pt x="59601" y="548881"/>
                  </a:cubicBezTo>
                  <a:cubicBezTo>
                    <a:pt x="59893" y="550405"/>
                    <a:pt x="59562" y="551522"/>
                    <a:pt x="60972" y="552462"/>
                  </a:cubicBezTo>
                  <a:cubicBezTo>
                    <a:pt x="62915" y="553656"/>
                    <a:pt x="64287" y="554291"/>
                    <a:pt x="65366" y="556514"/>
                  </a:cubicBezTo>
                  <a:cubicBezTo>
                    <a:pt x="66332" y="558698"/>
                    <a:pt x="67259" y="562127"/>
                    <a:pt x="65252" y="563880"/>
                  </a:cubicBezTo>
                  <a:cubicBezTo>
                    <a:pt x="63017" y="565886"/>
                    <a:pt x="60528" y="565150"/>
                    <a:pt x="57924" y="565708"/>
                  </a:cubicBezTo>
                  <a:cubicBezTo>
                    <a:pt x="57734" y="568909"/>
                    <a:pt x="57518" y="571347"/>
                    <a:pt x="54432" y="573062"/>
                  </a:cubicBezTo>
                  <a:cubicBezTo>
                    <a:pt x="52971" y="573925"/>
                    <a:pt x="51714" y="574116"/>
                    <a:pt x="50749" y="572630"/>
                  </a:cubicBezTo>
                  <a:cubicBezTo>
                    <a:pt x="49187" y="570204"/>
                    <a:pt x="49149" y="567969"/>
                    <a:pt x="45681" y="567855"/>
                  </a:cubicBezTo>
                  <a:cubicBezTo>
                    <a:pt x="44157" y="567715"/>
                    <a:pt x="43230" y="568680"/>
                    <a:pt x="41706" y="568528"/>
                  </a:cubicBezTo>
                  <a:cubicBezTo>
                    <a:pt x="39433" y="568312"/>
                    <a:pt x="38125" y="566039"/>
                    <a:pt x="36042" y="565708"/>
                  </a:cubicBezTo>
                  <a:cubicBezTo>
                    <a:pt x="34632" y="565480"/>
                    <a:pt x="33362" y="566267"/>
                    <a:pt x="31953" y="566178"/>
                  </a:cubicBezTo>
                  <a:cubicBezTo>
                    <a:pt x="30314" y="566013"/>
                    <a:pt x="27228" y="564591"/>
                    <a:pt x="26708" y="562800"/>
                  </a:cubicBezTo>
                  <a:cubicBezTo>
                    <a:pt x="26225" y="561238"/>
                    <a:pt x="28676" y="559638"/>
                    <a:pt x="27673" y="558076"/>
                  </a:cubicBezTo>
                  <a:cubicBezTo>
                    <a:pt x="26898" y="556552"/>
                    <a:pt x="24358" y="557377"/>
                    <a:pt x="23583" y="556221"/>
                  </a:cubicBezTo>
                  <a:cubicBezTo>
                    <a:pt x="23177" y="555663"/>
                    <a:pt x="23253" y="554126"/>
                    <a:pt x="22987" y="553491"/>
                  </a:cubicBezTo>
                  <a:cubicBezTo>
                    <a:pt x="22758" y="552640"/>
                    <a:pt x="22542" y="552208"/>
                    <a:pt x="21869" y="551738"/>
                  </a:cubicBezTo>
                  <a:cubicBezTo>
                    <a:pt x="20383" y="550748"/>
                    <a:pt x="17780" y="550964"/>
                    <a:pt x="16852" y="552500"/>
                  </a:cubicBezTo>
                  <a:cubicBezTo>
                    <a:pt x="16217" y="553529"/>
                    <a:pt x="16395" y="554469"/>
                    <a:pt x="15100" y="554685"/>
                  </a:cubicBezTo>
                  <a:cubicBezTo>
                    <a:pt x="13830" y="554774"/>
                    <a:pt x="12496" y="553656"/>
                    <a:pt x="11379" y="553199"/>
                  </a:cubicBezTo>
                  <a:cubicBezTo>
                    <a:pt x="10223" y="552716"/>
                    <a:pt x="8775" y="551942"/>
                    <a:pt x="7467" y="551853"/>
                  </a:cubicBezTo>
                  <a:cubicBezTo>
                    <a:pt x="6019" y="551776"/>
                    <a:pt x="4902" y="552119"/>
                    <a:pt x="3454" y="551522"/>
                  </a:cubicBezTo>
                  <a:cubicBezTo>
                    <a:pt x="1333" y="550494"/>
                    <a:pt x="0" y="549338"/>
                    <a:pt x="406" y="546950"/>
                  </a:cubicBezTo>
                  <a:lnTo>
                    <a:pt x="406" y="1165428"/>
                  </a:lnTo>
                  <a:cubicBezTo>
                    <a:pt x="546" y="1165161"/>
                    <a:pt x="444" y="1164831"/>
                    <a:pt x="622" y="1164602"/>
                  </a:cubicBezTo>
                  <a:cubicBezTo>
                    <a:pt x="1892" y="1163040"/>
                    <a:pt x="2971" y="1163421"/>
                    <a:pt x="5016" y="1163421"/>
                  </a:cubicBezTo>
                  <a:cubicBezTo>
                    <a:pt x="6286" y="1163421"/>
                    <a:pt x="8255" y="1163828"/>
                    <a:pt x="9220" y="1163116"/>
                  </a:cubicBezTo>
                  <a:cubicBezTo>
                    <a:pt x="10261" y="1162519"/>
                    <a:pt x="12230" y="1158468"/>
                    <a:pt x="12496" y="1157122"/>
                  </a:cubicBezTo>
                  <a:cubicBezTo>
                    <a:pt x="15544" y="1157579"/>
                    <a:pt x="13690" y="1159624"/>
                    <a:pt x="14389" y="1161186"/>
                  </a:cubicBezTo>
                  <a:cubicBezTo>
                    <a:pt x="15544" y="1163675"/>
                    <a:pt x="18783" y="1162596"/>
                    <a:pt x="20383" y="1161364"/>
                  </a:cubicBezTo>
                  <a:cubicBezTo>
                    <a:pt x="22987" y="1159395"/>
                    <a:pt x="23990" y="1158163"/>
                    <a:pt x="27190" y="1159103"/>
                  </a:cubicBezTo>
                  <a:cubicBezTo>
                    <a:pt x="29387" y="1159700"/>
                    <a:pt x="32473" y="1160995"/>
                    <a:pt x="34632" y="1159395"/>
                  </a:cubicBezTo>
                  <a:cubicBezTo>
                    <a:pt x="38798" y="1162227"/>
                    <a:pt x="28714" y="1163828"/>
                    <a:pt x="27559" y="1163866"/>
                  </a:cubicBezTo>
                  <a:cubicBezTo>
                    <a:pt x="24587" y="1164043"/>
                    <a:pt x="23469" y="1164158"/>
                    <a:pt x="20675" y="1165021"/>
                  </a:cubicBezTo>
                  <a:cubicBezTo>
                    <a:pt x="19075" y="1165644"/>
                    <a:pt x="17183" y="1164869"/>
                    <a:pt x="15621" y="1165504"/>
                  </a:cubicBezTo>
                  <a:cubicBezTo>
                    <a:pt x="11226" y="1167104"/>
                    <a:pt x="17970" y="1169073"/>
                    <a:pt x="20116" y="1169149"/>
                  </a:cubicBezTo>
                  <a:cubicBezTo>
                    <a:pt x="21691" y="1169365"/>
                    <a:pt x="25704" y="1168209"/>
                    <a:pt x="27000" y="1169149"/>
                  </a:cubicBezTo>
                  <a:cubicBezTo>
                    <a:pt x="29311" y="1170787"/>
                    <a:pt x="26708" y="1171829"/>
                    <a:pt x="26784" y="1173086"/>
                  </a:cubicBezTo>
                  <a:cubicBezTo>
                    <a:pt x="26898" y="1175918"/>
                    <a:pt x="31394" y="1174089"/>
                    <a:pt x="33299" y="1174508"/>
                  </a:cubicBezTo>
                  <a:cubicBezTo>
                    <a:pt x="35483" y="1175131"/>
                    <a:pt x="35153" y="1175550"/>
                    <a:pt x="35115" y="1177810"/>
                  </a:cubicBezTo>
                  <a:cubicBezTo>
                    <a:pt x="37236" y="1178712"/>
                    <a:pt x="40360" y="1178560"/>
                    <a:pt x="42367" y="1177442"/>
                  </a:cubicBezTo>
                  <a:cubicBezTo>
                    <a:pt x="41554" y="1174877"/>
                    <a:pt x="48285" y="1176147"/>
                    <a:pt x="49631" y="1175550"/>
                  </a:cubicBezTo>
                  <a:cubicBezTo>
                    <a:pt x="50749" y="1175067"/>
                    <a:pt x="51193" y="1173391"/>
                    <a:pt x="52565" y="1174877"/>
                  </a:cubicBezTo>
                  <a:cubicBezTo>
                    <a:pt x="53390" y="1175550"/>
                    <a:pt x="52793" y="1176515"/>
                    <a:pt x="54241" y="1177213"/>
                  </a:cubicBezTo>
                  <a:cubicBezTo>
                    <a:pt x="58077" y="1179118"/>
                    <a:pt x="56959" y="1175131"/>
                    <a:pt x="59232" y="1174089"/>
                  </a:cubicBezTo>
                  <a:cubicBezTo>
                    <a:pt x="60375" y="1173467"/>
                    <a:pt x="61417" y="1174508"/>
                    <a:pt x="62572" y="1174508"/>
                  </a:cubicBezTo>
                  <a:cubicBezTo>
                    <a:pt x="64135" y="1174648"/>
                    <a:pt x="64287" y="1173835"/>
                    <a:pt x="65659" y="1173086"/>
                  </a:cubicBezTo>
                  <a:cubicBezTo>
                    <a:pt x="67335" y="1172349"/>
                    <a:pt x="68935" y="1172756"/>
                    <a:pt x="70383" y="1173391"/>
                  </a:cubicBezTo>
                  <a:cubicBezTo>
                    <a:pt x="72250" y="1174203"/>
                    <a:pt x="73964" y="1174089"/>
                    <a:pt x="75971" y="1174089"/>
                  </a:cubicBezTo>
                  <a:cubicBezTo>
                    <a:pt x="78727" y="1174089"/>
                    <a:pt x="82067" y="1174394"/>
                    <a:pt x="84340" y="1172565"/>
                  </a:cubicBezTo>
                  <a:cubicBezTo>
                    <a:pt x="86131" y="1170889"/>
                    <a:pt x="87464" y="1168285"/>
                    <a:pt x="88887" y="1166469"/>
                  </a:cubicBezTo>
                  <a:cubicBezTo>
                    <a:pt x="89776" y="1165085"/>
                    <a:pt x="90779" y="1163967"/>
                    <a:pt x="92151" y="1163193"/>
                  </a:cubicBezTo>
                  <a:cubicBezTo>
                    <a:pt x="93052" y="1162748"/>
                    <a:pt x="96431" y="1161072"/>
                    <a:pt x="97701" y="1161478"/>
                  </a:cubicBezTo>
                  <a:cubicBezTo>
                    <a:pt x="101053" y="1162748"/>
                    <a:pt x="96583" y="1165199"/>
                    <a:pt x="95580" y="1166025"/>
                  </a:cubicBezTo>
                  <a:cubicBezTo>
                    <a:pt x="94424" y="1167168"/>
                    <a:pt x="90665" y="1170266"/>
                    <a:pt x="90779" y="1172044"/>
                  </a:cubicBezTo>
                  <a:cubicBezTo>
                    <a:pt x="90893" y="1173467"/>
                    <a:pt x="93941" y="1172870"/>
                    <a:pt x="95059" y="1172273"/>
                  </a:cubicBezTo>
                  <a:cubicBezTo>
                    <a:pt x="96469" y="1171448"/>
                    <a:pt x="96837" y="1169593"/>
                    <a:pt x="97358" y="1168107"/>
                  </a:cubicBezTo>
                  <a:cubicBezTo>
                    <a:pt x="98183" y="1165796"/>
                    <a:pt x="100825" y="1166025"/>
                    <a:pt x="101536" y="1164158"/>
                  </a:cubicBezTo>
                  <a:cubicBezTo>
                    <a:pt x="102311" y="1162304"/>
                    <a:pt x="100558" y="1160399"/>
                    <a:pt x="100749" y="1158582"/>
                  </a:cubicBezTo>
                  <a:cubicBezTo>
                    <a:pt x="100939" y="1156830"/>
                    <a:pt x="101828" y="1157058"/>
                    <a:pt x="103022" y="1157579"/>
                  </a:cubicBezTo>
                  <a:cubicBezTo>
                    <a:pt x="104279" y="1158163"/>
                    <a:pt x="104241" y="1158684"/>
                    <a:pt x="105625" y="1158875"/>
                  </a:cubicBezTo>
                  <a:cubicBezTo>
                    <a:pt x="107594" y="1159103"/>
                    <a:pt x="108978" y="1157871"/>
                    <a:pt x="110909" y="1157579"/>
                  </a:cubicBezTo>
                  <a:cubicBezTo>
                    <a:pt x="112915" y="1157351"/>
                    <a:pt x="114744" y="1158430"/>
                    <a:pt x="116789" y="1157871"/>
                  </a:cubicBezTo>
                  <a:cubicBezTo>
                    <a:pt x="118643" y="1157351"/>
                    <a:pt x="120357" y="1156982"/>
                    <a:pt x="122326" y="1156500"/>
                  </a:cubicBezTo>
                  <a:cubicBezTo>
                    <a:pt x="123075" y="1158100"/>
                    <a:pt x="127800" y="1155560"/>
                    <a:pt x="128803" y="1154671"/>
                  </a:cubicBezTo>
                  <a:cubicBezTo>
                    <a:pt x="130924" y="1152626"/>
                    <a:pt x="131229" y="1149908"/>
                    <a:pt x="133832" y="1148943"/>
                  </a:cubicBezTo>
                  <a:cubicBezTo>
                    <a:pt x="136436" y="1147902"/>
                    <a:pt x="137401" y="1148943"/>
                    <a:pt x="139738" y="1146784"/>
                  </a:cubicBezTo>
                  <a:cubicBezTo>
                    <a:pt x="141643" y="1144854"/>
                    <a:pt x="142163" y="1141869"/>
                    <a:pt x="144500" y="1141869"/>
                  </a:cubicBezTo>
                  <a:cubicBezTo>
                    <a:pt x="144691" y="1141869"/>
                    <a:pt x="146253" y="1142834"/>
                    <a:pt x="146773" y="1142911"/>
                  </a:cubicBezTo>
                  <a:cubicBezTo>
                    <a:pt x="149009" y="1143469"/>
                    <a:pt x="150304" y="1142098"/>
                    <a:pt x="152285" y="1141501"/>
                  </a:cubicBezTo>
                  <a:cubicBezTo>
                    <a:pt x="155295" y="1140574"/>
                    <a:pt x="158457" y="1141869"/>
                    <a:pt x="160985" y="1141501"/>
                  </a:cubicBezTo>
                  <a:cubicBezTo>
                    <a:pt x="162966" y="1141310"/>
                    <a:pt x="164299" y="1139863"/>
                    <a:pt x="166344" y="1139672"/>
                  </a:cubicBezTo>
                  <a:cubicBezTo>
                    <a:pt x="168097" y="1139304"/>
                    <a:pt x="169849" y="1139863"/>
                    <a:pt x="171627" y="1139228"/>
                  </a:cubicBezTo>
                  <a:cubicBezTo>
                    <a:pt x="174053" y="1138301"/>
                    <a:pt x="176390" y="1134872"/>
                    <a:pt x="179705" y="1136548"/>
                  </a:cubicBezTo>
                  <a:cubicBezTo>
                    <a:pt x="180860" y="1137107"/>
                    <a:pt x="181749" y="1138707"/>
                    <a:pt x="181597" y="1140155"/>
                  </a:cubicBezTo>
                  <a:cubicBezTo>
                    <a:pt x="181267" y="1143914"/>
                    <a:pt x="177584" y="1144295"/>
                    <a:pt x="174637" y="1145451"/>
                  </a:cubicBezTo>
                  <a:cubicBezTo>
                    <a:pt x="171932" y="1146225"/>
                    <a:pt x="167208" y="1148638"/>
                    <a:pt x="165455" y="1150950"/>
                  </a:cubicBezTo>
                  <a:cubicBezTo>
                    <a:pt x="162445" y="1155077"/>
                    <a:pt x="168732" y="1152359"/>
                    <a:pt x="168833" y="1155788"/>
                  </a:cubicBezTo>
                  <a:cubicBezTo>
                    <a:pt x="168986" y="1158684"/>
                    <a:pt x="161289" y="1157579"/>
                    <a:pt x="159131" y="1157579"/>
                  </a:cubicBezTo>
                  <a:cubicBezTo>
                    <a:pt x="156375" y="1157643"/>
                    <a:pt x="152806" y="1157351"/>
                    <a:pt x="153924" y="1161300"/>
                  </a:cubicBezTo>
                  <a:cubicBezTo>
                    <a:pt x="154546" y="1163675"/>
                    <a:pt x="155740" y="1163193"/>
                    <a:pt x="157822" y="1164234"/>
                  </a:cubicBezTo>
                  <a:cubicBezTo>
                    <a:pt x="158724" y="1164717"/>
                    <a:pt x="159766" y="1164793"/>
                    <a:pt x="160324" y="1165720"/>
                  </a:cubicBezTo>
                  <a:cubicBezTo>
                    <a:pt x="160769" y="1166241"/>
                    <a:pt x="160058" y="1167396"/>
                    <a:pt x="160426" y="1167917"/>
                  </a:cubicBezTo>
                  <a:cubicBezTo>
                    <a:pt x="162026" y="1169885"/>
                    <a:pt x="171411" y="1171524"/>
                    <a:pt x="165608" y="1174648"/>
                  </a:cubicBezTo>
                  <a:cubicBezTo>
                    <a:pt x="163588" y="1175766"/>
                    <a:pt x="161582" y="1174648"/>
                    <a:pt x="159613" y="1175283"/>
                  </a:cubicBezTo>
                  <a:cubicBezTo>
                    <a:pt x="156565" y="1176362"/>
                    <a:pt x="157568" y="1178445"/>
                    <a:pt x="156705" y="1181011"/>
                  </a:cubicBezTo>
                  <a:cubicBezTo>
                    <a:pt x="155740" y="1183919"/>
                    <a:pt x="153136" y="1184592"/>
                    <a:pt x="153619" y="1188161"/>
                  </a:cubicBezTo>
                  <a:cubicBezTo>
                    <a:pt x="154063" y="1190917"/>
                    <a:pt x="154584" y="1197241"/>
                    <a:pt x="151130" y="1198422"/>
                  </a:cubicBezTo>
                  <a:cubicBezTo>
                    <a:pt x="148742" y="1199134"/>
                    <a:pt x="147700" y="1197013"/>
                    <a:pt x="145884" y="1196162"/>
                  </a:cubicBezTo>
                  <a:cubicBezTo>
                    <a:pt x="144132" y="1195412"/>
                    <a:pt x="141490" y="1195298"/>
                    <a:pt x="139598" y="1195260"/>
                  </a:cubicBezTo>
                  <a:cubicBezTo>
                    <a:pt x="132486" y="1195006"/>
                    <a:pt x="139674" y="1197724"/>
                    <a:pt x="138963" y="1200442"/>
                  </a:cubicBezTo>
                  <a:cubicBezTo>
                    <a:pt x="137731" y="1200619"/>
                    <a:pt x="136512" y="1200505"/>
                    <a:pt x="135204" y="1200505"/>
                  </a:cubicBezTo>
                  <a:cubicBezTo>
                    <a:pt x="132791" y="1205572"/>
                    <a:pt x="141376" y="1204302"/>
                    <a:pt x="144018" y="1205572"/>
                  </a:cubicBezTo>
                  <a:cubicBezTo>
                    <a:pt x="147180" y="1206868"/>
                    <a:pt x="146329" y="1207249"/>
                    <a:pt x="146773" y="1210106"/>
                  </a:cubicBezTo>
                  <a:cubicBezTo>
                    <a:pt x="147180" y="1212608"/>
                    <a:pt x="147370" y="1212608"/>
                    <a:pt x="149225" y="1214424"/>
                  </a:cubicBezTo>
                  <a:cubicBezTo>
                    <a:pt x="148640" y="1217371"/>
                    <a:pt x="157454" y="1219149"/>
                    <a:pt x="159575" y="1219593"/>
                  </a:cubicBezTo>
                  <a:cubicBezTo>
                    <a:pt x="166535" y="1221422"/>
                    <a:pt x="172745" y="1221193"/>
                    <a:pt x="178739" y="1225816"/>
                  </a:cubicBezTo>
                  <a:cubicBezTo>
                    <a:pt x="180301" y="1227226"/>
                    <a:pt x="180975" y="1229055"/>
                    <a:pt x="182714" y="1229944"/>
                  </a:cubicBezTo>
                  <a:cubicBezTo>
                    <a:pt x="185204" y="1231544"/>
                    <a:pt x="187960" y="1231658"/>
                    <a:pt x="190233" y="1233627"/>
                  </a:cubicBezTo>
                  <a:cubicBezTo>
                    <a:pt x="192798" y="1235900"/>
                    <a:pt x="196227" y="1237272"/>
                    <a:pt x="198424" y="1239875"/>
                  </a:cubicBezTo>
                  <a:cubicBezTo>
                    <a:pt x="199948" y="1241590"/>
                    <a:pt x="200990" y="1243965"/>
                    <a:pt x="202730" y="1245641"/>
                  </a:cubicBezTo>
                  <a:cubicBezTo>
                    <a:pt x="204520" y="1247241"/>
                    <a:pt x="202069" y="1249438"/>
                    <a:pt x="203923" y="1250670"/>
                  </a:cubicBezTo>
                  <a:cubicBezTo>
                    <a:pt x="205371" y="1251673"/>
                    <a:pt x="207492" y="1249730"/>
                    <a:pt x="209130" y="1250365"/>
                  </a:cubicBezTo>
                  <a:cubicBezTo>
                    <a:pt x="211251" y="1251191"/>
                    <a:pt x="211886" y="1254239"/>
                    <a:pt x="213931" y="1255166"/>
                  </a:cubicBezTo>
                  <a:cubicBezTo>
                    <a:pt x="216319" y="1256169"/>
                    <a:pt x="219443" y="1255395"/>
                    <a:pt x="221602" y="1256804"/>
                  </a:cubicBezTo>
                  <a:cubicBezTo>
                    <a:pt x="222758" y="1257515"/>
                    <a:pt x="223685" y="1259154"/>
                    <a:pt x="224802" y="1260081"/>
                  </a:cubicBezTo>
                  <a:cubicBezTo>
                    <a:pt x="227545" y="1262456"/>
                    <a:pt x="230606" y="1261160"/>
                    <a:pt x="233730" y="1262722"/>
                  </a:cubicBezTo>
                  <a:cubicBezTo>
                    <a:pt x="235546" y="1263611"/>
                    <a:pt x="235851" y="1264729"/>
                    <a:pt x="236855" y="1266329"/>
                  </a:cubicBezTo>
                  <a:cubicBezTo>
                    <a:pt x="238010" y="1268260"/>
                    <a:pt x="239013" y="1268488"/>
                    <a:pt x="241173" y="1269377"/>
                  </a:cubicBezTo>
                  <a:cubicBezTo>
                    <a:pt x="245414" y="1271282"/>
                    <a:pt x="243890" y="1274813"/>
                    <a:pt x="246265" y="1278128"/>
                  </a:cubicBezTo>
                  <a:cubicBezTo>
                    <a:pt x="248018" y="1280464"/>
                    <a:pt x="249504" y="1281849"/>
                    <a:pt x="249656" y="1284935"/>
                  </a:cubicBezTo>
                  <a:cubicBezTo>
                    <a:pt x="249732" y="1286751"/>
                    <a:pt x="249732" y="1288097"/>
                    <a:pt x="250545" y="1289989"/>
                  </a:cubicBezTo>
                  <a:cubicBezTo>
                    <a:pt x="252895" y="1294574"/>
                    <a:pt x="256311" y="1301229"/>
                    <a:pt x="253669" y="1306220"/>
                  </a:cubicBezTo>
                  <a:cubicBezTo>
                    <a:pt x="252298" y="1309001"/>
                    <a:pt x="249275" y="1311313"/>
                    <a:pt x="246900" y="1312837"/>
                  </a:cubicBezTo>
                  <a:cubicBezTo>
                    <a:pt x="245452" y="1313662"/>
                    <a:pt x="243738" y="1314361"/>
                    <a:pt x="242430" y="1315364"/>
                  </a:cubicBezTo>
                  <a:cubicBezTo>
                    <a:pt x="241211" y="1316189"/>
                    <a:pt x="241096" y="1317078"/>
                    <a:pt x="240093" y="1318120"/>
                  </a:cubicBezTo>
                  <a:cubicBezTo>
                    <a:pt x="236143" y="1322730"/>
                    <a:pt x="229666" y="1321663"/>
                    <a:pt x="224904" y="1324673"/>
                  </a:cubicBezTo>
                  <a:cubicBezTo>
                    <a:pt x="223088" y="1325892"/>
                    <a:pt x="224015" y="1327721"/>
                    <a:pt x="221081" y="1326527"/>
                  </a:cubicBezTo>
                  <a:cubicBezTo>
                    <a:pt x="220002" y="1326121"/>
                    <a:pt x="219138" y="1324927"/>
                    <a:pt x="218097" y="1324597"/>
                  </a:cubicBezTo>
                  <a:cubicBezTo>
                    <a:pt x="216496" y="1323632"/>
                    <a:pt x="214680" y="1323327"/>
                    <a:pt x="212928" y="1323111"/>
                  </a:cubicBezTo>
                  <a:cubicBezTo>
                    <a:pt x="210134" y="1322882"/>
                    <a:pt x="207530" y="1323746"/>
                    <a:pt x="204774" y="1323327"/>
                  </a:cubicBezTo>
                  <a:cubicBezTo>
                    <a:pt x="201320" y="1322882"/>
                    <a:pt x="199567" y="1323632"/>
                    <a:pt x="196265" y="1324305"/>
                  </a:cubicBezTo>
                  <a:cubicBezTo>
                    <a:pt x="192912" y="1324749"/>
                    <a:pt x="190233" y="1324038"/>
                    <a:pt x="187401" y="1326311"/>
                  </a:cubicBezTo>
                  <a:cubicBezTo>
                    <a:pt x="185318" y="1328013"/>
                    <a:pt x="184238" y="1328280"/>
                    <a:pt x="181597" y="1327531"/>
                  </a:cubicBezTo>
                  <a:cubicBezTo>
                    <a:pt x="178587" y="1326642"/>
                    <a:pt x="175272" y="1325638"/>
                    <a:pt x="172935" y="1323479"/>
                  </a:cubicBezTo>
                  <a:cubicBezTo>
                    <a:pt x="171513" y="1322285"/>
                    <a:pt x="171069" y="1321765"/>
                    <a:pt x="169329" y="1321435"/>
                  </a:cubicBezTo>
                  <a:cubicBezTo>
                    <a:pt x="166941" y="1321104"/>
                    <a:pt x="165608" y="1322285"/>
                    <a:pt x="163449" y="1321282"/>
                  </a:cubicBezTo>
                  <a:cubicBezTo>
                    <a:pt x="160693" y="1320063"/>
                    <a:pt x="158724" y="1317561"/>
                    <a:pt x="155968" y="1316672"/>
                  </a:cubicBezTo>
                  <a:cubicBezTo>
                    <a:pt x="154292" y="1315961"/>
                    <a:pt x="152057" y="1315364"/>
                    <a:pt x="150241" y="1315364"/>
                  </a:cubicBezTo>
                  <a:cubicBezTo>
                    <a:pt x="147180" y="1315440"/>
                    <a:pt x="144056" y="1317675"/>
                    <a:pt x="142417" y="1313662"/>
                  </a:cubicBezTo>
                  <a:cubicBezTo>
                    <a:pt x="139966" y="1313802"/>
                    <a:pt x="138366" y="1316266"/>
                    <a:pt x="136398" y="1314437"/>
                  </a:cubicBezTo>
                  <a:cubicBezTo>
                    <a:pt x="135013" y="1313243"/>
                    <a:pt x="134531" y="1309116"/>
                    <a:pt x="133832" y="1307299"/>
                  </a:cubicBezTo>
                  <a:cubicBezTo>
                    <a:pt x="133083" y="1305217"/>
                    <a:pt x="132410" y="1303058"/>
                    <a:pt x="130149" y="1301902"/>
                  </a:cubicBezTo>
                  <a:cubicBezTo>
                    <a:pt x="128028" y="1300746"/>
                    <a:pt x="124193" y="1300899"/>
                    <a:pt x="122555" y="1303159"/>
                  </a:cubicBezTo>
                  <a:cubicBezTo>
                    <a:pt x="120624" y="1305915"/>
                    <a:pt x="121170" y="1307223"/>
                    <a:pt x="116827" y="1306550"/>
                  </a:cubicBezTo>
                  <a:cubicBezTo>
                    <a:pt x="114668" y="1306144"/>
                    <a:pt x="112953" y="1304696"/>
                    <a:pt x="111836" y="1302499"/>
                  </a:cubicBezTo>
                  <a:cubicBezTo>
                    <a:pt x="110909" y="1300746"/>
                    <a:pt x="111391" y="1298625"/>
                    <a:pt x="110121" y="1296771"/>
                  </a:cubicBezTo>
                  <a:cubicBezTo>
                    <a:pt x="108750" y="1294866"/>
                    <a:pt x="106146" y="1295615"/>
                    <a:pt x="103695" y="1295615"/>
                  </a:cubicBezTo>
                  <a:cubicBezTo>
                    <a:pt x="102196" y="1296657"/>
                    <a:pt x="99669" y="1298917"/>
                    <a:pt x="97853" y="1299552"/>
                  </a:cubicBezTo>
                  <a:cubicBezTo>
                    <a:pt x="96062" y="1300149"/>
                    <a:pt x="94945" y="1299032"/>
                    <a:pt x="93611" y="1298625"/>
                  </a:cubicBezTo>
                  <a:cubicBezTo>
                    <a:pt x="91528" y="1297990"/>
                    <a:pt x="88887" y="1298371"/>
                    <a:pt x="86690" y="1298371"/>
                  </a:cubicBezTo>
                  <a:cubicBezTo>
                    <a:pt x="83108" y="1298295"/>
                    <a:pt x="80060" y="1296733"/>
                    <a:pt x="76644" y="1296250"/>
                  </a:cubicBezTo>
                  <a:cubicBezTo>
                    <a:pt x="69494" y="1295209"/>
                    <a:pt x="65214" y="1298371"/>
                    <a:pt x="59156" y="1301419"/>
                  </a:cubicBezTo>
                  <a:cubicBezTo>
                    <a:pt x="57150" y="1302423"/>
                    <a:pt x="54914" y="1302715"/>
                    <a:pt x="52971" y="1303794"/>
                  </a:cubicBezTo>
                  <a:cubicBezTo>
                    <a:pt x="50787" y="1304696"/>
                    <a:pt x="49809" y="1306029"/>
                    <a:pt x="47320" y="1306220"/>
                  </a:cubicBezTo>
                  <a:cubicBezTo>
                    <a:pt x="44450" y="1306550"/>
                    <a:pt x="42887" y="1305839"/>
                    <a:pt x="40665" y="1307592"/>
                  </a:cubicBezTo>
                  <a:cubicBezTo>
                    <a:pt x="37833" y="1309636"/>
                    <a:pt x="35115" y="1311948"/>
                    <a:pt x="32512" y="1314145"/>
                  </a:cubicBezTo>
                  <a:cubicBezTo>
                    <a:pt x="30505" y="1315885"/>
                    <a:pt x="30022" y="1316748"/>
                    <a:pt x="29578" y="1319161"/>
                  </a:cubicBezTo>
                  <a:cubicBezTo>
                    <a:pt x="29095" y="1321396"/>
                    <a:pt x="28575" y="1323035"/>
                    <a:pt x="26301" y="1323809"/>
                  </a:cubicBezTo>
                  <a:cubicBezTo>
                    <a:pt x="24142" y="1324749"/>
                    <a:pt x="20612" y="1324521"/>
                    <a:pt x="18224" y="1324597"/>
                  </a:cubicBezTo>
                  <a:cubicBezTo>
                    <a:pt x="15544" y="1324597"/>
                    <a:pt x="13690" y="1323035"/>
                    <a:pt x="11341" y="1321917"/>
                  </a:cubicBezTo>
                  <a:cubicBezTo>
                    <a:pt x="8369" y="1320317"/>
                    <a:pt x="4495" y="1319314"/>
                    <a:pt x="1219" y="1319911"/>
                  </a:cubicBezTo>
                  <a:cubicBezTo>
                    <a:pt x="965" y="1319949"/>
                    <a:pt x="698" y="1320063"/>
                    <a:pt x="406" y="1320165"/>
                  </a:cubicBezTo>
                  <a:lnTo>
                    <a:pt x="406" y="1462379"/>
                  </a:lnTo>
                  <a:cubicBezTo>
                    <a:pt x="1663" y="1462557"/>
                    <a:pt x="2895" y="1463560"/>
                    <a:pt x="4089" y="1463789"/>
                  </a:cubicBezTo>
                  <a:cubicBezTo>
                    <a:pt x="5499" y="1464081"/>
                    <a:pt x="7251" y="1463865"/>
                    <a:pt x="8661" y="1463789"/>
                  </a:cubicBezTo>
                  <a:cubicBezTo>
                    <a:pt x="13385" y="1463522"/>
                    <a:pt x="19113" y="1463192"/>
                    <a:pt x="19900" y="1458175"/>
                  </a:cubicBezTo>
                  <a:cubicBezTo>
                    <a:pt x="20383" y="1454937"/>
                    <a:pt x="19456" y="1452143"/>
                    <a:pt x="22275" y="1449793"/>
                  </a:cubicBezTo>
                  <a:cubicBezTo>
                    <a:pt x="28460" y="1444371"/>
                    <a:pt x="43789" y="1452372"/>
                    <a:pt x="49187" y="1455559"/>
                  </a:cubicBezTo>
                  <a:cubicBezTo>
                    <a:pt x="57213" y="1460258"/>
                    <a:pt x="62915" y="1467993"/>
                    <a:pt x="72961" y="1468958"/>
                  </a:cubicBezTo>
                  <a:cubicBezTo>
                    <a:pt x="83261" y="1469821"/>
                    <a:pt x="88099" y="1460436"/>
                    <a:pt x="97624" y="1460436"/>
                  </a:cubicBezTo>
                  <a:cubicBezTo>
                    <a:pt x="108305" y="1460436"/>
                    <a:pt x="105359" y="1448714"/>
                    <a:pt x="114401" y="1447114"/>
                  </a:cubicBezTo>
                  <a:cubicBezTo>
                    <a:pt x="120065" y="1445971"/>
                    <a:pt x="123405" y="1453959"/>
                    <a:pt x="129654" y="1454302"/>
                  </a:cubicBezTo>
                  <a:cubicBezTo>
                    <a:pt x="133832" y="1454416"/>
                    <a:pt x="132600" y="1451432"/>
                    <a:pt x="135204" y="1448498"/>
                  </a:cubicBezTo>
                  <a:cubicBezTo>
                    <a:pt x="138811" y="1444256"/>
                    <a:pt x="150342" y="1442466"/>
                    <a:pt x="149898" y="1450543"/>
                  </a:cubicBezTo>
                  <a:cubicBezTo>
                    <a:pt x="149745" y="1452918"/>
                    <a:pt x="148526" y="1456601"/>
                    <a:pt x="146138" y="1457655"/>
                  </a:cubicBezTo>
                  <a:cubicBezTo>
                    <a:pt x="144805" y="1458175"/>
                    <a:pt x="142976" y="1457159"/>
                    <a:pt x="141528" y="1457833"/>
                  </a:cubicBezTo>
                  <a:cubicBezTo>
                    <a:pt x="135318" y="1460881"/>
                    <a:pt x="142646" y="1463865"/>
                    <a:pt x="143319" y="1466659"/>
                  </a:cubicBezTo>
                  <a:cubicBezTo>
                    <a:pt x="143878" y="1468958"/>
                    <a:pt x="142608" y="1469034"/>
                    <a:pt x="142049" y="1470266"/>
                  </a:cubicBezTo>
                  <a:cubicBezTo>
                    <a:pt x="141160" y="1472006"/>
                    <a:pt x="140716" y="1472869"/>
                    <a:pt x="140817" y="1475130"/>
                  </a:cubicBezTo>
                  <a:cubicBezTo>
                    <a:pt x="140970" y="1478267"/>
                    <a:pt x="141274" y="1480312"/>
                    <a:pt x="143319" y="1482509"/>
                  </a:cubicBezTo>
                  <a:cubicBezTo>
                    <a:pt x="144576" y="1483804"/>
                    <a:pt x="147561" y="1484769"/>
                    <a:pt x="148259" y="1486331"/>
                  </a:cubicBezTo>
                  <a:cubicBezTo>
                    <a:pt x="149415" y="1488833"/>
                    <a:pt x="148856" y="1495082"/>
                    <a:pt x="148894" y="1497609"/>
                  </a:cubicBezTo>
                  <a:cubicBezTo>
                    <a:pt x="149085" y="1502257"/>
                    <a:pt x="147078" y="1503121"/>
                    <a:pt x="145478" y="1506867"/>
                  </a:cubicBezTo>
                  <a:cubicBezTo>
                    <a:pt x="143497" y="1511744"/>
                    <a:pt x="145135" y="1517370"/>
                    <a:pt x="143319" y="1522018"/>
                  </a:cubicBezTo>
                  <a:cubicBezTo>
                    <a:pt x="142608" y="1523987"/>
                    <a:pt x="141046" y="1525371"/>
                    <a:pt x="140525" y="1527263"/>
                  </a:cubicBezTo>
                  <a:cubicBezTo>
                    <a:pt x="140157" y="1528749"/>
                    <a:pt x="141160" y="1530019"/>
                    <a:pt x="141160" y="1531429"/>
                  </a:cubicBezTo>
                  <a:cubicBezTo>
                    <a:pt x="138811" y="1531912"/>
                    <a:pt x="134645" y="1532432"/>
                    <a:pt x="132791" y="1534033"/>
                  </a:cubicBezTo>
                  <a:cubicBezTo>
                    <a:pt x="131749" y="1535036"/>
                    <a:pt x="131965" y="1535938"/>
                    <a:pt x="131965" y="1537347"/>
                  </a:cubicBezTo>
                  <a:cubicBezTo>
                    <a:pt x="132041" y="1540510"/>
                    <a:pt x="132410" y="1543265"/>
                    <a:pt x="129476" y="1544485"/>
                  </a:cubicBezTo>
                  <a:cubicBezTo>
                    <a:pt x="126161" y="1545907"/>
                    <a:pt x="124637" y="1550225"/>
                    <a:pt x="124866" y="1553679"/>
                  </a:cubicBezTo>
                  <a:cubicBezTo>
                    <a:pt x="124968" y="1555915"/>
                    <a:pt x="125907" y="1558188"/>
                    <a:pt x="126123" y="1560334"/>
                  </a:cubicBezTo>
                  <a:cubicBezTo>
                    <a:pt x="126161" y="1561642"/>
                    <a:pt x="125602" y="1562277"/>
                    <a:pt x="125349" y="1563433"/>
                  </a:cubicBezTo>
                  <a:cubicBezTo>
                    <a:pt x="124752" y="1565402"/>
                    <a:pt x="125564" y="1567522"/>
                    <a:pt x="124561" y="1569339"/>
                  </a:cubicBezTo>
                  <a:cubicBezTo>
                    <a:pt x="123405" y="1571434"/>
                    <a:pt x="121246" y="1572094"/>
                    <a:pt x="119468" y="1573364"/>
                  </a:cubicBezTo>
                  <a:cubicBezTo>
                    <a:pt x="115443" y="1576120"/>
                    <a:pt x="114998" y="1582699"/>
                    <a:pt x="113398" y="1587131"/>
                  </a:cubicBezTo>
                  <a:cubicBezTo>
                    <a:pt x="112242" y="1590548"/>
                    <a:pt x="110121" y="1589176"/>
                    <a:pt x="107226" y="1589176"/>
                  </a:cubicBezTo>
                  <a:cubicBezTo>
                    <a:pt x="103911" y="1589290"/>
                    <a:pt x="103022" y="1591703"/>
                    <a:pt x="101053" y="1594015"/>
                  </a:cubicBezTo>
                  <a:cubicBezTo>
                    <a:pt x="98374" y="1597177"/>
                    <a:pt x="94500" y="1595907"/>
                    <a:pt x="90970" y="1595018"/>
                  </a:cubicBezTo>
                  <a:cubicBezTo>
                    <a:pt x="89179" y="1594497"/>
                    <a:pt x="81737" y="1593126"/>
                    <a:pt x="82029" y="1597101"/>
                  </a:cubicBezTo>
                  <a:cubicBezTo>
                    <a:pt x="79844" y="1599971"/>
                    <a:pt x="76009" y="1599819"/>
                    <a:pt x="73888" y="1597355"/>
                  </a:cubicBezTo>
                  <a:cubicBezTo>
                    <a:pt x="71539" y="1594497"/>
                    <a:pt x="72212" y="1593303"/>
                    <a:pt x="67932" y="1593494"/>
                  </a:cubicBezTo>
                  <a:cubicBezTo>
                    <a:pt x="67373" y="1595615"/>
                    <a:pt x="71577" y="1599971"/>
                    <a:pt x="68529" y="1601152"/>
                  </a:cubicBezTo>
                  <a:cubicBezTo>
                    <a:pt x="64960" y="1602790"/>
                    <a:pt x="61937" y="1597355"/>
                    <a:pt x="61163" y="1594866"/>
                  </a:cubicBezTo>
                  <a:cubicBezTo>
                    <a:pt x="60680" y="1593418"/>
                    <a:pt x="60756" y="1591856"/>
                    <a:pt x="59753" y="1590738"/>
                  </a:cubicBezTo>
                  <a:cubicBezTo>
                    <a:pt x="57962" y="1588541"/>
                    <a:pt x="54089" y="1588173"/>
                    <a:pt x="51600" y="1588173"/>
                  </a:cubicBezTo>
                  <a:cubicBezTo>
                    <a:pt x="49479" y="1588173"/>
                    <a:pt x="47625" y="1588249"/>
                    <a:pt x="45834" y="1589176"/>
                  </a:cubicBezTo>
                  <a:cubicBezTo>
                    <a:pt x="44450" y="1589887"/>
                    <a:pt x="43268" y="1592072"/>
                    <a:pt x="42037" y="1592491"/>
                  </a:cubicBezTo>
                  <a:cubicBezTo>
                    <a:pt x="39433" y="1593303"/>
                    <a:pt x="39281" y="1591068"/>
                    <a:pt x="37833" y="1589887"/>
                  </a:cubicBezTo>
                  <a:cubicBezTo>
                    <a:pt x="36042" y="1588427"/>
                    <a:pt x="31737" y="1588693"/>
                    <a:pt x="29641" y="1589697"/>
                  </a:cubicBezTo>
                  <a:cubicBezTo>
                    <a:pt x="26784" y="1591144"/>
                    <a:pt x="27457" y="1593126"/>
                    <a:pt x="23622" y="1593126"/>
                  </a:cubicBezTo>
                  <a:cubicBezTo>
                    <a:pt x="21158" y="1593126"/>
                    <a:pt x="18300" y="1592592"/>
                    <a:pt x="16065" y="1593938"/>
                  </a:cubicBezTo>
                  <a:cubicBezTo>
                    <a:pt x="13982" y="1595386"/>
                    <a:pt x="13690" y="1597431"/>
                    <a:pt x="12382" y="1599450"/>
                  </a:cubicBezTo>
                  <a:cubicBezTo>
                    <a:pt x="9855" y="1603171"/>
                    <a:pt x="5613" y="1601635"/>
                    <a:pt x="1701" y="1601635"/>
                  </a:cubicBezTo>
                  <a:cubicBezTo>
                    <a:pt x="1447" y="1602092"/>
                    <a:pt x="927" y="1602308"/>
                    <a:pt x="406" y="1602536"/>
                  </a:cubicBezTo>
                  <a:lnTo>
                    <a:pt x="406" y="3131959"/>
                  </a:lnTo>
                  <a:cubicBezTo>
                    <a:pt x="2374" y="3131337"/>
                    <a:pt x="4419" y="3130740"/>
                    <a:pt x="6019" y="3129699"/>
                  </a:cubicBezTo>
                  <a:cubicBezTo>
                    <a:pt x="10629" y="3126752"/>
                    <a:pt x="7772" y="3124898"/>
                    <a:pt x="9144" y="3120542"/>
                  </a:cubicBezTo>
                  <a:cubicBezTo>
                    <a:pt x="10223" y="3117126"/>
                    <a:pt x="12687" y="3116529"/>
                    <a:pt x="14909" y="3114103"/>
                  </a:cubicBezTo>
                  <a:cubicBezTo>
                    <a:pt x="17513" y="3111347"/>
                    <a:pt x="18783" y="3107778"/>
                    <a:pt x="21869" y="3105327"/>
                  </a:cubicBezTo>
                  <a:cubicBezTo>
                    <a:pt x="26073" y="3101759"/>
                    <a:pt x="28016" y="3101606"/>
                    <a:pt x="30022" y="3096768"/>
                  </a:cubicBezTo>
                  <a:cubicBezTo>
                    <a:pt x="31546" y="3093084"/>
                    <a:pt x="33261" y="3091484"/>
                    <a:pt x="35636" y="3088652"/>
                  </a:cubicBezTo>
                  <a:cubicBezTo>
                    <a:pt x="41224" y="3082594"/>
                    <a:pt x="39433" y="3074034"/>
                    <a:pt x="49149" y="3070948"/>
                  </a:cubicBezTo>
                  <a:cubicBezTo>
                    <a:pt x="48666" y="3064141"/>
                    <a:pt x="51854" y="3063760"/>
                    <a:pt x="56032" y="3060420"/>
                  </a:cubicBezTo>
                  <a:cubicBezTo>
                    <a:pt x="60312" y="3056801"/>
                    <a:pt x="64808" y="3052457"/>
                    <a:pt x="66446" y="3047174"/>
                  </a:cubicBezTo>
                  <a:cubicBezTo>
                    <a:pt x="67932" y="3042335"/>
                    <a:pt x="69164" y="3038538"/>
                    <a:pt x="72771" y="3034931"/>
                  </a:cubicBezTo>
                  <a:cubicBezTo>
                    <a:pt x="75412" y="3032061"/>
                    <a:pt x="77495" y="3030093"/>
                    <a:pt x="78612" y="3026257"/>
                  </a:cubicBezTo>
                  <a:cubicBezTo>
                    <a:pt x="79844" y="3022206"/>
                    <a:pt x="79425" y="3017659"/>
                    <a:pt x="80987" y="3013938"/>
                  </a:cubicBezTo>
                  <a:cubicBezTo>
                    <a:pt x="81927" y="3011563"/>
                    <a:pt x="83781" y="3009480"/>
                    <a:pt x="84709" y="3007207"/>
                  </a:cubicBezTo>
                  <a:cubicBezTo>
                    <a:pt x="85610" y="3004642"/>
                    <a:pt x="85305" y="3002076"/>
                    <a:pt x="85788" y="2999549"/>
                  </a:cubicBezTo>
                  <a:cubicBezTo>
                    <a:pt x="86423" y="2996869"/>
                    <a:pt x="87985" y="2995041"/>
                    <a:pt x="87655" y="2992107"/>
                  </a:cubicBezTo>
                  <a:cubicBezTo>
                    <a:pt x="85725" y="2991434"/>
                    <a:pt x="84493" y="2993669"/>
                    <a:pt x="82296" y="2993263"/>
                  </a:cubicBezTo>
                  <a:cubicBezTo>
                    <a:pt x="79248" y="2992628"/>
                    <a:pt x="78943" y="2989199"/>
                    <a:pt x="81546" y="2987116"/>
                  </a:cubicBezTo>
                  <a:cubicBezTo>
                    <a:pt x="80772" y="2986595"/>
                    <a:pt x="80581" y="2985884"/>
                    <a:pt x="79425" y="2985782"/>
                  </a:cubicBezTo>
                  <a:cubicBezTo>
                    <a:pt x="80213" y="2982175"/>
                    <a:pt x="84493" y="2980829"/>
                    <a:pt x="86271" y="2977629"/>
                  </a:cubicBezTo>
                  <a:cubicBezTo>
                    <a:pt x="88658" y="2972981"/>
                    <a:pt x="92303" y="2972790"/>
                    <a:pt x="97294" y="2970898"/>
                  </a:cubicBezTo>
                  <a:cubicBezTo>
                    <a:pt x="99148" y="2970110"/>
                    <a:pt x="98590" y="2967990"/>
                    <a:pt x="99860" y="2966694"/>
                  </a:cubicBezTo>
                  <a:cubicBezTo>
                    <a:pt x="101015" y="2965729"/>
                    <a:pt x="103695" y="2964053"/>
                    <a:pt x="105067" y="2963456"/>
                  </a:cubicBezTo>
                  <a:cubicBezTo>
                    <a:pt x="109982" y="2961068"/>
                    <a:pt x="116001" y="2962071"/>
                    <a:pt x="120992" y="2959214"/>
                  </a:cubicBezTo>
                  <a:cubicBezTo>
                    <a:pt x="125488" y="2956610"/>
                    <a:pt x="128955" y="2953105"/>
                    <a:pt x="133794" y="2950883"/>
                  </a:cubicBezTo>
                  <a:cubicBezTo>
                    <a:pt x="138328" y="2948724"/>
                    <a:pt x="144360" y="2948978"/>
                    <a:pt x="147370" y="2944253"/>
                  </a:cubicBezTo>
                  <a:cubicBezTo>
                    <a:pt x="149199" y="2941612"/>
                    <a:pt x="149644" y="2937776"/>
                    <a:pt x="149567" y="2934550"/>
                  </a:cubicBezTo>
                  <a:cubicBezTo>
                    <a:pt x="149415" y="2931833"/>
                    <a:pt x="148742" y="2932087"/>
                    <a:pt x="147370" y="2929712"/>
                  </a:cubicBezTo>
                  <a:cubicBezTo>
                    <a:pt x="144538" y="2924873"/>
                    <a:pt x="150164" y="2919996"/>
                    <a:pt x="150863" y="2915119"/>
                  </a:cubicBezTo>
                  <a:cubicBezTo>
                    <a:pt x="151130" y="2912630"/>
                    <a:pt x="150685" y="2909951"/>
                    <a:pt x="150761" y="2907347"/>
                  </a:cubicBezTo>
                  <a:cubicBezTo>
                    <a:pt x="151015" y="2903550"/>
                    <a:pt x="152400" y="2901353"/>
                    <a:pt x="154254" y="2898152"/>
                  </a:cubicBezTo>
                  <a:cubicBezTo>
                    <a:pt x="155740" y="2895549"/>
                    <a:pt x="156895" y="2885846"/>
                    <a:pt x="151764" y="2890088"/>
                  </a:cubicBezTo>
                  <a:cubicBezTo>
                    <a:pt x="149783" y="2891650"/>
                    <a:pt x="150495" y="2895625"/>
                    <a:pt x="148894" y="2896933"/>
                  </a:cubicBezTo>
                  <a:cubicBezTo>
                    <a:pt x="145808" y="2899422"/>
                    <a:pt x="145732" y="2893174"/>
                    <a:pt x="145808" y="2891193"/>
                  </a:cubicBezTo>
                  <a:cubicBezTo>
                    <a:pt x="145961" y="2888145"/>
                    <a:pt x="151942" y="2872600"/>
                    <a:pt x="143725" y="2874238"/>
                  </a:cubicBezTo>
                  <a:cubicBezTo>
                    <a:pt x="143052" y="2872778"/>
                    <a:pt x="142646" y="2870327"/>
                    <a:pt x="142976" y="2868764"/>
                  </a:cubicBezTo>
                  <a:cubicBezTo>
                    <a:pt x="143319" y="2866898"/>
                    <a:pt x="145364" y="2865412"/>
                    <a:pt x="145516" y="2863596"/>
                  </a:cubicBezTo>
                  <a:cubicBezTo>
                    <a:pt x="145732" y="2860395"/>
                    <a:pt x="141973" y="2859532"/>
                    <a:pt x="141160" y="2857004"/>
                  </a:cubicBezTo>
                  <a:cubicBezTo>
                    <a:pt x="140157" y="2854172"/>
                    <a:pt x="141795" y="2853550"/>
                    <a:pt x="139674" y="2851162"/>
                  </a:cubicBezTo>
                  <a:cubicBezTo>
                    <a:pt x="137883" y="2849270"/>
                    <a:pt x="136017" y="2848076"/>
                    <a:pt x="136804" y="2844800"/>
                  </a:cubicBezTo>
                  <a:cubicBezTo>
                    <a:pt x="137325" y="2842526"/>
                    <a:pt x="139153" y="2841269"/>
                    <a:pt x="138734" y="2838665"/>
                  </a:cubicBezTo>
                  <a:cubicBezTo>
                    <a:pt x="138366" y="2836760"/>
                    <a:pt x="137287" y="2835643"/>
                    <a:pt x="137096" y="2833674"/>
                  </a:cubicBezTo>
                  <a:cubicBezTo>
                    <a:pt x="136956" y="2830550"/>
                    <a:pt x="139077" y="2826194"/>
                    <a:pt x="141719" y="2824556"/>
                  </a:cubicBezTo>
                  <a:cubicBezTo>
                    <a:pt x="146138" y="2821660"/>
                    <a:pt x="145478" y="2826308"/>
                    <a:pt x="148971" y="2828505"/>
                  </a:cubicBezTo>
                  <a:cubicBezTo>
                    <a:pt x="151841" y="2830258"/>
                    <a:pt x="153543" y="2827985"/>
                    <a:pt x="153250" y="2824746"/>
                  </a:cubicBezTo>
                  <a:cubicBezTo>
                    <a:pt x="153136" y="2823337"/>
                    <a:pt x="153250" y="2822435"/>
                    <a:pt x="154698" y="2821584"/>
                  </a:cubicBezTo>
                  <a:cubicBezTo>
                    <a:pt x="156527" y="2820543"/>
                    <a:pt x="159131" y="2820543"/>
                    <a:pt x="160985" y="2819196"/>
                  </a:cubicBezTo>
                  <a:cubicBezTo>
                    <a:pt x="162445" y="2818155"/>
                    <a:pt x="162928" y="2816415"/>
                    <a:pt x="164630" y="2815590"/>
                  </a:cubicBezTo>
                  <a:cubicBezTo>
                    <a:pt x="165493" y="2815145"/>
                    <a:pt x="166344" y="2814929"/>
                    <a:pt x="167170" y="2814218"/>
                  </a:cubicBezTo>
                  <a:cubicBezTo>
                    <a:pt x="167944" y="2813507"/>
                    <a:pt x="168211" y="2812910"/>
                    <a:pt x="169176" y="2812656"/>
                  </a:cubicBezTo>
                  <a:cubicBezTo>
                    <a:pt x="171069" y="2812173"/>
                    <a:pt x="173672" y="2813430"/>
                    <a:pt x="175501" y="2812427"/>
                  </a:cubicBezTo>
                  <a:cubicBezTo>
                    <a:pt x="177253" y="2811614"/>
                    <a:pt x="175831" y="2808859"/>
                    <a:pt x="177393" y="2807487"/>
                  </a:cubicBezTo>
                  <a:cubicBezTo>
                    <a:pt x="178320" y="2806738"/>
                    <a:pt x="178854" y="2806890"/>
                    <a:pt x="179260" y="2805696"/>
                  </a:cubicBezTo>
                  <a:cubicBezTo>
                    <a:pt x="179400" y="2805252"/>
                    <a:pt x="179400" y="2804579"/>
                    <a:pt x="179705" y="2804058"/>
                  </a:cubicBezTo>
                  <a:cubicBezTo>
                    <a:pt x="181000" y="2802382"/>
                    <a:pt x="183616" y="2802940"/>
                    <a:pt x="185178" y="2801454"/>
                  </a:cubicBezTo>
                  <a:cubicBezTo>
                    <a:pt x="186740" y="2800083"/>
                    <a:pt x="187325" y="2797809"/>
                    <a:pt x="188379" y="2795981"/>
                  </a:cubicBezTo>
                  <a:cubicBezTo>
                    <a:pt x="189191" y="2794495"/>
                    <a:pt x="190830" y="2794050"/>
                    <a:pt x="192087" y="2792717"/>
                  </a:cubicBezTo>
                  <a:cubicBezTo>
                    <a:pt x="193065" y="2791739"/>
                    <a:pt x="192608" y="2791891"/>
                    <a:pt x="193992" y="2791675"/>
                  </a:cubicBezTo>
                  <a:cubicBezTo>
                    <a:pt x="194957" y="2791599"/>
                    <a:pt x="196227" y="2791968"/>
                    <a:pt x="197078" y="2791675"/>
                  </a:cubicBezTo>
                  <a:cubicBezTo>
                    <a:pt x="199529" y="2790621"/>
                    <a:pt x="198488" y="2787357"/>
                    <a:pt x="199910" y="2785719"/>
                  </a:cubicBezTo>
                  <a:cubicBezTo>
                    <a:pt x="201066" y="2784335"/>
                    <a:pt x="202399" y="2785275"/>
                    <a:pt x="203479" y="2783674"/>
                  </a:cubicBezTo>
                  <a:cubicBezTo>
                    <a:pt x="204774" y="2781922"/>
                    <a:pt x="204927" y="2780030"/>
                    <a:pt x="207391" y="2779572"/>
                  </a:cubicBezTo>
                  <a:cubicBezTo>
                    <a:pt x="209016" y="2779242"/>
                    <a:pt x="210400" y="2779649"/>
                    <a:pt x="212039" y="2778874"/>
                  </a:cubicBezTo>
                  <a:cubicBezTo>
                    <a:pt x="213080" y="2778429"/>
                    <a:pt x="213931" y="2777718"/>
                    <a:pt x="214934" y="2777197"/>
                  </a:cubicBezTo>
                  <a:cubicBezTo>
                    <a:pt x="216979" y="2776156"/>
                    <a:pt x="217690" y="2773553"/>
                    <a:pt x="219621" y="2772587"/>
                  </a:cubicBezTo>
                  <a:cubicBezTo>
                    <a:pt x="220814" y="2772130"/>
                    <a:pt x="222453" y="2772956"/>
                    <a:pt x="223608" y="2772956"/>
                  </a:cubicBezTo>
                  <a:cubicBezTo>
                    <a:pt x="228003" y="2772587"/>
                    <a:pt x="229971" y="2769603"/>
                    <a:pt x="233807" y="2768269"/>
                  </a:cubicBezTo>
                  <a:cubicBezTo>
                    <a:pt x="235546" y="2767711"/>
                    <a:pt x="236372" y="2768523"/>
                    <a:pt x="237782" y="2766923"/>
                  </a:cubicBezTo>
                  <a:cubicBezTo>
                    <a:pt x="239788" y="2764548"/>
                    <a:pt x="239344" y="2761500"/>
                    <a:pt x="242849" y="2760865"/>
                  </a:cubicBezTo>
                  <a:cubicBezTo>
                    <a:pt x="245592" y="2760383"/>
                    <a:pt x="246227" y="2760002"/>
                    <a:pt x="248386" y="2757703"/>
                  </a:cubicBezTo>
                  <a:cubicBezTo>
                    <a:pt x="250698" y="2755392"/>
                    <a:pt x="250812" y="2755950"/>
                    <a:pt x="253377" y="2755582"/>
                  </a:cubicBezTo>
                  <a:cubicBezTo>
                    <a:pt x="255828" y="2755138"/>
                    <a:pt x="256057" y="2752305"/>
                    <a:pt x="258356" y="2751480"/>
                  </a:cubicBezTo>
                  <a:cubicBezTo>
                    <a:pt x="260032" y="2750959"/>
                    <a:pt x="260553" y="2752001"/>
                    <a:pt x="261785" y="2750477"/>
                  </a:cubicBezTo>
                  <a:cubicBezTo>
                    <a:pt x="263004" y="2748876"/>
                    <a:pt x="263423" y="2745384"/>
                    <a:pt x="264020" y="2743530"/>
                  </a:cubicBezTo>
                  <a:cubicBezTo>
                    <a:pt x="265061" y="2740659"/>
                    <a:pt x="265760" y="2740215"/>
                    <a:pt x="267665" y="2738869"/>
                  </a:cubicBezTo>
                  <a:cubicBezTo>
                    <a:pt x="269633" y="2737307"/>
                    <a:pt x="270598" y="2735567"/>
                    <a:pt x="272834" y="2734551"/>
                  </a:cubicBezTo>
                  <a:cubicBezTo>
                    <a:pt x="274281" y="2733814"/>
                    <a:pt x="276364" y="2733586"/>
                    <a:pt x="277749" y="2732697"/>
                  </a:cubicBezTo>
                  <a:cubicBezTo>
                    <a:pt x="279387" y="2731427"/>
                    <a:pt x="280123" y="2728709"/>
                    <a:pt x="279488" y="2726778"/>
                  </a:cubicBezTo>
                  <a:cubicBezTo>
                    <a:pt x="278714" y="2724365"/>
                    <a:pt x="276745" y="2725407"/>
                    <a:pt x="275399" y="2724023"/>
                  </a:cubicBezTo>
                  <a:cubicBezTo>
                    <a:pt x="271983" y="2720340"/>
                    <a:pt x="279755" y="2719336"/>
                    <a:pt x="280873" y="2717038"/>
                  </a:cubicBezTo>
                  <a:cubicBezTo>
                    <a:pt x="281724" y="2715209"/>
                    <a:pt x="281355" y="2712415"/>
                    <a:pt x="282549" y="2710815"/>
                  </a:cubicBezTo>
                  <a:cubicBezTo>
                    <a:pt x="283095" y="2709964"/>
                    <a:pt x="283476" y="2710561"/>
                    <a:pt x="284035" y="2709964"/>
                  </a:cubicBezTo>
                  <a:cubicBezTo>
                    <a:pt x="285559" y="2708770"/>
                    <a:pt x="288163" y="2705646"/>
                    <a:pt x="286893" y="2703118"/>
                  </a:cubicBezTo>
                  <a:cubicBezTo>
                    <a:pt x="285153" y="2699766"/>
                    <a:pt x="277037" y="2703118"/>
                    <a:pt x="277596" y="2696972"/>
                  </a:cubicBezTo>
                  <a:cubicBezTo>
                    <a:pt x="278599" y="2696425"/>
                    <a:pt x="279793" y="2696425"/>
                    <a:pt x="280873" y="2696489"/>
                  </a:cubicBezTo>
                  <a:cubicBezTo>
                    <a:pt x="281089" y="2696489"/>
                    <a:pt x="280873" y="2696082"/>
                    <a:pt x="281089" y="2696082"/>
                  </a:cubicBezTo>
                  <a:cubicBezTo>
                    <a:pt x="282549" y="2693631"/>
                    <a:pt x="281317" y="2690952"/>
                    <a:pt x="282244" y="2688501"/>
                  </a:cubicBezTo>
                  <a:cubicBezTo>
                    <a:pt x="283070" y="2686189"/>
                    <a:pt x="284772" y="2684881"/>
                    <a:pt x="284111" y="2682201"/>
                  </a:cubicBezTo>
                  <a:cubicBezTo>
                    <a:pt x="283629" y="2679674"/>
                    <a:pt x="282879" y="2678264"/>
                    <a:pt x="282765" y="2675661"/>
                  </a:cubicBezTo>
                  <a:cubicBezTo>
                    <a:pt x="282651" y="2673057"/>
                    <a:pt x="281089" y="2671940"/>
                    <a:pt x="280644" y="2669628"/>
                  </a:cubicBezTo>
                  <a:cubicBezTo>
                    <a:pt x="279793" y="2665615"/>
                    <a:pt x="285330" y="2663634"/>
                    <a:pt x="284886" y="2659468"/>
                  </a:cubicBezTo>
                  <a:cubicBezTo>
                    <a:pt x="284480" y="2656827"/>
                    <a:pt x="281432" y="2656649"/>
                    <a:pt x="280492" y="2654261"/>
                  </a:cubicBezTo>
                  <a:cubicBezTo>
                    <a:pt x="279488" y="2651467"/>
                    <a:pt x="280949" y="2648864"/>
                    <a:pt x="281762" y="2646375"/>
                  </a:cubicBezTo>
                  <a:cubicBezTo>
                    <a:pt x="282092" y="2645448"/>
                    <a:pt x="282359" y="2644736"/>
                    <a:pt x="282321" y="2643733"/>
                  </a:cubicBezTo>
                  <a:cubicBezTo>
                    <a:pt x="282168" y="2641460"/>
                    <a:pt x="280606" y="2641015"/>
                    <a:pt x="279717" y="2639123"/>
                  </a:cubicBezTo>
                  <a:cubicBezTo>
                    <a:pt x="278079" y="2635770"/>
                    <a:pt x="279488" y="2633014"/>
                    <a:pt x="282321" y="2631046"/>
                  </a:cubicBezTo>
                  <a:cubicBezTo>
                    <a:pt x="279273" y="2624950"/>
                    <a:pt x="290398" y="2624048"/>
                    <a:pt x="290690" y="2619171"/>
                  </a:cubicBezTo>
                  <a:cubicBezTo>
                    <a:pt x="290880" y="2615196"/>
                    <a:pt x="286677" y="2609837"/>
                    <a:pt x="284111" y="2607119"/>
                  </a:cubicBezTo>
                  <a:cubicBezTo>
                    <a:pt x="279755" y="2602585"/>
                    <a:pt x="273570" y="2602217"/>
                    <a:pt x="268782" y="2598496"/>
                  </a:cubicBezTo>
                  <a:cubicBezTo>
                    <a:pt x="264274" y="2594952"/>
                    <a:pt x="267284" y="2591650"/>
                    <a:pt x="266026" y="2586812"/>
                  </a:cubicBezTo>
                  <a:cubicBezTo>
                    <a:pt x="264756" y="2582125"/>
                    <a:pt x="260032" y="2580970"/>
                    <a:pt x="255752" y="2578963"/>
                  </a:cubicBezTo>
                  <a:cubicBezTo>
                    <a:pt x="255981" y="2575610"/>
                    <a:pt x="258876" y="2574048"/>
                    <a:pt x="259473" y="2571140"/>
                  </a:cubicBezTo>
                  <a:cubicBezTo>
                    <a:pt x="259880" y="2568803"/>
                    <a:pt x="258699" y="2567089"/>
                    <a:pt x="258508" y="2565044"/>
                  </a:cubicBezTo>
                  <a:cubicBezTo>
                    <a:pt x="258216" y="2562136"/>
                    <a:pt x="257162" y="2559050"/>
                    <a:pt x="257098" y="2556598"/>
                  </a:cubicBezTo>
                  <a:cubicBezTo>
                    <a:pt x="256908" y="2552992"/>
                    <a:pt x="259359" y="2552496"/>
                    <a:pt x="259880" y="2549194"/>
                  </a:cubicBezTo>
                  <a:cubicBezTo>
                    <a:pt x="260667" y="2544572"/>
                    <a:pt x="256870" y="2545880"/>
                    <a:pt x="254825" y="2542565"/>
                  </a:cubicBezTo>
                  <a:cubicBezTo>
                    <a:pt x="253225" y="2539847"/>
                    <a:pt x="254673" y="2537396"/>
                    <a:pt x="255905" y="2535161"/>
                  </a:cubicBezTo>
                  <a:cubicBezTo>
                    <a:pt x="258216" y="2530475"/>
                    <a:pt x="260438" y="2527122"/>
                    <a:pt x="266026" y="2527388"/>
                  </a:cubicBezTo>
                  <a:cubicBezTo>
                    <a:pt x="267843" y="2523070"/>
                    <a:pt x="264756" y="2519718"/>
                    <a:pt x="260959" y="2518384"/>
                  </a:cubicBezTo>
                  <a:cubicBezTo>
                    <a:pt x="259549" y="2517940"/>
                    <a:pt x="257619" y="2518460"/>
                    <a:pt x="256197" y="2517940"/>
                  </a:cubicBezTo>
                  <a:cubicBezTo>
                    <a:pt x="253111" y="2516784"/>
                    <a:pt x="253072" y="2515031"/>
                    <a:pt x="251142" y="2512352"/>
                  </a:cubicBezTo>
                  <a:cubicBezTo>
                    <a:pt x="248691" y="2508821"/>
                    <a:pt x="247535" y="2508110"/>
                    <a:pt x="247307" y="2503462"/>
                  </a:cubicBezTo>
                  <a:cubicBezTo>
                    <a:pt x="247154" y="2499220"/>
                    <a:pt x="247751" y="2496248"/>
                    <a:pt x="248754" y="2492298"/>
                  </a:cubicBezTo>
                  <a:cubicBezTo>
                    <a:pt x="250139" y="2486875"/>
                    <a:pt x="252704" y="2482557"/>
                    <a:pt x="253860" y="2476855"/>
                  </a:cubicBezTo>
                  <a:cubicBezTo>
                    <a:pt x="254266" y="2474709"/>
                    <a:pt x="253517" y="2469680"/>
                    <a:pt x="255193" y="2468079"/>
                  </a:cubicBezTo>
                  <a:cubicBezTo>
                    <a:pt x="256679" y="2466746"/>
                    <a:pt x="257911" y="2467787"/>
                    <a:pt x="259549" y="2467038"/>
                  </a:cubicBezTo>
                  <a:cubicBezTo>
                    <a:pt x="263715" y="2465476"/>
                    <a:pt x="266839" y="2462390"/>
                    <a:pt x="269227" y="2458300"/>
                  </a:cubicBezTo>
                  <a:cubicBezTo>
                    <a:pt x="270344" y="2456243"/>
                    <a:pt x="270154" y="2455430"/>
                    <a:pt x="270637" y="2453462"/>
                  </a:cubicBezTo>
                  <a:cubicBezTo>
                    <a:pt x="271119" y="2451633"/>
                    <a:pt x="272757" y="2450515"/>
                    <a:pt x="273354" y="2448737"/>
                  </a:cubicBezTo>
                  <a:cubicBezTo>
                    <a:pt x="274993" y="2444229"/>
                    <a:pt x="275399" y="2440584"/>
                    <a:pt x="275247" y="2436088"/>
                  </a:cubicBezTo>
                  <a:cubicBezTo>
                    <a:pt x="277444" y="2435034"/>
                    <a:pt x="279565" y="2434513"/>
                    <a:pt x="280162" y="2431910"/>
                  </a:cubicBezTo>
                  <a:cubicBezTo>
                    <a:pt x="280568" y="2430310"/>
                    <a:pt x="279717" y="2428341"/>
                    <a:pt x="280162" y="2426779"/>
                  </a:cubicBezTo>
                  <a:cubicBezTo>
                    <a:pt x="280568" y="2425547"/>
                    <a:pt x="281990" y="2423883"/>
                    <a:pt x="282956" y="2423058"/>
                  </a:cubicBezTo>
                  <a:cubicBezTo>
                    <a:pt x="283514" y="2422575"/>
                    <a:pt x="285407" y="2420569"/>
                    <a:pt x="286232" y="2420048"/>
                  </a:cubicBezTo>
                  <a:cubicBezTo>
                    <a:pt x="287489" y="2419413"/>
                    <a:pt x="287121" y="2419857"/>
                    <a:pt x="288721" y="2420162"/>
                  </a:cubicBezTo>
                  <a:cubicBezTo>
                    <a:pt x="290575" y="2420454"/>
                    <a:pt x="291363" y="2420264"/>
                    <a:pt x="293293" y="2419857"/>
                  </a:cubicBezTo>
                  <a:cubicBezTo>
                    <a:pt x="296202" y="2419223"/>
                    <a:pt x="296837" y="2419857"/>
                    <a:pt x="298208" y="2416924"/>
                  </a:cubicBezTo>
                  <a:cubicBezTo>
                    <a:pt x="298919" y="2415286"/>
                    <a:pt x="299440" y="2413609"/>
                    <a:pt x="300926" y="2412301"/>
                  </a:cubicBezTo>
                  <a:cubicBezTo>
                    <a:pt x="301663" y="2411641"/>
                    <a:pt x="302856" y="2411641"/>
                    <a:pt x="303682" y="2410929"/>
                  </a:cubicBezTo>
                  <a:cubicBezTo>
                    <a:pt x="305244" y="2409774"/>
                    <a:pt x="305803" y="2407653"/>
                    <a:pt x="307365" y="2406357"/>
                  </a:cubicBezTo>
                  <a:cubicBezTo>
                    <a:pt x="308927" y="2405278"/>
                    <a:pt x="310743" y="2404643"/>
                    <a:pt x="312343" y="2403335"/>
                  </a:cubicBezTo>
                  <a:cubicBezTo>
                    <a:pt x="315849" y="2400325"/>
                    <a:pt x="317855" y="2397607"/>
                    <a:pt x="320459" y="2393848"/>
                  </a:cubicBezTo>
                  <a:cubicBezTo>
                    <a:pt x="323176" y="2390051"/>
                    <a:pt x="326936" y="2387003"/>
                    <a:pt x="329158" y="2382989"/>
                  </a:cubicBezTo>
                  <a:cubicBezTo>
                    <a:pt x="332397" y="2376881"/>
                    <a:pt x="340626" y="2373236"/>
                    <a:pt x="342925" y="2367064"/>
                  </a:cubicBezTo>
                  <a:cubicBezTo>
                    <a:pt x="345122" y="2361260"/>
                    <a:pt x="348513" y="2359736"/>
                    <a:pt x="352120" y="2354973"/>
                  </a:cubicBezTo>
                  <a:cubicBezTo>
                    <a:pt x="356692" y="2348903"/>
                    <a:pt x="361353" y="2345004"/>
                    <a:pt x="367118" y="2339822"/>
                  </a:cubicBezTo>
                  <a:cubicBezTo>
                    <a:pt x="371729" y="2335695"/>
                    <a:pt x="375932" y="2329078"/>
                    <a:pt x="381063" y="2325433"/>
                  </a:cubicBezTo>
                  <a:cubicBezTo>
                    <a:pt x="387096" y="2321331"/>
                    <a:pt x="393496" y="2318956"/>
                    <a:pt x="400710" y="2317026"/>
                  </a:cubicBezTo>
                  <a:cubicBezTo>
                    <a:pt x="407415" y="2315235"/>
                    <a:pt x="411721" y="2309063"/>
                    <a:pt x="417309" y="2305304"/>
                  </a:cubicBezTo>
                  <a:cubicBezTo>
                    <a:pt x="426720" y="2298827"/>
                    <a:pt x="427024" y="2285250"/>
                    <a:pt x="435800" y="2279218"/>
                  </a:cubicBezTo>
                  <a:cubicBezTo>
                    <a:pt x="444360" y="2273452"/>
                    <a:pt x="453059" y="2271255"/>
                    <a:pt x="460248" y="2263178"/>
                  </a:cubicBezTo>
                  <a:cubicBezTo>
                    <a:pt x="463372" y="2259457"/>
                    <a:pt x="468134" y="2255634"/>
                    <a:pt x="470103" y="2251316"/>
                  </a:cubicBezTo>
                  <a:cubicBezTo>
                    <a:pt x="471932" y="2247150"/>
                    <a:pt x="472490" y="2243277"/>
                    <a:pt x="475348" y="2239556"/>
                  </a:cubicBezTo>
                  <a:cubicBezTo>
                    <a:pt x="477469" y="2236800"/>
                    <a:pt x="482015" y="2234488"/>
                    <a:pt x="483196" y="2230996"/>
                  </a:cubicBezTo>
                  <a:cubicBezTo>
                    <a:pt x="484657" y="2226716"/>
                    <a:pt x="483235" y="2222398"/>
                    <a:pt x="485584" y="2218194"/>
                  </a:cubicBezTo>
                  <a:cubicBezTo>
                    <a:pt x="487629" y="2214295"/>
                    <a:pt x="492163" y="2213991"/>
                    <a:pt x="493471" y="2209571"/>
                  </a:cubicBezTo>
                  <a:cubicBezTo>
                    <a:pt x="495185" y="2203386"/>
                    <a:pt x="497446" y="2197887"/>
                    <a:pt x="499795" y="2191854"/>
                  </a:cubicBezTo>
                  <a:cubicBezTo>
                    <a:pt x="501548" y="2187422"/>
                    <a:pt x="504228" y="2183561"/>
                    <a:pt x="506234" y="2179459"/>
                  </a:cubicBezTo>
                  <a:cubicBezTo>
                    <a:pt x="507682" y="2176335"/>
                    <a:pt x="505345" y="2172207"/>
                    <a:pt x="507009" y="2169388"/>
                  </a:cubicBezTo>
                  <a:cubicBezTo>
                    <a:pt x="507987" y="2167890"/>
                    <a:pt x="510476" y="2168004"/>
                    <a:pt x="511771" y="2167369"/>
                  </a:cubicBezTo>
                  <a:cubicBezTo>
                    <a:pt x="514832" y="2165515"/>
                    <a:pt x="515835" y="2162276"/>
                    <a:pt x="517474" y="2159266"/>
                  </a:cubicBezTo>
                  <a:cubicBezTo>
                    <a:pt x="519480" y="2155647"/>
                    <a:pt x="522820" y="2153196"/>
                    <a:pt x="524763" y="2149551"/>
                  </a:cubicBezTo>
                  <a:cubicBezTo>
                    <a:pt x="528599" y="2142223"/>
                    <a:pt x="530936" y="2134743"/>
                    <a:pt x="530936" y="2126297"/>
                  </a:cubicBezTo>
                  <a:cubicBezTo>
                    <a:pt x="531012" y="2123287"/>
                    <a:pt x="531342" y="2122424"/>
                    <a:pt x="533171" y="2120607"/>
                  </a:cubicBezTo>
                  <a:cubicBezTo>
                    <a:pt x="533615" y="2120125"/>
                    <a:pt x="534581" y="2120379"/>
                    <a:pt x="534924" y="2120049"/>
                  </a:cubicBezTo>
                  <a:cubicBezTo>
                    <a:pt x="535584" y="2119299"/>
                    <a:pt x="535584" y="2118182"/>
                    <a:pt x="536219" y="2117661"/>
                  </a:cubicBezTo>
                  <a:cubicBezTo>
                    <a:pt x="536663" y="2117178"/>
                    <a:pt x="538492" y="2116620"/>
                    <a:pt x="538683" y="2116366"/>
                  </a:cubicBezTo>
                  <a:cubicBezTo>
                    <a:pt x="540092" y="2113826"/>
                    <a:pt x="537083" y="2108695"/>
                    <a:pt x="537184" y="2105418"/>
                  </a:cubicBezTo>
                  <a:cubicBezTo>
                    <a:pt x="536892" y="2105380"/>
                    <a:pt x="536625" y="2104821"/>
                    <a:pt x="536295" y="2104821"/>
                  </a:cubicBezTo>
                  <a:cubicBezTo>
                    <a:pt x="535889" y="2103374"/>
                    <a:pt x="535406" y="2100059"/>
                    <a:pt x="536524" y="2098802"/>
                  </a:cubicBezTo>
                  <a:cubicBezTo>
                    <a:pt x="538048" y="2097049"/>
                    <a:pt x="542289" y="2098319"/>
                    <a:pt x="543547" y="2095715"/>
                  </a:cubicBezTo>
                  <a:cubicBezTo>
                    <a:pt x="541324" y="2094115"/>
                    <a:pt x="535482" y="2095855"/>
                    <a:pt x="534098" y="2092210"/>
                  </a:cubicBezTo>
                  <a:cubicBezTo>
                    <a:pt x="532726" y="2088489"/>
                    <a:pt x="537222" y="2087714"/>
                    <a:pt x="538975" y="2085594"/>
                  </a:cubicBezTo>
                  <a:cubicBezTo>
                    <a:pt x="540651" y="2083549"/>
                    <a:pt x="540689" y="2079307"/>
                    <a:pt x="537489" y="2078748"/>
                  </a:cubicBezTo>
                  <a:cubicBezTo>
                    <a:pt x="536257" y="2078596"/>
                    <a:pt x="535482" y="2078748"/>
                    <a:pt x="534466" y="2078037"/>
                  </a:cubicBezTo>
                  <a:cubicBezTo>
                    <a:pt x="533577" y="2077224"/>
                    <a:pt x="533095" y="2076284"/>
                    <a:pt x="531761" y="2076183"/>
                  </a:cubicBezTo>
                  <a:cubicBezTo>
                    <a:pt x="529336" y="2075878"/>
                    <a:pt x="526364" y="2075180"/>
                    <a:pt x="524395" y="2076919"/>
                  </a:cubicBezTo>
                  <a:cubicBezTo>
                    <a:pt x="522274" y="2078748"/>
                    <a:pt x="522452" y="2082241"/>
                    <a:pt x="520153" y="2083625"/>
                  </a:cubicBezTo>
                  <a:cubicBezTo>
                    <a:pt x="518515" y="2084666"/>
                    <a:pt x="517613" y="2085073"/>
                    <a:pt x="516318" y="2086635"/>
                  </a:cubicBezTo>
                  <a:cubicBezTo>
                    <a:pt x="514794" y="2088388"/>
                    <a:pt x="513372" y="2089086"/>
                    <a:pt x="511035" y="2088565"/>
                  </a:cubicBezTo>
                  <a:cubicBezTo>
                    <a:pt x="508800" y="2087968"/>
                    <a:pt x="506526" y="2086406"/>
                    <a:pt x="504113" y="2086711"/>
                  </a:cubicBezTo>
                  <a:cubicBezTo>
                    <a:pt x="502399" y="2086965"/>
                    <a:pt x="500646" y="2088083"/>
                    <a:pt x="499160" y="2088870"/>
                  </a:cubicBezTo>
                  <a:cubicBezTo>
                    <a:pt x="496633" y="2090394"/>
                    <a:pt x="494182" y="2092515"/>
                    <a:pt x="491274" y="2093252"/>
                  </a:cubicBezTo>
                  <a:cubicBezTo>
                    <a:pt x="488594" y="2094001"/>
                    <a:pt x="485838" y="2093556"/>
                    <a:pt x="483349" y="2092731"/>
                  </a:cubicBezTo>
                  <a:cubicBezTo>
                    <a:pt x="481863" y="2092210"/>
                    <a:pt x="480631" y="2092210"/>
                    <a:pt x="479107" y="2092629"/>
                  </a:cubicBezTo>
                  <a:cubicBezTo>
                    <a:pt x="477316" y="2093112"/>
                    <a:pt x="476351" y="2093112"/>
                    <a:pt x="474611" y="2092629"/>
                  </a:cubicBezTo>
                  <a:cubicBezTo>
                    <a:pt x="472147" y="2091690"/>
                    <a:pt x="471258" y="2092286"/>
                    <a:pt x="469328" y="2094001"/>
                  </a:cubicBezTo>
                  <a:cubicBezTo>
                    <a:pt x="467245" y="2095715"/>
                    <a:pt x="465302" y="2095715"/>
                    <a:pt x="462584" y="2095715"/>
                  </a:cubicBezTo>
                  <a:cubicBezTo>
                    <a:pt x="460692" y="2095715"/>
                    <a:pt x="458939" y="2095042"/>
                    <a:pt x="457047" y="2095119"/>
                  </a:cubicBezTo>
                  <a:cubicBezTo>
                    <a:pt x="455523" y="2095195"/>
                    <a:pt x="454291" y="2095639"/>
                    <a:pt x="452729" y="2095373"/>
                  </a:cubicBezTo>
                  <a:cubicBezTo>
                    <a:pt x="451015" y="2095195"/>
                    <a:pt x="449300" y="2095119"/>
                    <a:pt x="447598" y="2095373"/>
                  </a:cubicBezTo>
                  <a:cubicBezTo>
                    <a:pt x="444284" y="2096160"/>
                    <a:pt x="442531" y="2099881"/>
                    <a:pt x="439813" y="2101405"/>
                  </a:cubicBezTo>
                  <a:cubicBezTo>
                    <a:pt x="438289" y="2102370"/>
                    <a:pt x="436359" y="2102370"/>
                    <a:pt x="434873" y="2103196"/>
                  </a:cubicBezTo>
                  <a:cubicBezTo>
                    <a:pt x="433908" y="2103780"/>
                    <a:pt x="434124" y="2105088"/>
                    <a:pt x="433349" y="2105799"/>
                  </a:cubicBezTo>
                  <a:cubicBezTo>
                    <a:pt x="432308" y="2106536"/>
                    <a:pt x="429171" y="2106396"/>
                    <a:pt x="427951" y="2106206"/>
                  </a:cubicBezTo>
                  <a:cubicBezTo>
                    <a:pt x="425831" y="2105799"/>
                    <a:pt x="425831" y="2104047"/>
                    <a:pt x="424345" y="2103081"/>
                  </a:cubicBezTo>
                  <a:cubicBezTo>
                    <a:pt x="420763" y="2100922"/>
                    <a:pt x="416864" y="2105799"/>
                    <a:pt x="413359" y="2104529"/>
                  </a:cubicBezTo>
                  <a:cubicBezTo>
                    <a:pt x="412838" y="2104377"/>
                    <a:pt x="412318" y="2103780"/>
                    <a:pt x="411835" y="2103488"/>
                  </a:cubicBezTo>
                  <a:cubicBezTo>
                    <a:pt x="411022" y="2103196"/>
                    <a:pt x="409943" y="2102967"/>
                    <a:pt x="409155" y="2103196"/>
                  </a:cubicBezTo>
                  <a:cubicBezTo>
                    <a:pt x="407555" y="2103374"/>
                    <a:pt x="405295" y="2104605"/>
                    <a:pt x="403948" y="2105532"/>
                  </a:cubicBezTo>
                  <a:cubicBezTo>
                    <a:pt x="402615" y="2106396"/>
                    <a:pt x="401612" y="2107730"/>
                    <a:pt x="400227" y="2108517"/>
                  </a:cubicBezTo>
                  <a:cubicBezTo>
                    <a:pt x="399224" y="2109038"/>
                    <a:pt x="398145" y="2108695"/>
                    <a:pt x="397179" y="2109038"/>
                  </a:cubicBezTo>
                  <a:cubicBezTo>
                    <a:pt x="395655" y="2109736"/>
                    <a:pt x="395808" y="2111565"/>
                    <a:pt x="394754" y="2112378"/>
                  </a:cubicBezTo>
                  <a:cubicBezTo>
                    <a:pt x="393979" y="2113013"/>
                    <a:pt x="392531" y="2112264"/>
                    <a:pt x="391668" y="2112937"/>
                  </a:cubicBezTo>
                  <a:cubicBezTo>
                    <a:pt x="390525" y="2113762"/>
                    <a:pt x="390588" y="2115578"/>
                    <a:pt x="389547" y="2116582"/>
                  </a:cubicBezTo>
                  <a:cubicBezTo>
                    <a:pt x="388924" y="2116963"/>
                    <a:pt x="387731" y="2117178"/>
                    <a:pt x="386981" y="2117178"/>
                  </a:cubicBezTo>
                  <a:cubicBezTo>
                    <a:pt x="384784" y="2117483"/>
                    <a:pt x="381812" y="2117661"/>
                    <a:pt x="379691" y="2117255"/>
                  </a:cubicBezTo>
                  <a:cubicBezTo>
                    <a:pt x="378320" y="2116963"/>
                    <a:pt x="377456" y="2115807"/>
                    <a:pt x="376339" y="2114880"/>
                  </a:cubicBezTo>
                  <a:cubicBezTo>
                    <a:pt x="374776" y="2113534"/>
                    <a:pt x="373621" y="2111451"/>
                    <a:pt x="371805" y="2110638"/>
                  </a:cubicBezTo>
                  <a:cubicBezTo>
                    <a:pt x="369570" y="2109406"/>
                    <a:pt x="368198" y="2108022"/>
                    <a:pt x="367525" y="2105532"/>
                  </a:cubicBezTo>
                  <a:cubicBezTo>
                    <a:pt x="366852" y="2103196"/>
                    <a:pt x="366293" y="2103081"/>
                    <a:pt x="364172" y="2102116"/>
                  </a:cubicBezTo>
                  <a:cubicBezTo>
                    <a:pt x="360895" y="2100618"/>
                    <a:pt x="359295" y="2098954"/>
                    <a:pt x="358000" y="2095715"/>
                  </a:cubicBezTo>
                  <a:cubicBezTo>
                    <a:pt x="356920" y="2093112"/>
                    <a:pt x="355092" y="2089086"/>
                    <a:pt x="352005" y="2089010"/>
                  </a:cubicBezTo>
                  <a:cubicBezTo>
                    <a:pt x="350405" y="2089010"/>
                    <a:pt x="350405" y="2088794"/>
                    <a:pt x="349961" y="2087270"/>
                  </a:cubicBezTo>
                  <a:cubicBezTo>
                    <a:pt x="349516" y="2085886"/>
                    <a:pt x="348881" y="2084959"/>
                    <a:pt x="347357" y="2085073"/>
                  </a:cubicBezTo>
                  <a:cubicBezTo>
                    <a:pt x="345567" y="2085289"/>
                    <a:pt x="344347" y="2086787"/>
                    <a:pt x="342480" y="2086965"/>
                  </a:cubicBezTo>
                  <a:cubicBezTo>
                    <a:pt x="341515" y="2087041"/>
                    <a:pt x="338912" y="2087372"/>
                    <a:pt x="338137" y="2086965"/>
                  </a:cubicBezTo>
                  <a:cubicBezTo>
                    <a:pt x="337019" y="2086368"/>
                    <a:pt x="336829" y="2083841"/>
                    <a:pt x="337388" y="2082952"/>
                  </a:cubicBezTo>
                  <a:cubicBezTo>
                    <a:pt x="338721" y="2080907"/>
                    <a:pt x="342595" y="2081047"/>
                    <a:pt x="344525" y="2079866"/>
                  </a:cubicBezTo>
                  <a:cubicBezTo>
                    <a:pt x="345909" y="2079040"/>
                    <a:pt x="346354" y="2077745"/>
                    <a:pt x="347548" y="2076551"/>
                  </a:cubicBezTo>
                  <a:cubicBezTo>
                    <a:pt x="348627" y="2075434"/>
                    <a:pt x="350037" y="2074621"/>
                    <a:pt x="351116" y="2073389"/>
                  </a:cubicBezTo>
                  <a:cubicBezTo>
                    <a:pt x="353568" y="2070303"/>
                    <a:pt x="353720" y="2067839"/>
                    <a:pt x="351447" y="2064423"/>
                  </a:cubicBezTo>
                  <a:cubicBezTo>
                    <a:pt x="350520" y="2063115"/>
                    <a:pt x="349846" y="2061895"/>
                    <a:pt x="349072" y="2060473"/>
                  </a:cubicBezTo>
                  <a:cubicBezTo>
                    <a:pt x="348627" y="2059393"/>
                    <a:pt x="347649" y="2058873"/>
                    <a:pt x="346989" y="2058060"/>
                  </a:cubicBezTo>
                  <a:cubicBezTo>
                    <a:pt x="345084" y="2055825"/>
                    <a:pt x="343446" y="2052408"/>
                    <a:pt x="339801" y="2052967"/>
                  </a:cubicBezTo>
                  <a:cubicBezTo>
                    <a:pt x="339102" y="2053069"/>
                    <a:pt x="336461" y="2054783"/>
                    <a:pt x="336562" y="2053069"/>
                  </a:cubicBezTo>
                  <a:cubicBezTo>
                    <a:pt x="335597" y="2052815"/>
                    <a:pt x="333857" y="2047824"/>
                    <a:pt x="332701" y="2046452"/>
                  </a:cubicBezTo>
                  <a:cubicBezTo>
                    <a:pt x="330987" y="2044331"/>
                    <a:pt x="330987" y="2042325"/>
                    <a:pt x="329539" y="2040089"/>
                  </a:cubicBezTo>
                  <a:cubicBezTo>
                    <a:pt x="327672" y="2037410"/>
                    <a:pt x="323913" y="2036406"/>
                    <a:pt x="321614" y="2034057"/>
                  </a:cubicBezTo>
                  <a:cubicBezTo>
                    <a:pt x="319150" y="2031606"/>
                    <a:pt x="319011" y="2030044"/>
                    <a:pt x="315582" y="2028558"/>
                  </a:cubicBezTo>
                  <a:cubicBezTo>
                    <a:pt x="311226" y="2026805"/>
                    <a:pt x="307962" y="2025396"/>
                    <a:pt x="305803" y="2021217"/>
                  </a:cubicBezTo>
                  <a:cubicBezTo>
                    <a:pt x="304380" y="2018245"/>
                    <a:pt x="303085" y="2015413"/>
                    <a:pt x="301218" y="2012708"/>
                  </a:cubicBezTo>
                  <a:cubicBezTo>
                    <a:pt x="299478" y="2009914"/>
                    <a:pt x="297649" y="2006904"/>
                    <a:pt x="295338" y="2004593"/>
                  </a:cubicBezTo>
                  <a:cubicBezTo>
                    <a:pt x="292849" y="2002066"/>
                    <a:pt x="290652" y="2002167"/>
                    <a:pt x="287274" y="2001545"/>
                  </a:cubicBezTo>
                  <a:cubicBezTo>
                    <a:pt x="284480" y="2001164"/>
                    <a:pt x="282803" y="2001240"/>
                    <a:pt x="280047" y="2001545"/>
                  </a:cubicBezTo>
                  <a:cubicBezTo>
                    <a:pt x="275107" y="2002167"/>
                    <a:pt x="274726" y="1999830"/>
                    <a:pt x="272465" y="1995881"/>
                  </a:cubicBezTo>
                  <a:cubicBezTo>
                    <a:pt x="271081" y="1993277"/>
                    <a:pt x="267284" y="1988515"/>
                    <a:pt x="265506" y="1993392"/>
                  </a:cubicBezTo>
                  <a:cubicBezTo>
                    <a:pt x="264756" y="1995703"/>
                    <a:pt x="266992" y="1998268"/>
                    <a:pt x="263563" y="1998192"/>
                  </a:cubicBezTo>
                  <a:cubicBezTo>
                    <a:pt x="259321" y="1998078"/>
                    <a:pt x="258470" y="1992160"/>
                    <a:pt x="258622" y="1989340"/>
                  </a:cubicBezTo>
                  <a:cubicBezTo>
                    <a:pt x="258876" y="1983651"/>
                    <a:pt x="257352" y="1982939"/>
                    <a:pt x="254114" y="1978583"/>
                  </a:cubicBezTo>
                  <a:cubicBezTo>
                    <a:pt x="252222" y="1975904"/>
                    <a:pt x="252145" y="1973592"/>
                    <a:pt x="252145" y="1970405"/>
                  </a:cubicBezTo>
                  <a:cubicBezTo>
                    <a:pt x="252145" y="1966785"/>
                    <a:pt x="251663" y="1964410"/>
                    <a:pt x="250139" y="1961134"/>
                  </a:cubicBezTo>
                  <a:cubicBezTo>
                    <a:pt x="248754" y="1958009"/>
                    <a:pt x="248945" y="1955101"/>
                    <a:pt x="247942" y="1951939"/>
                  </a:cubicBezTo>
                  <a:cubicBezTo>
                    <a:pt x="247116" y="1949081"/>
                    <a:pt x="246049" y="1946402"/>
                    <a:pt x="245338" y="1943607"/>
                  </a:cubicBezTo>
                  <a:cubicBezTo>
                    <a:pt x="244551" y="1940483"/>
                    <a:pt x="244627" y="1937994"/>
                    <a:pt x="243103" y="1935352"/>
                  </a:cubicBezTo>
                  <a:cubicBezTo>
                    <a:pt x="241211" y="1932114"/>
                    <a:pt x="239013" y="1928685"/>
                    <a:pt x="236258" y="1926120"/>
                  </a:cubicBezTo>
                  <a:cubicBezTo>
                    <a:pt x="233502" y="1923326"/>
                    <a:pt x="232054" y="1920201"/>
                    <a:pt x="228663" y="1918423"/>
                  </a:cubicBezTo>
                  <a:cubicBezTo>
                    <a:pt x="223342" y="1915668"/>
                    <a:pt x="223342" y="1916417"/>
                    <a:pt x="220814" y="1910943"/>
                  </a:cubicBezTo>
                  <a:cubicBezTo>
                    <a:pt x="218249" y="1904911"/>
                    <a:pt x="218097" y="1906257"/>
                    <a:pt x="212039" y="1903425"/>
                  </a:cubicBezTo>
                  <a:cubicBezTo>
                    <a:pt x="207568" y="1901266"/>
                    <a:pt x="203885" y="1898408"/>
                    <a:pt x="202692" y="1894166"/>
                  </a:cubicBezTo>
                  <a:cubicBezTo>
                    <a:pt x="201320" y="1888947"/>
                    <a:pt x="202958" y="1882101"/>
                    <a:pt x="202692" y="1876678"/>
                  </a:cubicBezTo>
                  <a:cubicBezTo>
                    <a:pt x="202476" y="1871726"/>
                    <a:pt x="200875" y="1870125"/>
                    <a:pt x="199313" y="1865769"/>
                  </a:cubicBezTo>
                  <a:cubicBezTo>
                    <a:pt x="196265" y="1857400"/>
                    <a:pt x="200799" y="1848027"/>
                    <a:pt x="195884" y="1840433"/>
                  </a:cubicBezTo>
                  <a:cubicBezTo>
                    <a:pt x="193687" y="1837118"/>
                    <a:pt x="191274" y="1835784"/>
                    <a:pt x="190423" y="1831467"/>
                  </a:cubicBezTo>
                  <a:cubicBezTo>
                    <a:pt x="189344" y="1826488"/>
                    <a:pt x="191795" y="1820570"/>
                    <a:pt x="188633" y="1816176"/>
                  </a:cubicBezTo>
                  <a:cubicBezTo>
                    <a:pt x="186994" y="1813902"/>
                    <a:pt x="180479" y="1810219"/>
                    <a:pt x="177914" y="1809584"/>
                  </a:cubicBezTo>
                  <a:cubicBezTo>
                    <a:pt x="172669" y="1808441"/>
                    <a:pt x="169430" y="1812899"/>
                    <a:pt x="164630" y="1811261"/>
                  </a:cubicBezTo>
                  <a:cubicBezTo>
                    <a:pt x="156705" y="1808581"/>
                    <a:pt x="152577" y="1794929"/>
                    <a:pt x="156705" y="1788236"/>
                  </a:cubicBezTo>
                  <a:cubicBezTo>
                    <a:pt x="159461" y="1783842"/>
                    <a:pt x="161366" y="1785924"/>
                    <a:pt x="161696" y="1779905"/>
                  </a:cubicBezTo>
                  <a:cubicBezTo>
                    <a:pt x="161925" y="1774202"/>
                    <a:pt x="159308" y="1772602"/>
                    <a:pt x="155740" y="1769186"/>
                  </a:cubicBezTo>
                  <a:cubicBezTo>
                    <a:pt x="148526" y="1761998"/>
                    <a:pt x="144919" y="1752892"/>
                    <a:pt x="137553" y="1745970"/>
                  </a:cubicBezTo>
                  <a:cubicBezTo>
                    <a:pt x="133718" y="1742325"/>
                    <a:pt x="132334" y="1737487"/>
                    <a:pt x="130924" y="1732610"/>
                  </a:cubicBezTo>
                  <a:cubicBezTo>
                    <a:pt x="130251" y="1730159"/>
                    <a:pt x="129552" y="1727619"/>
                    <a:pt x="128397" y="1725422"/>
                  </a:cubicBezTo>
                  <a:cubicBezTo>
                    <a:pt x="127050" y="1722678"/>
                    <a:pt x="126161" y="1722335"/>
                    <a:pt x="123520" y="1721154"/>
                  </a:cubicBezTo>
                  <a:cubicBezTo>
                    <a:pt x="121996" y="1720405"/>
                    <a:pt x="120650" y="1719478"/>
                    <a:pt x="120129" y="1717725"/>
                  </a:cubicBezTo>
                  <a:cubicBezTo>
                    <a:pt x="119392" y="1715046"/>
                    <a:pt x="119392" y="1712036"/>
                    <a:pt x="118833" y="1709204"/>
                  </a:cubicBezTo>
                  <a:cubicBezTo>
                    <a:pt x="118529" y="1707197"/>
                    <a:pt x="116941" y="1706118"/>
                    <a:pt x="115595" y="1704632"/>
                  </a:cubicBezTo>
                  <a:cubicBezTo>
                    <a:pt x="112547" y="1701241"/>
                    <a:pt x="114401" y="1696326"/>
                    <a:pt x="110909" y="1693316"/>
                  </a:cubicBezTo>
                  <a:cubicBezTo>
                    <a:pt x="107962" y="1690903"/>
                    <a:pt x="109499" y="1687474"/>
                    <a:pt x="107746" y="1684464"/>
                  </a:cubicBezTo>
                  <a:cubicBezTo>
                    <a:pt x="104736" y="1679219"/>
                    <a:pt x="100533" y="1674050"/>
                    <a:pt x="96177" y="1670062"/>
                  </a:cubicBezTo>
                  <a:cubicBezTo>
                    <a:pt x="92417" y="1666570"/>
                    <a:pt x="86017" y="1661248"/>
                    <a:pt x="84302" y="1656257"/>
                  </a:cubicBezTo>
                  <a:cubicBezTo>
                    <a:pt x="82702" y="1651939"/>
                    <a:pt x="79324" y="1648637"/>
                    <a:pt x="78016" y="1644535"/>
                  </a:cubicBezTo>
                  <a:cubicBezTo>
                    <a:pt x="76784" y="1640814"/>
                    <a:pt x="76784" y="1636877"/>
                    <a:pt x="75933" y="1633232"/>
                  </a:cubicBezTo>
                  <a:cubicBezTo>
                    <a:pt x="82257" y="1630146"/>
                    <a:pt x="85902" y="1643722"/>
                    <a:pt x="88773" y="1647037"/>
                  </a:cubicBezTo>
                  <a:cubicBezTo>
                    <a:pt x="90665" y="1649044"/>
                    <a:pt x="93129" y="1650339"/>
                    <a:pt x="94500" y="1652879"/>
                  </a:cubicBezTo>
                  <a:cubicBezTo>
                    <a:pt x="95872" y="1655292"/>
                    <a:pt x="95656" y="1658683"/>
                    <a:pt x="97662" y="1660804"/>
                  </a:cubicBezTo>
                  <a:cubicBezTo>
                    <a:pt x="99148" y="1662442"/>
                    <a:pt x="101536" y="1663255"/>
                    <a:pt x="103200" y="1664741"/>
                  </a:cubicBezTo>
                  <a:cubicBezTo>
                    <a:pt x="106476" y="1667344"/>
                    <a:pt x="107035" y="1670507"/>
                    <a:pt x="109156" y="1673783"/>
                  </a:cubicBezTo>
                  <a:cubicBezTo>
                    <a:pt x="110909" y="1676615"/>
                    <a:pt x="117005" y="1684756"/>
                    <a:pt x="120650" y="1682940"/>
                  </a:cubicBezTo>
                  <a:cubicBezTo>
                    <a:pt x="126161" y="1680337"/>
                    <a:pt x="123786" y="1667827"/>
                    <a:pt x="124968" y="1662988"/>
                  </a:cubicBezTo>
                  <a:cubicBezTo>
                    <a:pt x="126314" y="1657375"/>
                    <a:pt x="128320" y="1652397"/>
                    <a:pt x="130213" y="1647037"/>
                  </a:cubicBezTo>
                  <a:cubicBezTo>
                    <a:pt x="131330" y="1643938"/>
                    <a:pt x="134277" y="1640001"/>
                    <a:pt x="135534" y="1645805"/>
                  </a:cubicBezTo>
                  <a:cubicBezTo>
                    <a:pt x="136436" y="1649742"/>
                    <a:pt x="136169" y="1656372"/>
                    <a:pt x="135318" y="1660385"/>
                  </a:cubicBezTo>
                  <a:cubicBezTo>
                    <a:pt x="134391" y="1665109"/>
                    <a:pt x="127800" y="1676831"/>
                    <a:pt x="137515" y="1675790"/>
                  </a:cubicBezTo>
                  <a:cubicBezTo>
                    <a:pt x="142316" y="1675384"/>
                    <a:pt x="144691" y="1674456"/>
                    <a:pt x="146773" y="1679511"/>
                  </a:cubicBezTo>
                  <a:cubicBezTo>
                    <a:pt x="148742" y="1684464"/>
                    <a:pt x="152285" y="1687995"/>
                    <a:pt x="154254" y="1693100"/>
                  </a:cubicBezTo>
                  <a:cubicBezTo>
                    <a:pt x="156413" y="1698790"/>
                    <a:pt x="157937" y="1701241"/>
                    <a:pt x="164033" y="1703400"/>
                  </a:cubicBezTo>
                  <a:cubicBezTo>
                    <a:pt x="168986" y="1705305"/>
                    <a:pt x="170370" y="1711032"/>
                    <a:pt x="172262" y="1715604"/>
                  </a:cubicBezTo>
                  <a:cubicBezTo>
                    <a:pt x="173710" y="1719402"/>
                    <a:pt x="174904" y="1721408"/>
                    <a:pt x="175056" y="1725015"/>
                  </a:cubicBezTo>
                  <a:cubicBezTo>
                    <a:pt x="175158" y="1727885"/>
                    <a:pt x="177177" y="1728216"/>
                    <a:pt x="179298" y="1729816"/>
                  </a:cubicBezTo>
                  <a:cubicBezTo>
                    <a:pt x="182460" y="1732343"/>
                    <a:pt x="183984" y="1734921"/>
                    <a:pt x="185318" y="1738642"/>
                  </a:cubicBezTo>
                  <a:cubicBezTo>
                    <a:pt x="186740" y="1742846"/>
                    <a:pt x="190677" y="1742541"/>
                    <a:pt x="193840" y="1744776"/>
                  </a:cubicBezTo>
                  <a:cubicBezTo>
                    <a:pt x="196075" y="1746338"/>
                    <a:pt x="197713" y="1748942"/>
                    <a:pt x="197904" y="1751622"/>
                  </a:cubicBezTo>
                  <a:cubicBezTo>
                    <a:pt x="198196" y="1755419"/>
                    <a:pt x="195884" y="1757794"/>
                    <a:pt x="195110" y="1761032"/>
                  </a:cubicBezTo>
                  <a:cubicBezTo>
                    <a:pt x="194767" y="1762594"/>
                    <a:pt x="195110" y="1764715"/>
                    <a:pt x="196519" y="1765541"/>
                  </a:cubicBezTo>
                  <a:cubicBezTo>
                    <a:pt x="197561" y="1766100"/>
                    <a:pt x="198678" y="1765757"/>
                    <a:pt x="199682" y="1766582"/>
                  </a:cubicBezTo>
                  <a:cubicBezTo>
                    <a:pt x="201472" y="1768106"/>
                    <a:pt x="199910" y="1770710"/>
                    <a:pt x="200647" y="1772640"/>
                  </a:cubicBezTo>
                  <a:cubicBezTo>
                    <a:pt x="201168" y="1773986"/>
                    <a:pt x="202399" y="1774355"/>
                    <a:pt x="203771" y="1774126"/>
                  </a:cubicBezTo>
                  <a:cubicBezTo>
                    <a:pt x="205790" y="1773682"/>
                    <a:pt x="205486" y="1772640"/>
                    <a:pt x="206527" y="1771383"/>
                  </a:cubicBezTo>
                  <a:cubicBezTo>
                    <a:pt x="206895" y="1771002"/>
                    <a:pt x="206489" y="1770786"/>
                    <a:pt x="207124" y="1770443"/>
                  </a:cubicBezTo>
                  <a:cubicBezTo>
                    <a:pt x="207797" y="1770189"/>
                    <a:pt x="210096" y="1771002"/>
                    <a:pt x="210654" y="1771230"/>
                  </a:cubicBezTo>
                  <a:cubicBezTo>
                    <a:pt x="211632" y="1771599"/>
                    <a:pt x="211886" y="1771827"/>
                    <a:pt x="212445" y="1772640"/>
                  </a:cubicBezTo>
                  <a:cubicBezTo>
                    <a:pt x="213410" y="1773872"/>
                    <a:pt x="213601" y="1775663"/>
                    <a:pt x="215607" y="1775244"/>
                  </a:cubicBezTo>
                  <a:cubicBezTo>
                    <a:pt x="216877" y="1775955"/>
                    <a:pt x="217246" y="1775955"/>
                    <a:pt x="218439" y="1776920"/>
                  </a:cubicBezTo>
                  <a:cubicBezTo>
                    <a:pt x="220179" y="1778444"/>
                    <a:pt x="220891" y="1780832"/>
                    <a:pt x="222783" y="1782279"/>
                  </a:cubicBezTo>
                  <a:cubicBezTo>
                    <a:pt x="226326" y="1784769"/>
                    <a:pt x="230339" y="1785772"/>
                    <a:pt x="232054" y="1790280"/>
                  </a:cubicBezTo>
                  <a:cubicBezTo>
                    <a:pt x="233425" y="1793963"/>
                    <a:pt x="232168" y="1798320"/>
                    <a:pt x="232537" y="1802295"/>
                  </a:cubicBezTo>
                  <a:cubicBezTo>
                    <a:pt x="232943" y="1806803"/>
                    <a:pt x="235661" y="1810042"/>
                    <a:pt x="239649" y="1811782"/>
                  </a:cubicBezTo>
                  <a:cubicBezTo>
                    <a:pt x="241465" y="1812531"/>
                    <a:pt x="241426" y="1813090"/>
                    <a:pt x="241579" y="1815211"/>
                  </a:cubicBezTo>
                  <a:cubicBezTo>
                    <a:pt x="241769" y="1818373"/>
                    <a:pt x="240423" y="1820976"/>
                    <a:pt x="239610" y="1823948"/>
                  </a:cubicBezTo>
                  <a:cubicBezTo>
                    <a:pt x="238861" y="1826488"/>
                    <a:pt x="239420" y="1828380"/>
                    <a:pt x="239534" y="1830908"/>
                  </a:cubicBezTo>
                  <a:cubicBezTo>
                    <a:pt x="239788" y="1835302"/>
                    <a:pt x="241503" y="1839506"/>
                    <a:pt x="241731" y="1843862"/>
                  </a:cubicBezTo>
                  <a:cubicBezTo>
                    <a:pt x="241871" y="1847659"/>
                    <a:pt x="241350" y="1852523"/>
                    <a:pt x="243738" y="1855838"/>
                  </a:cubicBezTo>
                  <a:cubicBezTo>
                    <a:pt x="245592" y="1858327"/>
                    <a:pt x="248945" y="1858327"/>
                    <a:pt x="251587" y="1859267"/>
                  </a:cubicBezTo>
                  <a:cubicBezTo>
                    <a:pt x="254457" y="1860270"/>
                    <a:pt x="255828" y="1862353"/>
                    <a:pt x="256679" y="1865172"/>
                  </a:cubicBezTo>
                  <a:cubicBezTo>
                    <a:pt x="257543" y="1867522"/>
                    <a:pt x="258699" y="1868970"/>
                    <a:pt x="260959" y="1870354"/>
                  </a:cubicBezTo>
                  <a:cubicBezTo>
                    <a:pt x="263194" y="1871611"/>
                    <a:pt x="264642" y="1873059"/>
                    <a:pt x="266242" y="1875002"/>
                  </a:cubicBezTo>
                  <a:cubicBezTo>
                    <a:pt x="268922" y="1878418"/>
                    <a:pt x="274624" y="1877860"/>
                    <a:pt x="276961" y="1881847"/>
                  </a:cubicBezTo>
                  <a:cubicBezTo>
                    <a:pt x="278307" y="1884184"/>
                    <a:pt x="278409" y="1886686"/>
                    <a:pt x="280797" y="1888363"/>
                  </a:cubicBezTo>
                  <a:cubicBezTo>
                    <a:pt x="282321" y="1889620"/>
                    <a:pt x="284073" y="1889963"/>
                    <a:pt x="285292" y="1891563"/>
                  </a:cubicBezTo>
                  <a:cubicBezTo>
                    <a:pt x="287934" y="1894573"/>
                    <a:pt x="288086" y="1898815"/>
                    <a:pt x="290017" y="1902129"/>
                  </a:cubicBezTo>
                  <a:cubicBezTo>
                    <a:pt x="290842" y="1903577"/>
                    <a:pt x="292252" y="1904314"/>
                    <a:pt x="293154" y="1905622"/>
                  </a:cubicBezTo>
                  <a:cubicBezTo>
                    <a:pt x="293966" y="1907070"/>
                    <a:pt x="293966" y="1908784"/>
                    <a:pt x="294716" y="1910270"/>
                  </a:cubicBezTo>
                  <a:cubicBezTo>
                    <a:pt x="295935" y="1912696"/>
                    <a:pt x="298361" y="1914029"/>
                    <a:pt x="299580" y="1916417"/>
                  </a:cubicBezTo>
                  <a:cubicBezTo>
                    <a:pt x="300520" y="1918271"/>
                    <a:pt x="300520" y="1920506"/>
                    <a:pt x="301663" y="1922284"/>
                  </a:cubicBezTo>
                  <a:cubicBezTo>
                    <a:pt x="302526" y="1923516"/>
                    <a:pt x="303682" y="1924443"/>
                    <a:pt x="304647" y="1925599"/>
                  </a:cubicBezTo>
                  <a:cubicBezTo>
                    <a:pt x="305460" y="1926463"/>
                    <a:pt x="305904" y="1927275"/>
                    <a:pt x="306844" y="1927872"/>
                  </a:cubicBezTo>
                  <a:cubicBezTo>
                    <a:pt x="308851" y="1929206"/>
                    <a:pt x="310299" y="1929955"/>
                    <a:pt x="310972" y="1932520"/>
                  </a:cubicBezTo>
                  <a:cubicBezTo>
                    <a:pt x="311823" y="1935645"/>
                    <a:pt x="313728" y="1937435"/>
                    <a:pt x="316738" y="1938439"/>
                  </a:cubicBezTo>
                  <a:cubicBezTo>
                    <a:pt x="319493" y="1939366"/>
                    <a:pt x="320192" y="1939734"/>
                    <a:pt x="320649" y="1942871"/>
                  </a:cubicBezTo>
                  <a:cubicBezTo>
                    <a:pt x="320865" y="1944281"/>
                    <a:pt x="320497" y="1945614"/>
                    <a:pt x="320751" y="1946808"/>
                  </a:cubicBezTo>
                  <a:cubicBezTo>
                    <a:pt x="321271" y="1949411"/>
                    <a:pt x="324815" y="1950720"/>
                    <a:pt x="327075" y="1951278"/>
                  </a:cubicBezTo>
                  <a:cubicBezTo>
                    <a:pt x="328015" y="1951456"/>
                    <a:pt x="329679" y="1951761"/>
                    <a:pt x="330136" y="1952726"/>
                  </a:cubicBezTo>
                  <a:cubicBezTo>
                    <a:pt x="330911" y="1953844"/>
                    <a:pt x="330022" y="1955520"/>
                    <a:pt x="330758" y="1956854"/>
                  </a:cubicBezTo>
                  <a:cubicBezTo>
                    <a:pt x="333375" y="1961362"/>
                    <a:pt x="332816" y="1965121"/>
                    <a:pt x="333260" y="1969579"/>
                  </a:cubicBezTo>
                  <a:cubicBezTo>
                    <a:pt x="333552" y="1972449"/>
                    <a:pt x="335152" y="1973567"/>
                    <a:pt x="336042" y="1975980"/>
                  </a:cubicBezTo>
                  <a:cubicBezTo>
                    <a:pt x="336943" y="1978393"/>
                    <a:pt x="336943" y="1980857"/>
                    <a:pt x="337083" y="1983232"/>
                  </a:cubicBezTo>
                  <a:cubicBezTo>
                    <a:pt x="334441" y="1985505"/>
                    <a:pt x="327863" y="1985505"/>
                    <a:pt x="329869" y="1991385"/>
                  </a:cubicBezTo>
                  <a:cubicBezTo>
                    <a:pt x="330504" y="1993277"/>
                    <a:pt x="333375" y="1994027"/>
                    <a:pt x="334860" y="1995703"/>
                  </a:cubicBezTo>
                  <a:cubicBezTo>
                    <a:pt x="336829" y="1997824"/>
                    <a:pt x="338620" y="2001024"/>
                    <a:pt x="338239" y="2004148"/>
                  </a:cubicBezTo>
                  <a:cubicBezTo>
                    <a:pt x="337947" y="2006269"/>
                    <a:pt x="339509" y="2004961"/>
                    <a:pt x="340626" y="2006485"/>
                  </a:cubicBezTo>
                  <a:cubicBezTo>
                    <a:pt x="341960" y="2008390"/>
                    <a:pt x="341515" y="2008720"/>
                    <a:pt x="342264" y="2010473"/>
                  </a:cubicBezTo>
                  <a:cubicBezTo>
                    <a:pt x="343001" y="2012226"/>
                    <a:pt x="344677" y="2013267"/>
                    <a:pt x="345274" y="2014969"/>
                  </a:cubicBezTo>
                  <a:cubicBezTo>
                    <a:pt x="346278" y="2017471"/>
                    <a:pt x="344424" y="2019655"/>
                    <a:pt x="344424" y="2021967"/>
                  </a:cubicBezTo>
                  <a:cubicBezTo>
                    <a:pt x="344487" y="2027174"/>
                    <a:pt x="351561" y="2025129"/>
                    <a:pt x="352869" y="2029002"/>
                  </a:cubicBezTo>
                  <a:cubicBezTo>
                    <a:pt x="354164" y="2032838"/>
                    <a:pt x="349186" y="2033981"/>
                    <a:pt x="347878" y="2036292"/>
                  </a:cubicBezTo>
                  <a:cubicBezTo>
                    <a:pt x="345909" y="2040166"/>
                    <a:pt x="351002" y="2043366"/>
                    <a:pt x="352869" y="2046185"/>
                  </a:cubicBezTo>
                  <a:cubicBezTo>
                    <a:pt x="355130" y="2049792"/>
                    <a:pt x="353606" y="2052993"/>
                    <a:pt x="354990" y="2056612"/>
                  </a:cubicBezTo>
                  <a:cubicBezTo>
                    <a:pt x="356133" y="2059508"/>
                    <a:pt x="361048" y="2061895"/>
                    <a:pt x="364210" y="2060663"/>
                  </a:cubicBezTo>
                  <a:cubicBezTo>
                    <a:pt x="365213" y="2060219"/>
                    <a:pt x="365658" y="2058797"/>
                    <a:pt x="366560" y="2058543"/>
                  </a:cubicBezTo>
                  <a:cubicBezTo>
                    <a:pt x="368719" y="2057984"/>
                    <a:pt x="370243" y="2059813"/>
                    <a:pt x="372541" y="2058873"/>
                  </a:cubicBezTo>
                  <a:cubicBezTo>
                    <a:pt x="375780" y="2057425"/>
                    <a:pt x="376529" y="2055609"/>
                    <a:pt x="380403" y="2055380"/>
                  </a:cubicBezTo>
                  <a:cubicBezTo>
                    <a:pt x="382777" y="2055190"/>
                    <a:pt x="385381" y="2055977"/>
                    <a:pt x="387578" y="2055609"/>
                  </a:cubicBezTo>
                  <a:cubicBezTo>
                    <a:pt x="386867" y="2051659"/>
                    <a:pt x="390588" y="2053069"/>
                    <a:pt x="392861" y="2051430"/>
                  </a:cubicBezTo>
                  <a:cubicBezTo>
                    <a:pt x="396913" y="2048535"/>
                    <a:pt x="396328" y="2042325"/>
                    <a:pt x="401612" y="2041385"/>
                  </a:cubicBezTo>
                  <a:cubicBezTo>
                    <a:pt x="403098" y="2041093"/>
                    <a:pt x="404660" y="2041766"/>
                    <a:pt x="406107" y="2041093"/>
                  </a:cubicBezTo>
                  <a:cubicBezTo>
                    <a:pt x="408114" y="2040382"/>
                    <a:pt x="408901" y="2037562"/>
                    <a:pt x="410870" y="2036737"/>
                  </a:cubicBezTo>
                  <a:cubicBezTo>
                    <a:pt x="413143" y="2035924"/>
                    <a:pt x="414858" y="2039010"/>
                    <a:pt x="417385" y="2038896"/>
                  </a:cubicBezTo>
                  <a:cubicBezTo>
                    <a:pt x="419582" y="2038781"/>
                    <a:pt x="420763" y="2036292"/>
                    <a:pt x="422960" y="2036889"/>
                  </a:cubicBezTo>
                  <a:cubicBezTo>
                    <a:pt x="424675" y="2037257"/>
                    <a:pt x="426161" y="2038896"/>
                    <a:pt x="427951" y="2039162"/>
                  </a:cubicBezTo>
                  <a:cubicBezTo>
                    <a:pt x="429729" y="2039264"/>
                    <a:pt x="430441" y="2037854"/>
                    <a:pt x="431965" y="2037257"/>
                  </a:cubicBezTo>
                  <a:cubicBezTo>
                    <a:pt x="433197" y="2036737"/>
                    <a:pt x="433870" y="2037410"/>
                    <a:pt x="435051" y="2037562"/>
                  </a:cubicBezTo>
                  <a:cubicBezTo>
                    <a:pt x="436651" y="2037854"/>
                    <a:pt x="437730" y="2037702"/>
                    <a:pt x="438924" y="2036660"/>
                  </a:cubicBezTo>
                  <a:cubicBezTo>
                    <a:pt x="440524" y="2035175"/>
                    <a:pt x="441642" y="2034362"/>
                    <a:pt x="443725" y="2034286"/>
                  </a:cubicBezTo>
                  <a:cubicBezTo>
                    <a:pt x="447598" y="2034057"/>
                    <a:pt x="447890" y="2028558"/>
                    <a:pt x="451319" y="2027618"/>
                  </a:cubicBezTo>
                  <a:cubicBezTo>
                    <a:pt x="453771" y="2026920"/>
                    <a:pt x="456298" y="2029117"/>
                    <a:pt x="458533" y="2028075"/>
                  </a:cubicBezTo>
                  <a:cubicBezTo>
                    <a:pt x="459460" y="2027618"/>
                    <a:pt x="460095" y="2026805"/>
                    <a:pt x="461060" y="2026399"/>
                  </a:cubicBezTo>
                  <a:cubicBezTo>
                    <a:pt x="462025" y="2026094"/>
                    <a:pt x="462965" y="2025980"/>
                    <a:pt x="463969" y="2025980"/>
                  </a:cubicBezTo>
                  <a:cubicBezTo>
                    <a:pt x="469620" y="2026132"/>
                    <a:pt x="474192" y="2026996"/>
                    <a:pt x="477837" y="2021967"/>
                  </a:cubicBezTo>
                  <a:cubicBezTo>
                    <a:pt x="481939" y="2016239"/>
                    <a:pt x="488442" y="2009609"/>
                    <a:pt x="495782" y="2007984"/>
                  </a:cubicBezTo>
                  <a:cubicBezTo>
                    <a:pt x="501510" y="2006485"/>
                    <a:pt x="507568" y="2008720"/>
                    <a:pt x="513194" y="2006269"/>
                  </a:cubicBezTo>
                  <a:cubicBezTo>
                    <a:pt x="515683" y="2005190"/>
                    <a:pt x="517690" y="2003475"/>
                    <a:pt x="519772" y="2001761"/>
                  </a:cubicBezTo>
                  <a:cubicBezTo>
                    <a:pt x="522452" y="1999564"/>
                    <a:pt x="524535" y="1998903"/>
                    <a:pt x="528002" y="1998078"/>
                  </a:cubicBezTo>
                  <a:cubicBezTo>
                    <a:pt x="532498" y="1996998"/>
                    <a:pt x="541096" y="1999005"/>
                    <a:pt x="544487" y="1995322"/>
                  </a:cubicBezTo>
                  <a:cubicBezTo>
                    <a:pt x="546747" y="1992985"/>
                    <a:pt x="546011" y="1990267"/>
                    <a:pt x="549694" y="1988858"/>
                  </a:cubicBezTo>
                  <a:cubicBezTo>
                    <a:pt x="551776" y="1988032"/>
                    <a:pt x="555790" y="1988515"/>
                    <a:pt x="557504" y="1987067"/>
                  </a:cubicBezTo>
                  <a:cubicBezTo>
                    <a:pt x="560070" y="1984870"/>
                    <a:pt x="557949" y="1981936"/>
                    <a:pt x="557504" y="1979333"/>
                  </a:cubicBezTo>
                  <a:cubicBezTo>
                    <a:pt x="555942" y="1970582"/>
                    <a:pt x="565797" y="1965337"/>
                    <a:pt x="572643" y="1963293"/>
                  </a:cubicBezTo>
                  <a:cubicBezTo>
                    <a:pt x="576745" y="1961921"/>
                    <a:pt x="579424" y="1962175"/>
                    <a:pt x="583806" y="1963064"/>
                  </a:cubicBezTo>
                  <a:cubicBezTo>
                    <a:pt x="589991" y="1964410"/>
                    <a:pt x="590397" y="1959203"/>
                    <a:pt x="595045" y="1957184"/>
                  </a:cubicBezTo>
                  <a:cubicBezTo>
                    <a:pt x="596760" y="1956371"/>
                    <a:pt x="598360" y="1956371"/>
                    <a:pt x="600062" y="1954809"/>
                  </a:cubicBezTo>
                  <a:cubicBezTo>
                    <a:pt x="602005" y="1953247"/>
                    <a:pt x="602119" y="1951761"/>
                    <a:pt x="604977" y="1951939"/>
                  </a:cubicBezTo>
                  <a:cubicBezTo>
                    <a:pt x="607733" y="1952091"/>
                    <a:pt x="610488" y="1954364"/>
                    <a:pt x="613537" y="1954364"/>
                  </a:cubicBezTo>
                  <a:cubicBezTo>
                    <a:pt x="615848" y="1954364"/>
                    <a:pt x="616064" y="1953844"/>
                    <a:pt x="617816" y="1953018"/>
                  </a:cubicBezTo>
                  <a:cubicBezTo>
                    <a:pt x="621423" y="1951456"/>
                    <a:pt x="627748" y="1950008"/>
                    <a:pt x="627595" y="1945246"/>
                  </a:cubicBezTo>
                  <a:cubicBezTo>
                    <a:pt x="627595" y="1941753"/>
                    <a:pt x="624408" y="1940255"/>
                    <a:pt x="625779" y="1936318"/>
                  </a:cubicBezTo>
                  <a:cubicBezTo>
                    <a:pt x="627786" y="1930476"/>
                    <a:pt x="635381" y="1928393"/>
                    <a:pt x="640435" y="1930146"/>
                  </a:cubicBezTo>
                  <a:cubicBezTo>
                    <a:pt x="643191" y="1931149"/>
                    <a:pt x="648284" y="1933371"/>
                    <a:pt x="651192" y="1932000"/>
                  </a:cubicBezTo>
                  <a:cubicBezTo>
                    <a:pt x="659828" y="1928164"/>
                    <a:pt x="648919" y="1912581"/>
                    <a:pt x="658596" y="1907070"/>
                  </a:cubicBezTo>
                  <a:cubicBezTo>
                    <a:pt x="661911" y="1905215"/>
                    <a:pt x="666038" y="1905355"/>
                    <a:pt x="669759" y="1905469"/>
                  </a:cubicBezTo>
                  <a:cubicBezTo>
                    <a:pt x="675081" y="1905876"/>
                    <a:pt x="678764" y="1905736"/>
                    <a:pt x="683895" y="1903425"/>
                  </a:cubicBezTo>
                  <a:cubicBezTo>
                    <a:pt x="684301" y="1901710"/>
                    <a:pt x="685419" y="1901342"/>
                    <a:pt x="685647" y="1899627"/>
                  </a:cubicBezTo>
                  <a:cubicBezTo>
                    <a:pt x="685787" y="1897735"/>
                    <a:pt x="685495" y="1896211"/>
                    <a:pt x="684644" y="1894687"/>
                  </a:cubicBezTo>
                  <a:cubicBezTo>
                    <a:pt x="682663" y="1890509"/>
                    <a:pt x="681024" y="1887016"/>
                    <a:pt x="682180" y="1882330"/>
                  </a:cubicBezTo>
                  <a:cubicBezTo>
                    <a:pt x="683183" y="1878418"/>
                    <a:pt x="681482" y="1874367"/>
                    <a:pt x="683412" y="1870798"/>
                  </a:cubicBezTo>
                  <a:cubicBezTo>
                    <a:pt x="684453" y="1868792"/>
                    <a:pt x="685787" y="1867115"/>
                    <a:pt x="686688" y="1865172"/>
                  </a:cubicBezTo>
                  <a:cubicBezTo>
                    <a:pt x="687324" y="1863877"/>
                    <a:pt x="688467" y="1859267"/>
                    <a:pt x="689889" y="1858670"/>
                  </a:cubicBezTo>
                  <a:cubicBezTo>
                    <a:pt x="694829" y="1856359"/>
                    <a:pt x="693534" y="1866519"/>
                    <a:pt x="693572" y="1868601"/>
                  </a:cubicBezTo>
                  <a:cubicBezTo>
                    <a:pt x="700709" y="1868970"/>
                    <a:pt x="699223" y="1863051"/>
                    <a:pt x="701573" y="1858670"/>
                  </a:cubicBezTo>
                  <a:cubicBezTo>
                    <a:pt x="702576" y="1856765"/>
                    <a:pt x="704354" y="1855952"/>
                    <a:pt x="705294" y="1854123"/>
                  </a:cubicBezTo>
                  <a:cubicBezTo>
                    <a:pt x="706742" y="1850999"/>
                    <a:pt x="707110" y="1847659"/>
                    <a:pt x="709828" y="1845271"/>
                  </a:cubicBezTo>
                  <a:cubicBezTo>
                    <a:pt x="711758" y="1843633"/>
                    <a:pt x="714298" y="1842998"/>
                    <a:pt x="716076" y="1841258"/>
                  </a:cubicBezTo>
                  <a:cubicBezTo>
                    <a:pt x="718159" y="1839201"/>
                    <a:pt x="718832" y="1836077"/>
                    <a:pt x="718947" y="1833295"/>
                  </a:cubicBezTo>
                  <a:cubicBezTo>
                    <a:pt x="719061" y="1831771"/>
                    <a:pt x="718680" y="1829981"/>
                    <a:pt x="718947" y="1828380"/>
                  </a:cubicBezTo>
                  <a:cubicBezTo>
                    <a:pt x="719353" y="1825955"/>
                    <a:pt x="720471" y="1823618"/>
                    <a:pt x="721842" y="1821535"/>
                  </a:cubicBezTo>
                  <a:cubicBezTo>
                    <a:pt x="723188" y="1819452"/>
                    <a:pt x="725639" y="1818106"/>
                    <a:pt x="725081" y="1815388"/>
                  </a:cubicBezTo>
                  <a:cubicBezTo>
                    <a:pt x="724788" y="1813902"/>
                    <a:pt x="723557" y="1812785"/>
                    <a:pt x="722261" y="1811972"/>
                  </a:cubicBezTo>
                  <a:cubicBezTo>
                    <a:pt x="719950" y="1810334"/>
                    <a:pt x="717499" y="1809445"/>
                    <a:pt x="714819" y="1808657"/>
                  </a:cubicBezTo>
                  <a:cubicBezTo>
                    <a:pt x="711796" y="1807921"/>
                    <a:pt x="712355" y="1806727"/>
                    <a:pt x="711352" y="1804123"/>
                  </a:cubicBezTo>
                  <a:cubicBezTo>
                    <a:pt x="710615" y="1802295"/>
                    <a:pt x="708825" y="1801291"/>
                    <a:pt x="707072" y="1800478"/>
                  </a:cubicBezTo>
                  <a:cubicBezTo>
                    <a:pt x="705700" y="1799882"/>
                    <a:pt x="703656" y="1799247"/>
                    <a:pt x="702729" y="1797875"/>
                  </a:cubicBezTo>
                  <a:cubicBezTo>
                    <a:pt x="701979" y="1796796"/>
                    <a:pt x="702017" y="1794929"/>
                    <a:pt x="701979" y="1793557"/>
                  </a:cubicBezTo>
                  <a:cubicBezTo>
                    <a:pt x="701979" y="1792325"/>
                    <a:pt x="702386" y="1790395"/>
                    <a:pt x="702132" y="1789125"/>
                  </a:cubicBezTo>
                  <a:cubicBezTo>
                    <a:pt x="701268" y="1785924"/>
                    <a:pt x="694689" y="1785924"/>
                    <a:pt x="692378" y="1783994"/>
                  </a:cubicBezTo>
                  <a:cubicBezTo>
                    <a:pt x="690816" y="1782686"/>
                    <a:pt x="690930" y="1781987"/>
                    <a:pt x="688695" y="1781467"/>
                  </a:cubicBezTo>
                  <a:cubicBezTo>
                    <a:pt x="682180" y="1779752"/>
                    <a:pt x="674293" y="1780984"/>
                    <a:pt x="667638" y="1780984"/>
                  </a:cubicBezTo>
                  <a:cubicBezTo>
                    <a:pt x="665594" y="1780984"/>
                    <a:pt x="663879" y="1780984"/>
                    <a:pt x="661873" y="1780235"/>
                  </a:cubicBezTo>
                  <a:cubicBezTo>
                    <a:pt x="658672" y="1779079"/>
                    <a:pt x="658672" y="1777403"/>
                    <a:pt x="657478" y="1774647"/>
                  </a:cubicBezTo>
                  <a:cubicBezTo>
                    <a:pt x="656107" y="1771903"/>
                    <a:pt x="653796" y="1769440"/>
                    <a:pt x="651306" y="1767662"/>
                  </a:cubicBezTo>
                  <a:cubicBezTo>
                    <a:pt x="649071" y="1766023"/>
                    <a:pt x="644982" y="1764271"/>
                    <a:pt x="643559" y="1761858"/>
                  </a:cubicBezTo>
                  <a:cubicBezTo>
                    <a:pt x="642785" y="1760664"/>
                    <a:pt x="643305" y="1759508"/>
                    <a:pt x="643001" y="1758137"/>
                  </a:cubicBezTo>
                  <a:cubicBezTo>
                    <a:pt x="642747" y="1757133"/>
                    <a:pt x="642150" y="1756714"/>
                    <a:pt x="641515" y="1755825"/>
                  </a:cubicBezTo>
                  <a:cubicBezTo>
                    <a:pt x="640588" y="1754670"/>
                    <a:pt x="640435" y="1753184"/>
                    <a:pt x="640143" y="1751876"/>
                  </a:cubicBezTo>
                  <a:cubicBezTo>
                    <a:pt x="639508" y="1748866"/>
                    <a:pt x="640549" y="1743138"/>
                    <a:pt x="637984" y="1741309"/>
                  </a:cubicBezTo>
                  <a:cubicBezTo>
                    <a:pt x="639140" y="1738490"/>
                    <a:pt x="638797" y="1737105"/>
                    <a:pt x="636714" y="1735289"/>
                  </a:cubicBezTo>
                  <a:cubicBezTo>
                    <a:pt x="635520" y="1734172"/>
                    <a:pt x="631507" y="1729486"/>
                    <a:pt x="634149" y="1728368"/>
                  </a:cubicBezTo>
                  <a:cubicBezTo>
                    <a:pt x="634149" y="1727441"/>
                    <a:pt x="635558" y="1726615"/>
                    <a:pt x="636155" y="1725841"/>
                  </a:cubicBezTo>
                  <a:cubicBezTo>
                    <a:pt x="637120" y="1724317"/>
                    <a:pt x="637539" y="1722564"/>
                    <a:pt x="637794" y="1720811"/>
                  </a:cubicBezTo>
                  <a:cubicBezTo>
                    <a:pt x="638136" y="1719135"/>
                    <a:pt x="638657" y="1717281"/>
                    <a:pt x="637679" y="1715973"/>
                  </a:cubicBezTo>
                  <a:cubicBezTo>
                    <a:pt x="636866" y="1714563"/>
                    <a:pt x="634936" y="1712442"/>
                    <a:pt x="633336" y="1712112"/>
                  </a:cubicBezTo>
                  <a:cubicBezTo>
                    <a:pt x="630021" y="1711363"/>
                    <a:pt x="628789" y="1714042"/>
                    <a:pt x="628611" y="1716976"/>
                  </a:cubicBezTo>
                  <a:cubicBezTo>
                    <a:pt x="628535" y="1718094"/>
                    <a:pt x="628903" y="1719478"/>
                    <a:pt x="628611" y="1720519"/>
                  </a:cubicBezTo>
                  <a:cubicBezTo>
                    <a:pt x="628269" y="1722158"/>
                    <a:pt x="626452" y="1722970"/>
                    <a:pt x="626110" y="1724571"/>
                  </a:cubicBezTo>
                  <a:cubicBezTo>
                    <a:pt x="625741" y="1725764"/>
                    <a:pt x="626491" y="1727022"/>
                    <a:pt x="626414" y="1728139"/>
                  </a:cubicBezTo>
                  <a:cubicBezTo>
                    <a:pt x="626338" y="1729181"/>
                    <a:pt x="625475" y="1729740"/>
                    <a:pt x="624662" y="1730298"/>
                  </a:cubicBezTo>
                  <a:cubicBezTo>
                    <a:pt x="623951" y="1730971"/>
                    <a:pt x="623392" y="1731568"/>
                    <a:pt x="622871" y="1732343"/>
                  </a:cubicBezTo>
                  <a:cubicBezTo>
                    <a:pt x="622541" y="1732902"/>
                    <a:pt x="622249" y="1734096"/>
                    <a:pt x="621614" y="1734464"/>
                  </a:cubicBezTo>
                  <a:cubicBezTo>
                    <a:pt x="620090" y="1735505"/>
                    <a:pt x="618147" y="1734248"/>
                    <a:pt x="616623" y="1735696"/>
                  </a:cubicBezTo>
                  <a:cubicBezTo>
                    <a:pt x="615657" y="1736547"/>
                    <a:pt x="615175" y="1737931"/>
                    <a:pt x="614730" y="1739226"/>
                  </a:cubicBezTo>
                  <a:cubicBezTo>
                    <a:pt x="614349" y="1740306"/>
                    <a:pt x="614464" y="1741614"/>
                    <a:pt x="614057" y="1742732"/>
                  </a:cubicBezTo>
                  <a:cubicBezTo>
                    <a:pt x="613460" y="1744446"/>
                    <a:pt x="611568" y="1745030"/>
                    <a:pt x="610082" y="1745551"/>
                  </a:cubicBezTo>
                  <a:cubicBezTo>
                    <a:pt x="607771" y="1746491"/>
                    <a:pt x="607174" y="1748193"/>
                    <a:pt x="605726" y="1749983"/>
                  </a:cubicBezTo>
                  <a:cubicBezTo>
                    <a:pt x="604240" y="1751876"/>
                    <a:pt x="602005" y="1752295"/>
                    <a:pt x="600176" y="1753552"/>
                  </a:cubicBezTo>
                  <a:cubicBezTo>
                    <a:pt x="597916" y="1755190"/>
                    <a:pt x="598652" y="1757235"/>
                    <a:pt x="598957" y="1759394"/>
                  </a:cubicBezTo>
                  <a:cubicBezTo>
                    <a:pt x="599249" y="1762112"/>
                    <a:pt x="597763" y="1763344"/>
                    <a:pt x="596684" y="1765642"/>
                  </a:cubicBezTo>
                  <a:cubicBezTo>
                    <a:pt x="596277" y="1766658"/>
                    <a:pt x="596646" y="1768322"/>
                    <a:pt x="595337" y="1767992"/>
                  </a:cubicBezTo>
                  <a:cubicBezTo>
                    <a:pt x="594893" y="1767878"/>
                    <a:pt x="594334" y="1766760"/>
                    <a:pt x="593851" y="1766582"/>
                  </a:cubicBezTo>
                  <a:cubicBezTo>
                    <a:pt x="593483" y="1766468"/>
                    <a:pt x="593077" y="1766354"/>
                    <a:pt x="592632" y="1766354"/>
                  </a:cubicBezTo>
                  <a:cubicBezTo>
                    <a:pt x="591210" y="1766100"/>
                    <a:pt x="589432" y="1766874"/>
                    <a:pt x="588314" y="1767662"/>
                  </a:cubicBezTo>
                  <a:cubicBezTo>
                    <a:pt x="587311" y="1767662"/>
                    <a:pt x="586193" y="1769338"/>
                    <a:pt x="585673" y="1770189"/>
                  </a:cubicBezTo>
                  <a:cubicBezTo>
                    <a:pt x="585000" y="1771230"/>
                    <a:pt x="584771" y="1772640"/>
                    <a:pt x="583806" y="1773389"/>
                  </a:cubicBezTo>
                  <a:cubicBezTo>
                    <a:pt x="582993" y="1774202"/>
                    <a:pt x="581990" y="1773986"/>
                    <a:pt x="581025" y="1774431"/>
                  </a:cubicBezTo>
                  <a:cubicBezTo>
                    <a:pt x="579831" y="1774799"/>
                    <a:pt x="579716" y="1776183"/>
                    <a:pt x="578561" y="1776742"/>
                  </a:cubicBezTo>
                  <a:cubicBezTo>
                    <a:pt x="576224" y="1777847"/>
                    <a:pt x="573316" y="1775434"/>
                    <a:pt x="571715" y="1774126"/>
                  </a:cubicBezTo>
                  <a:cubicBezTo>
                    <a:pt x="570039" y="1772640"/>
                    <a:pt x="568845" y="1771827"/>
                    <a:pt x="566737" y="1771307"/>
                  </a:cubicBezTo>
                  <a:cubicBezTo>
                    <a:pt x="565619" y="1771002"/>
                    <a:pt x="564121" y="1770786"/>
                    <a:pt x="562978" y="1771002"/>
                  </a:cubicBezTo>
                  <a:cubicBezTo>
                    <a:pt x="561746" y="1771230"/>
                    <a:pt x="561301" y="1772119"/>
                    <a:pt x="560222" y="1772640"/>
                  </a:cubicBezTo>
                  <a:cubicBezTo>
                    <a:pt x="558469" y="1773504"/>
                    <a:pt x="555980" y="1771383"/>
                    <a:pt x="554380" y="1770786"/>
                  </a:cubicBezTo>
                  <a:cubicBezTo>
                    <a:pt x="552107" y="1769884"/>
                    <a:pt x="550430" y="1769071"/>
                    <a:pt x="548500" y="1770595"/>
                  </a:cubicBezTo>
                  <a:cubicBezTo>
                    <a:pt x="546671" y="1772119"/>
                    <a:pt x="546709" y="1773504"/>
                    <a:pt x="545858" y="1775548"/>
                  </a:cubicBezTo>
                  <a:cubicBezTo>
                    <a:pt x="545007" y="1777555"/>
                    <a:pt x="543509" y="1777631"/>
                    <a:pt x="541769" y="1778190"/>
                  </a:cubicBezTo>
                  <a:cubicBezTo>
                    <a:pt x="540689" y="1778673"/>
                    <a:pt x="539724" y="1779231"/>
                    <a:pt x="538568" y="1778965"/>
                  </a:cubicBezTo>
                  <a:cubicBezTo>
                    <a:pt x="536409" y="1778558"/>
                    <a:pt x="536219" y="1777072"/>
                    <a:pt x="535482" y="1775434"/>
                  </a:cubicBezTo>
                  <a:cubicBezTo>
                    <a:pt x="534327" y="1772602"/>
                    <a:pt x="534174" y="1767878"/>
                    <a:pt x="529932" y="1769071"/>
                  </a:cubicBezTo>
                  <a:cubicBezTo>
                    <a:pt x="525881" y="1769960"/>
                    <a:pt x="525094" y="1763344"/>
                    <a:pt x="525094" y="1760435"/>
                  </a:cubicBezTo>
                  <a:cubicBezTo>
                    <a:pt x="525094" y="1758619"/>
                    <a:pt x="525170" y="1756613"/>
                    <a:pt x="525322" y="1754708"/>
                  </a:cubicBezTo>
                  <a:cubicBezTo>
                    <a:pt x="525437" y="1753107"/>
                    <a:pt x="525983" y="1751990"/>
                    <a:pt x="526516" y="1750504"/>
                  </a:cubicBezTo>
                  <a:cubicBezTo>
                    <a:pt x="527443" y="1747710"/>
                    <a:pt x="526770" y="1745665"/>
                    <a:pt x="524763" y="1743735"/>
                  </a:cubicBezTo>
                  <a:cubicBezTo>
                    <a:pt x="523722" y="1742732"/>
                    <a:pt x="522414" y="1742249"/>
                    <a:pt x="522160" y="1740789"/>
                  </a:cubicBezTo>
                  <a:cubicBezTo>
                    <a:pt x="521817" y="1737931"/>
                    <a:pt x="522160" y="1734921"/>
                    <a:pt x="523379" y="1732381"/>
                  </a:cubicBezTo>
                  <a:cubicBezTo>
                    <a:pt x="524319" y="1730679"/>
                    <a:pt x="525094" y="1728216"/>
                    <a:pt x="523976" y="1726323"/>
                  </a:cubicBezTo>
                  <a:cubicBezTo>
                    <a:pt x="522414" y="1723605"/>
                    <a:pt x="518515" y="1720697"/>
                    <a:pt x="515315" y="1720519"/>
                  </a:cubicBezTo>
                  <a:cubicBezTo>
                    <a:pt x="512191" y="1720519"/>
                    <a:pt x="510882" y="1724723"/>
                    <a:pt x="510806" y="1727327"/>
                  </a:cubicBezTo>
                  <a:cubicBezTo>
                    <a:pt x="510692" y="1728851"/>
                    <a:pt x="510882" y="1730044"/>
                    <a:pt x="511035" y="1731340"/>
                  </a:cubicBezTo>
                  <a:cubicBezTo>
                    <a:pt x="511365" y="1733054"/>
                    <a:pt x="510882" y="1733689"/>
                    <a:pt x="510286" y="1735289"/>
                  </a:cubicBezTo>
                  <a:cubicBezTo>
                    <a:pt x="509473" y="1737105"/>
                    <a:pt x="509765" y="1737931"/>
                    <a:pt x="510400" y="1739709"/>
                  </a:cubicBezTo>
                  <a:cubicBezTo>
                    <a:pt x="510959" y="1741614"/>
                    <a:pt x="511035" y="1743405"/>
                    <a:pt x="510806" y="1745335"/>
                  </a:cubicBezTo>
                  <a:cubicBezTo>
                    <a:pt x="510400" y="1747304"/>
                    <a:pt x="510882" y="1748345"/>
                    <a:pt x="511251" y="1750250"/>
                  </a:cubicBezTo>
                  <a:cubicBezTo>
                    <a:pt x="511517" y="1751622"/>
                    <a:pt x="511403" y="1752549"/>
                    <a:pt x="509879" y="1752955"/>
                  </a:cubicBezTo>
                  <a:cubicBezTo>
                    <a:pt x="507720" y="1753628"/>
                    <a:pt x="505675" y="1752955"/>
                    <a:pt x="504964" y="1750809"/>
                  </a:cubicBezTo>
                  <a:cubicBezTo>
                    <a:pt x="504405" y="1748866"/>
                    <a:pt x="503999" y="1746821"/>
                    <a:pt x="503999" y="1744776"/>
                  </a:cubicBezTo>
                  <a:cubicBezTo>
                    <a:pt x="503999" y="1743659"/>
                    <a:pt x="504266" y="1742249"/>
                    <a:pt x="503923" y="1741093"/>
                  </a:cubicBezTo>
                  <a:cubicBezTo>
                    <a:pt x="503148" y="1738185"/>
                    <a:pt x="498944" y="1738414"/>
                    <a:pt x="497674" y="1736102"/>
                  </a:cubicBezTo>
                  <a:cubicBezTo>
                    <a:pt x="496925" y="1734769"/>
                    <a:pt x="497522" y="1732902"/>
                    <a:pt x="496747" y="1731568"/>
                  </a:cubicBezTo>
                  <a:cubicBezTo>
                    <a:pt x="495846" y="1730159"/>
                    <a:pt x="494182" y="1729638"/>
                    <a:pt x="492683" y="1728927"/>
                  </a:cubicBezTo>
                  <a:cubicBezTo>
                    <a:pt x="490829" y="1727885"/>
                    <a:pt x="488480" y="1725980"/>
                    <a:pt x="489635" y="1723720"/>
                  </a:cubicBezTo>
                  <a:cubicBezTo>
                    <a:pt x="490042" y="1722894"/>
                    <a:pt x="490562" y="1722412"/>
                    <a:pt x="490715" y="1721523"/>
                  </a:cubicBezTo>
                  <a:cubicBezTo>
                    <a:pt x="491121" y="1719554"/>
                    <a:pt x="490385" y="1718094"/>
                    <a:pt x="489305" y="1716570"/>
                  </a:cubicBezTo>
                  <a:cubicBezTo>
                    <a:pt x="486918" y="1713153"/>
                    <a:pt x="480187" y="1709013"/>
                    <a:pt x="483717" y="1704035"/>
                  </a:cubicBezTo>
                  <a:cubicBezTo>
                    <a:pt x="483057" y="1702282"/>
                    <a:pt x="484174" y="1701241"/>
                    <a:pt x="482574" y="1699717"/>
                  </a:cubicBezTo>
                  <a:cubicBezTo>
                    <a:pt x="481672" y="1698866"/>
                    <a:pt x="480377" y="1698675"/>
                    <a:pt x="479374" y="1697926"/>
                  </a:cubicBezTo>
                  <a:cubicBezTo>
                    <a:pt x="477545" y="1696669"/>
                    <a:pt x="477316" y="1693684"/>
                    <a:pt x="475653" y="1692084"/>
                  </a:cubicBezTo>
                  <a:cubicBezTo>
                    <a:pt x="473938" y="1690039"/>
                    <a:pt x="472859" y="1690598"/>
                    <a:pt x="470738" y="1690192"/>
                  </a:cubicBezTo>
                  <a:cubicBezTo>
                    <a:pt x="468134" y="1689709"/>
                    <a:pt x="467982" y="1687296"/>
                    <a:pt x="468909" y="1685315"/>
                  </a:cubicBezTo>
                  <a:cubicBezTo>
                    <a:pt x="470065" y="1682711"/>
                    <a:pt x="468502" y="1680260"/>
                    <a:pt x="466305" y="1678698"/>
                  </a:cubicBezTo>
                  <a:cubicBezTo>
                    <a:pt x="464375" y="1677466"/>
                    <a:pt x="463143" y="1678317"/>
                    <a:pt x="461251" y="1678317"/>
                  </a:cubicBezTo>
                  <a:cubicBezTo>
                    <a:pt x="458381" y="1678139"/>
                    <a:pt x="456526" y="1676387"/>
                    <a:pt x="456933" y="1673707"/>
                  </a:cubicBezTo>
                  <a:cubicBezTo>
                    <a:pt x="457047" y="1672666"/>
                    <a:pt x="457720" y="1671662"/>
                    <a:pt x="457492" y="1670621"/>
                  </a:cubicBezTo>
                  <a:cubicBezTo>
                    <a:pt x="457047" y="1668868"/>
                    <a:pt x="455079" y="1668462"/>
                    <a:pt x="453656" y="1667687"/>
                  </a:cubicBezTo>
                  <a:cubicBezTo>
                    <a:pt x="450900" y="1666303"/>
                    <a:pt x="449122" y="1662442"/>
                    <a:pt x="449160" y="1659496"/>
                  </a:cubicBezTo>
                  <a:cubicBezTo>
                    <a:pt x="449262" y="1658683"/>
                    <a:pt x="449452" y="1658200"/>
                    <a:pt x="448970" y="1657565"/>
                  </a:cubicBezTo>
                  <a:cubicBezTo>
                    <a:pt x="447484" y="1655521"/>
                    <a:pt x="443801" y="1655368"/>
                    <a:pt x="442493" y="1653209"/>
                  </a:cubicBezTo>
                  <a:cubicBezTo>
                    <a:pt x="442048" y="1652397"/>
                    <a:pt x="442493" y="1651165"/>
                    <a:pt x="442493" y="1650339"/>
                  </a:cubicBezTo>
                  <a:cubicBezTo>
                    <a:pt x="442493" y="1646923"/>
                    <a:pt x="438111" y="1647037"/>
                    <a:pt x="435724" y="1646618"/>
                  </a:cubicBezTo>
                  <a:cubicBezTo>
                    <a:pt x="431711" y="1645615"/>
                    <a:pt x="429285" y="1640370"/>
                    <a:pt x="432854" y="1637474"/>
                  </a:cubicBezTo>
                  <a:cubicBezTo>
                    <a:pt x="433641" y="1636801"/>
                    <a:pt x="434568" y="1636877"/>
                    <a:pt x="435470" y="1636356"/>
                  </a:cubicBezTo>
                  <a:cubicBezTo>
                    <a:pt x="436994" y="1635760"/>
                    <a:pt x="438886" y="1634197"/>
                    <a:pt x="439407" y="1632559"/>
                  </a:cubicBezTo>
                  <a:cubicBezTo>
                    <a:pt x="440258" y="1630146"/>
                    <a:pt x="438632" y="1628914"/>
                    <a:pt x="438150" y="1626717"/>
                  </a:cubicBezTo>
                  <a:cubicBezTo>
                    <a:pt x="437769" y="1624711"/>
                    <a:pt x="439635" y="1624711"/>
                    <a:pt x="440563" y="1623555"/>
                  </a:cubicBezTo>
                  <a:cubicBezTo>
                    <a:pt x="441680" y="1622183"/>
                    <a:pt x="441312" y="1615554"/>
                    <a:pt x="443725" y="1615338"/>
                  </a:cubicBezTo>
                  <a:cubicBezTo>
                    <a:pt x="444957" y="1615262"/>
                    <a:pt x="446100" y="1617230"/>
                    <a:pt x="446443" y="1618157"/>
                  </a:cubicBezTo>
                  <a:cubicBezTo>
                    <a:pt x="446963" y="1619681"/>
                    <a:pt x="447078" y="1621142"/>
                    <a:pt x="448563" y="1622107"/>
                  </a:cubicBezTo>
                  <a:cubicBezTo>
                    <a:pt x="449643" y="1622844"/>
                    <a:pt x="451980" y="1623225"/>
                    <a:pt x="453097" y="1622475"/>
                  </a:cubicBezTo>
                  <a:cubicBezTo>
                    <a:pt x="454444" y="1621663"/>
                    <a:pt x="454139" y="1619580"/>
                    <a:pt x="454139" y="1618157"/>
                  </a:cubicBezTo>
                  <a:cubicBezTo>
                    <a:pt x="454139" y="1616595"/>
                    <a:pt x="453656" y="1615071"/>
                    <a:pt x="455485" y="1614322"/>
                  </a:cubicBezTo>
                  <a:cubicBezTo>
                    <a:pt x="457644" y="1613509"/>
                    <a:pt x="460501" y="1613801"/>
                    <a:pt x="461810" y="1615782"/>
                  </a:cubicBezTo>
                  <a:cubicBezTo>
                    <a:pt x="462965" y="1617560"/>
                    <a:pt x="462216" y="1619796"/>
                    <a:pt x="464527" y="1620647"/>
                  </a:cubicBezTo>
                  <a:cubicBezTo>
                    <a:pt x="466686" y="1621434"/>
                    <a:pt x="465975" y="1619059"/>
                    <a:pt x="467461" y="1619059"/>
                  </a:cubicBezTo>
                  <a:cubicBezTo>
                    <a:pt x="468502" y="1621066"/>
                    <a:pt x="468058" y="1623669"/>
                    <a:pt x="471297" y="1623110"/>
                  </a:cubicBezTo>
                  <a:cubicBezTo>
                    <a:pt x="474789" y="1622742"/>
                    <a:pt x="474535" y="1617941"/>
                    <a:pt x="477989" y="1617230"/>
                  </a:cubicBezTo>
                  <a:cubicBezTo>
                    <a:pt x="481037" y="1616595"/>
                    <a:pt x="481672" y="1620647"/>
                    <a:pt x="481749" y="1622920"/>
                  </a:cubicBezTo>
                  <a:cubicBezTo>
                    <a:pt x="481787" y="1623885"/>
                    <a:pt x="481634" y="1624787"/>
                    <a:pt x="481863" y="1625714"/>
                  </a:cubicBezTo>
                  <a:cubicBezTo>
                    <a:pt x="482117" y="1626311"/>
                    <a:pt x="482638" y="1626831"/>
                    <a:pt x="483196" y="1627390"/>
                  </a:cubicBezTo>
                  <a:cubicBezTo>
                    <a:pt x="483793" y="1627987"/>
                    <a:pt x="484949" y="1627720"/>
                    <a:pt x="485546" y="1628432"/>
                  </a:cubicBezTo>
                  <a:cubicBezTo>
                    <a:pt x="486257" y="1628914"/>
                    <a:pt x="486029" y="1629625"/>
                    <a:pt x="486219" y="1630514"/>
                  </a:cubicBezTo>
                  <a:cubicBezTo>
                    <a:pt x="486816" y="1633232"/>
                    <a:pt x="489076" y="1633372"/>
                    <a:pt x="491312" y="1634274"/>
                  </a:cubicBezTo>
                  <a:cubicBezTo>
                    <a:pt x="492620" y="1634832"/>
                    <a:pt x="492163" y="1635531"/>
                    <a:pt x="492163" y="1637093"/>
                  </a:cubicBezTo>
                  <a:cubicBezTo>
                    <a:pt x="492163" y="1639074"/>
                    <a:pt x="491947" y="1641005"/>
                    <a:pt x="493801" y="1642376"/>
                  </a:cubicBezTo>
                  <a:cubicBezTo>
                    <a:pt x="494957" y="1643202"/>
                    <a:pt x="497306" y="1643087"/>
                    <a:pt x="497522" y="1644726"/>
                  </a:cubicBezTo>
                  <a:cubicBezTo>
                    <a:pt x="497598" y="1645615"/>
                    <a:pt x="496633" y="1646364"/>
                    <a:pt x="496785" y="1647215"/>
                  </a:cubicBezTo>
                  <a:cubicBezTo>
                    <a:pt x="496963" y="1648485"/>
                    <a:pt x="500430" y="1647926"/>
                    <a:pt x="501472" y="1648155"/>
                  </a:cubicBezTo>
                  <a:cubicBezTo>
                    <a:pt x="502145" y="1648409"/>
                    <a:pt x="502361" y="1648256"/>
                    <a:pt x="502589" y="1648891"/>
                  </a:cubicBezTo>
                  <a:cubicBezTo>
                    <a:pt x="502920" y="1649641"/>
                    <a:pt x="502475" y="1651165"/>
                    <a:pt x="502208" y="1651838"/>
                  </a:cubicBezTo>
                  <a:cubicBezTo>
                    <a:pt x="501510" y="1653540"/>
                    <a:pt x="499198" y="1654581"/>
                    <a:pt x="500608" y="1656524"/>
                  </a:cubicBezTo>
                  <a:cubicBezTo>
                    <a:pt x="502704" y="1659572"/>
                    <a:pt x="508800" y="1658416"/>
                    <a:pt x="510476" y="1661693"/>
                  </a:cubicBezTo>
                  <a:cubicBezTo>
                    <a:pt x="511365" y="1663369"/>
                    <a:pt x="511035" y="1666494"/>
                    <a:pt x="511365" y="1668170"/>
                  </a:cubicBezTo>
                  <a:cubicBezTo>
                    <a:pt x="511670" y="1670215"/>
                    <a:pt x="512000" y="1671777"/>
                    <a:pt x="513194" y="1673415"/>
                  </a:cubicBezTo>
                  <a:cubicBezTo>
                    <a:pt x="514972" y="1675790"/>
                    <a:pt x="518325" y="1678952"/>
                    <a:pt x="521639" y="1678698"/>
                  </a:cubicBezTo>
                  <a:cubicBezTo>
                    <a:pt x="525399" y="1678393"/>
                    <a:pt x="529259" y="1677835"/>
                    <a:pt x="532980" y="1677352"/>
                  </a:cubicBezTo>
                  <a:cubicBezTo>
                    <a:pt x="534771" y="1677212"/>
                    <a:pt x="536143" y="1677136"/>
                    <a:pt x="537781" y="1677733"/>
                  </a:cubicBezTo>
                  <a:cubicBezTo>
                    <a:pt x="539572" y="1678393"/>
                    <a:pt x="542772" y="1679295"/>
                    <a:pt x="543991" y="1680895"/>
                  </a:cubicBezTo>
                  <a:cubicBezTo>
                    <a:pt x="544664" y="1681746"/>
                    <a:pt x="544487" y="1682305"/>
                    <a:pt x="544779" y="1683232"/>
                  </a:cubicBezTo>
                  <a:cubicBezTo>
                    <a:pt x="546188" y="1688109"/>
                    <a:pt x="552183" y="1689150"/>
                    <a:pt x="556234" y="1690598"/>
                  </a:cubicBezTo>
                  <a:cubicBezTo>
                    <a:pt x="559142" y="1691538"/>
                    <a:pt x="559396" y="1694954"/>
                    <a:pt x="561594" y="1697113"/>
                  </a:cubicBezTo>
                  <a:cubicBezTo>
                    <a:pt x="564019" y="1699387"/>
                    <a:pt x="567105" y="1700085"/>
                    <a:pt x="570039" y="1701355"/>
                  </a:cubicBezTo>
                  <a:cubicBezTo>
                    <a:pt x="571792" y="1701990"/>
                    <a:pt x="573760" y="1702473"/>
                    <a:pt x="574763" y="1704187"/>
                  </a:cubicBezTo>
                  <a:cubicBezTo>
                    <a:pt x="575665" y="1705597"/>
                    <a:pt x="575805" y="1707680"/>
                    <a:pt x="577303" y="1708797"/>
                  </a:cubicBezTo>
                  <a:cubicBezTo>
                    <a:pt x="578713" y="1709801"/>
                    <a:pt x="581469" y="1709508"/>
                    <a:pt x="583247" y="1709318"/>
                  </a:cubicBezTo>
                  <a:cubicBezTo>
                    <a:pt x="585812" y="1709013"/>
                    <a:pt x="589280" y="1707121"/>
                    <a:pt x="591921" y="1707794"/>
                  </a:cubicBezTo>
                  <a:cubicBezTo>
                    <a:pt x="593217" y="1708200"/>
                    <a:pt x="593483" y="1709432"/>
                    <a:pt x="594258" y="1710474"/>
                  </a:cubicBezTo>
                  <a:cubicBezTo>
                    <a:pt x="595274" y="1711921"/>
                    <a:pt x="597014" y="1712925"/>
                    <a:pt x="598919" y="1712214"/>
                  </a:cubicBezTo>
                  <a:cubicBezTo>
                    <a:pt x="600811" y="1711363"/>
                    <a:pt x="601116" y="1711629"/>
                    <a:pt x="602780" y="1710474"/>
                  </a:cubicBezTo>
                  <a:cubicBezTo>
                    <a:pt x="604240" y="1709508"/>
                    <a:pt x="605942" y="1709318"/>
                    <a:pt x="607479" y="1708429"/>
                  </a:cubicBezTo>
                  <a:cubicBezTo>
                    <a:pt x="609219" y="1707197"/>
                    <a:pt x="609663" y="1705406"/>
                    <a:pt x="611708" y="1704403"/>
                  </a:cubicBezTo>
                  <a:cubicBezTo>
                    <a:pt x="612901" y="1703806"/>
                    <a:pt x="614883" y="1703959"/>
                    <a:pt x="615988" y="1703146"/>
                  </a:cubicBezTo>
                  <a:cubicBezTo>
                    <a:pt x="616775" y="1702587"/>
                    <a:pt x="616699" y="1702104"/>
                    <a:pt x="617220" y="1701241"/>
                  </a:cubicBezTo>
                  <a:cubicBezTo>
                    <a:pt x="618261" y="1699387"/>
                    <a:pt x="620090" y="1698675"/>
                    <a:pt x="622096" y="1698231"/>
                  </a:cubicBezTo>
                  <a:cubicBezTo>
                    <a:pt x="623989" y="1697824"/>
                    <a:pt x="624852" y="1696847"/>
                    <a:pt x="626491" y="1695957"/>
                  </a:cubicBezTo>
                  <a:cubicBezTo>
                    <a:pt x="628421" y="1695030"/>
                    <a:pt x="631063" y="1695030"/>
                    <a:pt x="633031" y="1694802"/>
                  </a:cubicBezTo>
                  <a:cubicBezTo>
                    <a:pt x="634517" y="1694510"/>
                    <a:pt x="635977" y="1693799"/>
                    <a:pt x="637501" y="1693684"/>
                  </a:cubicBezTo>
                  <a:cubicBezTo>
                    <a:pt x="640143" y="1693468"/>
                    <a:pt x="641362" y="1695513"/>
                    <a:pt x="641959" y="1697824"/>
                  </a:cubicBezTo>
                  <a:cubicBezTo>
                    <a:pt x="642747" y="1701088"/>
                    <a:pt x="643978" y="1702803"/>
                    <a:pt x="646353" y="1705406"/>
                  </a:cubicBezTo>
                  <a:cubicBezTo>
                    <a:pt x="648322" y="1707680"/>
                    <a:pt x="647763" y="1710474"/>
                    <a:pt x="649363" y="1712925"/>
                  </a:cubicBezTo>
                  <a:cubicBezTo>
                    <a:pt x="651192" y="1715833"/>
                    <a:pt x="653948" y="1716874"/>
                    <a:pt x="655027" y="1720291"/>
                  </a:cubicBezTo>
                  <a:cubicBezTo>
                    <a:pt x="656031" y="1723453"/>
                    <a:pt x="655802" y="1727250"/>
                    <a:pt x="658152" y="1729930"/>
                  </a:cubicBezTo>
                  <a:cubicBezTo>
                    <a:pt x="659892" y="1731860"/>
                    <a:pt x="663879" y="1732241"/>
                    <a:pt x="666559" y="1732241"/>
                  </a:cubicBezTo>
                  <a:cubicBezTo>
                    <a:pt x="669607" y="1732343"/>
                    <a:pt x="672617" y="1734693"/>
                    <a:pt x="675639" y="1733613"/>
                  </a:cubicBezTo>
                  <a:cubicBezTo>
                    <a:pt x="676973" y="1733169"/>
                    <a:pt x="677646" y="1731860"/>
                    <a:pt x="679170" y="1732610"/>
                  </a:cubicBezTo>
                  <a:cubicBezTo>
                    <a:pt x="680402" y="1733245"/>
                    <a:pt x="680885" y="1734921"/>
                    <a:pt x="682142" y="1735658"/>
                  </a:cubicBezTo>
                  <a:cubicBezTo>
                    <a:pt x="686498" y="1737817"/>
                    <a:pt x="686803" y="1729638"/>
                    <a:pt x="691083" y="1730527"/>
                  </a:cubicBezTo>
                  <a:cubicBezTo>
                    <a:pt x="693381" y="1731048"/>
                    <a:pt x="694347" y="1734464"/>
                    <a:pt x="696061" y="1735886"/>
                  </a:cubicBezTo>
                  <a:cubicBezTo>
                    <a:pt x="698068" y="1737588"/>
                    <a:pt x="701675" y="1737588"/>
                    <a:pt x="704214" y="1737105"/>
                  </a:cubicBezTo>
                  <a:cubicBezTo>
                    <a:pt x="706551" y="1736813"/>
                    <a:pt x="707631" y="1736813"/>
                    <a:pt x="709980" y="1737487"/>
                  </a:cubicBezTo>
                  <a:cubicBezTo>
                    <a:pt x="712063" y="1737893"/>
                    <a:pt x="714184" y="1737893"/>
                    <a:pt x="716343" y="1738414"/>
                  </a:cubicBezTo>
                  <a:cubicBezTo>
                    <a:pt x="719353" y="1739087"/>
                    <a:pt x="722325" y="1738820"/>
                    <a:pt x="725309" y="1739303"/>
                  </a:cubicBezTo>
                  <a:cubicBezTo>
                    <a:pt x="727951" y="1739976"/>
                    <a:pt x="730592" y="1741538"/>
                    <a:pt x="733158" y="1742135"/>
                  </a:cubicBezTo>
                  <a:cubicBezTo>
                    <a:pt x="735685" y="1745551"/>
                    <a:pt x="739000" y="1735289"/>
                    <a:pt x="742975" y="1739125"/>
                  </a:cubicBezTo>
                  <a:cubicBezTo>
                    <a:pt x="744435" y="1740534"/>
                    <a:pt x="744016" y="1742617"/>
                    <a:pt x="746251" y="1743735"/>
                  </a:cubicBezTo>
                  <a:cubicBezTo>
                    <a:pt x="748080" y="1744510"/>
                    <a:pt x="752436" y="1744700"/>
                    <a:pt x="754138" y="1743582"/>
                  </a:cubicBezTo>
                  <a:cubicBezTo>
                    <a:pt x="759726" y="1749755"/>
                    <a:pt x="765225" y="1741538"/>
                    <a:pt x="771855" y="1743138"/>
                  </a:cubicBezTo>
                  <a:cubicBezTo>
                    <a:pt x="774268" y="1743735"/>
                    <a:pt x="776135" y="1745145"/>
                    <a:pt x="778992" y="1744294"/>
                  </a:cubicBezTo>
                  <a:cubicBezTo>
                    <a:pt x="781672" y="1743582"/>
                    <a:pt x="783272" y="1742325"/>
                    <a:pt x="786180" y="1742325"/>
                  </a:cubicBezTo>
                  <a:cubicBezTo>
                    <a:pt x="788377" y="1742325"/>
                    <a:pt x="790752" y="1742541"/>
                    <a:pt x="793026" y="1742325"/>
                  </a:cubicBezTo>
                  <a:cubicBezTo>
                    <a:pt x="795743" y="1742135"/>
                    <a:pt x="797039" y="1740865"/>
                    <a:pt x="799541" y="1740204"/>
                  </a:cubicBezTo>
                  <a:cubicBezTo>
                    <a:pt x="802360" y="1739226"/>
                    <a:pt x="805345" y="1740306"/>
                    <a:pt x="808240" y="1740204"/>
                  </a:cubicBezTo>
                  <a:cubicBezTo>
                    <a:pt x="810666" y="1739976"/>
                    <a:pt x="812330" y="1738185"/>
                    <a:pt x="814311" y="1738642"/>
                  </a:cubicBezTo>
                  <a:cubicBezTo>
                    <a:pt x="815530" y="1738820"/>
                    <a:pt x="817029" y="1741246"/>
                    <a:pt x="818324" y="1741728"/>
                  </a:cubicBezTo>
                  <a:cubicBezTo>
                    <a:pt x="820153" y="1742541"/>
                    <a:pt x="823087" y="1742617"/>
                    <a:pt x="825017" y="1742325"/>
                  </a:cubicBezTo>
                  <a:cubicBezTo>
                    <a:pt x="826363" y="1742020"/>
                    <a:pt x="827481" y="1741093"/>
                    <a:pt x="828852" y="1740865"/>
                  </a:cubicBezTo>
                  <a:cubicBezTo>
                    <a:pt x="831240" y="1740534"/>
                    <a:pt x="833882" y="1742249"/>
                    <a:pt x="836409" y="1741728"/>
                  </a:cubicBezTo>
                  <a:cubicBezTo>
                    <a:pt x="839647" y="1741017"/>
                    <a:pt x="840168" y="1737588"/>
                    <a:pt x="842505" y="1736217"/>
                  </a:cubicBezTo>
                  <a:cubicBezTo>
                    <a:pt x="845781" y="1734248"/>
                    <a:pt x="851814" y="1738185"/>
                    <a:pt x="855865" y="1737372"/>
                  </a:cubicBezTo>
                  <a:cubicBezTo>
                    <a:pt x="858774" y="1736775"/>
                    <a:pt x="860437" y="1735289"/>
                    <a:pt x="863752" y="1735810"/>
                  </a:cubicBezTo>
                  <a:cubicBezTo>
                    <a:pt x="865543" y="1736102"/>
                    <a:pt x="867257" y="1737296"/>
                    <a:pt x="869264" y="1737372"/>
                  </a:cubicBezTo>
                  <a:cubicBezTo>
                    <a:pt x="869632" y="1737372"/>
                    <a:pt x="873163" y="1736547"/>
                    <a:pt x="873277" y="1736661"/>
                  </a:cubicBezTo>
                  <a:cubicBezTo>
                    <a:pt x="876109" y="1737893"/>
                    <a:pt x="874318" y="1744510"/>
                    <a:pt x="874801" y="1747088"/>
                  </a:cubicBezTo>
                  <a:cubicBezTo>
                    <a:pt x="876109" y="1754936"/>
                    <a:pt x="886637" y="1743582"/>
                    <a:pt x="889609" y="1750949"/>
                  </a:cubicBezTo>
                  <a:cubicBezTo>
                    <a:pt x="890727" y="1753704"/>
                    <a:pt x="890435" y="1756829"/>
                    <a:pt x="891882" y="1759661"/>
                  </a:cubicBezTo>
                  <a:cubicBezTo>
                    <a:pt x="892695" y="1761299"/>
                    <a:pt x="894270" y="1762556"/>
                    <a:pt x="894676" y="1764157"/>
                  </a:cubicBezTo>
                  <a:cubicBezTo>
                    <a:pt x="895603" y="1767586"/>
                    <a:pt x="893711" y="1771751"/>
                    <a:pt x="895045" y="1775028"/>
                  </a:cubicBezTo>
                  <a:cubicBezTo>
                    <a:pt x="897051" y="1779600"/>
                    <a:pt x="901522" y="1776742"/>
                    <a:pt x="905319" y="1777403"/>
                  </a:cubicBezTo>
                  <a:cubicBezTo>
                    <a:pt x="907059" y="1777847"/>
                    <a:pt x="908176" y="1778558"/>
                    <a:pt x="910082" y="1778673"/>
                  </a:cubicBezTo>
                  <a:cubicBezTo>
                    <a:pt x="912571" y="1778863"/>
                    <a:pt x="913244" y="1778863"/>
                    <a:pt x="915466" y="1780565"/>
                  </a:cubicBezTo>
                  <a:cubicBezTo>
                    <a:pt x="917371" y="1781987"/>
                    <a:pt x="916444" y="1782508"/>
                    <a:pt x="919010" y="1782800"/>
                  </a:cubicBezTo>
                  <a:cubicBezTo>
                    <a:pt x="920978" y="1782991"/>
                    <a:pt x="922616" y="1782686"/>
                    <a:pt x="924293" y="1781467"/>
                  </a:cubicBezTo>
                  <a:cubicBezTo>
                    <a:pt x="925550" y="1780425"/>
                    <a:pt x="926223" y="1778965"/>
                    <a:pt x="927862" y="1778444"/>
                  </a:cubicBezTo>
                  <a:cubicBezTo>
                    <a:pt x="929347" y="1777847"/>
                    <a:pt x="931659" y="1778190"/>
                    <a:pt x="933221" y="1778190"/>
                  </a:cubicBezTo>
                  <a:cubicBezTo>
                    <a:pt x="935113" y="1782508"/>
                    <a:pt x="927265" y="1782876"/>
                    <a:pt x="925626" y="1785594"/>
                  </a:cubicBezTo>
                  <a:cubicBezTo>
                    <a:pt x="922210" y="1790953"/>
                    <a:pt x="930275" y="1792846"/>
                    <a:pt x="933411" y="1795195"/>
                  </a:cubicBezTo>
                  <a:cubicBezTo>
                    <a:pt x="935266" y="1796643"/>
                    <a:pt x="936053" y="1798396"/>
                    <a:pt x="937653" y="1799996"/>
                  </a:cubicBezTo>
                  <a:cubicBezTo>
                    <a:pt x="938022" y="1800326"/>
                    <a:pt x="938657" y="1800326"/>
                    <a:pt x="939101" y="1800580"/>
                  </a:cubicBezTo>
                  <a:lnTo>
                    <a:pt x="939101" y="0"/>
                  </a:lnTo>
                  <a:close/>
                  <a:moveTo>
                    <a:pt x="333552" y="242493"/>
                  </a:moveTo>
                  <a:cubicBezTo>
                    <a:pt x="334263" y="244043"/>
                    <a:pt x="334594" y="246456"/>
                    <a:pt x="337083" y="246938"/>
                  </a:cubicBezTo>
                  <a:cubicBezTo>
                    <a:pt x="339026" y="247243"/>
                    <a:pt x="340245" y="246049"/>
                    <a:pt x="339915" y="244157"/>
                  </a:cubicBezTo>
                  <a:cubicBezTo>
                    <a:pt x="343865" y="243611"/>
                    <a:pt x="343788" y="248437"/>
                    <a:pt x="348246" y="247878"/>
                  </a:cubicBezTo>
                  <a:cubicBezTo>
                    <a:pt x="356031" y="246849"/>
                    <a:pt x="347548" y="243649"/>
                    <a:pt x="347357" y="242074"/>
                  </a:cubicBezTo>
                  <a:cubicBezTo>
                    <a:pt x="351116" y="240957"/>
                    <a:pt x="352755" y="241731"/>
                    <a:pt x="355650" y="244449"/>
                  </a:cubicBezTo>
                  <a:cubicBezTo>
                    <a:pt x="357809" y="246418"/>
                    <a:pt x="359333" y="251714"/>
                    <a:pt x="362953" y="250405"/>
                  </a:cubicBezTo>
                  <a:cubicBezTo>
                    <a:pt x="366217" y="249186"/>
                    <a:pt x="364477" y="244449"/>
                    <a:pt x="362534" y="243001"/>
                  </a:cubicBezTo>
                  <a:cubicBezTo>
                    <a:pt x="361276" y="242112"/>
                    <a:pt x="359892" y="242366"/>
                    <a:pt x="359448" y="240360"/>
                  </a:cubicBezTo>
                  <a:cubicBezTo>
                    <a:pt x="358965" y="237947"/>
                    <a:pt x="360006" y="237718"/>
                    <a:pt x="361797" y="237490"/>
                  </a:cubicBezTo>
                  <a:cubicBezTo>
                    <a:pt x="363956" y="237236"/>
                    <a:pt x="366814" y="239026"/>
                    <a:pt x="367855" y="236677"/>
                  </a:cubicBezTo>
                  <a:cubicBezTo>
                    <a:pt x="368795" y="234556"/>
                    <a:pt x="367080" y="230365"/>
                    <a:pt x="365137" y="229463"/>
                  </a:cubicBezTo>
                  <a:cubicBezTo>
                    <a:pt x="363131" y="228422"/>
                    <a:pt x="360489" y="229577"/>
                    <a:pt x="358521" y="228269"/>
                  </a:cubicBezTo>
                  <a:cubicBezTo>
                    <a:pt x="357771" y="227837"/>
                    <a:pt x="357403" y="227076"/>
                    <a:pt x="356997" y="226339"/>
                  </a:cubicBezTo>
                  <a:lnTo>
                    <a:pt x="345795" y="230657"/>
                  </a:lnTo>
                  <a:lnTo>
                    <a:pt x="328155" y="237528"/>
                  </a:lnTo>
                  <a:cubicBezTo>
                    <a:pt x="330542" y="238569"/>
                    <a:pt x="332625" y="240258"/>
                    <a:pt x="333552" y="242493"/>
                  </a:cubicBezTo>
                  <a:close/>
                  <a:moveTo>
                    <a:pt x="226326" y="349110"/>
                  </a:moveTo>
                  <a:cubicBezTo>
                    <a:pt x="228409" y="348983"/>
                    <a:pt x="230339" y="348068"/>
                    <a:pt x="232244" y="347230"/>
                  </a:cubicBezTo>
                  <a:cubicBezTo>
                    <a:pt x="233692" y="346671"/>
                    <a:pt x="235254" y="346405"/>
                    <a:pt x="236524" y="345554"/>
                  </a:cubicBezTo>
                  <a:cubicBezTo>
                    <a:pt x="237705" y="344805"/>
                    <a:pt x="238379" y="343687"/>
                    <a:pt x="239610" y="342988"/>
                  </a:cubicBezTo>
                  <a:cubicBezTo>
                    <a:pt x="242100" y="341541"/>
                    <a:pt x="245110" y="340855"/>
                    <a:pt x="246227" y="337883"/>
                  </a:cubicBezTo>
                  <a:cubicBezTo>
                    <a:pt x="248386" y="332447"/>
                    <a:pt x="244068" y="328726"/>
                    <a:pt x="252958" y="329145"/>
                  </a:cubicBezTo>
                  <a:cubicBezTo>
                    <a:pt x="253453" y="326021"/>
                    <a:pt x="253111" y="317487"/>
                    <a:pt x="249796" y="315607"/>
                  </a:cubicBezTo>
                  <a:cubicBezTo>
                    <a:pt x="244373" y="312610"/>
                    <a:pt x="243027" y="321144"/>
                    <a:pt x="236893" y="319697"/>
                  </a:cubicBezTo>
                  <a:cubicBezTo>
                    <a:pt x="230746" y="318350"/>
                    <a:pt x="231495" y="307403"/>
                    <a:pt x="226479" y="307479"/>
                  </a:cubicBezTo>
                  <a:cubicBezTo>
                    <a:pt x="223418" y="307568"/>
                    <a:pt x="216319" y="317652"/>
                    <a:pt x="215277" y="319925"/>
                  </a:cubicBezTo>
                  <a:cubicBezTo>
                    <a:pt x="210997" y="329476"/>
                    <a:pt x="215049" y="335140"/>
                    <a:pt x="218884" y="342226"/>
                  </a:cubicBezTo>
                  <a:cubicBezTo>
                    <a:pt x="221487" y="347141"/>
                    <a:pt x="218249" y="349669"/>
                    <a:pt x="226326" y="349110"/>
                  </a:cubicBezTo>
                  <a:close/>
                  <a:moveTo>
                    <a:pt x="4495" y="472503"/>
                  </a:moveTo>
                  <a:cubicBezTo>
                    <a:pt x="8661" y="473621"/>
                    <a:pt x="8026" y="471233"/>
                    <a:pt x="9448" y="467855"/>
                  </a:cubicBezTo>
                  <a:cubicBezTo>
                    <a:pt x="11976" y="467893"/>
                    <a:pt x="10896" y="469646"/>
                    <a:pt x="11531" y="470928"/>
                  </a:cubicBezTo>
                  <a:cubicBezTo>
                    <a:pt x="12979" y="473405"/>
                    <a:pt x="11455" y="472643"/>
                    <a:pt x="14211" y="472046"/>
                  </a:cubicBezTo>
                  <a:cubicBezTo>
                    <a:pt x="15062" y="471817"/>
                    <a:pt x="15214" y="471017"/>
                    <a:pt x="16332" y="470966"/>
                  </a:cubicBezTo>
                  <a:cubicBezTo>
                    <a:pt x="17297" y="470966"/>
                    <a:pt x="19456" y="472414"/>
                    <a:pt x="20269" y="472770"/>
                  </a:cubicBezTo>
                  <a:cubicBezTo>
                    <a:pt x="22098" y="473697"/>
                    <a:pt x="25107" y="475805"/>
                    <a:pt x="26225" y="472897"/>
                  </a:cubicBezTo>
                  <a:cubicBezTo>
                    <a:pt x="29311" y="477850"/>
                    <a:pt x="37045" y="476224"/>
                    <a:pt x="42443" y="476224"/>
                  </a:cubicBezTo>
                  <a:cubicBezTo>
                    <a:pt x="47650" y="476224"/>
                    <a:pt x="52450" y="476364"/>
                    <a:pt x="57518" y="477520"/>
                  </a:cubicBezTo>
                  <a:cubicBezTo>
                    <a:pt x="65214" y="479386"/>
                    <a:pt x="71691" y="473621"/>
                    <a:pt x="79768" y="473202"/>
                  </a:cubicBezTo>
                  <a:cubicBezTo>
                    <a:pt x="87617" y="472681"/>
                    <a:pt x="88366" y="466877"/>
                    <a:pt x="92633" y="461365"/>
                  </a:cubicBezTo>
                  <a:cubicBezTo>
                    <a:pt x="95580" y="457606"/>
                    <a:pt x="100533" y="455536"/>
                    <a:pt x="102654" y="451180"/>
                  </a:cubicBezTo>
                  <a:cubicBezTo>
                    <a:pt x="104394" y="447497"/>
                    <a:pt x="105219" y="441731"/>
                    <a:pt x="105956" y="437680"/>
                  </a:cubicBezTo>
                  <a:cubicBezTo>
                    <a:pt x="107035" y="432308"/>
                    <a:pt x="103581" y="428891"/>
                    <a:pt x="102908" y="423672"/>
                  </a:cubicBezTo>
                  <a:cubicBezTo>
                    <a:pt x="102463" y="419963"/>
                    <a:pt x="103619" y="415759"/>
                    <a:pt x="100558" y="413004"/>
                  </a:cubicBezTo>
                  <a:cubicBezTo>
                    <a:pt x="98475" y="411187"/>
                    <a:pt x="98069" y="410248"/>
                    <a:pt x="96989" y="407530"/>
                  </a:cubicBezTo>
                  <a:cubicBezTo>
                    <a:pt x="96291" y="405853"/>
                    <a:pt x="95986" y="403326"/>
                    <a:pt x="94869" y="402056"/>
                  </a:cubicBezTo>
                  <a:cubicBezTo>
                    <a:pt x="92862" y="399567"/>
                    <a:pt x="87769" y="399135"/>
                    <a:pt x="84607" y="399427"/>
                  </a:cubicBezTo>
                  <a:cubicBezTo>
                    <a:pt x="83261" y="405460"/>
                    <a:pt x="80060" y="396151"/>
                    <a:pt x="78981" y="394741"/>
                  </a:cubicBezTo>
                  <a:cubicBezTo>
                    <a:pt x="77724" y="393065"/>
                    <a:pt x="76377" y="393369"/>
                    <a:pt x="74815" y="392607"/>
                  </a:cubicBezTo>
                  <a:cubicBezTo>
                    <a:pt x="73101" y="391795"/>
                    <a:pt x="71577" y="389788"/>
                    <a:pt x="70980" y="387731"/>
                  </a:cubicBezTo>
                  <a:cubicBezTo>
                    <a:pt x="70015" y="384403"/>
                    <a:pt x="72542" y="380263"/>
                    <a:pt x="68122" y="379006"/>
                  </a:cubicBezTo>
                  <a:cubicBezTo>
                    <a:pt x="66700" y="378701"/>
                    <a:pt x="65252" y="378409"/>
                    <a:pt x="64516" y="379704"/>
                  </a:cubicBezTo>
                  <a:cubicBezTo>
                    <a:pt x="63474" y="381533"/>
                    <a:pt x="66001" y="383578"/>
                    <a:pt x="66560" y="385038"/>
                  </a:cubicBezTo>
                  <a:cubicBezTo>
                    <a:pt x="67373" y="387045"/>
                    <a:pt x="67221" y="388073"/>
                    <a:pt x="64808" y="387959"/>
                  </a:cubicBezTo>
                  <a:cubicBezTo>
                    <a:pt x="61125" y="387731"/>
                    <a:pt x="63614" y="385813"/>
                    <a:pt x="61874" y="383984"/>
                  </a:cubicBezTo>
                  <a:cubicBezTo>
                    <a:pt x="60833" y="382828"/>
                    <a:pt x="58966" y="383425"/>
                    <a:pt x="57556" y="383324"/>
                  </a:cubicBezTo>
                  <a:cubicBezTo>
                    <a:pt x="54495" y="382981"/>
                    <a:pt x="54241" y="382308"/>
                    <a:pt x="53047" y="380263"/>
                  </a:cubicBezTo>
                  <a:cubicBezTo>
                    <a:pt x="51523" y="377520"/>
                    <a:pt x="48806" y="375170"/>
                    <a:pt x="47066" y="378587"/>
                  </a:cubicBezTo>
                  <a:cubicBezTo>
                    <a:pt x="46431" y="379666"/>
                    <a:pt x="46989" y="381279"/>
                    <a:pt x="44754" y="380720"/>
                  </a:cubicBezTo>
                  <a:cubicBezTo>
                    <a:pt x="43002" y="380187"/>
                    <a:pt x="43116" y="377520"/>
                    <a:pt x="42037" y="376542"/>
                  </a:cubicBezTo>
                  <a:cubicBezTo>
                    <a:pt x="39103" y="373862"/>
                    <a:pt x="38239" y="376402"/>
                    <a:pt x="36982" y="372008"/>
                  </a:cubicBezTo>
                  <a:cubicBezTo>
                    <a:pt x="36347" y="369481"/>
                    <a:pt x="35979" y="368465"/>
                    <a:pt x="33553" y="367690"/>
                  </a:cubicBezTo>
                  <a:cubicBezTo>
                    <a:pt x="31470" y="366979"/>
                    <a:pt x="28905" y="366534"/>
                    <a:pt x="27000" y="365264"/>
                  </a:cubicBezTo>
                  <a:cubicBezTo>
                    <a:pt x="24853" y="363880"/>
                    <a:pt x="24587" y="361365"/>
                    <a:pt x="22098" y="360387"/>
                  </a:cubicBezTo>
                  <a:cubicBezTo>
                    <a:pt x="20116" y="359752"/>
                    <a:pt x="17932" y="359752"/>
                    <a:pt x="15989" y="358902"/>
                  </a:cubicBezTo>
                  <a:lnTo>
                    <a:pt x="406" y="364959"/>
                  </a:lnTo>
                  <a:lnTo>
                    <a:pt x="406" y="469480"/>
                  </a:lnTo>
                  <a:cubicBezTo>
                    <a:pt x="1295" y="470789"/>
                    <a:pt x="2412" y="471906"/>
                    <a:pt x="4495" y="472503"/>
                  </a:cubicBezTo>
                  <a:close/>
                  <a:moveTo>
                    <a:pt x="326783" y="251294"/>
                  </a:moveTo>
                  <a:cubicBezTo>
                    <a:pt x="331279" y="250774"/>
                    <a:pt x="329831" y="246164"/>
                    <a:pt x="329133" y="242925"/>
                  </a:cubicBezTo>
                  <a:cubicBezTo>
                    <a:pt x="328828" y="241414"/>
                    <a:pt x="328980" y="239966"/>
                    <a:pt x="327939" y="238683"/>
                  </a:cubicBezTo>
                  <a:cubicBezTo>
                    <a:pt x="327634" y="238391"/>
                    <a:pt x="327228" y="238213"/>
                    <a:pt x="326859" y="238010"/>
                  </a:cubicBezTo>
                  <a:lnTo>
                    <a:pt x="319709" y="240817"/>
                  </a:lnTo>
                  <a:cubicBezTo>
                    <a:pt x="319709" y="241630"/>
                    <a:pt x="319824" y="242404"/>
                    <a:pt x="319900" y="243382"/>
                  </a:cubicBezTo>
                  <a:cubicBezTo>
                    <a:pt x="320154" y="246646"/>
                    <a:pt x="322948" y="251714"/>
                    <a:pt x="326783" y="251294"/>
                  </a:cubicBezTo>
                  <a:close/>
                  <a:moveTo>
                    <a:pt x="56845" y="1188415"/>
                  </a:moveTo>
                  <a:cubicBezTo>
                    <a:pt x="54279" y="1188491"/>
                    <a:pt x="53238" y="1189685"/>
                    <a:pt x="51638" y="1191501"/>
                  </a:cubicBezTo>
                  <a:cubicBezTo>
                    <a:pt x="50406" y="1192961"/>
                    <a:pt x="48590" y="1193482"/>
                    <a:pt x="47282" y="1194777"/>
                  </a:cubicBezTo>
                  <a:cubicBezTo>
                    <a:pt x="45008" y="1197013"/>
                    <a:pt x="41592" y="1203706"/>
                    <a:pt x="47320" y="1203604"/>
                  </a:cubicBezTo>
                  <a:cubicBezTo>
                    <a:pt x="50888" y="1203604"/>
                    <a:pt x="53009" y="1199730"/>
                    <a:pt x="56769" y="1201140"/>
                  </a:cubicBezTo>
                  <a:cubicBezTo>
                    <a:pt x="59893" y="1202143"/>
                    <a:pt x="58737" y="1205128"/>
                    <a:pt x="60896" y="1206728"/>
                  </a:cubicBezTo>
                  <a:cubicBezTo>
                    <a:pt x="62128" y="1207503"/>
                    <a:pt x="62877" y="1207503"/>
                    <a:pt x="63322" y="1209103"/>
                  </a:cubicBezTo>
                  <a:cubicBezTo>
                    <a:pt x="63690" y="1210411"/>
                    <a:pt x="63398" y="1211338"/>
                    <a:pt x="62877" y="1212608"/>
                  </a:cubicBezTo>
                  <a:cubicBezTo>
                    <a:pt x="61836" y="1214983"/>
                    <a:pt x="61417" y="1217256"/>
                    <a:pt x="62395" y="1219746"/>
                  </a:cubicBezTo>
                  <a:cubicBezTo>
                    <a:pt x="64554" y="1225435"/>
                    <a:pt x="71691" y="1225994"/>
                    <a:pt x="76682" y="1224318"/>
                  </a:cubicBezTo>
                  <a:cubicBezTo>
                    <a:pt x="79286" y="1223238"/>
                    <a:pt x="81622" y="1222095"/>
                    <a:pt x="84010" y="1220571"/>
                  </a:cubicBezTo>
                  <a:cubicBezTo>
                    <a:pt x="87249" y="1218514"/>
                    <a:pt x="89026" y="1215390"/>
                    <a:pt x="92862" y="1214056"/>
                  </a:cubicBezTo>
                  <a:cubicBezTo>
                    <a:pt x="95465" y="1213167"/>
                    <a:pt x="98183" y="1213167"/>
                    <a:pt x="100863" y="1213167"/>
                  </a:cubicBezTo>
                  <a:cubicBezTo>
                    <a:pt x="103759" y="1213167"/>
                    <a:pt x="104139" y="1212049"/>
                    <a:pt x="105067" y="1209179"/>
                  </a:cubicBezTo>
                  <a:cubicBezTo>
                    <a:pt x="105994" y="1206728"/>
                    <a:pt x="106438" y="1204861"/>
                    <a:pt x="109270" y="1204226"/>
                  </a:cubicBezTo>
                  <a:cubicBezTo>
                    <a:pt x="111315" y="1203858"/>
                    <a:pt x="113398" y="1203934"/>
                    <a:pt x="115519" y="1204226"/>
                  </a:cubicBezTo>
                  <a:cubicBezTo>
                    <a:pt x="119316" y="1204937"/>
                    <a:pt x="128397" y="1208290"/>
                    <a:pt x="128689" y="1201851"/>
                  </a:cubicBezTo>
                  <a:cubicBezTo>
                    <a:pt x="128765" y="1200810"/>
                    <a:pt x="127914" y="1199578"/>
                    <a:pt x="128054" y="1198689"/>
                  </a:cubicBezTo>
                  <a:cubicBezTo>
                    <a:pt x="128244" y="1197838"/>
                    <a:pt x="129324" y="1197241"/>
                    <a:pt x="129654" y="1196378"/>
                  </a:cubicBezTo>
                  <a:cubicBezTo>
                    <a:pt x="130810" y="1193888"/>
                    <a:pt x="127914" y="1191501"/>
                    <a:pt x="125387" y="1191691"/>
                  </a:cubicBezTo>
                  <a:cubicBezTo>
                    <a:pt x="121767" y="1191920"/>
                    <a:pt x="120472" y="1194638"/>
                    <a:pt x="118237" y="1196759"/>
                  </a:cubicBezTo>
                  <a:cubicBezTo>
                    <a:pt x="117348" y="1197457"/>
                    <a:pt x="115443" y="1198499"/>
                    <a:pt x="114261" y="1197902"/>
                  </a:cubicBezTo>
                  <a:cubicBezTo>
                    <a:pt x="113106" y="1197279"/>
                    <a:pt x="113398" y="1195819"/>
                    <a:pt x="112509" y="1195260"/>
                  </a:cubicBezTo>
                  <a:cubicBezTo>
                    <a:pt x="109829" y="1193101"/>
                    <a:pt x="108153" y="1196759"/>
                    <a:pt x="106921" y="1198499"/>
                  </a:cubicBezTo>
                  <a:cubicBezTo>
                    <a:pt x="105816" y="1200175"/>
                    <a:pt x="104394" y="1200175"/>
                    <a:pt x="102463" y="1199692"/>
                  </a:cubicBezTo>
                  <a:cubicBezTo>
                    <a:pt x="101307" y="1197279"/>
                    <a:pt x="103276" y="1194638"/>
                    <a:pt x="101155" y="1192403"/>
                  </a:cubicBezTo>
                  <a:cubicBezTo>
                    <a:pt x="99822" y="1190917"/>
                    <a:pt x="97472" y="1189609"/>
                    <a:pt x="95834" y="1188161"/>
                  </a:cubicBezTo>
                  <a:cubicBezTo>
                    <a:pt x="92189" y="1185075"/>
                    <a:pt x="91376" y="1180122"/>
                    <a:pt x="87731" y="1176997"/>
                  </a:cubicBezTo>
                  <a:cubicBezTo>
                    <a:pt x="86245" y="1175766"/>
                    <a:pt x="84226" y="1175766"/>
                    <a:pt x="84086" y="1178293"/>
                  </a:cubicBezTo>
                  <a:cubicBezTo>
                    <a:pt x="84048" y="1180414"/>
                    <a:pt x="85725" y="1181976"/>
                    <a:pt x="87020" y="1183614"/>
                  </a:cubicBezTo>
                  <a:cubicBezTo>
                    <a:pt x="88328" y="1185075"/>
                    <a:pt x="89852" y="1186332"/>
                    <a:pt x="91109" y="1187856"/>
                  </a:cubicBezTo>
                  <a:cubicBezTo>
                    <a:pt x="92976" y="1190053"/>
                    <a:pt x="94272" y="1192657"/>
                    <a:pt x="96177" y="1194701"/>
                  </a:cubicBezTo>
                  <a:cubicBezTo>
                    <a:pt x="97358" y="1195933"/>
                    <a:pt x="98818" y="1197013"/>
                    <a:pt x="99377" y="1198689"/>
                  </a:cubicBezTo>
                  <a:cubicBezTo>
                    <a:pt x="100114" y="1201254"/>
                    <a:pt x="99301" y="1202486"/>
                    <a:pt x="96431" y="1201851"/>
                  </a:cubicBezTo>
                  <a:cubicBezTo>
                    <a:pt x="92570" y="1201254"/>
                    <a:pt x="92900" y="1200289"/>
                    <a:pt x="92456" y="1197457"/>
                  </a:cubicBezTo>
                  <a:cubicBezTo>
                    <a:pt x="92303" y="1196086"/>
                    <a:pt x="91414" y="1194701"/>
                    <a:pt x="91109" y="1193330"/>
                  </a:cubicBezTo>
                  <a:cubicBezTo>
                    <a:pt x="90893" y="1192326"/>
                    <a:pt x="91224" y="1191285"/>
                    <a:pt x="89992" y="1190764"/>
                  </a:cubicBezTo>
                  <a:cubicBezTo>
                    <a:pt x="88214" y="1189901"/>
                    <a:pt x="86347" y="1191996"/>
                    <a:pt x="84709" y="1190244"/>
                  </a:cubicBezTo>
                  <a:cubicBezTo>
                    <a:pt x="82931" y="1188313"/>
                    <a:pt x="84709" y="1187856"/>
                    <a:pt x="84861" y="1186192"/>
                  </a:cubicBezTo>
                  <a:cubicBezTo>
                    <a:pt x="85128" y="1183208"/>
                    <a:pt x="81025" y="1183919"/>
                    <a:pt x="79425" y="1183614"/>
                  </a:cubicBezTo>
                  <a:cubicBezTo>
                    <a:pt x="77012" y="1182992"/>
                    <a:pt x="77647" y="1180236"/>
                    <a:pt x="74701" y="1179791"/>
                  </a:cubicBezTo>
                  <a:cubicBezTo>
                    <a:pt x="72250" y="1179563"/>
                    <a:pt x="70383" y="1180236"/>
                    <a:pt x="68681" y="1178331"/>
                  </a:cubicBezTo>
                  <a:cubicBezTo>
                    <a:pt x="67779" y="1177366"/>
                    <a:pt x="67195" y="1176591"/>
                    <a:pt x="65773" y="1176286"/>
                  </a:cubicBezTo>
                  <a:cubicBezTo>
                    <a:pt x="64579" y="1176070"/>
                    <a:pt x="61277" y="1175918"/>
                    <a:pt x="61722" y="1176693"/>
                  </a:cubicBezTo>
                  <a:cubicBezTo>
                    <a:pt x="61722" y="1178153"/>
                    <a:pt x="61722" y="1179487"/>
                    <a:pt x="61569" y="1180833"/>
                  </a:cubicBezTo>
                  <a:cubicBezTo>
                    <a:pt x="61417" y="1182535"/>
                    <a:pt x="60858" y="1182763"/>
                    <a:pt x="62204" y="1183728"/>
                  </a:cubicBezTo>
                  <a:cubicBezTo>
                    <a:pt x="63207" y="1184440"/>
                    <a:pt x="64846" y="1184211"/>
                    <a:pt x="64554" y="1186116"/>
                  </a:cubicBezTo>
                  <a:cubicBezTo>
                    <a:pt x="64058" y="1188681"/>
                    <a:pt x="58927" y="1188415"/>
                    <a:pt x="56845" y="1188415"/>
                  </a:cubicBezTo>
                  <a:close/>
                  <a:moveTo>
                    <a:pt x="517131" y="1438935"/>
                  </a:moveTo>
                  <a:cubicBezTo>
                    <a:pt x="508990" y="1438452"/>
                    <a:pt x="502069" y="1443697"/>
                    <a:pt x="493801" y="1442250"/>
                  </a:cubicBezTo>
                  <a:cubicBezTo>
                    <a:pt x="483717" y="1440459"/>
                    <a:pt x="476796" y="1428254"/>
                    <a:pt x="466979" y="1425575"/>
                  </a:cubicBezTo>
                  <a:cubicBezTo>
                    <a:pt x="463105" y="1424419"/>
                    <a:pt x="457454" y="1425575"/>
                    <a:pt x="453174" y="1425651"/>
                  </a:cubicBezTo>
                  <a:cubicBezTo>
                    <a:pt x="449199" y="1425943"/>
                    <a:pt x="442722" y="1427022"/>
                    <a:pt x="438924" y="1425765"/>
                  </a:cubicBezTo>
                  <a:cubicBezTo>
                    <a:pt x="434606" y="1424419"/>
                    <a:pt x="430555" y="1418958"/>
                    <a:pt x="430250" y="1414602"/>
                  </a:cubicBezTo>
                  <a:cubicBezTo>
                    <a:pt x="429920" y="1410055"/>
                    <a:pt x="433412" y="1408087"/>
                    <a:pt x="434047" y="1404112"/>
                  </a:cubicBezTo>
                  <a:cubicBezTo>
                    <a:pt x="435089" y="1397863"/>
                    <a:pt x="428955" y="1392542"/>
                    <a:pt x="428396" y="1386141"/>
                  </a:cubicBezTo>
                  <a:cubicBezTo>
                    <a:pt x="427989" y="1381633"/>
                    <a:pt x="427316" y="1376426"/>
                    <a:pt x="427799" y="1371739"/>
                  </a:cubicBezTo>
                  <a:cubicBezTo>
                    <a:pt x="430961" y="1372857"/>
                    <a:pt x="432308" y="1375714"/>
                    <a:pt x="431406" y="1378877"/>
                  </a:cubicBezTo>
                  <a:cubicBezTo>
                    <a:pt x="440334" y="1376172"/>
                    <a:pt x="435800" y="1364373"/>
                    <a:pt x="436956" y="1358125"/>
                  </a:cubicBezTo>
                  <a:cubicBezTo>
                    <a:pt x="437591" y="1354963"/>
                    <a:pt x="439407" y="1349121"/>
                    <a:pt x="441566" y="1346657"/>
                  </a:cubicBezTo>
                  <a:cubicBezTo>
                    <a:pt x="444284" y="1343609"/>
                    <a:pt x="447179" y="1343380"/>
                    <a:pt x="448970" y="1339443"/>
                  </a:cubicBezTo>
                  <a:cubicBezTo>
                    <a:pt x="455523" y="1325638"/>
                    <a:pt x="434047" y="1326007"/>
                    <a:pt x="428091" y="1318234"/>
                  </a:cubicBezTo>
                  <a:cubicBezTo>
                    <a:pt x="424675" y="1314030"/>
                    <a:pt x="419239" y="1308519"/>
                    <a:pt x="416674" y="1304023"/>
                  </a:cubicBezTo>
                  <a:cubicBezTo>
                    <a:pt x="413219" y="1298067"/>
                    <a:pt x="414324" y="1288580"/>
                    <a:pt x="408266" y="1284224"/>
                  </a:cubicBezTo>
                  <a:cubicBezTo>
                    <a:pt x="405295" y="1282026"/>
                    <a:pt x="400342" y="1282293"/>
                    <a:pt x="397294" y="1280058"/>
                  </a:cubicBezTo>
                  <a:lnTo>
                    <a:pt x="398513" y="1282293"/>
                  </a:lnTo>
                  <a:cubicBezTo>
                    <a:pt x="397294" y="1281404"/>
                    <a:pt x="396354" y="1280248"/>
                    <a:pt x="395655" y="1278826"/>
                  </a:cubicBezTo>
                  <a:cubicBezTo>
                    <a:pt x="393649" y="1276565"/>
                    <a:pt x="393166" y="1274102"/>
                    <a:pt x="391972" y="1271574"/>
                  </a:cubicBezTo>
                  <a:lnTo>
                    <a:pt x="394309" y="1275600"/>
                  </a:lnTo>
                  <a:cubicBezTo>
                    <a:pt x="393573" y="1273136"/>
                    <a:pt x="392861" y="1270685"/>
                    <a:pt x="391566" y="1268895"/>
                  </a:cubicBezTo>
                  <a:cubicBezTo>
                    <a:pt x="389178" y="1265580"/>
                    <a:pt x="385495" y="1263611"/>
                    <a:pt x="383641" y="1259890"/>
                  </a:cubicBezTo>
                  <a:cubicBezTo>
                    <a:pt x="379615" y="1252232"/>
                    <a:pt x="384048" y="1242885"/>
                    <a:pt x="378053" y="1235671"/>
                  </a:cubicBezTo>
                  <a:cubicBezTo>
                    <a:pt x="372478" y="1228940"/>
                    <a:pt x="359041" y="1225511"/>
                    <a:pt x="355803" y="1218336"/>
                  </a:cubicBezTo>
                  <a:cubicBezTo>
                    <a:pt x="351599" y="1208951"/>
                    <a:pt x="360680" y="1198130"/>
                    <a:pt x="362648" y="1189355"/>
                  </a:cubicBezTo>
                  <a:cubicBezTo>
                    <a:pt x="364286" y="1181874"/>
                    <a:pt x="361683" y="1180642"/>
                    <a:pt x="370763" y="1179677"/>
                  </a:cubicBezTo>
                  <a:cubicBezTo>
                    <a:pt x="376936" y="1179118"/>
                    <a:pt x="381025" y="1179309"/>
                    <a:pt x="386130" y="1175283"/>
                  </a:cubicBezTo>
                  <a:cubicBezTo>
                    <a:pt x="390029" y="1172349"/>
                    <a:pt x="392226" y="1169365"/>
                    <a:pt x="394208" y="1165504"/>
                  </a:cubicBezTo>
                  <a:cubicBezTo>
                    <a:pt x="397624" y="1158684"/>
                    <a:pt x="399224" y="1159179"/>
                    <a:pt x="405917" y="1155001"/>
                  </a:cubicBezTo>
                  <a:cubicBezTo>
                    <a:pt x="408381" y="1153401"/>
                    <a:pt x="410641" y="1149197"/>
                    <a:pt x="412953" y="1148156"/>
                  </a:cubicBezTo>
                  <a:cubicBezTo>
                    <a:pt x="415302" y="1147013"/>
                    <a:pt x="419163" y="1148054"/>
                    <a:pt x="421665" y="1147381"/>
                  </a:cubicBezTo>
                  <a:cubicBezTo>
                    <a:pt x="426427" y="1146149"/>
                    <a:pt x="430999" y="1142580"/>
                    <a:pt x="435241" y="1140536"/>
                  </a:cubicBezTo>
                  <a:cubicBezTo>
                    <a:pt x="438327" y="1139088"/>
                    <a:pt x="440334" y="1138047"/>
                    <a:pt x="443357" y="1135176"/>
                  </a:cubicBezTo>
                  <a:cubicBezTo>
                    <a:pt x="445363" y="1133208"/>
                    <a:pt x="447852" y="1130452"/>
                    <a:pt x="450799" y="1129931"/>
                  </a:cubicBezTo>
                  <a:cubicBezTo>
                    <a:pt x="459536" y="1128255"/>
                    <a:pt x="456780" y="1134694"/>
                    <a:pt x="460692" y="1138301"/>
                  </a:cubicBezTo>
                  <a:cubicBezTo>
                    <a:pt x="464451" y="1141869"/>
                    <a:pt x="480225" y="1136624"/>
                    <a:pt x="486143" y="1138047"/>
                  </a:cubicBezTo>
                  <a:cubicBezTo>
                    <a:pt x="498487" y="1140752"/>
                    <a:pt x="489000" y="1149096"/>
                    <a:pt x="488035" y="1156385"/>
                  </a:cubicBezTo>
                  <a:cubicBezTo>
                    <a:pt x="487629" y="1159802"/>
                    <a:pt x="488188" y="1163116"/>
                    <a:pt x="487438" y="1166469"/>
                  </a:cubicBezTo>
                  <a:cubicBezTo>
                    <a:pt x="486740" y="1169593"/>
                    <a:pt x="484466" y="1172565"/>
                    <a:pt x="484987" y="1175689"/>
                  </a:cubicBezTo>
                  <a:cubicBezTo>
                    <a:pt x="485800" y="1181163"/>
                    <a:pt x="491756" y="1178852"/>
                    <a:pt x="494588" y="1182535"/>
                  </a:cubicBezTo>
                  <a:cubicBezTo>
                    <a:pt x="487146" y="1186192"/>
                    <a:pt x="475348" y="1182128"/>
                    <a:pt x="466940" y="1183322"/>
                  </a:cubicBezTo>
                  <a:cubicBezTo>
                    <a:pt x="460324" y="1184363"/>
                    <a:pt x="453174" y="1188491"/>
                    <a:pt x="450646" y="1194701"/>
                  </a:cubicBezTo>
                  <a:cubicBezTo>
                    <a:pt x="446659" y="1204747"/>
                    <a:pt x="453097" y="1209408"/>
                    <a:pt x="460692" y="1213827"/>
                  </a:cubicBezTo>
                  <a:cubicBezTo>
                    <a:pt x="457301" y="1213942"/>
                    <a:pt x="441642" y="1210856"/>
                    <a:pt x="440232" y="1212824"/>
                  </a:cubicBezTo>
                  <a:cubicBezTo>
                    <a:pt x="437286" y="1216952"/>
                    <a:pt x="445058" y="1220457"/>
                    <a:pt x="447217" y="1222019"/>
                  </a:cubicBezTo>
                  <a:cubicBezTo>
                    <a:pt x="451878" y="1225296"/>
                    <a:pt x="451205" y="1225816"/>
                    <a:pt x="452615" y="1230503"/>
                  </a:cubicBezTo>
                  <a:cubicBezTo>
                    <a:pt x="453732" y="1234147"/>
                    <a:pt x="452577" y="1233919"/>
                    <a:pt x="454850" y="1237272"/>
                  </a:cubicBezTo>
                  <a:cubicBezTo>
                    <a:pt x="456044" y="1238986"/>
                    <a:pt x="459651" y="1240701"/>
                    <a:pt x="460387" y="1242593"/>
                  </a:cubicBezTo>
                  <a:cubicBezTo>
                    <a:pt x="462216" y="1247648"/>
                    <a:pt x="456412" y="1252791"/>
                    <a:pt x="463219" y="1256169"/>
                  </a:cubicBezTo>
                  <a:cubicBezTo>
                    <a:pt x="464781" y="1256919"/>
                    <a:pt x="467613" y="1255725"/>
                    <a:pt x="469328" y="1256169"/>
                  </a:cubicBezTo>
                  <a:cubicBezTo>
                    <a:pt x="472147" y="1256919"/>
                    <a:pt x="473417" y="1258671"/>
                    <a:pt x="475614" y="1259890"/>
                  </a:cubicBezTo>
                  <a:cubicBezTo>
                    <a:pt x="480072" y="1262456"/>
                    <a:pt x="487146" y="1266215"/>
                    <a:pt x="492163" y="1262202"/>
                  </a:cubicBezTo>
                  <a:cubicBezTo>
                    <a:pt x="497674" y="1267853"/>
                    <a:pt x="493585" y="1271917"/>
                    <a:pt x="492506" y="1277823"/>
                  </a:cubicBezTo>
                  <a:cubicBezTo>
                    <a:pt x="491020" y="1285900"/>
                    <a:pt x="496036" y="1286903"/>
                    <a:pt x="498716" y="1293304"/>
                  </a:cubicBezTo>
                  <a:cubicBezTo>
                    <a:pt x="501243" y="1299552"/>
                    <a:pt x="498081" y="1304391"/>
                    <a:pt x="502589" y="1310462"/>
                  </a:cubicBezTo>
                  <a:cubicBezTo>
                    <a:pt x="507682" y="1317307"/>
                    <a:pt x="516242" y="1318234"/>
                    <a:pt x="517842" y="1326527"/>
                  </a:cubicBezTo>
                  <a:cubicBezTo>
                    <a:pt x="519633" y="1335570"/>
                    <a:pt x="510133" y="1339329"/>
                    <a:pt x="516724" y="1348854"/>
                  </a:cubicBezTo>
                  <a:cubicBezTo>
                    <a:pt x="521855" y="1356334"/>
                    <a:pt x="521258" y="1348257"/>
                    <a:pt x="525983" y="1350086"/>
                  </a:cubicBezTo>
                  <a:cubicBezTo>
                    <a:pt x="528739" y="1351089"/>
                    <a:pt x="528002" y="1354137"/>
                    <a:pt x="527850" y="1356893"/>
                  </a:cubicBezTo>
                  <a:cubicBezTo>
                    <a:pt x="531202" y="1356779"/>
                    <a:pt x="535216" y="1355852"/>
                    <a:pt x="535406" y="1360208"/>
                  </a:cubicBezTo>
                  <a:cubicBezTo>
                    <a:pt x="530199" y="1361503"/>
                    <a:pt x="520407" y="1358607"/>
                    <a:pt x="518248" y="1365110"/>
                  </a:cubicBezTo>
                  <a:cubicBezTo>
                    <a:pt x="515277" y="1374343"/>
                    <a:pt x="532650" y="1372997"/>
                    <a:pt x="537184" y="1370101"/>
                  </a:cubicBezTo>
                  <a:cubicBezTo>
                    <a:pt x="539648" y="1373898"/>
                    <a:pt x="536930" y="1378877"/>
                    <a:pt x="539127" y="1382674"/>
                  </a:cubicBezTo>
                  <a:cubicBezTo>
                    <a:pt x="540308" y="1385062"/>
                    <a:pt x="543737" y="1385316"/>
                    <a:pt x="545033" y="1387919"/>
                  </a:cubicBezTo>
                  <a:cubicBezTo>
                    <a:pt x="546608" y="1391234"/>
                    <a:pt x="544512" y="1395285"/>
                    <a:pt x="543737" y="1398270"/>
                  </a:cubicBezTo>
                  <a:cubicBezTo>
                    <a:pt x="541248" y="1407756"/>
                    <a:pt x="541769" y="1409433"/>
                    <a:pt x="545452" y="1417916"/>
                  </a:cubicBezTo>
                  <a:cubicBezTo>
                    <a:pt x="548271" y="1424533"/>
                    <a:pt x="548576" y="1431975"/>
                    <a:pt x="553974" y="1437665"/>
                  </a:cubicBezTo>
                  <a:cubicBezTo>
                    <a:pt x="543991" y="1441653"/>
                    <a:pt x="527773" y="1439748"/>
                    <a:pt x="517131" y="1438935"/>
                  </a:cubicBezTo>
                  <a:close/>
                  <a:moveTo>
                    <a:pt x="392899" y="251421"/>
                  </a:moveTo>
                  <a:cubicBezTo>
                    <a:pt x="392087" y="250964"/>
                    <a:pt x="391566" y="250228"/>
                    <a:pt x="390588" y="250012"/>
                  </a:cubicBezTo>
                  <a:cubicBezTo>
                    <a:pt x="389851" y="249847"/>
                    <a:pt x="388658" y="250012"/>
                    <a:pt x="387807" y="250012"/>
                  </a:cubicBezTo>
                  <a:cubicBezTo>
                    <a:pt x="387540" y="251714"/>
                    <a:pt x="388023" y="253466"/>
                    <a:pt x="388924" y="254876"/>
                  </a:cubicBezTo>
                  <a:cubicBezTo>
                    <a:pt x="389331" y="255384"/>
                    <a:pt x="389585" y="255739"/>
                    <a:pt x="390144" y="256171"/>
                  </a:cubicBezTo>
                  <a:cubicBezTo>
                    <a:pt x="390779" y="256730"/>
                    <a:pt x="390779" y="256590"/>
                    <a:pt x="391261" y="257454"/>
                  </a:cubicBezTo>
                  <a:cubicBezTo>
                    <a:pt x="392112" y="258775"/>
                    <a:pt x="392302" y="260565"/>
                    <a:pt x="393306" y="261835"/>
                  </a:cubicBezTo>
                  <a:cubicBezTo>
                    <a:pt x="393903" y="262572"/>
                    <a:pt x="394944" y="263220"/>
                    <a:pt x="395732" y="263817"/>
                  </a:cubicBezTo>
                  <a:cubicBezTo>
                    <a:pt x="396468" y="264401"/>
                    <a:pt x="397370" y="264922"/>
                    <a:pt x="398259" y="265442"/>
                  </a:cubicBezTo>
                  <a:cubicBezTo>
                    <a:pt x="399072" y="265861"/>
                    <a:pt x="400113" y="266077"/>
                    <a:pt x="400824" y="266585"/>
                  </a:cubicBezTo>
                  <a:cubicBezTo>
                    <a:pt x="402907" y="268084"/>
                    <a:pt x="401459" y="270141"/>
                    <a:pt x="402234" y="271983"/>
                  </a:cubicBezTo>
                  <a:cubicBezTo>
                    <a:pt x="402907" y="273697"/>
                    <a:pt x="406374" y="274027"/>
                    <a:pt x="407898" y="273469"/>
                  </a:cubicBezTo>
                  <a:cubicBezTo>
                    <a:pt x="410718" y="272478"/>
                    <a:pt x="409155" y="269494"/>
                    <a:pt x="410641" y="267500"/>
                  </a:cubicBezTo>
                  <a:cubicBezTo>
                    <a:pt x="411683" y="266153"/>
                    <a:pt x="413956" y="266026"/>
                    <a:pt x="415302" y="267309"/>
                  </a:cubicBezTo>
                  <a:cubicBezTo>
                    <a:pt x="416560" y="268389"/>
                    <a:pt x="415632" y="269798"/>
                    <a:pt x="415861" y="271259"/>
                  </a:cubicBezTo>
                  <a:cubicBezTo>
                    <a:pt x="416191" y="273812"/>
                    <a:pt x="418464" y="276428"/>
                    <a:pt x="419684" y="278650"/>
                  </a:cubicBezTo>
                  <a:cubicBezTo>
                    <a:pt x="420916" y="280657"/>
                    <a:pt x="421627" y="281368"/>
                    <a:pt x="424192" y="281178"/>
                  </a:cubicBezTo>
                  <a:cubicBezTo>
                    <a:pt x="425602" y="281038"/>
                    <a:pt x="427088" y="280987"/>
                    <a:pt x="428358" y="280225"/>
                  </a:cubicBezTo>
                  <a:cubicBezTo>
                    <a:pt x="429437" y="279539"/>
                    <a:pt x="429844" y="279171"/>
                    <a:pt x="431114" y="279069"/>
                  </a:cubicBezTo>
                  <a:cubicBezTo>
                    <a:pt x="432193" y="278980"/>
                    <a:pt x="434314" y="280098"/>
                    <a:pt x="434975" y="279590"/>
                  </a:cubicBezTo>
                  <a:cubicBezTo>
                    <a:pt x="435279" y="279400"/>
                    <a:pt x="435432" y="278130"/>
                    <a:pt x="435495" y="277825"/>
                  </a:cubicBezTo>
                  <a:cubicBezTo>
                    <a:pt x="435876" y="277317"/>
                    <a:pt x="436359" y="276936"/>
                    <a:pt x="436651" y="276339"/>
                  </a:cubicBezTo>
                  <a:cubicBezTo>
                    <a:pt x="437807" y="273773"/>
                    <a:pt x="439191" y="269875"/>
                    <a:pt x="436168" y="268008"/>
                  </a:cubicBezTo>
                  <a:cubicBezTo>
                    <a:pt x="435203" y="267373"/>
                    <a:pt x="434568" y="266890"/>
                    <a:pt x="433870" y="265988"/>
                  </a:cubicBezTo>
                  <a:cubicBezTo>
                    <a:pt x="433273" y="265264"/>
                    <a:pt x="432854" y="264071"/>
                    <a:pt x="432193" y="263550"/>
                  </a:cubicBezTo>
                  <a:cubicBezTo>
                    <a:pt x="431114" y="262661"/>
                    <a:pt x="429552" y="263055"/>
                    <a:pt x="428129" y="262661"/>
                  </a:cubicBezTo>
                  <a:cubicBezTo>
                    <a:pt x="426643" y="262242"/>
                    <a:pt x="425792" y="261899"/>
                    <a:pt x="424967" y="260527"/>
                  </a:cubicBezTo>
                  <a:cubicBezTo>
                    <a:pt x="424484" y="259702"/>
                    <a:pt x="423925" y="258038"/>
                    <a:pt x="422960" y="257517"/>
                  </a:cubicBezTo>
                  <a:cubicBezTo>
                    <a:pt x="422325" y="257187"/>
                    <a:pt x="421627" y="257517"/>
                    <a:pt x="420916" y="257454"/>
                  </a:cubicBezTo>
                  <a:cubicBezTo>
                    <a:pt x="419201" y="256895"/>
                    <a:pt x="419163" y="254622"/>
                    <a:pt x="417461" y="254127"/>
                  </a:cubicBezTo>
                  <a:cubicBezTo>
                    <a:pt x="416420" y="253771"/>
                    <a:pt x="415150" y="254203"/>
                    <a:pt x="414070" y="253390"/>
                  </a:cubicBezTo>
                  <a:cubicBezTo>
                    <a:pt x="413359" y="252742"/>
                    <a:pt x="413029" y="251421"/>
                    <a:pt x="412280" y="250736"/>
                  </a:cubicBezTo>
                  <a:cubicBezTo>
                    <a:pt x="410908" y="249148"/>
                    <a:pt x="408863" y="249580"/>
                    <a:pt x="407225" y="248132"/>
                  </a:cubicBezTo>
                  <a:cubicBezTo>
                    <a:pt x="405587" y="246583"/>
                    <a:pt x="404469" y="244246"/>
                    <a:pt x="402234" y="243979"/>
                  </a:cubicBezTo>
                  <a:cubicBezTo>
                    <a:pt x="400938" y="243903"/>
                    <a:pt x="400342" y="244157"/>
                    <a:pt x="399554" y="243052"/>
                  </a:cubicBezTo>
                  <a:cubicBezTo>
                    <a:pt x="398932" y="242150"/>
                    <a:pt x="399110" y="241109"/>
                    <a:pt x="398145" y="240360"/>
                  </a:cubicBezTo>
                  <a:cubicBezTo>
                    <a:pt x="396913" y="239369"/>
                    <a:pt x="394754" y="239890"/>
                    <a:pt x="393750" y="241046"/>
                  </a:cubicBezTo>
                  <a:cubicBezTo>
                    <a:pt x="392861" y="241973"/>
                    <a:pt x="393306" y="243776"/>
                    <a:pt x="393192" y="245008"/>
                  </a:cubicBezTo>
                  <a:cubicBezTo>
                    <a:pt x="392455" y="245135"/>
                    <a:pt x="391972" y="244767"/>
                    <a:pt x="391147" y="244640"/>
                  </a:cubicBezTo>
                  <a:cubicBezTo>
                    <a:pt x="389102" y="244538"/>
                    <a:pt x="388924" y="245491"/>
                    <a:pt x="390550" y="246583"/>
                  </a:cubicBezTo>
                  <a:cubicBezTo>
                    <a:pt x="391566" y="247103"/>
                    <a:pt x="391528" y="246938"/>
                    <a:pt x="391782" y="247929"/>
                  </a:cubicBezTo>
                  <a:cubicBezTo>
                    <a:pt x="392049" y="249288"/>
                    <a:pt x="391668" y="249288"/>
                    <a:pt x="393128" y="249618"/>
                  </a:cubicBezTo>
                  <a:cubicBezTo>
                    <a:pt x="393750" y="249885"/>
                    <a:pt x="396328" y="250736"/>
                    <a:pt x="396430" y="251460"/>
                  </a:cubicBezTo>
                  <a:cubicBezTo>
                    <a:pt x="396621" y="253047"/>
                    <a:pt x="393496" y="251714"/>
                    <a:pt x="392899" y="251421"/>
                  </a:cubicBezTo>
                  <a:close/>
                  <a:moveTo>
                    <a:pt x="506793" y="2719412"/>
                  </a:moveTo>
                  <a:cubicBezTo>
                    <a:pt x="503923" y="2717444"/>
                    <a:pt x="502551" y="2715209"/>
                    <a:pt x="501650" y="2711450"/>
                  </a:cubicBezTo>
                  <a:cubicBezTo>
                    <a:pt x="501129" y="2708846"/>
                    <a:pt x="500875" y="2704934"/>
                    <a:pt x="501434" y="2702229"/>
                  </a:cubicBezTo>
                  <a:cubicBezTo>
                    <a:pt x="502208" y="2698508"/>
                    <a:pt x="505307" y="2695194"/>
                    <a:pt x="505828" y="2691244"/>
                  </a:cubicBezTo>
                  <a:cubicBezTo>
                    <a:pt x="506234" y="2688386"/>
                    <a:pt x="505599" y="2683916"/>
                    <a:pt x="503847" y="2681681"/>
                  </a:cubicBezTo>
                  <a:cubicBezTo>
                    <a:pt x="501840" y="2679077"/>
                    <a:pt x="500646" y="2679496"/>
                    <a:pt x="501103" y="2675877"/>
                  </a:cubicBezTo>
                  <a:cubicBezTo>
                    <a:pt x="502145" y="2668816"/>
                    <a:pt x="500989" y="2667254"/>
                    <a:pt x="493953" y="2666136"/>
                  </a:cubicBezTo>
                  <a:cubicBezTo>
                    <a:pt x="493395" y="2663342"/>
                    <a:pt x="496227" y="2661030"/>
                    <a:pt x="495071" y="2658287"/>
                  </a:cubicBezTo>
                  <a:cubicBezTo>
                    <a:pt x="493585" y="2654896"/>
                    <a:pt x="489940" y="2656166"/>
                    <a:pt x="490562" y="2652293"/>
                  </a:cubicBezTo>
                  <a:cubicBezTo>
                    <a:pt x="490867" y="2650096"/>
                    <a:pt x="493204" y="2646781"/>
                    <a:pt x="489597" y="2645664"/>
                  </a:cubicBezTo>
                  <a:cubicBezTo>
                    <a:pt x="486918" y="2644851"/>
                    <a:pt x="485698" y="2648051"/>
                    <a:pt x="484987" y="2650096"/>
                  </a:cubicBezTo>
                  <a:cubicBezTo>
                    <a:pt x="484428" y="2651505"/>
                    <a:pt x="484657" y="2654338"/>
                    <a:pt x="483120" y="2655341"/>
                  </a:cubicBezTo>
                  <a:cubicBezTo>
                    <a:pt x="480974" y="2656725"/>
                    <a:pt x="477316" y="2654566"/>
                    <a:pt x="479107" y="2659367"/>
                  </a:cubicBezTo>
                  <a:cubicBezTo>
                    <a:pt x="479666" y="2660738"/>
                    <a:pt x="480745" y="2661030"/>
                    <a:pt x="480974" y="2662783"/>
                  </a:cubicBezTo>
                  <a:cubicBezTo>
                    <a:pt x="481037" y="2663571"/>
                    <a:pt x="480339" y="2664459"/>
                    <a:pt x="480225" y="2665310"/>
                  </a:cubicBezTo>
                  <a:cubicBezTo>
                    <a:pt x="479933" y="2668816"/>
                    <a:pt x="480339" y="2669298"/>
                    <a:pt x="477989" y="2672016"/>
                  </a:cubicBezTo>
                  <a:cubicBezTo>
                    <a:pt x="475056" y="2675432"/>
                    <a:pt x="478104" y="2682582"/>
                    <a:pt x="470992" y="2682392"/>
                  </a:cubicBezTo>
                  <a:cubicBezTo>
                    <a:pt x="468731" y="2684106"/>
                    <a:pt x="467944" y="2691765"/>
                    <a:pt x="465493" y="2691879"/>
                  </a:cubicBezTo>
                  <a:cubicBezTo>
                    <a:pt x="463067" y="2691993"/>
                    <a:pt x="461695" y="2686405"/>
                    <a:pt x="459803" y="2685224"/>
                  </a:cubicBezTo>
                  <a:cubicBezTo>
                    <a:pt x="456412" y="2683103"/>
                    <a:pt x="452882" y="2684259"/>
                    <a:pt x="452018" y="2688234"/>
                  </a:cubicBezTo>
                  <a:cubicBezTo>
                    <a:pt x="450202" y="2695409"/>
                    <a:pt x="456412" y="2693631"/>
                    <a:pt x="460425" y="2695117"/>
                  </a:cubicBezTo>
                  <a:cubicBezTo>
                    <a:pt x="460425" y="2698915"/>
                    <a:pt x="459803" y="2699359"/>
                    <a:pt x="456260" y="2700108"/>
                  </a:cubicBezTo>
                  <a:cubicBezTo>
                    <a:pt x="453961" y="2700629"/>
                    <a:pt x="450380" y="2701112"/>
                    <a:pt x="452056" y="2704414"/>
                  </a:cubicBezTo>
                  <a:cubicBezTo>
                    <a:pt x="453961" y="2704528"/>
                    <a:pt x="455968" y="2704350"/>
                    <a:pt x="457898" y="2704528"/>
                  </a:cubicBezTo>
                  <a:cubicBezTo>
                    <a:pt x="458088" y="2706128"/>
                    <a:pt x="457936" y="2708363"/>
                    <a:pt x="456641" y="2709405"/>
                  </a:cubicBezTo>
                  <a:cubicBezTo>
                    <a:pt x="454926" y="2710738"/>
                    <a:pt x="453059" y="2708998"/>
                    <a:pt x="451459" y="2709964"/>
                  </a:cubicBezTo>
                  <a:cubicBezTo>
                    <a:pt x="448563" y="2711970"/>
                    <a:pt x="448678" y="2723654"/>
                    <a:pt x="441413" y="2717850"/>
                  </a:cubicBezTo>
                  <a:cubicBezTo>
                    <a:pt x="444284" y="2713609"/>
                    <a:pt x="439521" y="2707728"/>
                    <a:pt x="438632" y="2714802"/>
                  </a:cubicBezTo>
                  <a:cubicBezTo>
                    <a:pt x="438365" y="2717292"/>
                    <a:pt x="438404" y="2717177"/>
                    <a:pt x="436765" y="2718638"/>
                  </a:cubicBezTo>
                  <a:cubicBezTo>
                    <a:pt x="435495" y="2719819"/>
                    <a:pt x="434530" y="2720047"/>
                    <a:pt x="434314" y="2721648"/>
                  </a:cubicBezTo>
                  <a:cubicBezTo>
                    <a:pt x="433933" y="2723769"/>
                    <a:pt x="435356" y="2725737"/>
                    <a:pt x="437730" y="2725293"/>
                  </a:cubicBezTo>
                  <a:cubicBezTo>
                    <a:pt x="438734" y="2730093"/>
                    <a:pt x="435495" y="2729166"/>
                    <a:pt x="433489" y="2729014"/>
                  </a:cubicBezTo>
                  <a:cubicBezTo>
                    <a:pt x="433565" y="2729014"/>
                    <a:pt x="431850" y="2726778"/>
                    <a:pt x="430110" y="2726664"/>
                  </a:cubicBezTo>
                  <a:cubicBezTo>
                    <a:pt x="429145" y="2726601"/>
                    <a:pt x="427050" y="2727185"/>
                    <a:pt x="426199" y="2727782"/>
                  </a:cubicBezTo>
                  <a:cubicBezTo>
                    <a:pt x="421957" y="2730309"/>
                    <a:pt x="421627" y="2741663"/>
                    <a:pt x="415404" y="2740101"/>
                  </a:cubicBezTo>
                  <a:cubicBezTo>
                    <a:pt x="415480" y="2737459"/>
                    <a:pt x="415785" y="2734741"/>
                    <a:pt x="413664" y="2733255"/>
                  </a:cubicBezTo>
                  <a:cubicBezTo>
                    <a:pt x="411543" y="2735453"/>
                    <a:pt x="409752" y="2738653"/>
                    <a:pt x="406666" y="2738869"/>
                  </a:cubicBezTo>
                  <a:cubicBezTo>
                    <a:pt x="406552" y="2732697"/>
                    <a:pt x="404139" y="2735567"/>
                    <a:pt x="401713" y="2738056"/>
                  </a:cubicBezTo>
                  <a:cubicBezTo>
                    <a:pt x="399669" y="2740215"/>
                    <a:pt x="401116" y="2741472"/>
                    <a:pt x="397954" y="2742704"/>
                  </a:cubicBezTo>
                  <a:cubicBezTo>
                    <a:pt x="396430" y="2743225"/>
                    <a:pt x="393496" y="2742704"/>
                    <a:pt x="391820" y="2742552"/>
                  </a:cubicBezTo>
                  <a:cubicBezTo>
                    <a:pt x="390588" y="2733255"/>
                    <a:pt x="381927" y="2745193"/>
                    <a:pt x="380098" y="2746502"/>
                  </a:cubicBezTo>
                  <a:cubicBezTo>
                    <a:pt x="374929" y="2750337"/>
                    <a:pt x="368719" y="2744571"/>
                    <a:pt x="363918" y="2749029"/>
                  </a:cubicBezTo>
                  <a:cubicBezTo>
                    <a:pt x="357174" y="2755353"/>
                    <a:pt x="366077" y="2758186"/>
                    <a:pt x="364477" y="2764396"/>
                  </a:cubicBezTo>
                  <a:cubicBezTo>
                    <a:pt x="363766" y="2767152"/>
                    <a:pt x="359333" y="2771686"/>
                    <a:pt x="358152" y="2774670"/>
                  </a:cubicBezTo>
                  <a:cubicBezTo>
                    <a:pt x="356844" y="2777794"/>
                    <a:pt x="354990" y="2782811"/>
                    <a:pt x="355028" y="2785859"/>
                  </a:cubicBezTo>
                  <a:cubicBezTo>
                    <a:pt x="355028" y="2786646"/>
                    <a:pt x="356730" y="2789135"/>
                    <a:pt x="356768" y="2790850"/>
                  </a:cubicBezTo>
                  <a:cubicBezTo>
                    <a:pt x="356844" y="2792564"/>
                    <a:pt x="354914" y="2793936"/>
                    <a:pt x="354990" y="2795651"/>
                  </a:cubicBezTo>
                  <a:cubicBezTo>
                    <a:pt x="355282" y="2799219"/>
                    <a:pt x="356730" y="2798965"/>
                    <a:pt x="358292" y="2801454"/>
                  </a:cubicBezTo>
                  <a:cubicBezTo>
                    <a:pt x="364363" y="2811310"/>
                    <a:pt x="369239" y="2822702"/>
                    <a:pt x="363435" y="2833865"/>
                  </a:cubicBezTo>
                  <a:cubicBezTo>
                    <a:pt x="360680" y="2838957"/>
                    <a:pt x="358038" y="2842082"/>
                    <a:pt x="356920" y="2847746"/>
                  </a:cubicBezTo>
                  <a:cubicBezTo>
                    <a:pt x="355473" y="2854693"/>
                    <a:pt x="351561" y="2854998"/>
                    <a:pt x="350672" y="2861538"/>
                  </a:cubicBezTo>
                  <a:cubicBezTo>
                    <a:pt x="349440" y="2870441"/>
                    <a:pt x="351231" y="2868841"/>
                    <a:pt x="341922" y="2870060"/>
                  </a:cubicBezTo>
                  <a:cubicBezTo>
                    <a:pt x="333705" y="2871368"/>
                    <a:pt x="334479" y="2879001"/>
                    <a:pt x="334479" y="2885770"/>
                  </a:cubicBezTo>
                  <a:cubicBezTo>
                    <a:pt x="334479" y="2891421"/>
                    <a:pt x="332701" y="2896819"/>
                    <a:pt x="333438" y="2902254"/>
                  </a:cubicBezTo>
                  <a:cubicBezTo>
                    <a:pt x="333743" y="2904782"/>
                    <a:pt x="334441" y="2908719"/>
                    <a:pt x="335864" y="2910586"/>
                  </a:cubicBezTo>
                  <a:cubicBezTo>
                    <a:pt x="337197" y="2912148"/>
                    <a:pt x="338353" y="2911881"/>
                    <a:pt x="338836" y="2914040"/>
                  </a:cubicBezTo>
                  <a:cubicBezTo>
                    <a:pt x="339026" y="2914942"/>
                    <a:pt x="338582" y="2916275"/>
                    <a:pt x="338721" y="2917202"/>
                  </a:cubicBezTo>
                  <a:cubicBezTo>
                    <a:pt x="339242" y="2920669"/>
                    <a:pt x="343446" y="2925089"/>
                    <a:pt x="338874" y="2926689"/>
                  </a:cubicBezTo>
                  <a:cubicBezTo>
                    <a:pt x="335038" y="2928150"/>
                    <a:pt x="334746" y="2926359"/>
                    <a:pt x="333781" y="2931871"/>
                  </a:cubicBezTo>
                  <a:cubicBezTo>
                    <a:pt x="333146" y="2935071"/>
                    <a:pt x="332701" y="2939008"/>
                    <a:pt x="334187" y="2942132"/>
                  </a:cubicBezTo>
                  <a:cubicBezTo>
                    <a:pt x="335267" y="2944253"/>
                    <a:pt x="337019" y="2945638"/>
                    <a:pt x="337604" y="2948012"/>
                  </a:cubicBezTo>
                  <a:cubicBezTo>
                    <a:pt x="338137" y="2949879"/>
                    <a:pt x="337426" y="2952102"/>
                    <a:pt x="338315" y="2953969"/>
                  </a:cubicBezTo>
                  <a:cubicBezTo>
                    <a:pt x="340144" y="2957461"/>
                    <a:pt x="344639" y="2957842"/>
                    <a:pt x="346062" y="2961894"/>
                  </a:cubicBezTo>
                  <a:cubicBezTo>
                    <a:pt x="346875" y="2964345"/>
                    <a:pt x="345681" y="2964751"/>
                    <a:pt x="348805" y="2966288"/>
                  </a:cubicBezTo>
                  <a:cubicBezTo>
                    <a:pt x="350151" y="2966872"/>
                    <a:pt x="351561" y="2966948"/>
                    <a:pt x="352945" y="2967062"/>
                  </a:cubicBezTo>
                  <a:cubicBezTo>
                    <a:pt x="354838" y="2967291"/>
                    <a:pt x="357924" y="2966427"/>
                    <a:pt x="359295" y="2967583"/>
                  </a:cubicBezTo>
                  <a:cubicBezTo>
                    <a:pt x="360006" y="2968180"/>
                    <a:pt x="359790" y="2970491"/>
                    <a:pt x="360159" y="2971304"/>
                  </a:cubicBezTo>
                  <a:cubicBezTo>
                    <a:pt x="361010" y="2973235"/>
                    <a:pt x="361797" y="2974136"/>
                    <a:pt x="363537" y="2975355"/>
                  </a:cubicBezTo>
                  <a:cubicBezTo>
                    <a:pt x="366369" y="2977222"/>
                    <a:pt x="369570" y="2977629"/>
                    <a:pt x="372884" y="2976664"/>
                  </a:cubicBezTo>
                  <a:cubicBezTo>
                    <a:pt x="378764" y="2974797"/>
                    <a:pt x="385013" y="2966948"/>
                    <a:pt x="390588" y="2967888"/>
                  </a:cubicBezTo>
                  <a:cubicBezTo>
                    <a:pt x="392302" y="2968180"/>
                    <a:pt x="393649" y="2969374"/>
                    <a:pt x="395503" y="2968929"/>
                  </a:cubicBezTo>
                  <a:cubicBezTo>
                    <a:pt x="397332" y="2968548"/>
                    <a:pt x="398513" y="2966542"/>
                    <a:pt x="400532" y="2966059"/>
                  </a:cubicBezTo>
                  <a:cubicBezTo>
                    <a:pt x="403504" y="2965310"/>
                    <a:pt x="406781" y="2966872"/>
                    <a:pt x="409943" y="2966542"/>
                  </a:cubicBezTo>
                  <a:cubicBezTo>
                    <a:pt x="412508" y="2966288"/>
                    <a:pt x="413143" y="2965310"/>
                    <a:pt x="414858" y="2963379"/>
                  </a:cubicBezTo>
                  <a:cubicBezTo>
                    <a:pt x="416521" y="2961373"/>
                    <a:pt x="418947" y="2960103"/>
                    <a:pt x="420471" y="2958020"/>
                  </a:cubicBezTo>
                  <a:cubicBezTo>
                    <a:pt x="422224" y="2955721"/>
                    <a:pt x="421208" y="2953410"/>
                    <a:pt x="422224" y="2950883"/>
                  </a:cubicBezTo>
                  <a:cubicBezTo>
                    <a:pt x="423367" y="2948343"/>
                    <a:pt x="426465" y="2946780"/>
                    <a:pt x="428244" y="2944482"/>
                  </a:cubicBezTo>
                  <a:cubicBezTo>
                    <a:pt x="431368" y="2940570"/>
                    <a:pt x="432447" y="2938119"/>
                    <a:pt x="432193" y="2933280"/>
                  </a:cubicBezTo>
                  <a:cubicBezTo>
                    <a:pt x="432041" y="2930931"/>
                    <a:pt x="432041" y="2928670"/>
                    <a:pt x="433197" y="2926626"/>
                  </a:cubicBezTo>
                  <a:cubicBezTo>
                    <a:pt x="435089" y="2923197"/>
                    <a:pt x="438696" y="2921444"/>
                    <a:pt x="439813" y="2917469"/>
                  </a:cubicBezTo>
                  <a:cubicBezTo>
                    <a:pt x="441159" y="2912922"/>
                    <a:pt x="439597" y="2907753"/>
                    <a:pt x="440855" y="2903296"/>
                  </a:cubicBezTo>
                  <a:cubicBezTo>
                    <a:pt x="441680" y="2900235"/>
                    <a:pt x="445096" y="2898673"/>
                    <a:pt x="445884" y="2895333"/>
                  </a:cubicBezTo>
                  <a:cubicBezTo>
                    <a:pt x="446659" y="2892386"/>
                    <a:pt x="446595" y="2890151"/>
                    <a:pt x="448297" y="2887256"/>
                  </a:cubicBezTo>
                  <a:cubicBezTo>
                    <a:pt x="451205" y="2882226"/>
                    <a:pt x="453847" y="2876207"/>
                    <a:pt x="457301" y="2871622"/>
                  </a:cubicBezTo>
                  <a:cubicBezTo>
                    <a:pt x="461695" y="2865856"/>
                    <a:pt x="459867" y="2859874"/>
                    <a:pt x="460501" y="2853029"/>
                  </a:cubicBezTo>
                  <a:cubicBezTo>
                    <a:pt x="460984" y="2847225"/>
                    <a:pt x="467093" y="2845028"/>
                    <a:pt x="468134" y="2839364"/>
                  </a:cubicBezTo>
                  <a:cubicBezTo>
                    <a:pt x="469430" y="2832938"/>
                    <a:pt x="470471" y="2828175"/>
                    <a:pt x="473748" y="2822371"/>
                  </a:cubicBezTo>
                  <a:cubicBezTo>
                    <a:pt x="476796" y="2816821"/>
                    <a:pt x="478624" y="2812288"/>
                    <a:pt x="479958" y="2806255"/>
                  </a:cubicBezTo>
                  <a:cubicBezTo>
                    <a:pt x="480974" y="2802128"/>
                    <a:pt x="483235" y="2798737"/>
                    <a:pt x="484543" y="2794609"/>
                  </a:cubicBezTo>
                  <a:cubicBezTo>
                    <a:pt x="485762" y="2791079"/>
                    <a:pt x="486918" y="2786240"/>
                    <a:pt x="487222" y="2782443"/>
                  </a:cubicBezTo>
                  <a:cubicBezTo>
                    <a:pt x="487552" y="2779090"/>
                    <a:pt x="486549" y="2776448"/>
                    <a:pt x="488149" y="2773248"/>
                  </a:cubicBezTo>
                  <a:cubicBezTo>
                    <a:pt x="489635" y="2770276"/>
                    <a:pt x="489712" y="2768828"/>
                    <a:pt x="490308" y="2765437"/>
                  </a:cubicBezTo>
                  <a:cubicBezTo>
                    <a:pt x="490753" y="2762910"/>
                    <a:pt x="492798" y="2760980"/>
                    <a:pt x="493064" y="2758478"/>
                  </a:cubicBezTo>
                  <a:cubicBezTo>
                    <a:pt x="493356" y="2756065"/>
                    <a:pt x="492163" y="2754236"/>
                    <a:pt x="491680" y="2752001"/>
                  </a:cubicBezTo>
                  <a:cubicBezTo>
                    <a:pt x="490347" y="2746235"/>
                    <a:pt x="488670" y="2730309"/>
                    <a:pt x="496227" y="2728709"/>
                  </a:cubicBezTo>
                  <a:cubicBezTo>
                    <a:pt x="497827" y="2731427"/>
                    <a:pt x="498525" y="2745016"/>
                    <a:pt x="504291" y="2739872"/>
                  </a:cubicBezTo>
                  <a:cubicBezTo>
                    <a:pt x="506717" y="2737751"/>
                    <a:pt x="508050" y="2731427"/>
                    <a:pt x="508876" y="2728709"/>
                  </a:cubicBezTo>
                  <a:cubicBezTo>
                    <a:pt x="510133" y="2724365"/>
                    <a:pt x="510286" y="2721800"/>
                    <a:pt x="506793" y="2719412"/>
                  </a:cubicBezTo>
                  <a:close/>
                  <a:moveTo>
                    <a:pt x="113550" y="1478000"/>
                  </a:moveTo>
                  <a:cubicBezTo>
                    <a:pt x="107670" y="1478267"/>
                    <a:pt x="100825" y="1483728"/>
                    <a:pt x="96177" y="1486928"/>
                  </a:cubicBezTo>
                  <a:cubicBezTo>
                    <a:pt x="94132" y="1488351"/>
                    <a:pt x="90665" y="1488719"/>
                    <a:pt x="88214" y="1488046"/>
                  </a:cubicBezTo>
                  <a:cubicBezTo>
                    <a:pt x="86309" y="1487792"/>
                    <a:pt x="86055" y="1486039"/>
                    <a:pt x="84264" y="1485404"/>
                  </a:cubicBezTo>
                  <a:cubicBezTo>
                    <a:pt x="82702" y="1484845"/>
                    <a:pt x="80987" y="1485773"/>
                    <a:pt x="79692" y="1486331"/>
                  </a:cubicBezTo>
                  <a:cubicBezTo>
                    <a:pt x="77304" y="1487233"/>
                    <a:pt x="77203" y="1487716"/>
                    <a:pt x="76644" y="1489938"/>
                  </a:cubicBezTo>
                  <a:cubicBezTo>
                    <a:pt x="75006" y="1497279"/>
                    <a:pt x="67195" y="1491284"/>
                    <a:pt x="62090" y="1493443"/>
                  </a:cubicBezTo>
                  <a:cubicBezTo>
                    <a:pt x="60083" y="1494294"/>
                    <a:pt x="59156" y="1496860"/>
                    <a:pt x="59601" y="1498879"/>
                  </a:cubicBezTo>
                  <a:cubicBezTo>
                    <a:pt x="60566" y="1502664"/>
                    <a:pt x="64477" y="1502524"/>
                    <a:pt x="67449" y="1503006"/>
                  </a:cubicBezTo>
                  <a:cubicBezTo>
                    <a:pt x="67563" y="1503006"/>
                    <a:pt x="67741" y="1503006"/>
                    <a:pt x="67932" y="1503121"/>
                  </a:cubicBezTo>
                  <a:cubicBezTo>
                    <a:pt x="71399" y="1503565"/>
                    <a:pt x="72212" y="1507921"/>
                    <a:pt x="75412" y="1509064"/>
                  </a:cubicBezTo>
                  <a:cubicBezTo>
                    <a:pt x="78460" y="1510182"/>
                    <a:pt x="82626" y="1510042"/>
                    <a:pt x="85305" y="1507921"/>
                  </a:cubicBezTo>
                  <a:cubicBezTo>
                    <a:pt x="87426" y="1506283"/>
                    <a:pt x="87502" y="1503489"/>
                    <a:pt x="90411" y="1503413"/>
                  </a:cubicBezTo>
                  <a:cubicBezTo>
                    <a:pt x="94132" y="1503299"/>
                    <a:pt x="96545" y="1504759"/>
                    <a:pt x="100152" y="1502257"/>
                  </a:cubicBezTo>
                  <a:cubicBezTo>
                    <a:pt x="102870" y="1500517"/>
                    <a:pt x="103505" y="1498206"/>
                    <a:pt x="102831" y="1495082"/>
                  </a:cubicBezTo>
                  <a:cubicBezTo>
                    <a:pt x="102349" y="1493253"/>
                    <a:pt x="101053" y="1492250"/>
                    <a:pt x="102577" y="1490357"/>
                  </a:cubicBezTo>
                  <a:cubicBezTo>
                    <a:pt x="105816" y="1486230"/>
                    <a:pt x="117081" y="1486115"/>
                    <a:pt x="113550" y="1478000"/>
                  </a:cubicBezTo>
                  <a:close/>
                  <a:moveTo>
                    <a:pt x="3975" y="538492"/>
                  </a:moveTo>
                  <a:cubicBezTo>
                    <a:pt x="3048" y="536981"/>
                    <a:pt x="1562" y="536308"/>
                    <a:pt x="1701" y="534377"/>
                  </a:cubicBezTo>
                  <a:cubicBezTo>
                    <a:pt x="1854" y="532599"/>
                    <a:pt x="2374" y="530758"/>
                    <a:pt x="1333" y="529082"/>
                  </a:cubicBezTo>
                  <a:cubicBezTo>
                    <a:pt x="1066" y="528650"/>
                    <a:pt x="736" y="528485"/>
                    <a:pt x="406" y="528231"/>
                  </a:cubicBezTo>
                  <a:lnTo>
                    <a:pt x="406" y="546950"/>
                  </a:lnTo>
                  <a:cubicBezTo>
                    <a:pt x="622" y="545363"/>
                    <a:pt x="1854" y="544080"/>
                    <a:pt x="2971" y="543153"/>
                  </a:cubicBezTo>
                  <a:cubicBezTo>
                    <a:pt x="4305" y="541858"/>
                    <a:pt x="4978" y="540143"/>
                    <a:pt x="3975" y="538492"/>
                  </a:cubicBezTo>
                  <a:close/>
                  <a:moveTo>
                    <a:pt x="936193" y="1818373"/>
                  </a:moveTo>
                  <a:cubicBezTo>
                    <a:pt x="936980" y="1819528"/>
                    <a:pt x="938174" y="1820303"/>
                    <a:pt x="939101" y="1821383"/>
                  </a:cubicBezTo>
                  <a:lnTo>
                    <a:pt x="939101" y="1813610"/>
                  </a:lnTo>
                  <a:cubicBezTo>
                    <a:pt x="936155" y="1813763"/>
                    <a:pt x="933894" y="1814576"/>
                    <a:pt x="936193" y="1818373"/>
                  </a:cubicBezTo>
                  <a:close/>
                </a:path>
              </a:pathLst>
            </a:custGeom>
            <a:solidFill>
              <a:srgbClr val="50CDD2">
                <a:alpha val="100000"/>
              </a:srgbClr>
            </a:solidFill>
            <a:ln w="12700" cap="flat" cmpd="sng">
              <a:noFill/>
              <a:prstDash val="solid"/>
              <a:miter lim="800000"/>
            </a:ln>
          </p:spPr>
          <p:txBody>
            <a:bodyPr anchor="ctr">
              <a:spAutoFit/>
            </a:bodyPr>
            <a:lstStyle/>
            <a:p>
              <a:pPr algn="ctr"/>
              <a:endParaRPr lang="en-US" dirty="0"/>
            </a:p>
          </p:txBody>
        </p:sp>
        <p:sp>
          <p:nvSpPr>
            <p:cNvPr id="21" name="Continent"/>
            <p:cNvSpPr/>
            <p:nvPr/>
          </p:nvSpPr>
          <p:spPr>
            <a:xfrm>
              <a:off x="5877607" y="6363668"/>
              <a:ext cx="938733" cy="2861298"/>
            </a:xfrm>
            <a:custGeom>
              <a:avLst/>
              <a:gdLst/>
              <a:ahLst/>
              <a:cxnLst/>
              <a:rect l="0" t="0" r="0" b="0"/>
              <a:pathLst>
                <a:path w="938733" h="2861297">
                  <a:moveTo>
                    <a:pt x="923480" y="188061"/>
                  </a:moveTo>
                  <a:cubicBezTo>
                    <a:pt x="924191" y="189255"/>
                    <a:pt x="927760" y="190703"/>
                    <a:pt x="929030" y="189941"/>
                  </a:cubicBezTo>
                  <a:cubicBezTo>
                    <a:pt x="930211" y="189344"/>
                    <a:pt x="929284" y="187731"/>
                    <a:pt x="930554" y="186778"/>
                  </a:cubicBezTo>
                  <a:cubicBezTo>
                    <a:pt x="933526" y="184505"/>
                    <a:pt x="935278" y="190157"/>
                    <a:pt x="938733" y="188950"/>
                  </a:cubicBezTo>
                  <a:lnTo>
                    <a:pt x="938733" y="86118"/>
                  </a:lnTo>
                  <a:lnTo>
                    <a:pt x="892746" y="68262"/>
                  </a:lnTo>
                  <a:cubicBezTo>
                    <a:pt x="892594" y="69049"/>
                    <a:pt x="892416" y="69875"/>
                    <a:pt x="892111" y="70459"/>
                  </a:cubicBezTo>
                  <a:cubicBezTo>
                    <a:pt x="891108" y="72085"/>
                    <a:pt x="891933" y="73545"/>
                    <a:pt x="890701" y="75412"/>
                  </a:cubicBezTo>
                  <a:cubicBezTo>
                    <a:pt x="889736" y="76962"/>
                    <a:pt x="888288" y="78930"/>
                    <a:pt x="886129" y="78155"/>
                  </a:cubicBezTo>
                  <a:cubicBezTo>
                    <a:pt x="883221" y="77088"/>
                    <a:pt x="884339" y="74066"/>
                    <a:pt x="885939" y="72605"/>
                  </a:cubicBezTo>
                  <a:cubicBezTo>
                    <a:pt x="886980" y="71577"/>
                    <a:pt x="890816" y="69151"/>
                    <a:pt x="888314" y="68262"/>
                  </a:cubicBezTo>
                  <a:cubicBezTo>
                    <a:pt x="887247" y="67856"/>
                    <a:pt x="884453" y="69113"/>
                    <a:pt x="883970" y="67563"/>
                  </a:cubicBezTo>
                  <a:cubicBezTo>
                    <a:pt x="883526" y="66154"/>
                    <a:pt x="885266" y="66548"/>
                    <a:pt x="885748" y="65811"/>
                  </a:cubicBezTo>
                  <a:cubicBezTo>
                    <a:pt x="885825" y="65684"/>
                    <a:pt x="885710" y="65595"/>
                    <a:pt x="885710" y="65519"/>
                  </a:cubicBezTo>
                  <a:lnTo>
                    <a:pt x="881888" y="64020"/>
                  </a:lnTo>
                  <a:cubicBezTo>
                    <a:pt x="881367" y="64604"/>
                    <a:pt x="881062" y="65430"/>
                    <a:pt x="880884" y="66357"/>
                  </a:cubicBezTo>
                  <a:cubicBezTo>
                    <a:pt x="880808" y="66916"/>
                    <a:pt x="880770" y="68325"/>
                    <a:pt x="879906" y="68414"/>
                  </a:cubicBezTo>
                  <a:cubicBezTo>
                    <a:pt x="878382" y="68630"/>
                    <a:pt x="879284" y="66357"/>
                    <a:pt x="879055" y="65633"/>
                  </a:cubicBezTo>
                  <a:cubicBezTo>
                    <a:pt x="878725" y="64731"/>
                    <a:pt x="878166" y="64135"/>
                    <a:pt x="877087" y="64173"/>
                  </a:cubicBezTo>
                  <a:cubicBezTo>
                    <a:pt x="875296" y="64312"/>
                    <a:pt x="876706" y="64871"/>
                    <a:pt x="875893" y="65468"/>
                  </a:cubicBezTo>
                  <a:cubicBezTo>
                    <a:pt x="873696" y="67144"/>
                    <a:pt x="874585" y="62788"/>
                    <a:pt x="874445" y="61569"/>
                  </a:cubicBezTo>
                  <a:cubicBezTo>
                    <a:pt x="873620" y="61442"/>
                    <a:pt x="872096" y="61315"/>
                    <a:pt x="871245" y="61798"/>
                  </a:cubicBezTo>
                  <a:cubicBezTo>
                    <a:pt x="870419" y="62268"/>
                    <a:pt x="870534" y="63423"/>
                    <a:pt x="869530" y="63576"/>
                  </a:cubicBezTo>
                  <a:cubicBezTo>
                    <a:pt x="867257" y="63944"/>
                    <a:pt x="866813" y="64579"/>
                    <a:pt x="866216" y="62356"/>
                  </a:cubicBezTo>
                  <a:cubicBezTo>
                    <a:pt x="865924" y="60820"/>
                    <a:pt x="864920" y="59436"/>
                    <a:pt x="863168" y="59855"/>
                  </a:cubicBezTo>
                  <a:cubicBezTo>
                    <a:pt x="861453" y="60261"/>
                    <a:pt x="860297" y="63423"/>
                    <a:pt x="859002" y="60477"/>
                  </a:cubicBezTo>
                  <a:cubicBezTo>
                    <a:pt x="858367" y="58927"/>
                    <a:pt x="858596" y="56654"/>
                    <a:pt x="859002" y="55168"/>
                  </a:cubicBezTo>
                  <a:cubicBezTo>
                    <a:pt x="859002" y="55168"/>
                    <a:pt x="859002" y="55117"/>
                    <a:pt x="859040" y="55117"/>
                  </a:cubicBezTo>
                  <a:lnTo>
                    <a:pt x="851814" y="52349"/>
                  </a:lnTo>
                  <a:lnTo>
                    <a:pt x="851750" y="52387"/>
                  </a:lnTo>
                  <a:cubicBezTo>
                    <a:pt x="850252" y="53936"/>
                    <a:pt x="851331" y="55905"/>
                    <a:pt x="850849" y="57772"/>
                  </a:cubicBezTo>
                  <a:cubicBezTo>
                    <a:pt x="850671" y="59004"/>
                    <a:pt x="850074" y="59562"/>
                    <a:pt x="848842" y="59855"/>
                  </a:cubicBezTo>
                  <a:cubicBezTo>
                    <a:pt x="846683" y="60261"/>
                    <a:pt x="846048" y="58966"/>
                    <a:pt x="846086" y="57099"/>
                  </a:cubicBezTo>
                  <a:cubicBezTo>
                    <a:pt x="846086" y="54914"/>
                    <a:pt x="846315" y="50431"/>
                    <a:pt x="842670" y="51155"/>
                  </a:cubicBezTo>
                  <a:cubicBezTo>
                    <a:pt x="840803" y="51485"/>
                    <a:pt x="840028" y="53111"/>
                    <a:pt x="837907" y="52565"/>
                  </a:cubicBezTo>
                  <a:cubicBezTo>
                    <a:pt x="836040" y="52044"/>
                    <a:pt x="836040" y="50698"/>
                    <a:pt x="834745" y="49745"/>
                  </a:cubicBezTo>
                  <a:cubicBezTo>
                    <a:pt x="833069" y="48463"/>
                    <a:pt x="832192" y="49479"/>
                    <a:pt x="831062" y="50634"/>
                  </a:cubicBezTo>
                  <a:cubicBezTo>
                    <a:pt x="829640" y="52006"/>
                    <a:pt x="826896" y="51714"/>
                    <a:pt x="825919" y="49745"/>
                  </a:cubicBezTo>
                  <a:cubicBezTo>
                    <a:pt x="823429" y="49618"/>
                    <a:pt x="824661" y="55422"/>
                    <a:pt x="821905" y="55511"/>
                  </a:cubicBezTo>
                  <a:cubicBezTo>
                    <a:pt x="821575" y="55511"/>
                    <a:pt x="820978" y="55117"/>
                    <a:pt x="820674" y="55117"/>
                  </a:cubicBezTo>
                  <a:cubicBezTo>
                    <a:pt x="820458" y="54457"/>
                    <a:pt x="820559" y="53035"/>
                    <a:pt x="819797" y="52603"/>
                  </a:cubicBezTo>
                  <a:cubicBezTo>
                    <a:pt x="818946" y="52006"/>
                    <a:pt x="817892" y="52603"/>
                    <a:pt x="817511" y="53378"/>
                  </a:cubicBezTo>
                  <a:cubicBezTo>
                    <a:pt x="816990" y="54317"/>
                    <a:pt x="817067" y="55981"/>
                    <a:pt x="815670" y="54394"/>
                  </a:cubicBezTo>
                  <a:cubicBezTo>
                    <a:pt x="814908" y="53530"/>
                    <a:pt x="814984" y="52476"/>
                    <a:pt x="814984" y="51333"/>
                  </a:cubicBezTo>
                  <a:cubicBezTo>
                    <a:pt x="814933" y="49618"/>
                    <a:pt x="814616" y="48031"/>
                    <a:pt x="813638" y="46545"/>
                  </a:cubicBezTo>
                  <a:cubicBezTo>
                    <a:pt x="813422" y="46062"/>
                    <a:pt x="812825" y="45465"/>
                    <a:pt x="812368" y="45085"/>
                  </a:cubicBezTo>
                  <a:cubicBezTo>
                    <a:pt x="812114" y="44970"/>
                    <a:pt x="811453" y="44869"/>
                    <a:pt x="811225" y="44602"/>
                  </a:cubicBezTo>
                  <a:cubicBezTo>
                    <a:pt x="810336" y="43814"/>
                    <a:pt x="810552" y="41998"/>
                    <a:pt x="809701" y="41021"/>
                  </a:cubicBezTo>
                  <a:cubicBezTo>
                    <a:pt x="808583" y="39662"/>
                    <a:pt x="806615" y="39865"/>
                    <a:pt x="805014" y="39865"/>
                  </a:cubicBezTo>
                  <a:cubicBezTo>
                    <a:pt x="803186" y="39865"/>
                    <a:pt x="801446" y="39954"/>
                    <a:pt x="799655" y="39954"/>
                  </a:cubicBezTo>
                  <a:cubicBezTo>
                    <a:pt x="798512" y="39954"/>
                    <a:pt x="796086" y="40246"/>
                    <a:pt x="795159" y="39497"/>
                  </a:cubicBezTo>
                  <a:cubicBezTo>
                    <a:pt x="794562" y="38976"/>
                    <a:pt x="794613" y="37642"/>
                    <a:pt x="795007" y="37007"/>
                  </a:cubicBezTo>
                  <a:cubicBezTo>
                    <a:pt x="795908" y="35674"/>
                    <a:pt x="798423" y="36067"/>
                    <a:pt x="799769" y="36067"/>
                  </a:cubicBezTo>
                  <a:cubicBezTo>
                    <a:pt x="801230" y="36195"/>
                    <a:pt x="802690" y="36664"/>
                    <a:pt x="804087" y="36791"/>
                  </a:cubicBezTo>
                  <a:cubicBezTo>
                    <a:pt x="806094" y="37122"/>
                    <a:pt x="808062" y="37084"/>
                    <a:pt x="810044" y="37084"/>
                  </a:cubicBezTo>
                  <a:cubicBezTo>
                    <a:pt x="810894" y="37084"/>
                    <a:pt x="811707" y="37084"/>
                    <a:pt x="812533" y="37058"/>
                  </a:cubicBezTo>
                  <a:lnTo>
                    <a:pt x="778776" y="23939"/>
                  </a:lnTo>
                  <a:cubicBezTo>
                    <a:pt x="778154" y="24536"/>
                    <a:pt x="777379" y="24955"/>
                    <a:pt x="776185" y="24841"/>
                  </a:cubicBezTo>
                  <a:cubicBezTo>
                    <a:pt x="775042" y="24701"/>
                    <a:pt x="774877" y="23647"/>
                    <a:pt x="774839" y="22390"/>
                  </a:cubicBezTo>
                  <a:lnTo>
                    <a:pt x="759180" y="16332"/>
                  </a:lnTo>
                  <a:cubicBezTo>
                    <a:pt x="759142" y="17449"/>
                    <a:pt x="758990" y="18541"/>
                    <a:pt x="759180" y="19621"/>
                  </a:cubicBezTo>
                  <a:cubicBezTo>
                    <a:pt x="759358" y="20180"/>
                    <a:pt x="759701" y="20713"/>
                    <a:pt x="759358" y="21272"/>
                  </a:cubicBezTo>
                  <a:cubicBezTo>
                    <a:pt x="758786" y="22098"/>
                    <a:pt x="756907" y="22237"/>
                    <a:pt x="756018" y="22098"/>
                  </a:cubicBezTo>
                  <a:cubicBezTo>
                    <a:pt x="755307" y="21971"/>
                    <a:pt x="754506" y="21336"/>
                    <a:pt x="753744" y="21742"/>
                  </a:cubicBezTo>
                  <a:cubicBezTo>
                    <a:pt x="753046" y="22237"/>
                    <a:pt x="752843" y="23583"/>
                    <a:pt x="752703" y="24244"/>
                  </a:cubicBezTo>
                  <a:cubicBezTo>
                    <a:pt x="752309" y="26111"/>
                    <a:pt x="750989" y="27038"/>
                    <a:pt x="748995" y="27343"/>
                  </a:cubicBezTo>
                  <a:cubicBezTo>
                    <a:pt x="748055" y="27343"/>
                    <a:pt x="747191" y="27228"/>
                    <a:pt x="746785" y="26250"/>
                  </a:cubicBezTo>
                  <a:cubicBezTo>
                    <a:pt x="745972" y="24841"/>
                    <a:pt x="746734" y="23545"/>
                    <a:pt x="747598" y="22390"/>
                  </a:cubicBezTo>
                  <a:cubicBezTo>
                    <a:pt x="748728" y="21081"/>
                    <a:pt x="749655" y="18935"/>
                    <a:pt x="750989" y="17881"/>
                  </a:cubicBezTo>
                  <a:cubicBezTo>
                    <a:pt x="751738" y="17259"/>
                    <a:pt x="752335" y="17132"/>
                    <a:pt x="752157" y="15938"/>
                  </a:cubicBezTo>
                  <a:cubicBezTo>
                    <a:pt x="751662" y="13639"/>
                    <a:pt x="748944" y="14909"/>
                    <a:pt x="747598" y="14058"/>
                  </a:cubicBezTo>
                  <a:cubicBezTo>
                    <a:pt x="746937" y="13639"/>
                    <a:pt x="746785" y="12903"/>
                    <a:pt x="747153" y="12153"/>
                  </a:cubicBezTo>
                  <a:cubicBezTo>
                    <a:pt x="747229" y="11976"/>
                    <a:pt x="747458" y="11925"/>
                    <a:pt x="747598" y="11785"/>
                  </a:cubicBezTo>
                  <a:lnTo>
                    <a:pt x="743521" y="10210"/>
                  </a:lnTo>
                  <a:cubicBezTo>
                    <a:pt x="743521" y="10439"/>
                    <a:pt x="743508" y="10604"/>
                    <a:pt x="743508" y="10769"/>
                  </a:cubicBezTo>
                  <a:cubicBezTo>
                    <a:pt x="743394" y="12407"/>
                    <a:pt x="742530" y="12407"/>
                    <a:pt x="741692" y="13728"/>
                  </a:cubicBezTo>
                  <a:cubicBezTo>
                    <a:pt x="740562" y="15900"/>
                    <a:pt x="742124" y="17614"/>
                    <a:pt x="739749" y="19075"/>
                  </a:cubicBezTo>
                  <a:cubicBezTo>
                    <a:pt x="738555" y="19824"/>
                    <a:pt x="736625" y="20256"/>
                    <a:pt x="736257" y="21678"/>
                  </a:cubicBezTo>
                  <a:cubicBezTo>
                    <a:pt x="736091" y="22263"/>
                    <a:pt x="736358" y="22910"/>
                    <a:pt x="736295" y="23545"/>
                  </a:cubicBezTo>
                  <a:cubicBezTo>
                    <a:pt x="736257" y="24358"/>
                    <a:pt x="736091" y="25031"/>
                    <a:pt x="735939" y="25895"/>
                  </a:cubicBezTo>
                  <a:cubicBezTo>
                    <a:pt x="735850" y="27406"/>
                    <a:pt x="735774" y="28981"/>
                    <a:pt x="736091" y="30568"/>
                  </a:cubicBezTo>
                  <a:cubicBezTo>
                    <a:pt x="736142" y="31203"/>
                    <a:pt x="736434" y="31838"/>
                    <a:pt x="736358" y="32512"/>
                  </a:cubicBezTo>
                  <a:cubicBezTo>
                    <a:pt x="736358" y="33464"/>
                    <a:pt x="735736" y="34328"/>
                    <a:pt x="735469" y="35217"/>
                  </a:cubicBezTo>
                  <a:cubicBezTo>
                    <a:pt x="734949" y="36791"/>
                    <a:pt x="734809" y="37985"/>
                    <a:pt x="733183" y="38976"/>
                  </a:cubicBezTo>
                  <a:cubicBezTo>
                    <a:pt x="732574" y="39395"/>
                    <a:pt x="731672" y="39700"/>
                    <a:pt x="731126" y="40246"/>
                  </a:cubicBezTo>
                  <a:cubicBezTo>
                    <a:pt x="730605" y="40982"/>
                    <a:pt x="730427" y="42100"/>
                    <a:pt x="729780" y="42659"/>
                  </a:cubicBezTo>
                  <a:cubicBezTo>
                    <a:pt x="728332" y="43814"/>
                    <a:pt x="726211" y="41401"/>
                    <a:pt x="725500" y="40093"/>
                  </a:cubicBezTo>
                  <a:cubicBezTo>
                    <a:pt x="724306" y="37782"/>
                    <a:pt x="726998" y="34950"/>
                    <a:pt x="727214" y="32613"/>
                  </a:cubicBezTo>
                  <a:cubicBezTo>
                    <a:pt x="727506" y="30937"/>
                    <a:pt x="726770" y="30137"/>
                    <a:pt x="726363" y="28625"/>
                  </a:cubicBezTo>
                  <a:cubicBezTo>
                    <a:pt x="725868" y="27038"/>
                    <a:pt x="726693" y="26111"/>
                    <a:pt x="726998" y="24663"/>
                  </a:cubicBezTo>
                  <a:cubicBezTo>
                    <a:pt x="727506" y="22656"/>
                    <a:pt x="725766" y="21412"/>
                    <a:pt x="727100" y="19697"/>
                  </a:cubicBezTo>
                  <a:cubicBezTo>
                    <a:pt x="728217" y="18249"/>
                    <a:pt x="729449" y="16763"/>
                    <a:pt x="730288" y="15049"/>
                  </a:cubicBezTo>
                  <a:cubicBezTo>
                    <a:pt x="730973" y="13639"/>
                    <a:pt x="732205" y="12649"/>
                    <a:pt x="733183" y="11290"/>
                  </a:cubicBezTo>
                  <a:cubicBezTo>
                    <a:pt x="733640" y="10693"/>
                    <a:pt x="734047" y="9918"/>
                    <a:pt x="734504" y="9321"/>
                  </a:cubicBezTo>
                  <a:cubicBezTo>
                    <a:pt x="734923" y="8585"/>
                    <a:pt x="735190" y="7835"/>
                    <a:pt x="735431" y="7099"/>
                  </a:cubicBezTo>
                  <a:lnTo>
                    <a:pt x="726617" y="3682"/>
                  </a:lnTo>
                  <a:lnTo>
                    <a:pt x="726617" y="4241"/>
                  </a:lnTo>
                  <a:cubicBezTo>
                    <a:pt x="726617" y="5308"/>
                    <a:pt x="726998" y="6489"/>
                    <a:pt x="725652" y="6578"/>
                  </a:cubicBezTo>
                  <a:cubicBezTo>
                    <a:pt x="724573" y="6807"/>
                    <a:pt x="723785" y="5829"/>
                    <a:pt x="723531" y="4864"/>
                  </a:cubicBezTo>
                  <a:cubicBezTo>
                    <a:pt x="723341" y="4114"/>
                    <a:pt x="723493" y="3251"/>
                    <a:pt x="723379" y="2400"/>
                  </a:cubicBezTo>
                  <a:lnTo>
                    <a:pt x="720255" y="1206"/>
                  </a:lnTo>
                  <a:cubicBezTo>
                    <a:pt x="720178" y="1244"/>
                    <a:pt x="720102" y="1333"/>
                    <a:pt x="720039" y="1409"/>
                  </a:cubicBezTo>
                  <a:cubicBezTo>
                    <a:pt x="719543" y="1206"/>
                    <a:pt x="719201" y="914"/>
                    <a:pt x="718794" y="609"/>
                  </a:cubicBezTo>
                  <a:lnTo>
                    <a:pt x="718184" y="393"/>
                  </a:lnTo>
                  <a:cubicBezTo>
                    <a:pt x="717765" y="177"/>
                    <a:pt x="717283" y="0"/>
                    <a:pt x="716622" y="393"/>
                  </a:cubicBezTo>
                  <a:cubicBezTo>
                    <a:pt x="715568" y="1079"/>
                    <a:pt x="715124" y="2781"/>
                    <a:pt x="715276" y="3886"/>
                  </a:cubicBezTo>
                  <a:cubicBezTo>
                    <a:pt x="715352" y="4749"/>
                    <a:pt x="716381" y="6375"/>
                    <a:pt x="715721" y="7137"/>
                  </a:cubicBezTo>
                  <a:cubicBezTo>
                    <a:pt x="714679" y="8293"/>
                    <a:pt x="712215" y="6248"/>
                    <a:pt x="711365" y="5829"/>
                  </a:cubicBezTo>
                  <a:cubicBezTo>
                    <a:pt x="710323" y="5461"/>
                    <a:pt x="709206" y="5308"/>
                    <a:pt x="708863" y="6540"/>
                  </a:cubicBezTo>
                  <a:cubicBezTo>
                    <a:pt x="708431" y="8547"/>
                    <a:pt x="711441" y="10693"/>
                    <a:pt x="712851" y="11455"/>
                  </a:cubicBezTo>
                  <a:cubicBezTo>
                    <a:pt x="714260" y="12014"/>
                    <a:pt x="716279" y="12865"/>
                    <a:pt x="715975" y="14655"/>
                  </a:cubicBezTo>
                  <a:cubicBezTo>
                    <a:pt x="715822" y="15811"/>
                    <a:pt x="715124" y="16332"/>
                    <a:pt x="714159" y="16624"/>
                  </a:cubicBezTo>
                  <a:cubicBezTo>
                    <a:pt x="713676" y="16840"/>
                    <a:pt x="712812" y="17056"/>
                    <a:pt x="712215" y="16954"/>
                  </a:cubicBezTo>
                  <a:cubicBezTo>
                    <a:pt x="711619" y="16840"/>
                    <a:pt x="711441" y="16205"/>
                    <a:pt x="710615" y="16700"/>
                  </a:cubicBezTo>
                  <a:cubicBezTo>
                    <a:pt x="709294" y="17551"/>
                    <a:pt x="710476" y="19265"/>
                    <a:pt x="710476" y="20421"/>
                  </a:cubicBezTo>
                  <a:cubicBezTo>
                    <a:pt x="710476" y="21501"/>
                    <a:pt x="709599" y="23875"/>
                    <a:pt x="708431" y="24244"/>
                  </a:cubicBezTo>
                  <a:cubicBezTo>
                    <a:pt x="706894" y="24663"/>
                    <a:pt x="705396" y="21678"/>
                    <a:pt x="703529" y="21742"/>
                  </a:cubicBezTo>
                  <a:cubicBezTo>
                    <a:pt x="701395" y="21869"/>
                    <a:pt x="700633" y="24180"/>
                    <a:pt x="699795" y="25692"/>
                  </a:cubicBezTo>
                  <a:cubicBezTo>
                    <a:pt x="699007" y="27038"/>
                    <a:pt x="697712" y="26885"/>
                    <a:pt x="696480" y="27774"/>
                  </a:cubicBezTo>
                  <a:cubicBezTo>
                    <a:pt x="694550" y="29222"/>
                    <a:pt x="696036" y="31165"/>
                    <a:pt x="695325" y="33032"/>
                  </a:cubicBezTo>
                  <a:cubicBezTo>
                    <a:pt x="694956" y="34188"/>
                    <a:pt x="693496" y="34328"/>
                    <a:pt x="693585" y="35674"/>
                  </a:cubicBezTo>
                  <a:cubicBezTo>
                    <a:pt x="693724" y="37350"/>
                    <a:pt x="696150" y="38087"/>
                    <a:pt x="697458" y="38709"/>
                  </a:cubicBezTo>
                  <a:cubicBezTo>
                    <a:pt x="697928" y="38976"/>
                    <a:pt x="699414" y="39624"/>
                    <a:pt x="699668" y="40093"/>
                  </a:cubicBezTo>
                  <a:cubicBezTo>
                    <a:pt x="699973" y="40906"/>
                    <a:pt x="699414" y="41109"/>
                    <a:pt x="699160" y="41808"/>
                  </a:cubicBezTo>
                  <a:cubicBezTo>
                    <a:pt x="698233" y="43941"/>
                    <a:pt x="700786" y="46151"/>
                    <a:pt x="699769" y="48171"/>
                  </a:cubicBezTo>
                  <a:cubicBezTo>
                    <a:pt x="698792" y="49745"/>
                    <a:pt x="695325" y="49949"/>
                    <a:pt x="693889" y="49225"/>
                  </a:cubicBezTo>
                  <a:cubicBezTo>
                    <a:pt x="692594" y="48463"/>
                    <a:pt x="691527" y="47104"/>
                    <a:pt x="691133" y="45758"/>
                  </a:cubicBezTo>
                  <a:cubicBezTo>
                    <a:pt x="690448" y="42824"/>
                    <a:pt x="690676" y="39497"/>
                    <a:pt x="687476" y="38163"/>
                  </a:cubicBezTo>
                  <a:cubicBezTo>
                    <a:pt x="684199" y="36791"/>
                    <a:pt x="678548" y="39497"/>
                    <a:pt x="676236" y="36029"/>
                  </a:cubicBezTo>
                  <a:cubicBezTo>
                    <a:pt x="675474" y="34950"/>
                    <a:pt x="675347" y="33858"/>
                    <a:pt x="674192" y="32905"/>
                  </a:cubicBezTo>
                  <a:cubicBezTo>
                    <a:pt x="672960" y="31838"/>
                    <a:pt x="671144" y="30048"/>
                    <a:pt x="669505" y="29832"/>
                  </a:cubicBezTo>
                  <a:cubicBezTo>
                    <a:pt x="668108" y="29451"/>
                    <a:pt x="665797" y="29616"/>
                    <a:pt x="664337" y="29832"/>
                  </a:cubicBezTo>
                  <a:cubicBezTo>
                    <a:pt x="662330" y="29908"/>
                    <a:pt x="660476" y="30937"/>
                    <a:pt x="659460" y="32740"/>
                  </a:cubicBezTo>
                  <a:cubicBezTo>
                    <a:pt x="659129" y="33299"/>
                    <a:pt x="659015" y="33959"/>
                    <a:pt x="658418" y="34442"/>
                  </a:cubicBezTo>
                  <a:cubicBezTo>
                    <a:pt x="657898" y="34747"/>
                    <a:pt x="657059" y="34480"/>
                    <a:pt x="656501" y="35001"/>
                  </a:cubicBezTo>
                  <a:cubicBezTo>
                    <a:pt x="654926" y="36410"/>
                    <a:pt x="655662" y="39103"/>
                    <a:pt x="657161" y="40093"/>
                  </a:cubicBezTo>
                  <a:cubicBezTo>
                    <a:pt x="659688" y="41744"/>
                    <a:pt x="660984" y="42557"/>
                    <a:pt x="663943" y="42557"/>
                  </a:cubicBezTo>
                  <a:cubicBezTo>
                    <a:pt x="665670" y="42557"/>
                    <a:pt x="667499" y="42824"/>
                    <a:pt x="668705" y="44183"/>
                  </a:cubicBezTo>
                  <a:cubicBezTo>
                    <a:pt x="669950" y="45758"/>
                    <a:pt x="669213" y="47269"/>
                    <a:pt x="668693" y="48793"/>
                  </a:cubicBezTo>
                  <a:cubicBezTo>
                    <a:pt x="667753" y="51485"/>
                    <a:pt x="668997" y="53301"/>
                    <a:pt x="670737" y="55168"/>
                  </a:cubicBezTo>
                  <a:cubicBezTo>
                    <a:pt x="671702" y="56324"/>
                    <a:pt x="673112" y="59562"/>
                    <a:pt x="671106" y="60680"/>
                  </a:cubicBezTo>
                  <a:cubicBezTo>
                    <a:pt x="669874" y="61239"/>
                    <a:pt x="669353" y="59855"/>
                    <a:pt x="668997" y="58966"/>
                  </a:cubicBezTo>
                  <a:cubicBezTo>
                    <a:pt x="667715" y="56400"/>
                    <a:pt x="666127" y="54317"/>
                    <a:pt x="664146" y="52222"/>
                  </a:cubicBezTo>
                  <a:cubicBezTo>
                    <a:pt x="663473" y="51625"/>
                    <a:pt x="661835" y="49834"/>
                    <a:pt x="660666" y="50507"/>
                  </a:cubicBezTo>
                  <a:cubicBezTo>
                    <a:pt x="659714" y="51066"/>
                    <a:pt x="660069" y="52997"/>
                    <a:pt x="659714" y="53936"/>
                  </a:cubicBezTo>
                  <a:cubicBezTo>
                    <a:pt x="659307" y="55117"/>
                    <a:pt x="658266" y="56108"/>
                    <a:pt x="656970" y="56197"/>
                  </a:cubicBezTo>
                  <a:cubicBezTo>
                    <a:pt x="654697" y="56400"/>
                    <a:pt x="655586" y="53670"/>
                    <a:pt x="654545" y="52222"/>
                  </a:cubicBezTo>
                  <a:cubicBezTo>
                    <a:pt x="653021" y="52146"/>
                    <a:pt x="651497" y="52997"/>
                    <a:pt x="650646" y="54228"/>
                  </a:cubicBezTo>
                  <a:cubicBezTo>
                    <a:pt x="649782" y="55422"/>
                    <a:pt x="650011" y="56794"/>
                    <a:pt x="650011" y="58153"/>
                  </a:cubicBezTo>
                  <a:cubicBezTo>
                    <a:pt x="650011" y="59397"/>
                    <a:pt x="649820" y="59855"/>
                    <a:pt x="649084" y="60782"/>
                  </a:cubicBezTo>
                  <a:cubicBezTo>
                    <a:pt x="648423" y="61531"/>
                    <a:pt x="648042" y="61874"/>
                    <a:pt x="648487" y="63157"/>
                  </a:cubicBezTo>
                  <a:cubicBezTo>
                    <a:pt x="649782" y="66700"/>
                    <a:pt x="655408" y="66179"/>
                    <a:pt x="654354" y="70764"/>
                  </a:cubicBezTo>
                  <a:cubicBezTo>
                    <a:pt x="653656" y="73964"/>
                    <a:pt x="651497" y="71018"/>
                    <a:pt x="649668" y="71196"/>
                  </a:cubicBezTo>
                  <a:cubicBezTo>
                    <a:pt x="648004" y="71462"/>
                    <a:pt x="647445" y="70421"/>
                    <a:pt x="646506" y="72313"/>
                  </a:cubicBezTo>
                  <a:cubicBezTo>
                    <a:pt x="645769" y="73888"/>
                    <a:pt x="646417" y="74358"/>
                    <a:pt x="645388" y="75641"/>
                  </a:cubicBezTo>
                  <a:cubicBezTo>
                    <a:pt x="644677" y="76403"/>
                    <a:pt x="643242" y="77558"/>
                    <a:pt x="642365" y="78371"/>
                  </a:cubicBezTo>
                  <a:cubicBezTo>
                    <a:pt x="641083" y="79565"/>
                    <a:pt x="640486" y="79616"/>
                    <a:pt x="638619" y="79425"/>
                  </a:cubicBezTo>
                  <a:cubicBezTo>
                    <a:pt x="637844" y="76263"/>
                    <a:pt x="638898" y="76923"/>
                    <a:pt x="640651" y="74955"/>
                  </a:cubicBezTo>
                  <a:cubicBezTo>
                    <a:pt x="642302" y="72986"/>
                    <a:pt x="640600" y="71323"/>
                    <a:pt x="641261" y="69710"/>
                  </a:cubicBezTo>
                  <a:cubicBezTo>
                    <a:pt x="641718" y="68681"/>
                    <a:pt x="643305" y="68554"/>
                    <a:pt x="643839" y="67398"/>
                  </a:cubicBezTo>
                  <a:cubicBezTo>
                    <a:pt x="644093" y="66700"/>
                    <a:pt x="644055" y="65252"/>
                    <a:pt x="643953" y="64477"/>
                  </a:cubicBezTo>
                  <a:cubicBezTo>
                    <a:pt x="643648" y="62598"/>
                    <a:pt x="643280" y="61315"/>
                    <a:pt x="643458" y="59359"/>
                  </a:cubicBezTo>
                  <a:cubicBezTo>
                    <a:pt x="643572" y="57619"/>
                    <a:pt x="644270" y="55765"/>
                    <a:pt x="642759" y="54317"/>
                  </a:cubicBezTo>
                  <a:cubicBezTo>
                    <a:pt x="641718" y="53428"/>
                    <a:pt x="639292" y="53111"/>
                    <a:pt x="638289" y="54051"/>
                  </a:cubicBezTo>
                  <a:cubicBezTo>
                    <a:pt x="636955" y="55245"/>
                    <a:pt x="637730" y="57772"/>
                    <a:pt x="636435" y="59194"/>
                  </a:cubicBezTo>
                  <a:cubicBezTo>
                    <a:pt x="635469" y="60477"/>
                    <a:pt x="633971" y="60553"/>
                    <a:pt x="633425" y="62433"/>
                  </a:cubicBezTo>
                  <a:cubicBezTo>
                    <a:pt x="632332" y="66154"/>
                    <a:pt x="634860" y="70675"/>
                    <a:pt x="634009" y="74358"/>
                  </a:cubicBezTo>
                  <a:cubicBezTo>
                    <a:pt x="624966" y="76530"/>
                    <a:pt x="634530" y="55079"/>
                    <a:pt x="624598" y="61493"/>
                  </a:cubicBezTo>
                  <a:cubicBezTo>
                    <a:pt x="622477" y="62903"/>
                    <a:pt x="622630" y="64046"/>
                    <a:pt x="621995" y="66281"/>
                  </a:cubicBezTo>
                  <a:cubicBezTo>
                    <a:pt x="621550" y="68072"/>
                    <a:pt x="619912" y="70040"/>
                    <a:pt x="620166" y="71958"/>
                  </a:cubicBezTo>
                  <a:cubicBezTo>
                    <a:pt x="620483" y="74320"/>
                    <a:pt x="626605" y="79362"/>
                    <a:pt x="628650" y="80645"/>
                  </a:cubicBezTo>
                  <a:cubicBezTo>
                    <a:pt x="633171" y="83591"/>
                    <a:pt x="631405" y="88023"/>
                    <a:pt x="626046" y="87604"/>
                  </a:cubicBezTo>
                  <a:cubicBezTo>
                    <a:pt x="625843" y="85750"/>
                    <a:pt x="626554" y="82727"/>
                    <a:pt x="624598" y="81406"/>
                  </a:cubicBezTo>
                  <a:cubicBezTo>
                    <a:pt x="623684" y="80848"/>
                    <a:pt x="622439" y="81406"/>
                    <a:pt x="621334" y="80454"/>
                  </a:cubicBezTo>
                  <a:cubicBezTo>
                    <a:pt x="620166" y="79654"/>
                    <a:pt x="620483" y="79311"/>
                    <a:pt x="619912" y="78155"/>
                  </a:cubicBezTo>
                  <a:cubicBezTo>
                    <a:pt x="618756" y="75374"/>
                    <a:pt x="617410" y="70802"/>
                    <a:pt x="613308" y="72809"/>
                  </a:cubicBezTo>
                  <a:cubicBezTo>
                    <a:pt x="611708" y="73545"/>
                    <a:pt x="610641" y="75806"/>
                    <a:pt x="611289" y="77482"/>
                  </a:cubicBezTo>
                  <a:cubicBezTo>
                    <a:pt x="612241" y="79654"/>
                    <a:pt x="614857" y="79400"/>
                    <a:pt x="616445" y="80352"/>
                  </a:cubicBezTo>
                  <a:cubicBezTo>
                    <a:pt x="618388" y="81534"/>
                    <a:pt x="618642" y="82651"/>
                    <a:pt x="616673" y="83883"/>
                  </a:cubicBezTo>
                  <a:cubicBezTo>
                    <a:pt x="616013" y="84302"/>
                    <a:pt x="615251" y="83743"/>
                    <a:pt x="614578" y="84302"/>
                  </a:cubicBezTo>
                  <a:cubicBezTo>
                    <a:pt x="613689" y="84962"/>
                    <a:pt x="613435" y="86448"/>
                    <a:pt x="613244" y="87464"/>
                  </a:cubicBezTo>
                  <a:cubicBezTo>
                    <a:pt x="607123" y="87337"/>
                    <a:pt x="613067" y="76568"/>
                    <a:pt x="606996" y="76923"/>
                  </a:cubicBezTo>
                  <a:cubicBezTo>
                    <a:pt x="605027" y="77000"/>
                    <a:pt x="603808" y="79616"/>
                    <a:pt x="603580" y="81203"/>
                  </a:cubicBezTo>
                  <a:cubicBezTo>
                    <a:pt x="603389" y="82651"/>
                    <a:pt x="604240" y="85813"/>
                    <a:pt x="604621" y="87172"/>
                  </a:cubicBezTo>
                  <a:cubicBezTo>
                    <a:pt x="605027" y="88887"/>
                    <a:pt x="606920" y="89992"/>
                    <a:pt x="606590" y="91821"/>
                  </a:cubicBezTo>
                  <a:cubicBezTo>
                    <a:pt x="602754" y="92087"/>
                    <a:pt x="599325" y="89052"/>
                    <a:pt x="596138" y="92049"/>
                  </a:cubicBezTo>
                  <a:cubicBezTo>
                    <a:pt x="594156" y="93929"/>
                    <a:pt x="594867" y="94386"/>
                    <a:pt x="596798" y="94907"/>
                  </a:cubicBezTo>
                  <a:cubicBezTo>
                    <a:pt x="597636" y="95123"/>
                    <a:pt x="603757" y="96202"/>
                    <a:pt x="600824" y="97726"/>
                  </a:cubicBezTo>
                  <a:cubicBezTo>
                    <a:pt x="599655" y="98285"/>
                    <a:pt x="599554" y="99555"/>
                    <a:pt x="598487" y="99923"/>
                  </a:cubicBezTo>
                  <a:cubicBezTo>
                    <a:pt x="597255" y="100418"/>
                    <a:pt x="595680" y="99364"/>
                    <a:pt x="595236" y="100888"/>
                  </a:cubicBezTo>
                  <a:cubicBezTo>
                    <a:pt x="594944" y="101739"/>
                    <a:pt x="595883" y="103124"/>
                    <a:pt x="595388" y="103911"/>
                  </a:cubicBezTo>
                  <a:cubicBezTo>
                    <a:pt x="594499" y="105498"/>
                    <a:pt x="591591" y="104178"/>
                    <a:pt x="591146" y="106019"/>
                  </a:cubicBezTo>
                  <a:cubicBezTo>
                    <a:pt x="590740" y="107632"/>
                    <a:pt x="592518" y="108496"/>
                    <a:pt x="590918" y="109562"/>
                  </a:cubicBezTo>
                  <a:cubicBezTo>
                    <a:pt x="588949" y="110896"/>
                    <a:pt x="587654" y="109347"/>
                    <a:pt x="585825" y="109080"/>
                  </a:cubicBezTo>
                  <a:cubicBezTo>
                    <a:pt x="584301" y="108788"/>
                    <a:pt x="582587" y="109347"/>
                    <a:pt x="582256" y="111023"/>
                  </a:cubicBezTo>
                  <a:cubicBezTo>
                    <a:pt x="581990" y="112344"/>
                    <a:pt x="582777" y="113766"/>
                    <a:pt x="581698" y="114909"/>
                  </a:cubicBezTo>
                  <a:cubicBezTo>
                    <a:pt x="580174" y="116484"/>
                    <a:pt x="576529" y="115671"/>
                    <a:pt x="575563" y="117855"/>
                  </a:cubicBezTo>
                  <a:cubicBezTo>
                    <a:pt x="574967" y="119303"/>
                    <a:pt x="576186" y="120878"/>
                    <a:pt x="577532" y="121399"/>
                  </a:cubicBezTo>
                  <a:cubicBezTo>
                    <a:pt x="579831" y="122224"/>
                    <a:pt x="581913" y="120459"/>
                    <a:pt x="583818" y="119646"/>
                  </a:cubicBezTo>
                  <a:cubicBezTo>
                    <a:pt x="585749" y="118795"/>
                    <a:pt x="587705" y="121272"/>
                    <a:pt x="589851" y="120319"/>
                  </a:cubicBezTo>
                  <a:cubicBezTo>
                    <a:pt x="590740" y="119989"/>
                    <a:pt x="590918" y="119125"/>
                    <a:pt x="591629" y="118567"/>
                  </a:cubicBezTo>
                  <a:cubicBezTo>
                    <a:pt x="592594" y="117855"/>
                    <a:pt x="593940" y="118071"/>
                    <a:pt x="595134" y="118071"/>
                  </a:cubicBezTo>
                  <a:cubicBezTo>
                    <a:pt x="595477" y="118071"/>
                    <a:pt x="596442" y="117906"/>
                    <a:pt x="596696" y="117983"/>
                  </a:cubicBezTo>
                  <a:cubicBezTo>
                    <a:pt x="597915" y="118414"/>
                    <a:pt x="598030" y="120129"/>
                    <a:pt x="597915" y="121272"/>
                  </a:cubicBezTo>
                  <a:cubicBezTo>
                    <a:pt x="597509" y="124345"/>
                    <a:pt x="593572" y="123405"/>
                    <a:pt x="593267" y="126225"/>
                  </a:cubicBezTo>
                  <a:cubicBezTo>
                    <a:pt x="593026" y="127723"/>
                    <a:pt x="594309" y="131025"/>
                    <a:pt x="592721" y="131749"/>
                  </a:cubicBezTo>
                  <a:cubicBezTo>
                    <a:pt x="590511" y="132676"/>
                    <a:pt x="588263" y="129870"/>
                    <a:pt x="588213" y="127901"/>
                  </a:cubicBezTo>
                  <a:cubicBezTo>
                    <a:pt x="588213" y="126568"/>
                    <a:pt x="588314" y="125069"/>
                    <a:pt x="586752" y="124599"/>
                  </a:cubicBezTo>
                  <a:cubicBezTo>
                    <a:pt x="584860" y="124104"/>
                    <a:pt x="584568" y="125717"/>
                    <a:pt x="583501" y="126644"/>
                  </a:cubicBezTo>
                  <a:cubicBezTo>
                    <a:pt x="582218" y="127723"/>
                    <a:pt x="581431" y="126491"/>
                    <a:pt x="579983" y="125895"/>
                  </a:cubicBezTo>
                  <a:cubicBezTo>
                    <a:pt x="578129" y="125196"/>
                    <a:pt x="575741" y="129311"/>
                    <a:pt x="575373" y="131025"/>
                  </a:cubicBezTo>
                  <a:cubicBezTo>
                    <a:pt x="575017" y="133273"/>
                    <a:pt x="575894" y="132181"/>
                    <a:pt x="576567" y="133896"/>
                  </a:cubicBezTo>
                  <a:cubicBezTo>
                    <a:pt x="577532" y="136232"/>
                    <a:pt x="575932" y="138544"/>
                    <a:pt x="576300" y="140754"/>
                  </a:cubicBezTo>
                  <a:cubicBezTo>
                    <a:pt x="569899" y="141833"/>
                    <a:pt x="574217" y="134950"/>
                    <a:pt x="571766" y="132435"/>
                  </a:cubicBezTo>
                  <a:cubicBezTo>
                    <a:pt x="571296" y="132003"/>
                    <a:pt x="569404" y="131102"/>
                    <a:pt x="568693" y="131279"/>
                  </a:cubicBezTo>
                  <a:cubicBezTo>
                    <a:pt x="566813" y="131660"/>
                    <a:pt x="567778" y="133756"/>
                    <a:pt x="566699" y="134391"/>
                  </a:cubicBezTo>
                  <a:cubicBezTo>
                    <a:pt x="564362" y="136016"/>
                    <a:pt x="563054" y="131317"/>
                    <a:pt x="561162" y="130924"/>
                  </a:cubicBezTo>
                  <a:cubicBezTo>
                    <a:pt x="559193" y="130505"/>
                    <a:pt x="557809" y="132435"/>
                    <a:pt x="557923" y="134188"/>
                  </a:cubicBezTo>
                  <a:cubicBezTo>
                    <a:pt x="558063" y="136093"/>
                    <a:pt x="559562" y="137426"/>
                    <a:pt x="561238" y="138023"/>
                  </a:cubicBezTo>
                  <a:cubicBezTo>
                    <a:pt x="562495" y="138582"/>
                    <a:pt x="564641" y="138404"/>
                    <a:pt x="565848" y="139293"/>
                  </a:cubicBezTo>
                  <a:cubicBezTo>
                    <a:pt x="567664" y="140512"/>
                    <a:pt x="567816" y="142417"/>
                    <a:pt x="565581" y="143281"/>
                  </a:cubicBezTo>
                  <a:cubicBezTo>
                    <a:pt x="562355" y="144475"/>
                    <a:pt x="558177" y="142862"/>
                    <a:pt x="554850" y="144094"/>
                  </a:cubicBezTo>
                  <a:cubicBezTo>
                    <a:pt x="553580" y="144564"/>
                    <a:pt x="551268" y="145681"/>
                    <a:pt x="550697" y="147040"/>
                  </a:cubicBezTo>
                  <a:cubicBezTo>
                    <a:pt x="550176" y="148412"/>
                    <a:pt x="551332" y="150926"/>
                    <a:pt x="552792" y="151091"/>
                  </a:cubicBezTo>
                  <a:cubicBezTo>
                    <a:pt x="554875" y="151447"/>
                    <a:pt x="560374" y="145059"/>
                    <a:pt x="561606" y="149860"/>
                  </a:cubicBezTo>
                  <a:cubicBezTo>
                    <a:pt x="562165" y="151942"/>
                    <a:pt x="559562" y="152946"/>
                    <a:pt x="559053" y="154686"/>
                  </a:cubicBezTo>
                  <a:cubicBezTo>
                    <a:pt x="558444" y="156997"/>
                    <a:pt x="559612" y="158153"/>
                    <a:pt x="561327" y="159169"/>
                  </a:cubicBezTo>
                  <a:cubicBezTo>
                    <a:pt x="563206" y="160248"/>
                    <a:pt x="566292" y="161366"/>
                    <a:pt x="566038" y="164045"/>
                  </a:cubicBezTo>
                  <a:cubicBezTo>
                    <a:pt x="565848" y="166090"/>
                    <a:pt x="562495" y="167208"/>
                    <a:pt x="560565" y="166712"/>
                  </a:cubicBezTo>
                  <a:cubicBezTo>
                    <a:pt x="557402" y="165747"/>
                    <a:pt x="556539" y="161315"/>
                    <a:pt x="552932" y="161366"/>
                  </a:cubicBezTo>
                  <a:cubicBezTo>
                    <a:pt x="549579" y="161467"/>
                    <a:pt x="548957" y="164630"/>
                    <a:pt x="549401" y="167424"/>
                  </a:cubicBezTo>
                  <a:cubicBezTo>
                    <a:pt x="547522" y="168795"/>
                    <a:pt x="543940" y="168910"/>
                    <a:pt x="545388" y="171475"/>
                  </a:cubicBezTo>
                  <a:cubicBezTo>
                    <a:pt x="547014" y="174612"/>
                    <a:pt x="551268" y="172847"/>
                    <a:pt x="553681" y="172212"/>
                  </a:cubicBezTo>
                  <a:cubicBezTo>
                    <a:pt x="557618" y="171221"/>
                    <a:pt x="565848" y="173786"/>
                    <a:pt x="564921" y="179133"/>
                  </a:cubicBezTo>
                  <a:cubicBezTo>
                    <a:pt x="564286" y="182752"/>
                    <a:pt x="559701" y="182854"/>
                    <a:pt x="556806" y="182003"/>
                  </a:cubicBezTo>
                  <a:cubicBezTo>
                    <a:pt x="554139" y="181267"/>
                    <a:pt x="548322" y="174612"/>
                    <a:pt x="545528" y="176949"/>
                  </a:cubicBezTo>
                  <a:cubicBezTo>
                    <a:pt x="543331" y="178841"/>
                    <a:pt x="545769" y="181660"/>
                    <a:pt x="542251" y="183489"/>
                  </a:cubicBezTo>
                  <a:cubicBezTo>
                    <a:pt x="541185" y="184137"/>
                    <a:pt x="539724" y="183781"/>
                    <a:pt x="539051" y="184937"/>
                  </a:cubicBezTo>
                  <a:cubicBezTo>
                    <a:pt x="538568" y="185762"/>
                    <a:pt x="539089" y="187363"/>
                    <a:pt x="538886" y="188404"/>
                  </a:cubicBezTo>
                  <a:cubicBezTo>
                    <a:pt x="536155" y="187248"/>
                    <a:pt x="532726" y="185661"/>
                    <a:pt x="531355" y="189674"/>
                  </a:cubicBezTo>
                  <a:cubicBezTo>
                    <a:pt x="530123" y="193103"/>
                    <a:pt x="534111" y="192087"/>
                    <a:pt x="534924" y="194132"/>
                  </a:cubicBezTo>
                  <a:cubicBezTo>
                    <a:pt x="535927" y="196430"/>
                    <a:pt x="532434" y="196430"/>
                    <a:pt x="530987" y="197332"/>
                  </a:cubicBezTo>
                  <a:cubicBezTo>
                    <a:pt x="527862" y="199262"/>
                    <a:pt x="528802" y="201269"/>
                    <a:pt x="530275" y="204000"/>
                  </a:cubicBezTo>
                  <a:cubicBezTo>
                    <a:pt x="528192" y="206273"/>
                    <a:pt x="524395" y="205587"/>
                    <a:pt x="526199" y="209245"/>
                  </a:cubicBezTo>
                  <a:cubicBezTo>
                    <a:pt x="523138" y="209803"/>
                    <a:pt x="526643" y="212928"/>
                    <a:pt x="527786" y="213563"/>
                  </a:cubicBezTo>
                  <a:cubicBezTo>
                    <a:pt x="529983" y="214896"/>
                    <a:pt x="535076" y="214515"/>
                    <a:pt x="536714" y="216687"/>
                  </a:cubicBezTo>
                  <a:cubicBezTo>
                    <a:pt x="538683" y="219252"/>
                    <a:pt x="535863" y="220916"/>
                    <a:pt x="533971" y="221957"/>
                  </a:cubicBezTo>
                  <a:cubicBezTo>
                    <a:pt x="530275" y="224040"/>
                    <a:pt x="528396" y="221640"/>
                    <a:pt x="524471" y="220624"/>
                  </a:cubicBezTo>
                  <a:cubicBezTo>
                    <a:pt x="522477" y="220065"/>
                    <a:pt x="519912" y="219760"/>
                    <a:pt x="518629" y="221957"/>
                  </a:cubicBezTo>
                  <a:cubicBezTo>
                    <a:pt x="516508" y="225615"/>
                    <a:pt x="522020" y="227202"/>
                    <a:pt x="524319" y="228523"/>
                  </a:cubicBezTo>
                  <a:cubicBezTo>
                    <a:pt x="526745" y="230035"/>
                    <a:pt x="529348" y="231940"/>
                    <a:pt x="525475" y="233095"/>
                  </a:cubicBezTo>
                  <a:cubicBezTo>
                    <a:pt x="522477" y="234048"/>
                    <a:pt x="520471" y="233984"/>
                    <a:pt x="519112" y="231343"/>
                  </a:cubicBezTo>
                  <a:cubicBezTo>
                    <a:pt x="516839" y="232930"/>
                    <a:pt x="520382" y="237553"/>
                    <a:pt x="520191" y="240055"/>
                  </a:cubicBezTo>
                  <a:cubicBezTo>
                    <a:pt x="518934" y="240372"/>
                    <a:pt x="517220" y="240753"/>
                    <a:pt x="517220" y="242290"/>
                  </a:cubicBezTo>
                  <a:cubicBezTo>
                    <a:pt x="515899" y="243179"/>
                    <a:pt x="514095" y="242798"/>
                    <a:pt x="513422" y="244259"/>
                  </a:cubicBezTo>
                  <a:cubicBezTo>
                    <a:pt x="512787" y="245922"/>
                    <a:pt x="513549" y="246634"/>
                    <a:pt x="514756" y="247230"/>
                  </a:cubicBezTo>
                  <a:cubicBezTo>
                    <a:pt x="516394" y="248196"/>
                    <a:pt x="517359" y="247535"/>
                    <a:pt x="518591" y="249415"/>
                  </a:cubicBezTo>
                  <a:cubicBezTo>
                    <a:pt x="515467" y="252882"/>
                    <a:pt x="511835" y="248526"/>
                    <a:pt x="513651" y="254774"/>
                  </a:cubicBezTo>
                  <a:cubicBezTo>
                    <a:pt x="514578" y="258241"/>
                    <a:pt x="515772" y="259092"/>
                    <a:pt x="519226" y="258305"/>
                  </a:cubicBezTo>
                  <a:cubicBezTo>
                    <a:pt x="519379" y="258305"/>
                    <a:pt x="519328" y="258241"/>
                    <a:pt x="519226" y="258178"/>
                  </a:cubicBezTo>
                  <a:cubicBezTo>
                    <a:pt x="519671" y="260146"/>
                    <a:pt x="519912" y="261467"/>
                    <a:pt x="518629" y="263410"/>
                  </a:cubicBezTo>
                  <a:cubicBezTo>
                    <a:pt x="516559" y="266509"/>
                    <a:pt x="514197" y="265912"/>
                    <a:pt x="511301" y="267538"/>
                  </a:cubicBezTo>
                  <a:cubicBezTo>
                    <a:pt x="510628" y="267957"/>
                    <a:pt x="510184" y="268693"/>
                    <a:pt x="509409" y="268986"/>
                  </a:cubicBezTo>
                  <a:cubicBezTo>
                    <a:pt x="508698" y="269290"/>
                    <a:pt x="507872" y="268871"/>
                    <a:pt x="507060" y="269290"/>
                  </a:cubicBezTo>
                  <a:cubicBezTo>
                    <a:pt x="505269" y="270268"/>
                    <a:pt x="505726" y="271640"/>
                    <a:pt x="505688" y="273430"/>
                  </a:cubicBezTo>
                  <a:cubicBezTo>
                    <a:pt x="502907" y="273303"/>
                    <a:pt x="503148" y="273685"/>
                    <a:pt x="502551" y="275996"/>
                  </a:cubicBezTo>
                  <a:cubicBezTo>
                    <a:pt x="502005" y="278701"/>
                    <a:pt x="501815" y="278396"/>
                    <a:pt x="499160" y="278701"/>
                  </a:cubicBezTo>
                  <a:cubicBezTo>
                    <a:pt x="497649" y="278777"/>
                    <a:pt x="495134" y="279196"/>
                    <a:pt x="494931" y="281076"/>
                  </a:cubicBezTo>
                  <a:cubicBezTo>
                    <a:pt x="494779" y="282790"/>
                    <a:pt x="495896" y="282232"/>
                    <a:pt x="496379" y="283311"/>
                  </a:cubicBezTo>
                  <a:cubicBezTo>
                    <a:pt x="496785" y="284289"/>
                    <a:pt x="497052" y="285584"/>
                    <a:pt x="496785" y="286740"/>
                  </a:cubicBezTo>
                  <a:cubicBezTo>
                    <a:pt x="496646" y="287705"/>
                    <a:pt x="495973" y="290537"/>
                    <a:pt x="495439" y="291211"/>
                  </a:cubicBezTo>
                  <a:cubicBezTo>
                    <a:pt x="493483" y="293776"/>
                    <a:pt x="491401" y="291211"/>
                    <a:pt x="489864" y="289763"/>
                  </a:cubicBezTo>
                  <a:cubicBezTo>
                    <a:pt x="488162" y="288048"/>
                    <a:pt x="484098" y="282790"/>
                    <a:pt x="482193" y="286473"/>
                  </a:cubicBezTo>
                  <a:cubicBezTo>
                    <a:pt x="480834" y="288950"/>
                    <a:pt x="483184" y="291642"/>
                    <a:pt x="483323" y="293992"/>
                  </a:cubicBezTo>
                  <a:cubicBezTo>
                    <a:pt x="483488" y="297484"/>
                    <a:pt x="480974" y="296379"/>
                    <a:pt x="478815" y="298170"/>
                  </a:cubicBezTo>
                  <a:cubicBezTo>
                    <a:pt x="477926" y="298869"/>
                    <a:pt x="477697" y="300443"/>
                    <a:pt x="476923" y="301205"/>
                  </a:cubicBezTo>
                  <a:cubicBezTo>
                    <a:pt x="476072" y="302158"/>
                    <a:pt x="473722" y="302158"/>
                    <a:pt x="473608" y="303606"/>
                  </a:cubicBezTo>
                  <a:cubicBezTo>
                    <a:pt x="474002" y="304114"/>
                    <a:pt x="474433" y="304241"/>
                    <a:pt x="475132" y="304038"/>
                  </a:cubicBezTo>
                  <a:cubicBezTo>
                    <a:pt x="473316" y="304457"/>
                    <a:pt x="473913" y="307695"/>
                    <a:pt x="473303" y="308990"/>
                  </a:cubicBezTo>
                  <a:cubicBezTo>
                    <a:pt x="472490" y="310438"/>
                    <a:pt x="470941" y="310222"/>
                    <a:pt x="469798" y="311378"/>
                  </a:cubicBezTo>
                  <a:cubicBezTo>
                    <a:pt x="468439" y="312927"/>
                    <a:pt x="469925" y="315239"/>
                    <a:pt x="468998" y="317055"/>
                  </a:cubicBezTo>
                  <a:cubicBezTo>
                    <a:pt x="468375" y="318477"/>
                    <a:pt x="467779" y="318173"/>
                    <a:pt x="466610" y="318770"/>
                  </a:cubicBezTo>
                  <a:cubicBezTo>
                    <a:pt x="464350" y="319786"/>
                    <a:pt x="460476" y="321894"/>
                    <a:pt x="464350" y="323938"/>
                  </a:cubicBezTo>
                  <a:cubicBezTo>
                    <a:pt x="468591" y="326072"/>
                    <a:pt x="467931" y="320344"/>
                    <a:pt x="470687" y="320827"/>
                  </a:cubicBezTo>
                  <a:cubicBezTo>
                    <a:pt x="470852" y="324624"/>
                    <a:pt x="466801" y="329234"/>
                    <a:pt x="471855" y="331977"/>
                  </a:cubicBezTo>
                  <a:cubicBezTo>
                    <a:pt x="472833" y="332536"/>
                    <a:pt x="476313" y="333425"/>
                    <a:pt x="477265" y="332625"/>
                  </a:cubicBezTo>
                  <a:cubicBezTo>
                    <a:pt x="478218" y="331977"/>
                    <a:pt x="478218" y="329501"/>
                    <a:pt x="478675" y="328422"/>
                  </a:cubicBezTo>
                  <a:cubicBezTo>
                    <a:pt x="479755" y="325475"/>
                    <a:pt x="480834" y="325399"/>
                    <a:pt x="483958" y="325475"/>
                  </a:cubicBezTo>
                  <a:cubicBezTo>
                    <a:pt x="485330" y="322872"/>
                    <a:pt x="486295" y="320014"/>
                    <a:pt x="485914" y="316953"/>
                  </a:cubicBezTo>
                  <a:cubicBezTo>
                    <a:pt x="485559" y="314807"/>
                    <a:pt x="484060" y="310781"/>
                    <a:pt x="485736" y="308990"/>
                  </a:cubicBezTo>
                  <a:cubicBezTo>
                    <a:pt x="487819" y="306603"/>
                    <a:pt x="495439" y="309372"/>
                    <a:pt x="493064" y="313004"/>
                  </a:cubicBezTo>
                  <a:cubicBezTo>
                    <a:pt x="492213" y="314325"/>
                    <a:pt x="489013" y="314121"/>
                    <a:pt x="491807" y="316585"/>
                  </a:cubicBezTo>
                  <a:cubicBezTo>
                    <a:pt x="493369" y="318008"/>
                    <a:pt x="496976" y="317703"/>
                    <a:pt x="497789" y="320268"/>
                  </a:cubicBezTo>
                  <a:cubicBezTo>
                    <a:pt x="498944" y="323773"/>
                    <a:pt x="493140" y="322529"/>
                    <a:pt x="491210" y="323176"/>
                  </a:cubicBezTo>
                  <a:cubicBezTo>
                    <a:pt x="488721" y="324027"/>
                    <a:pt x="488797" y="326631"/>
                    <a:pt x="488937" y="329044"/>
                  </a:cubicBezTo>
                  <a:cubicBezTo>
                    <a:pt x="488950" y="330352"/>
                    <a:pt x="489724" y="332574"/>
                    <a:pt x="489102" y="333946"/>
                  </a:cubicBezTo>
                  <a:cubicBezTo>
                    <a:pt x="488340" y="335559"/>
                    <a:pt x="485597" y="334543"/>
                    <a:pt x="484733" y="336626"/>
                  </a:cubicBezTo>
                  <a:cubicBezTo>
                    <a:pt x="483755" y="339064"/>
                    <a:pt x="479564" y="338162"/>
                    <a:pt x="477812" y="337743"/>
                  </a:cubicBezTo>
                  <a:cubicBezTo>
                    <a:pt x="475691" y="337273"/>
                    <a:pt x="475056" y="337273"/>
                    <a:pt x="473049" y="338988"/>
                  </a:cubicBezTo>
                  <a:cubicBezTo>
                    <a:pt x="471487" y="340309"/>
                    <a:pt x="469252" y="344233"/>
                    <a:pt x="466648" y="342950"/>
                  </a:cubicBezTo>
                  <a:cubicBezTo>
                    <a:pt x="463905" y="341591"/>
                    <a:pt x="466470" y="337781"/>
                    <a:pt x="466242" y="335775"/>
                  </a:cubicBezTo>
                  <a:cubicBezTo>
                    <a:pt x="466128" y="334213"/>
                    <a:pt x="465429" y="334073"/>
                    <a:pt x="464921" y="332803"/>
                  </a:cubicBezTo>
                  <a:cubicBezTo>
                    <a:pt x="464565" y="331647"/>
                    <a:pt x="464870" y="330428"/>
                    <a:pt x="464159" y="329336"/>
                  </a:cubicBezTo>
                  <a:cubicBezTo>
                    <a:pt x="462521" y="326732"/>
                    <a:pt x="456234" y="325475"/>
                    <a:pt x="457276" y="330200"/>
                  </a:cubicBezTo>
                  <a:cubicBezTo>
                    <a:pt x="455345" y="329539"/>
                    <a:pt x="452996" y="328422"/>
                    <a:pt x="452577" y="331165"/>
                  </a:cubicBezTo>
                  <a:cubicBezTo>
                    <a:pt x="452272" y="332282"/>
                    <a:pt x="452780" y="332955"/>
                    <a:pt x="453440" y="333692"/>
                  </a:cubicBezTo>
                  <a:cubicBezTo>
                    <a:pt x="454520" y="334810"/>
                    <a:pt x="458457" y="337235"/>
                    <a:pt x="453440" y="337413"/>
                  </a:cubicBezTo>
                  <a:cubicBezTo>
                    <a:pt x="450164" y="337489"/>
                    <a:pt x="447306" y="333781"/>
                    <a:pt x="444703" y="336753"/>
                  </a:cubicBezTo>
                  <a:cubicBezTo>
                    <a:pt x="443204" y="338607"/>
                    <a:pt x="443738" y="340144"/>
                    <a:pt x="443763" y="341922"/>
                  </a:cubicBezTo>
                  <a:cubicBezTo>
                    <a:pt x="443890" y="343344"/>
                    <a:pt x="444474" y="343306"/>
                    <a:pt x="443293" y="344525"/>
                  </a:cubicBezTo>
                  <a:cubicBezTo>
                    <a:pt x="442213" y="345643"/>
                    <a:pt x="437972" y="346049"/>
                    <a:pt x="437781" y="347992"/>
                  </a:cubicBezTo>
                  <a:cubicBezTo>
                    <a:pt x="437730" y="350189"/>
                    <a:pt x="440537" y="349275"/>
                    <a:pt x="441947" y="349503"/>
                  </a:cubicBezTo>
                  <a:cubicBezTo>
                    <a:pt x="443585" y="349770"/>
                    <a:pt x="446557" y="351154"/>
                    <a:pt x="447382" y="352742"/>
                  </a:cubicBezTo>
                  <a:cubicBezTo>
                    <a:pt x="450024" y="358266"/>
                    <a:pt x="440385" y="359486"/>
                    <a:pt x="437667" y="356590"/>
                  </a:cubicBezTo>
                  <a:cubicBezTo>
                    <a:pt x="436029" y="354838"/>
                    <a:pt x="436867" y="352374"/>
                    <a:pt x="435470" y="350481"/>
                  </a:cubicBezTo>
                  <a:cubicBezTo>
                    <a:pt x="434505" y="349275"/>
                    <a:pt x="432409" y="347878"/>
                    <a:pt x="430834" y="347789"/>
                  </a:cubicBezTo>
                  <a:cubicBezTo>
                    <a:pt x="424827" y="347497"/>
                    <a:pt x="430834" y="354507"/>
                    <a:pt x="432269" y="356031"/>
                  </a:cubicBezTo>
                  <a:cubicBezTo>
                    <a:pt x="433095" y="356920"/>
                    <a:pt x="435584" y="358736"/>
                    <a:pt x="435876" y="359790"/>
                  </a:cubicBezTo>
                  <a:cubicBezTo>
                    <a:pt x="436511" y="361721"/>
                    <a:pt x="434505" y="361797"/>
                    <a:pt x="432866" y="361302"/>
                  </a:cubicBezTo>
                  <a:cubicBezTo>
                    <a:pt x="429031" y="360006"/>
                    <a:pt x="426656" y="354799"/>
                    <a:pt x="423570" y="352272"/>
                  </a:cubicBezTo>
                  <a:cubicBezTo>
                    <a:pt x="421043" y="350265"/>
                    <a:pt x="418706" y="350138"/>
                    <a:pt x="415594" y="350138"/>
                  </a:cubicBezTo>
                  <a:cubicBezTo>
                    <a:pt x="412851" y="350138"/>
                    <a:pt x="409663" y="349707"/>
                    <a:pt x="408901" y="353301"/>
                  </a:cubicBezTo>
                  <a:cubicBezTo>
                    <a:pt x="408241" y="356920"/>
                    <a:pt x="411073" y="357187"/>
                    <a:pt x="413740" y="357670"/>
                  </a:cubicBezTo>
                  <a:cubicBezTo>
                    <a:pt x="417169" y="358266"/>
                    <a:pt x="420573" y="359448"/>
                    <a:pt x="423646" y="361162"/>
                  </a:cubicBezTo>
                  <a:cubicBezTo>
                    <a:pt x="427697" y="363512"/>
                    <a:pt x="424827" y="363677"/>
                    <a:pt x="422732" y="366331"/>
                  </a:cubicBezTo>
                  <a:cubicBezTo>
                    <a:pt x="421106" y="368261"/>
                    <a:pt x="421525" y="371678"/>
                    <a:pt x="418134" y="368820"/>
                  </a:cubicBezTo>
                  <a:cubicBezTo>
                    <a:pt x="416293" y="367195"/>
                    <a:pt x="407415" y="357733"/>
                    <a:pt x="406819" y="363474"/>
                  </a:cubicBezTo>
                  <a:cubicBezTo>
                    <a:pt x="404113" y="363677"/>
                    <a:pt x="402539" y="362318"/>
                    <a:pt x="400126" y="361975"/>
                  </a:cubicBezTo>
                  <a:cubicBezTo>
                    <a:pt x="398195" y="361670"/>
                    <a:pt x="398195" y="361899"/>
                    <a:pt x="396557" y="363169"/>
                  </a:cubicBezTo>
                  <a:cubicBezTo>
                    <a:pt x="395376" y="364197"/>
                    <a:pt x="393763" y="364591"/>
                    <a:pt x="394436" y="366179"/>
                  </a:cubicBezTo>
                  <a:cubicBezTo>
                    <a:pt x="395033" y="367626"/>
                    <a:pt x="398856" y="368185"/>
                    <a:pt x="400126" y="368376"/>
                  </a:cubicBezTo>
                  <a:cubicBezTo>
                    <a:pt x="405561" y="369404"/>
                    <a:pt x="412445" y="371017"/>
                    <a:pt x="413130" y="377609"/>
                  </a:cubicBezTo>
                  <a:cubicBezTo>
                    <a:pt x="413232" y="378866"/>
                    <a:pt x="413600" y="381800"/>
                    <a:pt x="412445" y="382524"/>
                  </a:cubicBezTo>
                  <a:cubicBezTo>
                    <a:pt x="411733" y="383044"/>
                    <a:pt x="407530" y="381888"/>
                    <a:pt x="406971" y="381165"/>
                  </a:cubicBezTo>
                  <a:cubicBezTo>
                    <a:pt x="406044" y="379971"/>
                    <a:pt x="407123" y="378637"/>
                    <a:pt x="407415" y="377151"/>
                  </a:cubicBezTo>
                  <a:cubicBezTo>
                    <a:pt x="407682" y="375564"/>
                    <a:pt x="407060" y="371386"/>
                    <a:pt x="404406" y="373354"/>
                  </a:cubicBezTo>
                  <a:cubicBezTo>
                    <a:pt x="402539" y="374738"/>
                    <a:pt x="404469" y="379323"/>
                    <a:pt x="403199" y="381203"/>
                  </a:cubicBezTo>
                  <a:cubicBezTo>
                    <a:pt x="401472" y="380733"/>
                    <a:pt x="399376" y="379018"/>
                    <a:pt x="398449" y="377482"/>
                  </a:cubicBezTo>
                  <a:cubicBezTo>
                    <a:pt x="395439" y="377786"/>
                    <a:pt x="397979" y="382447"/>
                    <a:pt x="393763" y="382879"/>
                  </a:cubicBezTo>
                  <a:cubicBezTo>
                    <a:pt x="394169" y="383768"/>
                    <a:pt x="387845" y="387235"/>
                    <a:pt x="387667" y="381203"/>
                  </a:cubicBezTo>
                  <a:cubicBezTo>
                    <a:pt x="384543" y="380504"/>
                    <a:pt x="385508" y="386206"/>
                    <a:pt x="383044" y="383933"/>
                  </a:cubicBezTo>
                  <a:cubicBezTo>
                    <a:pt x="382473" y="383514"/>
                    <a:pt x="382574" y="381292"/>
                    <a:pt x="381749" y="380504"/>
                  </a:cubicBezTo>
                  <a:cubicBezTo>
                    <a:pt x="380784" y="379615"/>
                    <a:pt x="380707" y="379793"/>
                    <a:pt x="379514" y="379615"/>
                  </a:cubicBezTo>
                  <a:cubicBezTo>
                    <a:pt x="377469" y="379196"/>
                    <a:pt x="376605" y="379844"/>
                    <a:pt x="376085" y="381660"/>
                  </a:cubicBezTo>
                  <a:cubicBezTo>
                    <a:pt x="374713" y="386410"/>
                    <a:pt x="380453" y="390055"/>
                    <a:pt x="384568" y="390728"/>
                  </a:cubicBezTo>
                  <a:cubicBezTo>
                    <a:pt x="387184" y="391210"/>
                    <a:pt x="389394" y="391109"/>
                    <a:pt x="392010" y="391883"/>
                  </a:cubicBezTo>
                  <a:cubicBezTo>
                    <a:pt x="394106" y="392607"/>
                    <a:pt x="395846" y="393725"/>
                    <a:pt x="397687" y="394373"/>
                  </a:cubicBezTo>
                  <a:cubicBezTo>
                    <a:pt x="400392" y="395338"/>
                    <a:pt x="404634" y="391325"/>
                    <a:pt x="407123" y="394195"/>
                  </a:cubicBezTo>
                  <a:cubicBezTo>
                    <a:pt x="408241" y="395389"/>
                    <a:pt x="408241" y="398589"/>
                    <a:pt x="407009" y="399707"/>
                  </a:cubicBezTo>
                  <a:cubicBezTo>
                    <a:pt x="404634" y="401967"/>
                    <a:pt x="397078" y="400608"/>
                    <a:pt x="394398" y="399491"/>
                  </a:cubicBezTo>
                  <a:cubicBezTo>
                    <a:pt x="390194" y="397649"/>
                    <a:pt x="384162" y="391706"/>
                    <a:pt x="379399" y="393890"/>
                  </a:cubicBezTo>
                  <a:cubicBezTo>
                    <a:pt x="377355" y="394792"/>
                    <a:pt x="374827" y="397103"/>
                    <a:pt x="374154" y="399288"/>
                  </a:cubicBezTo>
                  <a:cubicBezTo>
                    <a:pt x="373227" y="402310"/>
                    <a:pt x="376466" y="404240"/>
                    <a:pt x="379069" y="405218"/>
                  </a:cubicBezTo>
                  <a:cubicBezTo>
                    <a:pt x="380326" y="405688"/>
                    <a:pt x="385902" y="404952"/>
                    <a:pt x="386511" y="406412"/>
                  </a:cubicBezTo>
                  <a:cubicBezTo>
                    <a:pt x="387553" y="408711"/>
                    <a:pt x="382473" y="409016"/>
                    <a:pt x="381368" y="409448"/>
                  </a:cubicBezTo>
                  <a:cubicBezTo>
                    <a:pt x="379171" y="410489"/>
                    <a:pt x="377710" y="411975"/>
                    <a:pt x="377951" y="414439"/>
                  </a:cubicBezTo>
                  <a:cubicBezTo>
                    <a:pt x="378155" y="417106"/>
                    <a:pt x="379717" y="417741"/>
                    <a:pt x="382041" y="419023"/>
                  </a:cubicBezTo>
                  <a:cubicBezTo>
                    <a:pt x="381825" y="419226"/>
                    <a:pt x="381774" y="419455"/>
                    <a:pt x="381622" y="419709"/>
                  </a:cubicBezTo>
                  <a:cubicBezTo>
                    <a:pt x="384568" y="423303"/>
                    <a:pt x="394436" y="415950"/>
                    <a:pt x="398233" y="416852"/>
                  </a:cubicBezTo>
                  <a:cubicBezTo>
                    <a:pt x="399643" y="417182"/>
                    <a:pt x="400291" y="418426"/>
                    <a:pt x="401916" y="418299"/>
                  </a:cubicBezTo>
                  <a:cubicBezTo>
                    <a:pt x="404164" y="418160"/>
                    <a:pt x="405371" y="415950"/>
                    <a:pt x="407720" y="415772"/>
                  </a:cubicBezTo>
                  <a:cubicBezTo>
                    <a:pt x="409879" y="415518"/>
                    <a:pt x="412292" y="416852"/>
                    <a:pt x="414261" y="416064"/>
                  </a:cubicBezTo>
                  <a:cubicBezTo>
                    <a:pt x="417461" y="414959"/>
                    <a:pt x="418096" y="411873"/>
                    <a:pt x="421614" y="413689"/>
                  </a:cubicBezTo>
                  <a:cubicBezTo>
                    <a:pt x="423125" y="414439"/>
                    <a:pt x="424306" y="415594"/>
                    <a:pt x="424383" y="417449"/>
                  </a:cubicBezTo>
                  <a:cubicBezTo>
                    <a:pt x="424421" y="421792"/>
                    <a:pt x="416763" y="420382"/>
                    <a:pt x="413638" y="420382"/>
                  </a:cubicBezTo>
                  <a:cubicBezTo>
                    <a:pt x="413638" y="421068"/>
                    <a:pt x="419887" y="432993"/>
                    <a:pt x="413638" y="429628"/>
                  </a:cubicBezTo>
                  <a:cubicBezTo>
                    <a:pt x="411251" y="428421"/>
                    <a:pt x="412267" y="424891"/>
                    <a:pt x="411479" y="422986"/>
                  </a:cubicBezTo>
                  <a:cubicBezTo>
                    <a:pt x="410883" y="421665"/>
                    <a:pt x="410222" y="420903"/>
                    <a:pt x="408647" y="420573"/>
                  </a:cubicBezTo>
                  <a:cubicBezTo>
                    <a:pt x="406412" y="419950"/>
                    <a:pt x="406628" y="420573"/>
                    <a:pt x="405891" y="422186"/>
                  </a:cubicBezTo>
                  <a:cubicBezTo>
                    <a:pt x="404406" y="425551"/>
                    <a:pt x="402843" y="426504"/>
                    <a:pt x="399046" y="424484"/>
                  </a:cubicBezTo>
                  <a:cubicBezTo>
                    <a:pt x="395960" y="422783"/>
                    <a:pt x="394068" y="422617"/>
                    <a:pt x="390512" y="423367"/>
                  </a:cubicBezTo>
                  <a:cubicBezTo>
                    <a:pt x="387591" y="424065"/>
                    <a:pt x="384276" y="423113"/>
                    <a:pt x="381711" y="423811"/>
                  </a:cubicBezTo>
                  <a:cubicBezTo>
                    <a:pt x="381266" y="424027"/>
                    <a:pt x="380364" y="425043"/>
                    <a:pt x="379323" y="425259"/>
                  </a:cubicBezTo>
                  <a:cubicBezTo>
                    <a:pt x="378155" y="425475"/>
                    <a:pt x="376758" y="425259"/>
                    <a:pt x="375602" y="425310"/>
                  </a:cubicBezTo>
                  <a:cubicBezTo>
                    <a:pt x="372973" y="425310"/>
                    <a:pt x="371957" y="429729"/>
                    <a:pt x="372592" y="432308"/>
                  </a:cubicBezTo>
                  <a:cubicBezTo>
                    <a:pt x="373532" y="436587"/>
                    <a:pt x="376554" y="431876"/>
                    <a:pt x="378358" y="430847"/>
                  </a:cubicBezTo>
                  <a:cubicBezTo>
                    <a:pt x="380885" y="429437"/>
                    <a:pt x="383286" y="431546"/>
                    <a:pt x="381749" y="434454"/>
                  </a:cubicBezTo>
                  <a:cubicBezTo>
                    <a:pt x="380961" y="435724"/>
                    <a:pt x="379399" y="435343"/>
                    <a:pt x="378548" y="436422"/>
                  </a:cubicBezTo>
                  <a:cubicBezTo>
                    <a:pt x="377875" y="437311"/>
                    <a:pt x="378155" y="438632"/>
                    <a:pt x="378155" y="439712"/>
                  </a:cubicBezTo>
                  <a:cubicBezTo>
                    <a:pt x="381622" y="441363"/>
                    <a:pt x="384784" y="435394"/>
                    <a:pt x="388404" y="436460"/>
                  </a:cubicBezTo>
                  <a:cubicBezTo>
                    <a:pt x="389928" y="436879"/>
                    <a:pt x="391236" y="439064"/>
                    <a:pt x="391223" y="440639"/>
                  </a:cubicBezTo>
                  <a:cubicBezTo>
                    <a:pt x="391160" y="443115"/>
                    <a:pt x="388886" y="444055"/>
                    <a:pt x="387324" y="445846"/>
                  </a:cubicBezTo>
                  <a:cubicBezTo>
                    <a:pt x="385063" y="448335"/>
                    <a:pt x="387362" y="449491"/>
                    <a:pt x="387476" y="452767"/>
                  </a:cubicBezTo>
                  <a:cubicBezTo>
                    <a:pt x="387553" y="455396"/>
                    <a:pt x="387324" y="460349"/>
                    <a:pt x="391807" y="458635"/>
                  </a:cubicBezTo>
                  <a:cubicBezTo>
                    <a:pt x="395655" y="457085"/>
                    <a:pt x="393128" y="448640"/>
                    <a:pt x="399161" y="451116"/>
                  </a:cubicBezTo>
                  <a:cubicBezTo>
                    <a:pt x="399529" y="449567"/>
                    <a:pt x="399199" y="447357"/>
                    <a:pt x="400291" y="446138"/>
                  </a:cubicBezTo>
                  <a:cubicBezTo>
                    <a:pt x="401027" y="445249"/>
                    <a:pt x="405079" y="443903"/>
                    <a:pt x="406412" y="443534"/>
                  </a:cubicBezTo>
                  <a:cubicBezTo>
                    <a:pt x="406971" y="443471"/>
                    <a:pt x="407568" y="442785"/>
                    <a:pt x="408089" y="442975"/>
                  </a:cubicBezTo>
                  <a:cubicBezTo>
                    <a:pt x="409460" y="443496"/>
                    <a:pt x="409955" y="446404"/>
                    <a:pt x="410070" y="447662"/>
                  </a:cubicBezTo>
                  <a:cubicBezTo>
                    <a:pt x="410286" y="449859"/>
                    <a:pt x="409130" y="451408"/>
                    <a:pt x="408647" y="453466"/>
                  </a:cubicBezTo>
                  <a:cubicBezTo>
                    <a:pt x="408317" y="454964"/>
                    <a:pt x="408495" y="456590"/>
                    <a:pt x="408495" y="458165"/>
                  </a:cubicBezTo>
                  <a:cubicBezTo>
                    <a:pt x="405295" y="457936"/>
                    <a:pt x="403440" y="452869"/>
                    <a:pt x="400596" y="453542"/>
                  </a:cubicBezTo>
                  <a:cubicBezTo>
                    <a:pt x="397637" y="454240"/>
                    <a:pt x="398868" y="456920"/>
                    <a:pt x="398449" y="458724"/>
                  </a:cubicBezTo>
                  <a:cubicBezTo>
                    <a:pt x="397687" y="461835"/>
                    <a:pt x="392722" y="462991"/>
                    <a:pt x="392468" y="466750"/>
                  </a:cubicBezTo>
                  <a:cubicBezTo>
                    <a:pt x="394207" y="466826"/>
                    <a:pt x="399529" y="465709"/>
                    <a:pt x="400126" y="468210"/>
                  </a:cubicBezTo>
                  <a:cubicBezTo>
                    <a:pt x="400723" y="470763"/>
                    <a:pt x="395693" y="471741"/>
                    <a:pt x="396557" y="474967"/>
                  </a:cubicBezTo>
                  <a:cubicBezTo>
                    <a:pt x="395287" y="475081"/>
                    <a:pt x="392760" y="475132"/>
                    <a:pt x="391528" y="474738"/>
                  </a:cubicBezTo>
                  <a:cubicBezTo>
                    <a:pt x="390486" y="474306"/>
                    <a:pt x="388708" y="471665"/>
                    <a:pt x="387807" y="471665"/>
                  </a:cubicBezTo>
                  <a:cubicBezTo>
                    <a:pt x="386130" y="471665"/>
                    <a:pt x="385241" y="475081"/>
                    <a:pt x="384835" y="476275"/>
                  </a:cubicBezTo>
                  <a:cubicBezTo>
                    <a:pt x="382282" y="476275"/>
                    <a:pt x="379958" y="475754"/>
                    <a:pt x="379717" y="478891"/>
                  </a:cubicBezTo>
                  <a:cubicBezTo>
                    <a:pt x="379514" y="481660"/>
                    <a:pt x="381228" y="485724"/>
                    <a:pt x="382308" y="488289"/>
                  </a:cubicBezTo>
                  <a:cubicBezTo>
                    <a:pt x="383489" y="490981"/>
                    <a:pt x="387997" y="489661"/>
                    <a:pt x="389826" y="488632"/>
                  </a:cubicBezTo>
                  <a:cubicBezTo>
                    <a:pt x="392722" y="486841"/>
                    <a:pt x="390512" y="481888"/>
                    <a:pt x="393242" y="480631"/>
                  </a:cubicBezTo>
                  <a:cubicBezTo>
                    <a:pt x="396036" y="479285"/>
                    <a:pt x="395998" y="483196"/>
                    <a:pt x="396366" y="484568"/>
                  </a:cubicBezTo>
                  <a:cubicBezTo>
                    <a:pt x="396709" y="485901"/>
                    <a:pt x="397332" y="486841"/>
                    <a:pt x="397535" y="488289"/>
                  </a:cubicBezTo>
                  <a:cubicBezTo>
                    <a:pt x="397878" y="490677"/>
                    <a:pt x="396557" y="491705"/>
                    <a:pt x="399313" y="493382"/>
                  </a:cubicBezTo>
                  <a:cubicBezTo>
                    <a:pt x="397027" y="495033"/>
                    <a:pt x="396151" y="497306"/>
                    <a:pt x="398932" y="499389"/>
                  </a:cubicBezTo>
                  <a:cubicBezTo>
                    <a:pt x="400240" y="500367"/>
                    <a:pt x="404469" y="502043"/>
                    <a:pt x="406044" y="500811"/>
                  </a:cubicBezTo>
                  <a:cubicBezTo>
                    <a:pt x="406819" y="500291"/>
                    <a:pt x="406717" y="496950"/>
                    <a:pt x="408241" y="497598"/>
                  </a:cubicBezTo>
                  <a:cubicBezTo>
                    <a:pt x="409320" y="498106"/>
                    <a:pt x="408647" y="500291"/>
                    <a:pt x="408241" y="500811"/>
                  </a:cubicBezTo>
                  <a:cubicBezTo>
                    <a:pt x="407327" y="502043"/>
                    <a:pt x="404774" y="501738"/>
                    <a:pt x="403809" y="503199"/>
                  </a:cubicBezTo>
                  <a:cubicBezTo>
                    <a:pt x="402996" y="504316"/>
                    <a:pt x="403910" y="506399"/>
                    <a:pt x="402805" y="507136"/>
                  </a:cubicBezTo>
                  <a:cubicBezTo>
                    <a:pt x="401091" y="508139"/>
                    <a:pt x="398487" y="504012"/>
                    <a:pt x="397370" y="503377"/>
                  </a:cubicBezTo>
                  <a:cubicBezTo>
                    <a:pt x="396214" y="502818"/>
                    <a:pt x="396366" y="502678"/>
                    <a:pt x="394563" y="502678"/>
                  </a:cubicBezTo>
                  <a:cubicBezTo>
                    <a:pt x="393357" y="502678"/>
                    <a:pt x="391121" y="502488"/>
                    <a:pt x="389889" y="502678"/>
                  </a:cubicBezTo>
                  <a:cubicBezTo>
                    <a:pt x="388327" y="502970"/>
                    <a:pt x="386473" y="504316"/>
                    <a:pt x="386105" y="505980"/>
                  </a:cubicBezTo>
                  <a:cubicBezTo>
                    <a:pt x="385686" y="507847"/>
                    <a:pt x="387476" y="509524"/>
                    <a:pt x="388251" y="511162"/>
                  </a:cubicBezTo>
                  <a:cubicBezTo>
                    <a:pt x="389115" y="512825"/>
                    <a:pt x="389305" y="515734"/>
                    <a:pt x="391236" y="516623"/>
                  </a:cubicBezTo>
                  <a:cubicBezTo>
                    <a:pt x="393090" y="517664"/>
                    <a:pt x="394665" y="517182"/>
                    <a:pt x="396290" y="519010"/>
                  </a:cubicBezTo>
                  <a:cubicBezTo>
                    <a:pt x="397230" y="520052"/>
                    <a:pt x="397421" y="521246"/>
                    <a:pt x="398233" y="522350"/>
                  </a:cubicBezTo>
                  <a:cubicBezTo>
                    <a:pt x="399935" y="524624"/>
                    <a:pt x="403555" y="524433"/>
                    <a:pt x="406044" y="525551"/>
                  </a:cubicBezTo>
                  <a:cubicBezTo>
                    <a:pt x="409460" y="527011"/>
                    <a:pt x="408876" y="529272"/>
                    <a:pt x="409816" y="532295"/>
                  </a:cubicBezTo>
                  <a:cubicBezTo>
                    <a:pt x="412038" y="539178"/>
                    <a:pt x="415378" y="531101"/>
                    <a:pt x="415277" y="527303"/>
                  </a:cubicBezTo>
                  <a:cubicBezTo>
                    <a:pt x="419138" y="525335"/>
                    <a:pt x="418604" y="533628"/>
                    <a:pt x="420369" y="535038"/>
                  </a:cubicBezTo>
                  <a:cubicBezTo>
                    <a:pt x="423341" y="537540"/>
                    <a:pt x="427989" y="533780"/>
                    <a:pt x="431152" y="533412"/>
                  </a:cubicBezTo>
                  <a:cubicBezTo>
                    <a:pt x="434263" y="533184"/>
                    <a:pt x="434771" y="533412"/>
                    <a:pt x="436778" y="530504"/>
                  </a:cubicBezTo>
                  <a:cubicBezTo>
                    <a:pt x="438340" y="528192"/>
                    <a:pt x="440042" y="527151"/>
                    <a:pt x="442912" y="528459"/>
                  </a:cubicBezTo>
                  <a:cubicBezTo>
                    <a:pt x="443585" y="528751"/>
                    <a:pt x="443636" y="529755"/>
                    <a:pt x="444398" y="529907"/>
                  </a:cubicBezTo>
                  <a:cubicBezTo>
                    <a:pt x="445706" y="530212"/>
                    <a:pt x="447459" y="528866"/>
                    <a:pt x="448386" y="528015"/>
                  </a:cubicBezTo>
                  <a:cubicBezTo>
                    <a:pt x="450164" y="526491"/>
                    <a:pt x="450976" y="523062"/>
                    <a:pt x="453478" y="522655"/>
                  </a:cubicBezTo>
                  <a:cubicBezTo>
                    <a:pt x="453186" y="521766"/>
                    <a:pt x="446062" y="516445"/>
                    <a:pt x="451218" y="516102"/>
                  </a:cubicBezTo>
                  <a:cubicBezTo>
                    <a:pt x="453478" y="516026"/>
                    <a:pt x="454126" y="519150"/>
                    <a:pt x="455790" y="519823"/>
                  </a:cubicBezTo>
                  <a:cubicBezTo>
                    <a:pt x="457720" y="520750"/>
                    <a:pt x="460400" y="518934"/>
                    <a:pt x="461149" y="517182"/>
                  </a:cubicBezTo>
                  <a:cubicBezTo>
                    <a:pt x="462673" y="513461"/>
                    <a:pt x="460857" y="510184"/>
                    <a:pt x="464680" y="507542"/>
                  </a:cubicBezTo>
                  <a:cubicBezTo>
                    <a:pt x="465645" y="506806"/>
                    <a:pt x="466763" y="506615"/>
                    <a:pt x="467652" y="505980"/>
                  </a:cubicBezTo>
                  <a:cubicBezTo>
                    <a:pt x="469734" y="504532"/>
                    <a:pt x="468845" y="504126"/>
                    <a:pt x="467994" y="502196"/>
                  </a:cubicBezTo>
                  <a:cubicBezTo>
                    <a:pt x="466648" y="499046"/>
                    <a:pt x="467029" y="496062"/>
                    <a:pt x="466051" y="493064"/>
                  </a:cubicBezTo>
                  <a:cubicBezTo>
                    <a:pt x="465010" y="489737"/>
                    <a:pt x="463384" y="489445"/>
                    <a:pt x="460476" y="487781"/>
                  </a:cubicBezTo>
                  <a:cubicBezTo>
                    <a:pt x="459358" y="487133"/>
                    <a:pt x="457682" y="486333"/>
                    <a:pt x="458558" y="484568"/>
                  </a:cubicBezTo>
                  <a:cubicBezTo>
                    <a:pt x="461314" y="478955"/>
                    <a:pt x="467436" y="490854"/>
                    <a:pt x="468147" y="492137"/>
                  </a:cubicBezTo>
                  <a:cubicBezTo>
                    <a:pt x="469404" y="494703"/>
                    <a:pt x="470750" y="501815"/>
                    <a:pt x="474002" y="502856"/>
                  </a:cubicBezTo>
                  <a:cubicBezTo>
                    <a:pt x="475691" y="503377"/>
                    <a:pt x="476923" y="501929"/>
                    <a:pt x="477265" y="500735"/>
                  </a:cubicBezTo>
                  <a:cubicBezTo>
                    <a:pt x="477812" y="498754"/>
                    <a:pt x="474954" y="495858"/>
                    <a:pt x="475653" y="494271"/>
                  </a:cubicBezTo>
                  <a:cubicBezTo>
                    <a:pt x="476402" y="492569"/>
                    <a:pt x="477964" y="493547"/>
                    <a:pt x="478675" y="494182"/>
                  </a:cubicBezTo>
                  <a:cubicBezTo>
                    <a:pt x="480123" y="495731"/>
                    <a:pt x="479158" y="497306"/>
                    <a:pt x="482168" y="496887"/>
                  </a:cubicBezTo>
                  <a:cubicBezTo>
                    <a:pt x="483844" y="496582"/>
                    <a:pt x="487641" y="495985"/>
                    <a:pt x="488454" y="494271"/>
                  </a:cubicBezTo>
                  <a:cubicBezTo>
                    <a:pt x="488861" y="493382"/>
                    <a:pt x="488162" y="491794"/>
                    <a:pt x="488454" y="490981"/>
                  </a:cubicBezTo>
                  <a:cubicBezTo>
                    <a:pt x="489102" y="488632"/>
                    <a:pt x="491401" y="488213"/>
                    <a:pt x="489165" y="485800"/>
                  </a:cubicBezTo>
                  <a:cubicBezTo>
                    <a:pt x="487718" y="484390"/>
                    <a:pt x="485076" y="484136"/>
                    <a:pt x="483844" y="482485"/>
                  </a:cubicBezTo>
                  <a:cubicBezTo>
                    <a:pt x="482028" y="480479"/>
                    <a:pt x="486041" y="473710"/>
                    <a:pt x="489013" y="473710"/>
                  </a:cubicBezTo>
                  <a:cubicBezTo>
                    <a:pt x="486905" y="472300"/>
                    <a:pt x="486079" y="473379"/>
                    <a:pt x="485914" y="470649"/>
                  </a:cubicBezTo>
                  <a:cubicBezTo>
                    <a:pt x="485736" y="468541"/>
                    <a:pt x="486702" y="467601"/>
                    <a:pt x="488226" y="466267"/>
                  </a:cubicBezTo>
                  <a:cubicBezTo>
                    <a:pt x="489013" y="465645"/>
                    <a:pt x="491921" y="463207"/>
                    <a:pt x="493140" y="463803"/>
                  </a:cubicBezTo>
                  <a:cubicBezTo>
                    <a:pt x="495490" y="464820"/>
                    <a:pt x="493369" y="469239"/>
                    <a:pt x="492988" y="470763"/>
                  </a:cubicBezTo>
                  <a:cubicBezTo>
                    <a:pt x="492213" y="473887"/>
                    <a:pt x="493064" y="477050"/>
                    <a:pt x="493064" y="480212"/>
                  </a:cubicBezTo>
                  <a:cubicBezTo>
                    <a:pt x="493140" y="484784"/>
                    <a:pt x="496785" y="482815"/>
                    <a:pt x="498309" y="486397"/>
                  </a:cubicBezTo>
                  <a:cubicBezTo>
                    <a:pt x="498881" y="487781"/>
                    <a:pt x="497789" y="491109"/>
                    <a:pt x="499160" y="492226"/>
                  </a:cubicBezTo>
                  <a:cubicBezTo>
                    <a:pt x="501256" y="493979"/>
                    <a:pt x="504812" y="491274"/>
                    <a:pt x="506641" y="493687"/>
                  </a:cubicBezTo>
                  <a:cubicBezTo>
                    <a:pt x="508076" y="495325"/>
                    <a:pt x="506729" y="498424"/>
                    <a:pt x="505205" y="499681"/>
                  </a:cubicBezTo>
                  <a:cubicBezTo>
                    <a:pt x="504202" y="500519"/>
                    <a:pt x="502754" y="500595"/>
                    <a:pt x="502221" y="502196"/>
                  </a:cubicBezTo>
                  <a:cubicBezTo>
                    <a:pt x="501548" y="503783"/>
                    <a:pt x="502551" y="505764"/>
                    <a:pt x="503072" y="507364"/>
                  </a:cubicBezTo>
                  <a:cubicBezTo>
                    <a:pt x="504494" y="511263"/>
                    <a:pt x="503072" y="514464"/>
                    <a:pt x="506056" y="517664"/>
                  </a:cubicBezTo>
                  <a:cubicBezTo>
                    <a:pt x="507517" y="519302"/>
                    <a:pt x="507669" y="519150"/>
                    <a:pt x="507314" y="521614"/>
                  </a:cubicBezTo>
                  <a:cubicBezTo>
                    <a:pt x="507060" y="523138"/>
                    <a:pt x="506577" y="524433"/>
                    <a:pt x="507060" y="525970"/>
                  </a:cubicBezTo>
                  <a:cubicBezTo>
                    <a:pt x="507631" y="527418"/>
                    <a:pt x="508888" y="528192"/>
                    <a:pt x="509219" y="529755"/>
                  </a:cubicBezTo>
                  <a:cubicBezTo>
                    <a:pt x="509435" y="531025"/>
                    <a:pt x="509257" y="532815"/>
                    <a:pt x="509104" y="533996"/>
                  </a:cubicBezTo>
                  <a:cubicBezTo>
                    <a:pt x="511860" y="531952"/>
                    <a:pt x="511975" y="529056"/>
                    <a:pt x="512190" y="526148"/>
                  </a:cubicBezTo>
                  <a:cubicBezTo>
                    <a:pt x="512495" y="523773"/>
                    <a:pt x="513651" y="521830"/>
                    <a:pt x="513346" y="519226"/>
                  </a:cubicBezTo>
                  <a:cubicBezTo>
                    <a:pt x="513232" y="517817"/>
                    <a:pt x="512495" y="517296"/>
                    <a:pt x="513549" y="516026"/>
                  </a:cubicBezTo>
                  <a:cubicBezTo>
                    <a:pt x="514197" y="515365"/>
                    <a:pt x="516750" y="514908"/>
                    <a:pt x="517575" y="515289"/>
                  </a:cubicBezTo>
                  <a:cubicBezTo>
                    <a:pt x="520382" y="516775"/>
                    <a:pt x="518591" y="521614"/>
                    <a:pt x="517778" y="523366"/>
                  </a:cubicBezTo>
                  <a:cubicBezTo>
                    <a:pt x="516889" y="525335"/>
                    <a:pt x="517575" y="527303"/>
                    <a:pt x="516889" y="529056"/>
                  </a:cubicBezTo>
                  <a:cubicBezTo>
                    <a:pt x="515899" y="531774"/>
                    <a:pt x="513854" y="531355"/>
                    <a:pt x="514095" y="534784"/>
                  </a:cubicBezTo>
                  <a:cubicBezTo>
                    <a:pt x="514197" y="537197"/>
                    <a:pt x="513422" y="538721"/>
                    <a:pt x="513194" y="541147"/>
                  </a:cubicBezTo>
                  <a:cubicBezTo>
                    <a:pt x="513054" y="542302"/>
                    <a:pt x="513727" y="543560"/>
                    <a:pt x="513651" y="544677"/>
                  </a:cubicBezTo>
                  <a:cubicBezTo>
                    <a:pt x="513549" y="545718"/>
                    <a:pt x="512190" y="546353"/>
                    <a:pt x="512864" y="547471"/>
                  </a:cubicBezTo>
                  <a:cubicBezTo>
                    <a:pt x="514197" y="549846"/>
                    <a:pt x="518439" y="547103"/>
                    <a:pt x="519734" y="550303"/>
                  </a:cubicBezTo>
                  <a:cubicBezTo>
                    <a:pt x="521055" y="553504"/>
                    <a:pt x="518185" y="554507"/>
                    <a:pt x="523138" y="555650"/>
                  </a:cubicBezTo>
                  <a:cubicBezTo>
                    <a:pt x="523278" y="555764"/>
                    <a:pt x="522871" y="558673"/>
                    <a:pt x="522871" y="558965"/>
                  </a:cubicBezTo>
                  <a:cubicBezTo>
                    <a:pt x="522871" y="559562"/>
                    <a:pt x="522871" y="560082"/>
                    <a:pt x="523074" y="560717"/>
                  </a:cubicBezTo>
                  <a:cubicBezTo>
                    <a:pt x="523227" y="561352"/>
                    <a:pt x="523697" y="561352"/>
                    <a:pt x="523659" y="562089"/>
                  </a:cubicBezTo>
                  <a:cubicBezTo>
                    <a:pt x="525703" y="562279"/>
                    <a:pt x="527443" y="562686"/>
                    <a:pt x="527748" y="564959"/>
                  </a:cubicBezTo>
                  <a:cubicBezTo>
                    <a:pt x="527900" y="567004"/>
                    <a:pt x="527113" y="568833"/>
                    <a:pt x="527113" y="570687"/>
                  </a:cubicBezTo>
                  <a:cubicBezTo>
                    <a:pt x="527113" y="572808"/>
                    <a:pt x="528307" y="573214"/>
                    <a:pt x="530059" y="573887"/>
                  </a:cubicBezTo>
                  <a:cubicBezTo>
                    <a:pt x="531863" y="574560"/>
                    <a:pt x="532155" y="575856"/>
                    <a:pt x="532511" y="577608"/>
                  </a:cubicBezTo>
                  <a:cubicBezTo>
                    <a:pt x="532726" y="579170"/>
                    <a:pt x="532511" y="580923"/>
                    <a:pt x="534225" y="581405"/>
                  </a:cubicBezTo>
                  <a:cubicBezTo>
                    <a:pt x="535292" y="581812"/>
                    <a:pt x="537908" y="581926"/>
                    <a:pt x="539051" y="581405"/>
                  </a:cubicBezTo>
                  <a:cubicBezTo>
                    <a:pt x="540397" y="580999"/>
                    <a:pt x="539915" y="580478"/>
                    <a:pt x="540169" y="579437"/>
                  </a:cubicBezTo>
                  <a:cubicBezTo>
                    <a:pt x="540994" y="576643"/>
                    <a:pt x="543039" y="579247"/>
                    <a:pt x="543445" y="580923"/>
                  </a:cubicBezTo>
                  <a:cubicBezTo>
                    <a:pt x="544118" y="583412"/>
                    <a:pt x="543039" y="585457"/>
                    <a:pt x="541642" y="587540"/>
                  </a:cubicBezTo>
                  <a:cubicBezTo>
                    <a:pt x="540169" y="589508"/>
                    <a:pt x="537463" y="589584"/>
                    <a:pt x="536155" y="591489"/>
                  </a:cubicBezTo>
                  <a:cubicBezTo>
                    <a:pt x="535025" y="593204"/>
                    <a:pt x="532726" y="599490"/>
                    <a:pt x="536308" y="600227"/>
                  </a:cubicBezTo>
                  <a:cubicBezTo>
                    <a:pt x="537159" y="600494"/>
                    <a:pt x="538238" y="599935"/>
                    <a:pt x="539127" y="599935"/>
                  </a:cubicBezTo>
                  <a:cubicBezTo>
                    <a:pt x="540651" y="600049"/>
                    <a:pt x="541553" y="600671"/>
                    <a:pt x="541997" y="602132"/>
                  </a:cubicBezTo>
                  <a:cubicBezTo>
                    <a:pt x="542505" y="603986"/>
                    <a:pt x="541705" y="605955"/>
                    <a:pt x="542772" y="607669"/>
                  </a:cubicBezTo>
                  <a:cubicBezTo>
                    <a:pt x="543407" y="608596"/>
                    <a:pt x="544664" y="609269"/>
                    <a:pt x="545160" y="610196"/>
                  </a:cubicBezTo>
                  <a:cubicBezTo>
                    <a:pt x="545642" y="611022"/>
                    <a:pt x="545388" y="612025"/>
                    <a:pt x="545376" y="612876"/>
                  </a:cubicBezTo>
                  <a:cubicBezTo>
                    <a:pt x="545274" y="614438"/>
                    <a:pt x="544499" y="616902"/>
                    <a:pt x="545414" y="618388"/>
                  </a:cubicBezTo>
                  <a:cubicBezTo>
                    <a:pt x="546226" y="619721"/>
                    <a:pt x="548284" y="619505"/>
                    <a:pt x="549592" y="619505"/>
                  </a:cubicBezTo>
                  <a:cubicBezTo>
                    <a:pt x="551751" y="619505"/>
                    <a:pt x="552818" y="619429"/>
                    <a:pt x="553491" y="617232"/>
                  </a:cubicBezTo>
                  <a:cubicBezTo>
                    <a:pt x="553935" y="615937"/>
                    <a:pt x="554456" y="614337"/>
                    <a:pt x="556285" y="614743"/>
                  </a:cubicBezTo>
                  <a:cubicBezTo>
                    <a:pt x="558063" y="615073"/>
                    <a:pt x="558444" y="616826"/>
                    <a:pt x="559409" y="617943"/>
                  </a:cubicBezTo>
                  <a:cubicBezTo>
                    <a:pt x="560641" y="619353"/>
                    <a:pt x="563333" y="618502"/>
                    <a:pt x="565137" y="619137"/>
                  </a:cubicBezTo>
                  <a:cubicBezTo>
                    <a:pt x="567258" y="619721"/>
                    <a:pt x="572731" y="620699"/>
                    <a:pt x="571766" y="616826"/>
                  </a:cubicBezTo>
                  <a:cubicBezTo>
                    <a:pt x="571576" y="615784"/>
                    <a:pt x="570826" y="615073"/>
                    <a:pt x="570687" y="613917"/>
                  </a:cubicBezTo>
                  <a:cubicBezTo>
                    <a:pt x="570344" y="612508"/>
                    <a:pt x="569645" y="609904"/>
                    <a:pt x="570293" y="608533"/>
                  </a:cubicBezTo>
                  <a:cubicBezTo>
                    <a:pt x="569201" y="607669"/>
                    <a:pt x="568947" y="600976"/>
                    <a:pt x="570344" y="599490"/>
                  </a:cubicBezTo>
                  <a:cubicBezTo>
                    <a:pt x="573811" y="596061"/>
                    <a:pt x="576973" y="602868"/>
                    <a:pt x="581139" y="600824"/>
                  </a:cubicBezTo>
                  <a:cubicBezTo>
                    <a:pt x="584009" y="599490"/>
                    <a:pt x="581952" y="594055"/>
                    <a:pt x="585266" y="594385"/>
                  </a:cubicBezTo>
                  <a:cubicBezTo>
                    <a:pt x="586866" y="594461"/>
                    <a:pt x="587540" y="596988"/>
                    <a:pt x="588543" y="597814"/>
                  </a:cubicBezTo>
                  <a:cubicBezTo>
                    <a:pt x="590003" y="599224"/>
                    <a:pt x="593026" y="600417"/>
                    <a:pt x="595388" y="599490"/>
                  </a:cubicBezTo>
                  <a:cubicBezTo>
                    <a:pt x="597915" y="598373"/>
                    <a:pt x="598703" y="592010"/>
                    <a:pt x="602272" y="596620"/>
                  </a:cubicBezTo>
                  <a:cubicBezTo>
                    <a:pt x="602868" y="597408"/>
                    <a:pt x="602310" y="599008"/>
                    <a:pt x="603084" y="599630"/>
                  </a:cubicBezTo>
                  <a:cubicBezTo>
                    <a:pt x="604761" y="601230"/>
                    <a:pt x="606437" y="599744"/>
                    <a:pt x="607301" y="597814"/>
                  </a:cubicBezTo>
                  <a:cubicBezTo>
                    <a:pt x="608482" y="594944"/>
                    <a:pt x="607187" y="591146"/>
                    <a:pt x="607669" y="588137"/>
                  </a:cubicBezTo>
                  <a:cubicBezTo>
                    <a:pt x="607987" y="586168"/>
                    <a:pt x="609041" y="585165"/>
                    <a:pt x="609485" y="583298"/>
                  </a:cubicBezTo>
                  <a:cubicBezTo>
                    <a:pt x="609866" y="582040"/>
                    <a:pt x="609003" y="580212"/>
                    <a:pt x="609904" y="579094"/>
                  </a:cubicBezTo>
                  <a:cubicBezTo>
                    <a:pt x="611047" y="577608"/>
                    <a:pt x="613892" y="578243"/>
                    <a:pt x="615111" y="576567"/>
                  </a:cubicBezTo>
                  <a:cubicBezTo>
                    <a:pt x="616737" y="574370"/>
                    <a:pt x="615670" y="570572"/>
                    <a:pt x="614299" y="568718"/>
                  </a:cubicBezTo>
                  <a:cubicBezTo>
                    <a:pt x="612800" y="566407"/>
                    <a:pt x="611847" y="567969"/>
                    <a:pt x="612203" y="563994"/>
                  </a:cubicBezTo>
                  <a:cubicBezTo>
                    <a:pt x="612406" y="561352"/>
                    <a:pt x="615556" y="558114"/>
                    <a:pt x="614552" y="555472"/>
                  </a:cubicBezTo>
                  <a:cubicBezTo>
                    <a:pt x="613879" y="553605"/>
                    <a:pt x="607593" y="549262"/>
                    <a:pt x="613549" y="547700"/>
                  </a:cubicBezTo>
                  <a:cubicBezTo>
                    <a:pt x="613740" y="544906"/>
                    <a:pt x="610527" y="544677"/>
                    <a:pt x="609980" y="542861"/>
                  </a:cubicBezTo>
                  <a:cubicBezTo>
                    <a:pt x="609485" y="541070"/>
                    <a:pt x="610539" y="540842"/>
                    <a:pt x="611047" y="539661"/>
                  </a:cubicBezTo>
                  <a:cubicBezTo>
                    <a:pt x="611733" y="537870"/>
                    <a:pt x="611504" y="533780"/>
                    <a:pt x="613587" y="533412"/>
                  </a:cubicBezTo>
                  <a:cubicBezTo>
                    <a:pt x="615632" y="532891"/>
                    <a:pt x="617715" y="537349"/>
                    <a:pt x="620280" y="535901"/>
                  </a:cubicBezTo>
                  <a:cubicBezTo>
                    <a:pt x="625843" y="532815"/>
                    <a:pt x="616153" y="527151"/>
                    <a:pt x="614476" y="526262"/>
                  </a:cubicBezTo>
                  <a:cubicBezTo>
                    <a:pt x="615454" y="524433"/>
                    <a:pt x="617524" y="522947"/>
                    <a:pt x="619366" y="522135"/>
                  </a:cubicBezTo>
                  <a:cubicBezTo>
                    <a:pt x="619569" y="521766"/>
                    <a:pt x="619569" y="520725"/>
                    <a:pt x="619366" y="520166"/>
                  </a:cubicBezTo>
                  <a:cubicBezTo>
                    <a:pt x="617562" y="519938"/>
                    <a:pt x="613740" y="519531"/>
                    <a:pt x="612990" y="517817"/>
                  </a:cubicBezTo>
                  <a:cubicBezTo>
                    <a:pt x="612241" y="516216"/>
                    <a:pt x="613143" y="514692"/>
                    <a:pt x="614362" y="514464"/>
                  </a:cubicBezTo>
                  <a:cubicBezTo>
                    <a:pt x="612800" y="512533"/>
                    <a:pt x="609257" y="510120"/>
                    <a:pt x="615111" y="509104"/>
                  </a:cubicBezTo>
                  <a:cubicBezTo>
                    <a:pt x="618947" y="508444"/>
                    <a:pt x="618070" y="510565"/>
                    <a:pt x="621245" y="507136"/>
                  </a:cubicBezTo>
                  <a:cubicBezTo>
                    <a:pt x="622731" y="505574"/>
                    <a:pt x="624509" y="504418"/>
                    <a:pt x="625373" y="502678"/>
                  </a:cubicBezTo>
                  <a:cubicBezTo>
                    <a:pt x="625932" y="501523"/>
                    <a:pt x="625157" y="500519"/>
                    <a:pt x="626160" y="499262"/>
                  </a:cubicBezTo>
                  <a:cubicBezTo>
                    <a:pt x="627494" y="497814"/>
                    <a:pt x="630478" y="497941"/>
                    <a:pt x="632256" y="497598"/>
                  </a:cubicBezTo>
                  <a:cubicBezTo>
                    <a:pt x="632777" y="499999"/>
                    <a:pt x="632447" y="502196"/>
                    <a:pt x="635787" y="501408"/>
                  </a:cubicBezTo>
                  <a:cubicBezTo>
                    <a:pt x="638543" y="500888"/>
                    <a:pt x="638175" y="498373"/>
                    <a:pt x="640003" y="496887"/>
                  </a:cubicBezTo>
                  <a:cubicBezTo>
                    <a:pt x="641781" y="495325"/>
                    <a:pt x="643648" y="496062"/>
                    <a:pt x="644677" y="493458"/>
                  </a:cubicBezTo>
                  <a:cubicBezTo>
                    <a:pt x="646404" y="489229"/>
                    <a:pt x="642861" y="485724"/>
                    <a:pt x="641159" y="482485"/>
                  </a:cubicBezTo>
                  <a:cubicBezTo>
                    <a:pt x="638035" y="481964"/>
                    <a:pt x="636130" y="484263"/>
                    <a:pt x="633234" y="484784"/>
                  </a:cubicBezTo>
                  <a:cubicBezTo>
                    <a:pt x="630770" y="485279"/>
                    <a:pt x="625843" y="482815"/>
                    <a:pt x="624535" y="484390"/>
                  </a:cubicBezTo>
                  <a:cubicBezTo>
                    <a:pt x="618794" y="482384"/>
                    <a:pt x="616305" y="480847"/>
                    <a:pt x="610539" y="481660"/>
                  </a:cubicBezTo>
                  <a:cubicBezTo>
                    <a:pt x="606678" y="482307"/>
                    <a:pt x="604621" y="482384"/>
                    <a:pt x="600633" y="480974"/>
                  </a:cubicBezTo>
                  <a:cubicBezTo>
                    <a:pt x="602272" y="477939"/>
                    <a:pt x="604431" y="479958"/>
                    <a:pt x="606805" y="478955"/>
                  </a:cubicBezTo>
                  <a:cubicBezTo>
                    <a:pt x="609003" y="478066"/>
                    <a:pt x="608482" y="477138"/>
                    <a:pt x="610679" y="476275"/>
                  </a:cubicBezTo>
                  <a:cubicBezTo>
                    <a:pt x="611416" y="475856"/>
                    <a:pt x="612647" y="476059"/>
                    <a:pt x="613549" y="475754"/>
                  </a:cubicBezTo>
                  <a:cubicBezTo>
                    <a:pt x="614159" y="475564"/>
                    <a:pt x="614032" y="474446"/>
                    <a:pt x="615111" y="474408"/>
                  </a:cubicBezTo>
                  <a:cubicBezTo>
                    <a:pt x="616826" y="474306"/>
                    <a:pt x="616673" y="476199"/>
                    <a:pt x="618070" y="476275"/>
                  </a:cubicBezTo>
                  <a:cubicBezTo>
                    <a:pt x="619569" y="476351"/>
                    <a:pt x="619493" y="475081"/>
                    <a:pt x="620331" y="474967"/>
                  </a:cubicBezTo>
                  <a:cubicBezTo>
                    <a:pt x="622287" y="474700"/>
                    <a:pt x="622287" y="475462"/>
                    <a:pt x="624293" y="475983"/>
                  </a:cubicBezTo>
                  <a:cubicBezTo>
                    <a:pt x="627494" y="476719"/>
                    <a:pt x="628472" y="475005"/>
                    <a:pt x="631075" y="477050"/>
                  </a:cubicBezTo>
                  <a:cubicBezTo>
                    <a:pt x="634415" y="479615"/>
                    <a:pt x="635888" y="480974"/>
                    <a:pt x="641007" y="480974"/>
                  </a:cubicBezTo>
                  <a:cubicBezTo>
                    <a:pt x="645883" y="480847"/>
                    <a:pt x="644563" y="478955"/>
                    <a:pt x="646506" y="475691"/>
                  </a:cubicBezTo>
                  <a:cubicBezTo>
                    <a:pt x="646442" y="473151"/>
                    <a:pt x="646264" y="471741"/>
                    <a:pt x="648398" y="470090"/>
                  </a:cubicBezTo>
                  <a:cubicBezTo>
                    <a:pt x="649858" y="468807"/>
                    <a:pt x="651586" y="469176"/>
                    <a:pt x="653021" y="467690"/>
                  </a:cubicBezTo>
                  <a:cubicBezTo>
                    <a:pt x="657491" y="462991"/>
                    <a:pt x="654100" y="458800"/>
                    <a:pt x="649858" y="456704"/>
                  </a:cubicBezTo>
                  <a:cubicBezTo>
                    <a:pt x="648106" y="455891"/>
                    <a:pt x="645769" y="455079"/>
                    <a:pt x="644905" y="453288"/>
                  </a:cubicBezTo>
                  <a:cubicBezTo>
                    <a:pt x="644499" y="452348"/>
                    <a:pt x="645020" y="450888"/>
                    <a:pt x="644677" y="450341"/>
                  </a:cubicBezTo>
                  <a:cubicBezTo>
                    <a:pt x="643381" y="448335"/>
                    <a:pt x="641565" y="449402"/>
                    <a:pt x="639965" y="447916"/>
                  </a:cubicBezTo>
                  <a:cubicBezTo>
                    <a:pt x="637324" y="445427"/>
                    <a:pt x="640333" y="436613"/>
                    <a:pt x="633425" y="437768"/>
                  </a:cubicBezTo>
                  <a:cubicBezTo>
                    <a:pt x="631723" y="435724"/>
                    <a:pt x="633818" y="431406"/>
                    <a:pt x="630554" y="431291"/>
                  </a:cubicBezTo>
                  <a:cubicBezTo>
                    <a:pt x="628129" y="431076"/>
                    <a:pt x="626960" y="434530"/>
                    <a:pt x="626554" y="436117"/>
                  </a:cubicBezTo>
                  <a:cubicBezTo>
                    <a:pt x="623036" y="436549"/>
                    <a:pt x="622998" y="434911"/>
                    <a:pt x="622287" y="432396"/>
                  </a:cubicBezTo>
                  <a:cubicBezTo>
                    <a:pt x="621080" y="428243"/>
                    <a:pt x="620217" y="429869"/>
                    <a:pt x="616826" y="428459"/>
                  </a:cubicBezTo>
                  <a:cubicBezTo>
                    <a:pt x="613244" y="427012"/>
                    <a:pt x="613956" y="424230"/>
                    <a:pt x="615035" y="421284"/>
                  </a:cubicBezTo>
                  <a:cubicBezTo>
                    <a:pt x="615251" y="420903"/>
                    <a:pt x="615924" y="420573"/>
                    <a:pt x="616051" y="420344"/>
                  </a:cubicBezTo>
                  <a:cubicBezTo>
                    <a:pt x="616407" y="419353"/>
                    <a:pt x="616000" y="418122"/>
                    <a:pt x="616330" y="417347"/>
                  </a:cubicBezTo>
                  <a:cubicBezTo>
                    <a:pt x="616826" y="416115"/>
                    <a:pt x="616051" y="415264"/>
                    <a:pt x="618236" y="415404"/>
                  </a:cubicBezTo>
                  <a:cubicBezTo>
                    <a:pt x="619163" y="412432"/>
                    <a:pt x="612914" y="407924"/>
                    <a:pt x="616826" y="404952"/>
                  </a:cubicBezTo>
                  <a:cubicBezTo>
                    <a:pt x="616305" y="401535"/>
                    <a:pt x="610082" y="397878"/>
                    <a:pt x="614299" y="395833"/>
                  </a:cubicBezTo>
                  <a:cubicBezTo>
                    <a:pt x="616305" y="394792"/>
                    <a:pt x="619569" y="396417"/>
                    <a:pt x="621245" y="394157"/>
                  </a:cubicBezTo>
                  <a:cubicBezTo>
                    <a:pt x="624535" y="389623"/>
                    <a:pt x="617308" y="387235"/>
                    <a:pt x="617613" y="383552"/>
                  </a:cubicBezTo>
                  <a:cubicBezTo>
                    <a:pt x="617715" y="381888"/>
                    <a:pt x="618426" y="380873"/>
                    <a:pt x="618236" y="378498"/>
                  </a:cubicBezTo>
                  <a:cubicBezTo>
                    <a:pt x="618121" y="377647"/>
                    <a:pt x="617410" y="376809"/>
                    <a:pt x="617562" y="375818"/>
                  </a:cubicBezTo>
                  <a:cubicBezTo>
                    <a:pt x="617715" y="374840"/>
                    <a:pt x="618947" y="374738"/>
                    <a:pt x="619163" y="373722"/>
                  </a:cubicBezTo>
                  <a:cubicBezTo>
                    <a:pt x="620128" y="368680"/>
                    <a:pt x="611352" y="369112"/>
                    <a:pt x="612000" y="366179"/>
                  </a:cubicBezTo>
                  <a:cubicBezTo>
                    <a:pt x="612838" y="362153"/>
                    <a:pt x="622477" y="365683"/>
                    <a:pt x="624674" y="364070"/>
                  </a:cubicBezTo>
                  <a:cubicBezTo>
                    <a:pt x="627240" y="362089"/>
                    <a:pt x="625843" y="360565"/>
                    <a:pt x="625081" y="357911"/>
                  </a:cubicBezTo>
                  <a:cubicBezTo>
                    <a:pt x="624192" y="355130"/>
                    <a:pt x="624446" y="354749"/>
                    <a:pt x="626897" y="352526"/>
                  </a:cubicBezTo>
                  <a:cubicBezTo>
                    <a:pt x="626757" y="352005"/>
                    <a:pt x="627113" y="351891"/>
                    <a:pt x="627608" y="351891"/>
                  </a:cubicBezTo>
                  <a:cubicBezTo>
                    <a:pt x="628319" y="351891"/>
                    <a:pt x="628243" y="352005"/>
                    <a:pt x="628764" y="352374"/>
                  </a:cubicBezTo>
                  <a:cubicBezTo>
                    <a:pt x="628954" y="352450"/>
                    <a:pt x="629056" y="352793"/>
                    <a:pt x="629208" y="352869"/>
                  </a:cubicBezTo>
                  <a:cubicBezTo>
                    <a:pt x="629919" y="353161"/>
                    <a:pt x="631266" y="352793"/>
                    <a:pt x="631774" y="352526"/>
                  </a:cubicBezTo>
                  <a:cubicBezTo>
                    <a:pt x="632332" y="352272"/>
                    <a:pt x="632777" y="351510"/>
                    <a:pt x="633145" y="351345"/>
                  </a:cubicBezTo>
                  <a:cubicBezTo>
                    <a:pt x="633577" y="351154"/>
                    <a:pt x="634593" y="351447"/>
                    <a:pt x="635165" y="351345"/>
                  </a:cubicBezTo>
                  <a:cubicBezTo>
                    <a:pt x="636981" y="351027"/>
                    <a:pt x="638632" y="348945"/>
                    <a:pt x="637692" y="347027"/>
                  </a:cubicBezTo>
                  <a:cubicBezTo>
                    <a:pt x="637171" y="345871"/>
                    <a:pt x="636130" y="346671"/>
                    <a:pt x="635203" y="345948"/>
                  </a:cubicBezTo>
                  <a:cubicBezTo>
                    <a:pt x="633234" y="344462"/>
                    <a:pt x="634009" y="340271"/>
                    <a:pt x="635419" y="338683"/>
                  </a:cubicBezTo>
                  <a:cubicBezTo>
                    <a:pt x="636168" y="337908"/>
                    <a:pt x="637768" y="336753"/>
                    <a:pt x="638898" y="336715"/>
                  </a:cubicBezTo>
                  <a:cubicBezTo>
                    <a:pt x="641083" y="336524"/>
                    <a:pt x="639851" y="338759"/>
                    <a:pt x="639965" y="340055"/>
                  </a:cubicBezTo>
                  <a:cubicBezTo>
                    <a:pt x="640143" y="342480"/>
                    <a:pt x="642454" y="338823"/>
                    <a:pt x="642607" y="337616"/>
                  </a:cubicBezTo>
                  <a:cubicBezTo>
                    <a:pt x="642861" y="336080"/>
                    <a:pt x="643572" y="333463"/>
                    <a:pt x="645617" y="333692"/>
                  </a:cubicBezTo>
                  <a:cubicBezTo>
                    <a:pt x="645985" y="334543"/>
                    <a:pt x="645985" y="335521"/>
                    <a:pt x="646404" y="336461"/>
                  </a:cubicBezTo>
                  <a:cubicBezTo>
                    <a:pt x="647484" y="336524"/>
                    <a:pt x="649452" y="336981"/>
                    <a:pt x="650493" y="336524"/>
                  </a:cubicBezTo>
                  <a:cubicBezTo>
                    <a:pt x="652208" y="335775"/>
                    <a:pt x="651205" y="333514"/>
                    <a:pt x="650582" y="332359"/>
                  </a:cubicBezTo>
                  <a:cubicBezTo>
                    <a:pt x="649300" y="329933"/>
                    <a:pt x="651281" y="328815"/>
                    <a:pt x="652310" y="326732"/>
                  </a:cubicBezTo>
                  <a:cubicBezTo>
                    <a:pt x="652945" y="325653"/>
                    <a:pt x="653846" y="323938"/>
                    <a:pt x="655370" y="325450"/>
                  </a:cubicBezTo>
                  <a:cubicBezTo>
                    <a:pt x="656323" y="326478"/>
                    <a:pt x="655586" y="328256"/>
                    <a:pt x="656183" y="329501"/>
                  </a:cubicBezTo>
                  <a:cubicBezTo>
                    <a:pt x="656755" y="330568"/>
                    <a:pt x="657859" y="330657"/>
                    <a:pt x="658266" y="329196"/>
                  </a:cubicBezTo>
                  <a:cubicBezTo>
                    <a:pt x="658710" y="327748"/>
                    <a:pt x="658380" y="325615"/>
                    <a:pt x="660133" y="325094"/>
                  </a:cubicBezTo>
                  <a:cubicBezTo>
                    <a:pt x="660476" y="325018"/>
                    <a:pt x="661136" y="325259"/>
                    <a:pt x="661428" y="325094"/>
                  </a:cubicBezTo>
                  <a:cubicBezTo>
                    <a:pt x="662101" y="324764"/>
                    <a:pt x="662254" y="323468"/>
                    <a:pt x="662470" y="322795"/>
                  </a:cubicBezTo>
                  <a:cubicBezTo>
                    <a:pt x="663028" y="321043"/>
                    <a:pt x="665530" y="324027"/>
                    <a:pt x="666546" y="322237"/>
                  </a:cubicBezTo>
                  <a:cubicBezTo>
                    <a:pt x="667651" y="320522"/>
                    <a:pt x="665111" y="319112"/>
                    <a:pt x="665937" y="316763"/>
                  </a:cubicBezTo>
                  <a:cubicBezTo>
                    <a:pt x="667384" y="312864"/>
                    <a:pt x="668654" y="312496"/>
                    <a:pt x="672223" y="312674"/>
                  </a:cubicBezTo>
                  <a:cubicBezTo>
                    <a:pt x="676173" y="312864"/>
                    <a:pt x="675932" y="310324"/>
                    <a:pt x="677100" y="306870"/>
                  </a:cubicBezTo>
                  <a:cubicBezTo>
                    <a:pt x="683094" y="307098"/>
                    <a:pt x="677989" y="296227"/>
                    <a:pt x="681926" y="293852"/>
                  </a:cubicBezTo>
                  <a:cubicBezTo>
                    <a:pt x="682688" y="293433"/>
                    <a:pt x="683425" y="293852"/>
                    <a:pt x="684199" y="293560"/>
                  </a:cubicBezTo>
                  <a:cubicBezTo>
                    <a:pt x="685317" y="293179"/>
                    <a:pt x="686358" y="292201"/>
                    <a:pt x="687362" y="291642"/>
                  </a:cubicBezTo>
                  <a:cubicBezTo>
                    <a:pt x="689343" y="290614"/>
                    <a:pt x="691680" y="289420"/>
                    <a:pt x="690486" y="286740"/>
                  </a:cubicBezTo>
                  <a:cubicBezTo>
                    <a:pt x="689343" y="284035"/>
                    <a:pt x="684517" y="283806"/>
                    <a:pt x="684314" y="280784"/>
                  </a:cubicBezTo>
                  <a:cubicBezTo>
                    <a:pt x="684161" y="279260"/>
                    <a:pt x="685622" y="278561"/>
                    <a:pt x="685241" y="276948"/>
                  </a:cubicBezTo>
                  <a:cubicBezTo>
                    <a:pt x="684606" y="274243"/>
                    <a:pt x="681748" y="275145"/>
                    <a:pt x="679843" y="274650"/>
                  </a:cubicBezTo>
                  <a:cubicBezTo>
                    <a:pt x="673557" y="272796"/>
                    <a:pt x="679665" y="270827"/>
                    <a:pt x="682459" y="270027"/>
                  </a:cubicBezTo>
                  <a:cubicBezTo>
                    <a:pt x="684669" y="269290"/>
                    <a:pt x="685800" y="269214"/>
                    <a:pt x="686625" y="267106"/>
                  </a:cubicBezTo>
                  <a:cubicBezTo>
                    <a:pt x="687362" y="264896"/>
                    <a:pt x="686917" y="261899"/>
                    <a:pt x="685800" y="260019"/>
                  </a:cubicBezTo>
                  <a:cubicBezTo>
                    <a:pt x="683526" y="255968"/>
                    <a:pt x="682637" y="255663"/>
                    <a:pt x="678484" y="255536"/>
                  </a:cubicBezTo>
                  <a:cubicBezTo>
                    <a:pt x="678383" y="254253"/>
                    <a:pt x="678383" y="250278"/>
                    <a:pt x="680338" y="249936"/>
                  </a:cubicBezTo>
                  <a:cubicBezTo>
                    <a:pt x="682599" y="249643"/>
                    <a:pt x="681596" y="255142"/>
                    <a:pt x="685101" y="254558"/>
                  </a:cubicBezTo>
                  <a:cubicBezTo>
                    <a:pt x="690168" y="253784"/>
                    <a:pt x="685761" y="249415"/>
                    <a:pt x="685469" y="247599"/>
                  </a:cubicBezTo>
                  <a:cubicBezTo>
                    <a:pt x="684695" y="243916"/>
                    <a:pt x="690168" y="246938"/>
                    <a:pt x="691641" y="246214"/>
                  </a:cubicBezTo>
                  <a:cubicBezTo>
                    <a:pt x="696290" y="243776"/>
                    <a:pt x="687920" y="240576"/>
                    <a:pt x="687552" y="239420"/>
                  </a:cubicBezTo>
                  <a:cubicBezTo>
                    <a:pt x="686574" y="236474"/>
                    <a:pt x="698233" y="233057"/>
                    <a:pt x="697356" y="237210"/>
                  </a:cubicBezTo>
                  <a:cubicBezTo>
                    <a:pt x="697611" y="236854"/>
                    <a:pt x="697496" y="236588"/>
                    <a:pt x="697560" y="236169"/>
                  </a:cubicBezTo>
                  <a:cubicBezTo>
                    <a:pt x="699566" y="234772"/>
                    <a:pt x="699566" y="233057"/>
                    <a:pt x="699719" y="230822"/>
                  </a:cubicBezTo>
                  <a:cubicBezTo>
                    <a:pt x="699769" y="229806"/>
                    <a:pt x="699871" y="227507"/>
                    <a:pt x="700963" y="226999"/>
                  </a:cubicBezTo>
                  <a:cubicBezTo>
                    <a:pt x="703173" y="225717"/>
                    <a:pt x="702259" y="230631"/>
                    <a:pt x="702259" y="231851"/>
                  </a:cubicBezTo>
                  <a:cubicBezTo>
                    <a:pt x="703630" y="232206"/>
                    <a:pt x="708012" y="233006"/>
                    <a:pt x="709091" y="231978"/>
                  </a:cubicBezTo>
                  <a:cubicBezTo>
                    <a:pt x="709764" y="231343"/>
                    <a:pt x="708990" y="229806"/>
                    <a:pt x="709701" y="229044"/>
                  </a:cubicBezTo>
                  <a:cubicBezTo>
                    <a:pt x="711809" y="226910"/>
                    <a:pt x="711212" y="231419"/>
                    <a:pt x="711733" y="232041"/>
                  </a:cubicBezTo>
                  <a:cubicBezTo>
                    <a:pt x="712863" y="233311"/>
                    <a:pt x="715822" y="232333"/>
                    <a:pt x="716572" y="231228"/>
                  </a:cubicBezTo>
                  <a:cubicBezTo>
                    <a:pt x="717283" y="230327"/>
                    <a:pt x="717359" y="228523"/>
                    <a:pt x="718731" y="228625"/>
                  </a:cubicBezTo>
                  <a:cubicBezTo>
                    <a:pt x="719886" y="228777"/>
                    <a:pt x="719505" y="229438"/>
                    <a:pt x="720216" y="230162"/>
                  </a:cubicBezTo>
                  <a:cubicBezTo>
                    <a:pt x="721105" y="231089"/>
                    <a:pt x="723087" y="231419"/>
                    <a:pt x="724052" y="230492"/>
                  </a:cubicBezTo>
                  <a:cubicBezTo>
                    <a:pt x="726363" y="228485"/>
                    <a:pt x="728256" y="226085"/>
                    <a:pt x="730872" y="228739"/>
                  </a:cubicBezTo>
                  <a:cubicBezTo>
                    <a:pt x="731431" y="229247"/>
                    <a:pt x="730821" y="230200"/>
                    <a:pt x="731342" y="230822"/>
                  </a:cubicBezTo>
                  <a:cubicBezTo>
                    <a:pt x="732612" y="232283"/>
                    <a:pt x="735850" y="231978"/>
                    <a:pt x="737514" y="231787"/>
                  </a:cubicBezTo>
                  <a:cubicBezTo>
                    <a:pt x="738492" y="231648"/>
                    <a:pt x="739660" y="230492"/>
                    <a:pt x="740105" y="230492"/>
                  </a:cubicBezTo>
                  <a:cubicBezTo>
                    <a:pt x="742124" y="230327"/>
                    <a:pt x="741210" y="231648"/>
                    <a:pt x="742124" y="232460"/>
                  </a:cubicBezTo>
                  <a:cubicBezTo>
                    <a:pt x="743318" y="233565"/>
                    <a:pt x="746861" y="234772"/>
                    <a:pt x="747788" y="232765"/>
                  </a:cubicBezTo>
                  <a:cubicBezTo>
                    <a:pt x="749020" y="233832"/>
                    <a:pt x="748499" y="235927"/>
                    <a:pt x="750354" y="236854"/>
                  </a:cubicBezTo>
                  <a:cubicBezTo>
                    <a:pt x="753224" y="238150"/>
                    <a:pt x="752614" y="235572"/>
                    <a:pt x="753999" y="235102"/>
                  </a:cubicBezTo>
                  <a:cubicBezTo>
                    <a:pt x="758139" y="233565"/>
                    <a:pt x="757123" y="239382"/>
                    <a:pt x="757313" y="241274"/>
                  </a:cubicBezTo>
                  <a:cubicBezTo>
                    <a:pt x="758278" y="241528"/>
                    <a:pt x="759244" y="241173"/>
                    <a:pt x="759955" y="240537"/>
                  </a:cubicBezTo>
                  <a:cubicBezTo>
                    <a:pt x="760437" y="243217"/>
                    <a:pt x="759142" y="244259"/>
                    <a:pt x="757834" y="246481"/>
                  </a:cubicBezTo>
                  <a:cubicBezTo>
                    <a:pt x="756348" y="249123"/>
                    <a:pt x="757313" y="249174"/>
                    <a:pt x="758278" y="251256"/>
                  </a:cubicBezTo>
                  <a:cubicBezTo>
                    <a:pt x="759180" y="253060"/>
                    <a:pt x="759104" y="254292"/>
                    <a:pt x="761187" y="255308"/>
                  </a:cubicBezTo>
                  <a:cubicBezTo>
                    <a:pt x="762965" y="256095"/>
                    <a:pt x="765568" y="256095"/>
                    <a:pt x="764844" y="258991"/>
                  </a:cubicBezTo>
                  <a:cubicBezTo>
                    <a:pt x="760971" y="259587"/>
                    <a:pt x="757720" y="260845"/>
                    <a:pt x="762380" y="264121"/>
                  </a:cubicBezTo>
                  <a:cubicBezTo>
                    <a:pt x="763231" y="264756"/>
                    <a:pt x="766419" y="266509"/>
                    <a:pt x="764717" y="268350"/>
                  </a:cubicBezTo>
                  <a:cubicBezTo>
                    <a:pt x="763231" y="269925"/>
                    <a:pt x="760971" y="267398"/>
                    <a:pt x="759955" y="266801"/>
                  </a:cubicBezTo>
                  <a:cubicBezTo>
                    <a:pt x="757808" y="265620"/>
                    <a:pt x="753630" y="265099"/>
                    <a:pt x="751598" y="266433"/>
                  </a:cubicBezTo>
                  <a:cubicBezTo>
                    <a:pt x="749757" y="267728"/>
                    <a:pt x="749909" y="270522"/>
                    <a:pt x="748436" y="271424"/>
                  </a:cubicBezTo>
                  <a:cubicBezTo>
                    <a:pt x="747534" y="271983"/>
                    <a:pt x="746378" y="271119"/>
                    <a:pt x="745337" y="271983"/>
                  </a:cubicBezTo>
                  <a:cubicBezTo>
                    <a:pt x="744372" y="272834"/>
                    <a:pt x="743877" y="275272"/>
                    <a:pt x="743470" y="276428"/>
                  </a:cubicBezTo>
                  <a:cubicBezTo>
                    <a:pt x="742429" y="279755"/>
                    <a:pt x="742314" y="279196"/>
                    <a:pt x="738708" y="279387"/>
                  </a:cubicBezTo>
                  <a:cubicBezTo>
                    <a:pt x="738555" y="280568"/>
                    <a:pt x="738898" y="282117"/>
                    <a:pt x="738263" y="283171"/>
                  </a:cubicBezTo>
                  <a:cubicBezTo>
                    <a:pt x="737704" y="284200"/>
                    <a:pt x="736625" y="284289"/>
                    <a:pt x="736257" y="285064"/>
                  </a:cubicBezTo>
                  <a:cubicBezTo>
                    <a:pt x="735622" y="286435"/>
                    <a:pt x="736942" y="288556"/>
                    <a:pt x="736091" y="289839"/>
                  </a:cubicBezTo>
                  <a:cubicBezTo>
                    <a:pt x="734949" y="291388"/>
                    <a:pt x="731050" y="290918"/>
                    <a:pt x="729297" y="291477"/>
                  </a:cubicBezTo>
                  <a:cubicBezTo>
                    <a:pt x="729145" y="293103"/>
                    <a:pt x="729970" y="294322"/>
                    <a:pt x="730046" y="295833"/>
                  </a:cubicBezTo>
                  <a:cubicBezTo>
                    <a:pt x="730148" y="298564"/>
                    <a:pt x="729183" y="296824"/>
                    <a:pt x="727303" y="298005"/>
                  </a:cubicBezTo>
                  <a:cubicBezTo>
                    <a:pt x="725017" y="299465"/>
                    <a:pt x="727405" y="301637"/>
                    <a:pt x="726503" y="303606"/>
                  </a:cubicBezTo>
                  <a:cubicBezTo>
                    <a:pt x="725208" y="306171"/>
                    <a:pt x="721105" y="304634"/>
                    <a:pt x="720178" y="306870"/>
                  </a:cubicBezTo>
                  <a:cubicBezTo>
                    <a:pt x="719327" y="308775"/>
                    <a:pt x="720928" y="311848"/>
                    <a:pt x="720559" y="313791"/>
                  </a:cubicBezTo>
                  <a:cubicBezTo>
                    <a:pt x="718642" y="313982"/>
                    <a:pt x="715683" y="312407"/>
                    <a:pt x="714006" y="311289"/>
                  </a:cubicBezTo>
                  <a:cubicBezTo>
                    <a:pt x="712711" y="312407"/>
                    <a:pt x="712406" y="316509"/>
                    <a:pt x="711809" y="318262"/>
                  </a:cubicBezTo>
                  <a:cubicBezTo>
                    <a:pt x="710730" y="321424"/>
                    <a:pt x="711517" y="322414"/>
                    <a:pt x="707567" y="322491"/>
                  </a:cubicBezTo>
                  <a:cubicBezTo>
                    <a:pt x="707199" y="324370"/>
                    <a:pt x="709142" y="324535"/>
                    <a:pt x="709701" y="325958"/>
                  </a:cubicBezTo>
                  <a:cubicBezTo>
                    <a:pt x="710514" y="328053"/>
                    <a:pt x="708685" y="329831"/>
                    <a:pt x="707313" y="331127"/>
                  </a:cubicBezTo>
                  <a:cubicBezTo>
                    <a:pt x="707567" y="333260"/>
                    <a:pt x="706132" y="333692"/>
                    <a:pt x="704291" y="334289"/>
                  </a:cubicBezTo>
                  <a:cubicBezTo>
                    <a:pt x="701954" y="335102"/>
                    <a:pt x="701281" y="334213"/>
                    <a:pt x="699668" y="332739"/>
                  </a:cubicBezTo>
                  <a:cubicBezTo>
                    <a:pt x="698652" y="331838"/>
                    <a:pt x="699604" y="331215"/>
                    <a:pt x="697928" y="331419"/>
                  </a:cubicBezTo>
                  <a:cubicBezTo>
                    <a:pt x="697115" y="331470"/>
                    <a:pt x="695959" y="333057"/>
                    <a:pt x="695591" y="333692"/>
                  </a:cubicBezTo>
                  <a:cubicBezTo>
                    <a:pt x="694994" y="334937"/>
                    <a:pt x="695490" y="336423"/>
                    <a:pt x="695070" y="337743"/>
                  </a:cubicBezTo>
                  <a:cubicBezTo>
                    <a:pt x="694766" y="338683"/>
                    <a:pt x="693724" y="339204"/>
                    <a:pt x="693585" y="340271"/>
                  </a:cubicBezTo>
                  <a:cubicBezTo>
                    <a:pt x="693496" y="341668"/>
                    <a:pt x="694283" y="341922"/>
                    <a:pt x="694651" y="343179"/>
                  </a:cubicBezTo>
                  <a:cubicBezTo>
                    <a:pt x="695248" y="345046"/>
                    <a:pt x="694994" y="346608"/>
                    <a:pt x="693635" y="347916"/>
                  </a:cubicBezTo>
                  <a:cubicBezTo>
                    <a:pt x="692162" y="349250"/>
                    <a:pt x="689673" y="349275"/>
                    <a:pt x="688479" y="350913"/>
                  </a:cubicBezTo>
                  <a:cubicBezTo>
                    <a:pt x="687768" y="351891"/>
                    <a:pt x="687552" y="353517"/>
                    <a:pt x="687768" y="354749"/>
                  </a:cubicBezTo>
                  <a:cubicBezTo>
                    <a:pt x="688073" y="356133"/>
                    <a:pt x="689343" y="356590"/>
                    <a:pt x="689673" y="357543"/>
                  </a:cubicBezTo>
                  <a:cubicBezTo>
                    <a:pt x="690575" y="359790"/>
                    <a:pt x="688187" y="361302"/>
                    <a:pt x="688632" y="363677"/>
                  </a:cubicBezTo>
                  <a:cubicBezTo>
                    <a:pt x="689673" y="369074"/>
                    <a:pt x="698004" y="368261"/>
                    <a:pt x="695921" y="374446"/>
                  </a:cubicBezTo>
                  <a:cubicBezTo>
                    <a:pt x="695477" y="375818"/>
                    <a:pt x="694550" y="375704"/>
                    <a:pt x="693801" y="376720"/>
                  </a:cubicBezTo>
                  <a:cubicBezTo>
                    <a:pt x="691756" y="379615"/>
                    <a:pt x="694347" y="382612"/>
                    <a:pt x="695845" y="385305"/>
                  </a:cubicBezTo>
                  <a:cubicBezTo>
                    <a:pt x="696709" y="386930"/>
                    <a:pt x="696899" y="388683"/>
                    <a:pt x="697001" y="390398"/>
                  </a:cubicBezTo>
                  <a:cubicBezTo>
                    <a:pt x="697064" y="391553"/>
                    <a:pt x="696480" y="393522"/>
                    <a:pt x="696899" y="394487"/>
                  </a:cubicBezTo>
                  <a:cubicBezTo>
                    <a:pt x="697712" y="396379"/>
                    <a:pt x="700658" y="396201"/>
                    <a:pt x="701090" y="398589"/>
                  </a:cubicBezTo>
                  <a:cubicBezTo>
                    <a:pt x="701649" y="401967"/>
                    <a:pt x="697928" y="402221"/>
                    <a:pt x="697814" y="404837"/>
                  </a:cubicBezTo>
                  <a:cubicBezTo>
                    <a:pt x="697750" y="405815"/>
                    <a:pt x="698715" y="406666"/>
                    <a:pt x="699046" y="407517"/>
                  </a:cubicBezTo>
                  <a:cubicBezTo>
                    <a:pt x="699604" y="409105"/>
                    <a:pt x="699414" y="410298"/>
                    <a:pt x="699046" y="411835"/>
                  </a:cubicBezTo>
                  <a:cubicBezTo>
                    <a:pt x="698118" y="415264"/>
                    <a:pt x="697293" y="415772"/>
                    <a:pt x="698525" y="418985"/>
                  </a:cubicBezTo>
                  <a:cubicBezTo>
                    <a:pt x="700163" y="423176"/>
                    <a:pt x="697115" y="423672"/>
                    <a:pt x="696404" y="427685"/>
                  </a:cubicBezTo>
                  <a:cubicBezTo>
                    <a:pt x="695769" y="431152"/>
                    <a:pt x="697560" y="433933"/>
                    <a:pt x="700836" y="435089"/>
                  </a:cubicBezTo>
                  <a:cubicBezTo>
                    <a:pt x="704989" y="436549"/>
                    <a:pt x="705484" y="431838"/>
                    <a:pt x="709142" y="432231"/>
                  </a:cubicBezTo>
                  <a:cubicBezTo>
                    <a:pt x="711809" y="432600"/>
                    <a:pt x="712520" y="434276"/>
                    <a:pt x="714298" y="435597"/>
                  </a:cubicBezTo>
                  <a:cubicBezTo>
                    <a:pt x="716127" y="437095"/>
                    <a:pt x="716724" y="436194"/>
                    <a:pt x="719023" y="436422"/>
                  </a:cubicBezTo>
                  <a:cubicBezTo>
                    <a:pt x="721626" y="436613"/>
                    <a:pt x="722566" y="439712"/>
                    <a:pt x="725322" y="440474"/>
                  </a:cubicBezTo>
                  <a:cubicBezTo>
                    <a:pt x="727417" y="440994"/>
                    <a:pt x="727963" y="439712"/>
                    <a:pt x="729780" y="439280"/>
                  </a:cubicBezTo>
                  <a:cubicBezTo>
                    <a:pt x="732269" y="438632"/>
                    <a:pt x="735596" y="439483"/>
                    <a:pt x="736549" y="441337"/>
                  </a:cubicBezTo>
                  <a:cubicBezTo>
                    <a:pt x="736650" y="443712"/>
                    <a:pt x="735431" y="445427"/>
                    <a:pt x="735596" y="447725"/>
                  </a:cubicBezTo>
                  <a:cubicBezTo>
                    <a:pt x="738911" y="449275"/>
                    <a:pt x="739673" y="450824"/>
                    <a:pt x="738860" y="454177"/>
                  </a:cubicBezTo>
                  <a:cubicBezTo>
                    <a:pt x="738377" y="455891"/>
                    <a:pt x="737590" y="456704"/>
                    <a:pt x="738492" y="458241"/>
                  </a:cubicBezTo>
                  <a:cubicBezTo>
                    <a:pt x="739520" y="460044"/>
                    <a:pt x="742530" y="460425"/>
                    <a:pt x="744372" y="460209"/>
                  </a:cubicBezTo>
                  <a:cubicBezTo>
                    <a:pt x="744918" y="458368"/>
                    <a:pt x="745070" y="456780"/>
                    <a:pt x="745070" y="454875"/>
                  </a:cubicBezTo>
                  <a:cubicBezTo>
                    <a:pt x="747534" y="454875"/>
                    <a:pt x="750036" y="457606"/>
                    <a:pt x="752322" y="456920"/>
                  </a:cubicBezTo>
                  <a:cubicBezTo>
                    <a:pt x="754862" y="456158"/>
                    <a:pt x="754646" y="451878"/>
                    <a:pt x="758164" y="452043"/>
                  </a:cubicBezTo>
                  <a:cubicBezTo>
                    <a:pt x="760806" y="452170"/>
                    <a:pt x="764539" y="455472"/>
                    <a:pt x="766800" y="453326"/>
                  </a:cubicBezTo>
                  <a:cubicBezTo>
                    <a:pt x="768438" y="451713"/>
                    <a:pt x="769010" y="449300"/>
                    <a:pt x="770750" y="447725"/>
                  </a:cubicBezTo>
                  <a:cubicBezTo>
                    <a:pt x="772121" y="446633"/>
                    <a:pt x="772490" y="444563"/>
                    <a:pt x="773607" y="443534"/>
                  </a:cubicBezTo>
                  <a:cubicBezTo>
                    <a:pt x="774915" y="442480"/>
                    <a:pt x="776477" y="443115"/>
                    <a:pt x="778103" y="443471"/>
                  </a:cubicBezTo>
                  <a:cubicBezTo>
                    <a:pt x="780161" y="443801"/>
                    <a:pt x="782167" y="444322"/>
                    <a:pt x="783767" y="443382"/>
                  </a:cubicBezTo>
                  <a:cubicBezTo>
                    <a:pt x="785926" y="441833"/>
                    <a:pt x="785329" y="438924"/>
                    <a:pt x="788606" y="439280"/>
                  </a:cubicBezTo>
                  <a:cubicBezTo>
                    <a:pt x="789139" y="440740"/>
                    <a:pt x="789139" y="442683"/>
                    <a:pt x="788822" y="444195"/>
                  </a:cubicBezTo>
                  <a:cubicBezTo>
                    <a:pt x="792632" y="444563"/>
                    <a:pt x="796086" y="441833"/>
                    <a:pt x="795959" y="438073"/>
                  </a:cubicBezTo>
                  <a:cubicBezTo>
                    <a:pt x="795959" y="437349"/>
                    <a:pt x="794943" y="435394"/>
                    <a:pt x="795527" y="434708"/>
                  </a:cubicBezTo>
                  <a:cubicBezTo>
                    <a:pt x="797509" y="432231"/>
                    <a:pt x="798766" y="436029"/>
                    <a:pt x="799020" y="437134"/>
                  </a:cubicBezTo>
                  <a:cubicBezTo>
                    <a:pt x="799274" y="437172"/>
                    <a:pt x="799464" y="437172"/>
                    <a:pt x="799655" y="437172"/>
                  </a:cubicBezTo>
                  <a:cubicBezTo>
                    <a:pt x="801103" y="440601"/>
                    <a:pt x="801115" y="435394"/>
                    <a:pt x="801331" y="434009"/>
                  </a:cubicBezTo>
                  <a:cubicBezTo>
                    <a:pt x="804189" y="434835"/>
                    <a:pt x="802817" y="437172"/>
                    <a:pt x="802970" y="439191"/>
                  </a:cubicBezTo>
                  <a:cubicBezTo>
                    <a:pt x="806615" y="439712"/>
                    <a:pt x="806056" y="435267"/>
                    <a:pt x="809663" y="436460"/>
                  </a:cubicBezTo>
                  <a:cubicBezTo>
                    <a:pt x="810590" y="436841"/>
                    <a:pt x="811047" y="437768"/>
                    <a:pt x="812507" y="437997"/>
                  </a:cubicBezTo>
                  <a:cubicBezTo>
                    <a:pt x="814539" y="438289"/>
                    <a:pt x="815670" y="437438"/>
                    <a:pt x="817181" y="436321"/>
                  </a:cubicBezTo>
                  <a:cubicBezTo>
                    <a:pt x="819950" y="434187"/>
                    <a:pt x="819797" y="434276"/>
                    <a:pt x="822617" y="435267"/>
                  </a:cubicBezTo>
                  <a:cubicBezTo>
                    <a:pt x="825436" y="436194"/>
                    <a:pt x="830059" y="437172"/>
                    <a:pt x="833589" y="436613"/>
                  </a:cubicBezTo>
                  <a:cubicBezTo>
                    <a:pt x="833627" y="435825"/>
                    <a:pt x="833183" y="432955"/>
                    <a:pt x="833627" y="432308"/>
                  </a:cubicBezTo>
                  <a:cubicBezTo>
                    <a:pt x="835596" y="429539"/>
                    <a:pt x="835710" y="432892"/>
                    <a:pt x="837311" y="432955"/>
                  </a:cubicBezTo>
                  <a:cubicBezTo>
                    <a:pt x="839101" y="433031"/>
                    <a:pt x="840066" y="430885"/>
                    <a:pt x="841628" y="430466"/>
                  </a:cubicBezTo>
                  <a:cubicBezTo>
                    <a:pt x="842632" y="430136"/>
                    <a:pt x="844346" y="430885"/>
                    <a:pt x="845045" y="430555"/>
                  </a:cubicBezTo>
                  <a:cubicBezTo>
                    <a:pt x="847610" y="429729"/>
                    <a:pt x="848169" y="426504"/>
                    <a:pt x="850252" y="425119"/>
                  </a:cubicBezTo>
                  <a:cubicBezTo>
                    <a:pt x="854125" y="426974"/>
                    <a:pt x="847991" y="432231"/>
                    <a:pt x="851712" y="433819"/>
                  </a:cubicBezTo>
                  <a:cubicBezTo>
                    <a:pt x="846391" y="433819"/>
                    <a:pt x="853046" y="441159"/>
                    <a:pt x="855014" y="441921"/>
                  </a:cubicBezTo>
                  <a:cubicBezTo>
                    <a:pt x="857364" y="442785"/>
                    <a:pt x="860602" y="443204"/>
                    <a:pt x="863130" y="443115"/>
                  </a:cubicBezTo>
                  <a:cubicBezTo>
                    <a:pt x="866101" y="443039"/>
                    <a:pt x="870127" y="441629"/>
                    <a:pt x="872769" y="443534"/>
                  </a:cubicBezTo>
                  <a:cubicBezTo>
                    <a:pt x="875296" y="445427"/>
                    <a:pt x="876045" y="451192"/>
                    <a:pt x="871880" y="451078"/>
                  </a:cubicBezTo>
                  <a:cubicBezTo>
                    <a:pt x="870242" y="451015"/>
                    <a:pt x="869861" y="451802"/>
                    <a:pt x="868260" y="451612"/>
                  </a:cubicBezTo>
                  <a:cubicBezTo>
                    <a:pt x="866851" y="451446"/>
                    <a:pt x="866736" y="450786"/>
                    <a:pt x="865174" y="451281"/>
                  </a:cubicBezTo>
                  <a:cubicBezTo>
                    <a:pt x="862876" y="452043"/>
                    <a:pt x="862799" y="454774"/>
                    <a:pt x="861758" y="456704"/>
                  </a:cubicBezTo>
                  <a:cubicBezTo>
                    <a:pt x="860297" y="459054"/>
                    <a:pt x="859599" y="458038"/>
                    <a:pt x="856995" y="458368"/>
                  </a:cubicBezTo>
                  <a:cubicBezTo>
                    <a:pt x="854163" y="458762"/>
                    <a:pt x="852373" y="457568"/>
                    <a:pt x="849210" y="457708"/>
                  </a:cubicBezTo>
                  <a:cubicBezTo>
                    <a:pt x="848690" y="459905"/>
                    <a:pt x="851077" y="463334"/>
                    <a:pt x="848956" y="464400"/>
                  </a:cubicBezTo>
                  <a:cubicBezTo>
                    <a:pt x="846315" y="465810"/>
                    <a:pt x="845388" y="462648"/>
                    <a:pt x="844194" y="461365"/>
                  </a:cubicBezTo>
                  <a:cubicBezTo>
                    <a:pt x="843038" y="460209"/>
                    <a:pt x="840143" y="459282"/>
                    <a:pt x="838568" y="460603"/>
                  </a:cubicBezTo>
                  <a:cubicBezTo>
                    <a:pt x="836866" y="462356"/>
                    <a:pt x="838873" y="463334"/>
                    <a:pt x="839876" y="464692"/>
                  </a:cubicBezTo>
                  <a:cubicBezTo>
                    <a:pt x="842111" y="467855"/>
                    <a:pt x="839622" y="472224"/>
                    <a:pt x="841552" y="475132"/>
                  </a:cubicBezTo>
                  <a:cubicBezTo>
                    <a:pt x="842886" y="477215"/>
                    <a:pt x="848029" y="476199"/>
                    <a:pt x="845870" y="479780"/>
                  </a:cubicBezTo>
                  <a:cubicBezTo>
                    <a:pt x="846797" y="481368"/>
                    <a:pt x="843927" y="483641"/>
                    <a:pt x="843038" y="484695"/>
                  </a:cubicBezTo>
                  <a:cubicBezTo>
                    <a:pt x="842810" y="484949"/>
                    <a:pt x="841628" y="486105"/>
                    <a:pt x="841590" y="486333"/>
                  </a:cubicBezTo>
                  <a:cubicBezTo>
                    <a:pt x="841209" y="487552"/>
                    <a:pt x="842225" y="488632"/>
                    <a:pt x="842035" y="489661"/>
                  </a:cubicBezTo>
                  <a:cubicBezTo>
                    <a:pt x="841882" y="490981"/>
                    <a:pt x="840689" y="491185"/>
                    <a:pt x="840206" y="492302"/>
                  </a:cubicBezTo>
                  <a:cubicBezTo>
                    <a:pt x="839914" y="493166"/>
                    <a:pt x="840206" y="494703"/>
                    <a:pt x="840282" y="495731"/>
                  </a:cubicBezTo>
                  <a:cubicBezTo>
                    <a:pt x="840358" y="497306"/>
                    <a:pt x="840320" y="499046"/>
                    <a:pt x="840473" y="500735"/>
                  </a:cubicBezTo>
                  <a:cubicBezTo>
                    <a:pt x="840663" y="502043"/>
                    <a:pt x="841209" y="503199"/>
                    <a:pt x="840917" y="504532"/>
                  </a:cubicBezTo>
                  <a:cubicBezTo>
                    <a:pt x="840663" y="506729"/>
                    <a:pt x="839546" y="506539"/>
                    <a:pt x="838352" y="507847"/>
                  </a:cubicBezTo>
                  <a:cubicBezTo>
                    <a:pt x="836155" y="510184"/>
                    <a:pt x="837831" y="511568"/>
                    <a:pt x="839584" y="513867"/>
                  </a:cubicBezTo>
                  <a:cubicBezTo>
                    <a:pt x="840066" y="514464"/>
                    <a:pt x="840765" y="515734"/>
                    <a:pt x="841438" y="516216"/>
                  </a:cubicBezTo>
                  <a:cubicBezTo>
                    <a:pt x="842225" y="516623"/>
                    <a:pt x="843826" y="516509"/>
                    <a:pt x="844715" y="516966"/>
                  </a:cubicBezTo>
                  <a:cubicBezTo>
                    <a:pt x="846950" y="517817"/>
                    <a:pt x="849731" y="519823"/>
                    <a:pt x="851115" y="521766"/>
                  </a:cubicBezTo>
                  <a:cubicBezTo>
                    <a:pt x="852893" y="524103"/>
                    <a:pt x="855573" y="533412"/>
                    <a:pt x="852373" y="535711"/>
                  </a:cubicBezTo>
                  <a:cubicBezTo>
                    <a:pt x="851115" y="536536"/>
                    <a:pt x="847509" y="536752"/>
                    <a:pt x="846239" y="536079"/>
                  </a:cubicBezTo>
                  <a:cubicBezTo>
                    <a:pt x="844118" y="535190"/>
                    <a:pt x="843330" y="532295"/>
                    <a:pt x="842810" y="530212"/>
                  </a:cubicBezTo>
                  <a:cubicBezTo>
                    <a:pt x="842035" y="526859"/>
                    <a:pt x="840689" y="524433"/>
                    <a:pt x="839025" y="521538"/>
                  </a:cubicBezTo>
                  <a:cubicBezTo>
                    <a:pt x="837984" y="519455"/>
                    <a:pt x="837463" y="516102"/>
                    <a:pt x="836155" y="515061"/>
                  </a:cubicBezTo>
                  <a:cubicBezTo>
                    <a:pt x="834402" y="513537"/>
                    <a:pt x="830719" y="513981"/>
                    <a:pt x="829322" y="512089"/>
                  </a:cubicBezTo>
                  <a:cubicBezTo>
                    <a:pt x="828827" y="511162"/>
                    <a:pt x="829119" y="509968"/>
                    <a:pt x="829081" y="509003"/>
                  </a:cubicBezTo>
                  <a:cubicBezTo>
                    <a:pt x="828738" y="505460"/>
                    <a:pt x="825779" y="501637"/>
                    <a:pt x="827874" y="498195"/>
                  </a:cubicBezTo>
                  <a:cubicBezTo>
                    <a:pt x="830313" y="493979"/>
                    <a:pt x="836231" y="495325"/>
                    <a:pt x="837387" y="490334"/>
                  </a:cubicBezTo>
                  <a:cubicBezTo>
                    <a:pt x="837831" y="488289"/>
                    <a:pt x="838834" y="486702"/>
                    <a:pt x="839279" y="484949"/>
                  </a:cubicBezTo>
                  <a:cubicBezTo>
                    <a:pt x="839876" y="483273"/>
                    <a:pt x="839355" y="481888"/>
                    <a:pt x="840803" y="480847"/>
                  </a:cubicBezTo>
                  <a:cubicBezTo>
                    <a:pt x="841552" y="480212"/>
                    <a:pt x="843521" y="480847"/>
                    <a:pt x="843330" y="479056"/>
                  </a:cubicBezTo>
                  <a:cubicBezTo>
                    <a:pt x="843038" y="477215"/>
                    <a:pt x="840282" y="478243"/>
                    <a:pt x="839241" y="477570"/>
                  </a:cubicBezTo>
                  <a:cubicBezTo>
                    <a:pt x="838352" y="476872"/>
                    <a:pt x="838568" y="475132"/>
                    <a:pt x="837717" y="474738"/>
                  </a:cubicBezTo>
                  <a:cubicBezTo>
                    <a:pt x="836561" y="474052"/>
                    <a:pt x="834301" y="475856"/>
                    <a:pt x="832954" y="476059"/>
                  </a:cubicBezTo>
                  <a:cubicBezTo>
                    <a:pt x="830833" y="476351"/>
                    <a:pt x="827976" y="476275"/>
                    <a:pt x="825779" y="476199"/>
                  </a:cubicBezTo>
                  <a:cubicBezTo>
                    <a:pt x="823696" y="475983"/>
                    <a:pt x="822502" y="474573"/>
                    <a:pt x="820674" y="474446"/>
                  </a:cubicBezTo>
                  <a:cubicBezTo>
                    <a:pt x="818032" y="474217"/>
                    <a:pt x="818895" y="472097"/>
                    <a:pt x="818070" y="470649"/>
                  </a:cubicBezTo>
                  <a:cubicBezTo>
                    <a:pt x="817181" y="469277"/>
                    <a:pt x="816432" y="469239"/>
                    <a:pt x="814793" y="469061"/>
                  </a:cubicBezTo>
                  <a:cubicBezTo>
                    <a:pt x="812368" y="468871"/>
                    <a:pt x="810412" y="468287"/>
                    <a:pt x="808062" y="467906"/>
                  </a:cubicBezTo>
                  <a:cubicBezTo>
                    <a:pt x="805992" y="467601"/>
                    <a:pt x="805903" y="468287"/>
                    <a:pt x="804189" y="468642"/>
                  </a:cubicBezTo>
                  <a:cubicBezTo>
                    <a:pt x="801624" y="469061"/>
                    <a:pt x="800442" y="467093"/>
                    <a:pt x="798360" y="466229"/>
                  </a:cubicBezTo>
                  <a:cubicBezTo>
                    <a:pt x="794892" y="464820"/>
                    <a:pt x="791692" y="466966"/>
                    <a:pt x="788276" y="466966"/>
                  </a:cubicBezTo>
                  <a:cubicBezTo>
                    <a:pt x="787819" y="468972"/>
                    <a:pt x="789381" y="470509"/>
                    <a:pt x="791286" y="470763"/>
                  </a:cubicBezTo>
                  <a:lnTo>
                    <a:pt x="791286" y="471665"/>
                  </a:lnTo>
                  <a:cubicBezTo>
                    <a:pt x="789647" y="472401"/>
                    <a:pt x="787006" y="473151"/>
                    <a:pt x="785215" y="472592"/>
                  </a:cubicBezTo>
                  <a:cubicBezTo>
                    <a:pt x="784123" y="472300"/>
                    <a:pt x="783882" y="471576"/>
                    <a:pt x="782815" y="471182"/>
                  </a:cubicBezTo>
                  <a:cubicBezTo>
                    <a:pt x="780351" y="470090"/>
                    <a:pt x="779640" y="471665"/>
                    <a:pt x="777519" y="472173"/>
                  </a:cubicBezTo>
                  <a:cubicBezTo>
                    <a:pt x="775792" y="472566"/>
                    <a:pt x="774687" y="469988"/>
                    <a:pt x="772566" y="471182"/>
                  </a:cubicBezTo>
                  <a:cubicBezTo>
                    <a:pt x="770788" y="472224"/>
                    <a:pt x="771232" y="474014"/>
                    <a:pt x="771461" y="475564"/>
                  </a:cubicBezTo>
                  <a:cubicBezTo>
                    <a:pt x="769912" y="475691"/>
                    <a:pt x="768324" y="475754"/>
                    <a:pt x="766851" y="475500"/>
                  </a:cubicBezTo>
                  <a:cubicBezTo>
                    <a:pt x="766089" y="475373"/>
                    <a:pt x="763384" y="473925"/>
                    <a:pt x="762596" y="474535"/>
                  </a:cubicBezTo>
                  <a:cubicBezTo>
                    <a:pt x="761034" y="475564"/>
                    <a:pt x="762673" y="477050"/>
                    <a:pt x="762152" y="478167"/>
                  </a:cubicBezTo>
                  <a:cubicBezTo>
                    <a:pt x="761276" y="480110"/>
                    <a:pt x="759180" y="478891"/>
                    <a:pt x="757656" y="479615"/>
                  </a:cubicBezTo>
                  <a:cubicBezTo>
                    <a:pt x="756208" y="480301"/>
                    <a:pt x="756640" y="481037"/>
                    <a:pt x="756081" y="482180"/>
                  </a:cubicBezTo>
                  <a:cubicBezTo>
                    <a:pt x="755865" y="482676"/>
                    <a:pt x="755078" y="483831"/>
                    <a:pt x="754964" y="484263"/>
                  </a:cubicBezTo>
                  <a:cubicBezTo>
                    <a:pt x="754519" y="485800"/>
                    <a:pt x="755675" y="487552"/>
                    <a:pt x="755078" y="489000"/>
                  </a:cubicBezTo>
                  <a:cubicBezTo>
                    <a:pt x="754824" y="489826"/>
                    <a:pt x="753744" y="489965"/>
                    <a:pt x="753338" y="490677"/>
                  </a:cubicBezTo>
                  <a:cubicBezTo>
                    <a:pt x="753021" y="491274"/>
                    <a:pt x="753109" y="492721"/>
                    <a:pt x="753071" y="493458"/>
                  </a:cubicBezTo>
                  <a:cubicBezTo>
                    <a:pt x="752614" y="496950"/>
                    <a:pt x="748576" y="504126"/>
                    <a:pt x="756081" y="501637"/>
                  </a:cubicBezTo>
                  <a:cubicBezTo>
                    <a:pt x="756119" y="500888"/>
                    <a:pt x="756119" y="500075"/>
                    <a:pt x="756018" y="499389"/>
                  </a:cubicBezTo>
                  <a:cubicBezTo>
                    <a:pt x="759104" y="499262"/>
                    <a:pt x="757351" y="503199"/>
                    <a:pt x="757313" y="504532"/>
                  </a:cubicBezTo>
                  <a:cubicBezTo>
                    <a:pt x="758494" y="506729"/>
                    <a:pt x="752157" y="507733"/>
                    <a:pt x="750722" y="507542"/>
                  </a:cubicBezTo>
                  <a:cubicBezTo>
                    <a:pt x="751103" y="503936"/>
                    <a:pt x="745223" y="502488"/>
                    <a:pt x="744918" y="505574"/>
                  </a:cubicBezTo>
                  <a:cubicBezTo>
                    <a:pt x="744689" y="508063"/>
                    <a:pt x="747013" y="507961"/>
                    <a:pt x="748118" y="509181"/>
                  </a:cubicBezTo>
                  <a:cubicBezTo>
                    <a:pt x="749185" y="510565"/>
                    <a:pt x="748728" y="512419"/>
                    <a:pt x="750277" y="513206"/>
                  </a:cubicBezTo>
                  <a:cubicBezTo>
                    <a:pt x="753262" y="514692"/>
                    <a:pt x="755319" y="511162"/>
                    <a:pt x="757808" y="514908"/>
                  </a:cubicBezTo>
                  <a:cubicBezTo>
                    <a:pt x="758278" y="515581"/>
                    <a:pt x="757961" y="516509"/>
                    <a:pt x="758659" y="517182"/>
                  </a:cubicBezTo>
                  <a:cubicBezTo>
                    <a:pt x="759917" y="518185"/>
                    <a:pt x="759180" y="517486"/>
                    <a:pt x="760361" y="516966"/>
                  </a:cubicBezTo>
                  <a:cubicBezTo>
                    <a:pt x="761364" y="516509"/>
                    <a:pt x="760082" y="515848"/>
                    <a:pt x="761682" y="515848"/>
                  </a:cubicBezTo>
                  <a:cubicBezTo>
                    <a:pt x="762596" y="515848"/>
                    <a:pt x="764451" y="518109"/>
                    <a:pt x="764717" y="518706"/>
                  </a:cubicBezTo>
                  <a:cubicBezTo>
                    <a:pt x="765162" y="519823"/>
                    <a:pt x="764044" y="521766"/>
                    <a:pt x="765162" y="522541"/>
                  </a:cubicBezTo>
                  <a:cubicBezTo>
                    <a:pt x="769518" y="526148"/>
                    <a:pt x="769912" y="512419"/>
                    <a:pt x="773836" y="517588"/>
                  </a:cubicBezTo>
                  <a:cubicBezTo>
                    <a:pt x="773988" y="517334"/>
                    <a:pt x="774509" y="517182"/>
                    <a:pt x="774801" y="516889"/>
                  </a:cubicBezTo>
                  <a:cubicBezTo>
                    <a:pt x="776693" y="518490"/>
                    <a:pt x="774839" y="522058"/>
                    <a:pt x="773988" y="523773"/>
                  </a:cubicBezTo>
                  <a:cubicBezTo>
                    <a:pt x="772833" y="526376"/>
                    <a:pt x="771601" y="529577"/>
                    <a:pt x="771461" y="532472"/>
                  </a:cubicBezTo>
                  <a:cubicBezTo>
                    <a:pt x="771321" y="536016"/>
                    <a:pt x="773391" y="539178"/>
                    <a:pt x="773277" y="542937"/>
                  </a:cubicBezTo>
                  <a:cubicBezTo>
                    <a:pt x="773277" y="544906"/>
                    <a:pt x="772490" y="546544"/>
                    <a:pt x="772388" y="548322"/>
                  </a:cubicBezTo>
                  <a:cubicBezTo>
                    <a:pt x="772312" y="550075"/>
                    <a:pt x="773391" y="551522"/>
                    <a:pt x="773277" y="553275"/>
                  </a:cubicBezTo>
                  <a:cubicBezTo>
                    <a:pt x="773214" y="555650"/>
                    <a:pt x="771639" y="556145"/>
                    <a:pt x="770712" y="558114"/>
                  </a:cubicBezTo>
                  <a:cubicBezTo>
                    <a:pt x="769962" y="559562"/>
                    <a:pt x="770572" y="561124"/>
                    <a:pt x="769912" y="562571"/>
                  </a:cubicBezTo>
                  <a:cubicBezTo>
                    <a:pt x="768451" y="565810"/>
                    <a:pt x="761530" y="566292"/>
                    <a:pt x="758951" y="565073"/>
                  </a:cubicBezTo>
                  <a:cubicBezTo>
                    <a:pt x="757808" y="564553"/>
                    <a:pt x="756754" y="562990"/>
                    <a:pt x="755624" y="562279"/>
                  </a:cubicBezTo>
                  <a:cubicBezTo>
                    <a:pt x="754633" y="561644"/>
                    <a:pt x="753744" y="561492"/>
                    <a:pt x="753071" y="560412"/>
                  </a:cubicBezTo>
                  <a:cubicBezTo>
                    <a:pt x="752005" y="558749"/>
                    <a:pt x="752208" y="557441"/>
                    <a:pt x="750544" y="555955"/>
                  </a:cubicBezTo>
                  <a:cubicBezTo>
                    <a:pt x="748842" y="554316"/>
                    <a:pt x="748601" y="554431"/>
                    <a:pt x="748118" y="552119"/>
                  </a:cubicBezTo>
                  <a:cubicBezTo>
                    <a:pt x="747674" y="549783"/>
                    <a:pt x="747344" y="548843"/>
                    <a:pt x="745032" y="547471"/>
                  </a:cubicBezTo>
                  <a:cubicBezTo>
                    <a:pt x="742022" y="545503"/>
                    <a:pt x="740270" y="546100"/>
                    <a:pt x="741095" y="542594"/>
                  </a:cubicBezTo>
                  <a:cubicBezTo>
                    <a:pt x="741502" y="541070"/>
                    <a:pt x="742226" y="539661"/>
                    <a:pt x="740803" y="538467"/>
                  </a:cubicBezTo>
                  <a:cubicBezTo>
                    <a:pt x="738339" y="536905"/>
                    <a:pt x="734199" y="539026"/>
                    <a:pt x="732612" y="540778"/>
                  </a:cubicBezTo>
                  <a:cubicBezTo>
                    <a:pt x="730872" y="542518"/>
                    <a:pt x="730973" y="544982"/>
                    <a:pt x="728510" y="545579"/>
                  </a:cubicBezTo>
                  <a:cubicBezTo>
                    <a:pt x="725766" y="546277"/>
                    <a:pt x="724268" y="545198"/>
                    <a:pt x="721855" y="547103"/>
                  </a:cubicBezTo>
                  <a:cubicBezTo>
                    <a:pt x="720521" y="548106"/>
                    <a:pt x="718934" y="549440"/>
                    <a:pt x="718134" y="551002"/>
                  </a:cubicBezTo>
                  <a:cubicBezTo>
                    <a:pt x="715975" y="555028"/>
                    <a:pt x="718985" y="559371"/>
                    <a:pt x="716381" y="562990"/>
                  </a:cubicBezTo>
                  <a:cubicBezTo>
                    <a:pt x="715467" y="564248"/>
                    <a:pt x="714451" y="565594"/>
                    <a:pt x="714120" y="567156"/>
                  </a:cubicBezTo>
                  <a:cubicBezTo>
                    <a:pt x="713854" y="568718"/>
                    <a:pt x="714336" y="569836"/>
                    <a:pt x="713486" y="571322"/>
                  </a:cubicBezTo>
                  <a:cubicBezTo>
                    <a:pt x="712520" y="573074"/>
                    <a:pt x="711022" y="573366"/>
                    <a:pt x="710615" y="575678"/>
                  </a:cubicBezTo>
                  <a:cubicBezTo>
                    <a:pt x="710438" y="576795"/>
                    <a:pt x="710882" y="577976"/>
                    <a:pt x="710476" y="579094"/>
                  </a:cubicBezTo>
                  <a:cubicBezTo>
                    <a:pt x="710095" y="579983"/>
                    <a:pt x="709206" y="580402"/>
                    <a:pt x="708799" y="581215"/>
                  </a:cubicBezTo>
                  <a:cubicBezTo>
                    <a:pt x="707859" y="583488"/>
                    <a:pt x="708431" y="587209"/>
                    <a:pt x="709955" y="588962"/>
                  </a:cubicBezTo>
                  <a:cubicBezTo>
                    <a:pt x="709764" y="590778"/>
                    <a:pt x="710691" y="590003"/>
                    <a:pt x="710844" y="591489"/>
                  </a:cubicBezTo>
                  <a:cubicBezTo>
                    <a:pt x="711022" y="592937"/>
                    <a:pt x="709409" y="592709"/>
                    <a:pt x="709701" y="594055"/>
                  </a:cubicBezTo>
                  <a:cubicBezTo>
                    <a:pt x="709841" y="594575"/>
                    <a:pt x="711847" y="595731"/>
                    <a:pt x="712292" y="596328"/>
                  </a:cubicBezTo>
                  <a:cubicBezTo>
                    <a:pt x="713016" y="597255"/>
                    <a:pt x="713257" y="597966"/>
                    <a:pt x="713638" y="599008"/>
                  </a:cubicBezTo>
                  <a:cubicBezTo>
                    <a:pt x="714336" y="600786"/>
                    <a:pt x="714375" y="601903"/>
                    <a:pt x="714260" y="603872"/>
                  </a:cubicBezTo>
                  <a:cubicBezTo>
                    <a:pt x="714159" y="604812"/>
                    <a:pt x="713854" y="606145"/>
                    <a:pt x="714260" y="607072"/>
                  </a:cubicBezTo>
                  <a:cubicBezTo>
                    <a:pt x="714857" y="608533"/>
                    <a:pt x="716724" y="608977"/>
                    <a:pt x="717499" y="610196"/>
                  </a:cubicBezTo>
                  <a:cubicBezTo>
                    <a:pt x="718019" y="610908"/>
                    <a:pt x="717930" y="611949"/>
                    <a:pt x="718464" y="612800"/>
                  </a:cubicBezTo>
                  <a:cubicBezTo>
                    <a:pt x="718985" y="613702"/>
                    <a:pt x="720178" y="614743"/>
                    <a:pt x="721004" y="615302"/>
                  </a:cubicBezTo>
                  <a:cubicBezTo>
                    <a:pt x="722147" y="616000"/>
                    <a:pt x="723201" y="615441"/>
                    <a:pt x="724306" y="616000"/>
                  </a:cubicBezTo>
                  <a:cubicBezTo>
                    <a:pt x="727303" y="617232"/>
                    <a:pt x="726211" y="621779"/>
                    <a:pt x="729526" y="623557"/>
                  </a:cubicBezTo>
                  <a:cubicBezTo>
                    <a:pt x="731265" y="624446"/>
                    <a:pt x="736892" y="626605"/>
                    <a:pt x="738860" y="626046"/>
                  </a:cubicBezTo>
                  <a:cubicBezTo>
                    <a:pt x="740943" y="625309"/>
                    <a:pt x="742556" y="621550"/>
                    <a:pt x="745820" y="623963"/>
                  </a:cubicBezTo>
                  <a:cubicBezTo>
                    <a:pt x="746937" y="624751"/>
                    <a:pt x="746861" y="626541"/>
                    <a:pt x="748080" y="627468"/>
                  </a:cubicBezTo>
                  <a:cubicBezTo>
                    <a:pt x="749846" y="628624"/>
                    <a:pt x="751255" y="628167"/>
                    <a:pt x="750989" y="630885"/>
                  </a:cubicBezTo>
                  <a:cubicBezTo>
                    <a:pt x="750722" y="632752"/>
                    <a:pt x="750582" y="634390"/>
                    <a:pt x="750544" y="636320"/>
                  </a:cubicBezTo>
                  <a:cubicBezTo>
                    <a:pt x="750468" y="638517"/>
                    <a:pt x="749020" y="640194"/>
                    <a:pt x="749287" y="642569"/>
                  </a:cubicBezTo>
                  <a:cubicBezTo>
                    <a:pt x="749757" y="646734"/>
                    <a:pt x="743318" y="645439"/>
                    <a:pt x="740981" y="645363"/>
                  </a:cubicBezTo>
                  <a:cubicBezTo>
                    <a:pt x="736257" y="645172"/>
                    <a:pt x="731151" y="645172"/>
                    <a:pt x="726389" y="645363"/>
                  </a:cubicBezTo>
                  <a:cubicBezTo>
                    <a:pt x="723226" y="645439"/>
                    <a:pt x="720293" y="646290"/>
                    <a:pt x="717067" y="646290"/>
                  </a:cubicBezTo>
                  <a:cubicBezTo>
                    <a:pt x="713447" y="646290"/>
                    <a:pt x="710247" y="646112"/>
                    <a:pt x="706831" y="647039"/>
                  </a:cubicBezTo>
                  <a:cubicBezTo>
                    <a:pt x="703173" y="648042"/>
                    <a:pt x="701509" y="646734"/>
                    <a:pt x="697814" y="646595"/>
                  </a:cubicBezTo>
                  <a:cubicBezTo>
                    <a:pt x="691908" y="646556"/>
                    <a:pt x="685800" y="653440"/>
                    <a:pt x="679919" y="654481"/>
                  </a:cubicBezTo>
                  <a:cubicBezTo>
                    <a:pt x="674789" y="655408"/>
                    <a:pt x="675792" y="651802"/>
                    <a:pt x="679284" y="649719"/>
                  </a:cubicBezTo>
                  <a:cubicBezTo>
                    <a:pt x="682218" y="648042"/>
                    <a:pt x="687031" y="647446"/>
                    <a:pt x="687831" y="643610"/>
                  </a:cubicBezTo>
                  <a:cubicBezTo>
                    <a:pt x="683158" y="643318"/>
                    <a:pt x="681101" y="644651"/>
                    <a:pt x="677430" y="647039"/>
                  </a:cubicBezTo>
                  <a:cubicBezTo>
                    <a:pt x="674268" y="649008"/>
                    <a:pt x="669950" y="652437"/>
                    <a:pt x="666102" y="650938"/>
                  </a:cubicBezTo>
                  <a:cubicBezTo>
                    <a:pt x="660793" y="651357"/>
                    <a:pt x="661771" y="644245"/>
                    <a:pt x="660133" y="641007"/>
                  </a:cubicBezTo>
                  <a:cubicBezTo>
                    <a:pt x="663028" y="638365"/>
                    <a:pt x="667829" y="644321"/>
                    <a:pt x="669213" y="639889"/>
                  </a:cubicBezTo>
                  <a:cubicBezTo>
                    <a:pt x="671258" y="633234"/>
                    <a:pt x="656666" y="635469"/>
                    <a:pt x="653541" y="635469"/>
                  </a:cubicBezTo>
                  <a:cubicBezTo>
                    <a:pt x="650087" y="635469"/>
                    <a:pt x="646849" y="635025"/>
                    <a:pt x="643686" y="636879"/>
                  </a:cubicBezTo>
                  <a:cubicBezTo>
                    <a:pt x="641781" y="637921"/>
                    <a:pt x="641299" y="638848"/>
                    <a:pt x="639076" y="639190"/>
                  </a:cubicBezTo>
                  <a:cubicBezTo>
                    <a:pt x="637247" y="639368"/>
                    <a:pt x="635330" y="639076"/>
                    <a:pt x="633564" y="639190"/>
                  </a:cubicBezTo>
                  <a:cubicBezTo>
                    <a:pt x="630123" y="639254"/>
                    <a:pt x="626757" y="640410"/>
                    <a:pt x="624370" y="643127"/>
                  </a:cubicBezTo>
                  <a:cubicBezTo>
                    <a:pt x="623239" y="644512"/>
                    <a:pt x="622846" y="646811"/>
                    <a:pt x="621283" y="647738"/>
                  </a:cubicBezTo>
                  <a:cubicBezTo>
                    <a:pt x="619531" y="648715"/>
                    <a:pt x="616826" y="647369"/>
                    <a:pt x="614959" y="647852"/>
                  </a:cubicBezTo>
                  <a:cubicBezTo>
                    <a:pt x="609600" y="649338"/>
                    <a:pt x="613244" y="654659"/>
                    <a:pt x="609422" y="655967"/>
                  </a:cubicBezTo>
                  <a:cubicBezTo>
                    <a:pt x="606628" y="656856"/>
                    <a:pt x="603427" y="655332"/>
                    <a:pt x="600633" y="656564"/>
                  </a:cubicBezTo>
                  <a:cubicBezTo>
                    <a:pt x="597700" y="657783"/>
                    <a:pt x="597992" y="660209"/>
                    <a:pt x="596188" y="662000"/>
                  </a:cubicBezTo>
                  <a:cubicBezTo>
                    <a:pt x="594055" y="663892"/>
                    <a:pt x="592264" y="662254"/>
                    <a:pt x="590511" y="662546"/>
                  </a:cubicBezTo>
                  <a:cubicBezTo>
                    <a:pt x="588022" y="662889"/>
                    <a:pt x="587209" y="664705"/>
                    <a:pt x="586231" y="667016"/>
                  </a:cubicBezTo>
                  <a:cubicBezTo>
                    <a:pt x="585012" y="669810"/>
                    <a:pt x="582218" y="677100"/>
                    <a:pt x="577824" y="674230"/>
                  </a:cubicBezTo>
                  <a:cubicBezTo>
                    <a:pt x="576186" y="673226"/>
                    <a:pt x="573709" y="676313"/>
                    <a:pt x="571995" y="676655"/>
                  </a:cubicBezTo>
                  <a:cubicBezTo>
                    <a:pt x="569836" y="676948"/>
                    <a:pt x="565683" y="677024"/>
                    <a:pt x="564641" y="674751"/>
                  </a:cubicBezTo>
                  <a:cubicBezTo>
                    <a:pt x="563943" y="673049"/>
                    <a:pt x="565378" y="671144"/>
                    <a:pt x="565378" y="669620"/>
                  </a:cubicBezTo>
                  <a:cubicBezTo>
                    <a:pt x="565378" y="666457"/>
                    <a:pt x="562013" y="666203"/>
                    <a:pt x="559562" y="665378"/>
                  </a:cubicBezTo>
                  <a:cubicBezTo>
                    <a:pt x="558558" y="665010"/>
                    <a:pt x="557771" y="665162"/>
                    <a:pt x="556844" y="664527"/>
                  </a:cubicBezTo>
                  <a:cubicBezTo>
                    <a:pt x="555993" y="663816"/>
                    <a:pt x="555650" y="662330"/>
                    <a:pt x="554977" y="662000"/>
                  </a:cubicBezTo>
                  <a:cubicBezTo>
                    <a:pt x="553046" y="660501"/>
                    <a:pt x="550037" y="662546"/>
                    <a:pt x="550481" y="659129"/>
                  </a:cubicBezTo>
                  <a:cubicBezTo>
                    <a:pt x="550697" y="656971"/>
                    <a:pt x="552538" y="657161"/>
                    <a:pt x="554126" y="656259"/>
                  </a:cubicBezTo>
                  <a:cubicBezTo>
                    <a:pt x="554977" y="655701"/>
                    <a:pt x="554977" y="655040"/>
                    <a:pt x="555955" y="654659"/>
                  </a:cubicBezTo>
                  <a:cubicBezTo>
                    <a:pt x="557212" y="654291"/>
                    <a:pt x="558850" y="654888"/>
                    <a:pt x="560019" y="654888"/>
                  </a:cubicBezTo>
                  <a:cubicBezTo>
                    <a:pt x="560260" y="654075"/>
                    <a:pt x="560641" y="651979"/>
                    <a:pt x="560171" y="651052"/>
                  </a:cubicBezTo>
                  <a:cubicBezTo>
                    <a:pt x="559409" y="649490"/>
                    <a:pt x="556742" y="650163"/>
                    <a:pt x="556094" y="649122"/>
                  </a:cubicBezTo>
                  <a:cubicBezTo>
                    <a:pt x="554494" y="646595"/>
                    <a:pt x="558965" y="645807"/>
                    <a:pt x="555536" y="643839"/>
                  </a:cubicBezTo>
                  <a:cubicBezTo>
                    <a:pt x="553580" y="642683"/>
                    <a:pt x="550379" y="642975"/>
                    <a:pt x="548131" y="642975"/>
                  </a:cubicBezTo>
                  <a:cubicBezTo>
                    <a:pt x="547573" y="644131"/>
                    <a:pt x="547217" y="645439"/>
                    <a:pt x="547433" y="646734"/>
                  </a:cubicBezTo>
                  <a:cubicBezTo>
                    <a:pt x="547522" y="647738"/>
                    <a:pt x="548398" y="648715"/>
                    <a:pt x="548322" y="649719"/>
                  </a:cubicBezTo>
                  <a:cubicBezTo>
                    <a:pt x="548284" y="650316"/>
                    <a:pt x="547369" y="651357"/>
                    <a:pt x="547166" y="652170"/>
                  </a:cubicBezTo>
                  <a:cubicBezTo>
                    <a:pt x="547014" y="653021"/>
                    <a:pt x="547433" y="654215"/>
                    <a:pt x="547217" y="654888"/>
                  </a:cubicBezTo>
                  <a:cubicBezTo>
                    <a:pt x="546404" y="657720"/>
                    <a:pt x="541362" y="658609"/>
                    <a:pt x="538835" y="657720"/>
                  </a:cubicBezTo>
                  <a:cubicBezTo>
                    <a:pt x="537679" y="657263"/>
                    <a:pt x="537984" y="655523"/>
                    <a:pt x="536714" y="656450"/>
                  </a:cubicBezTo>
                  <a:cubicBezTo>
                    <a:pt x="535927" y="657161"/>
                    <a:pt x="536867" y="659688"/>
                    <a:pt x="535927" y="660501"/>
                  </a:cubicBezTo>
                  <a:cubicBezTo>
                    <a:pt x="533476" y="662813"/>
                    <a:pt x="528192" y="658977"/>
                    <a:pt x="532574" y="655967"/>
                  </a:cubicBezTo>
                  <a:cubicBezTo>
                    <a:pt x="533844" y="655142"/>
                    <a:pt x="537082" y="654888"/>
                    <a:pt x="537832" y="653732"/>
                  </a:cubicBezTo>
                  <a:cubicBezTo>
                    <a:pt x="539051" y="651979"/>
                    <a:pt x="536879" y="650455"/>
                    <a:pt x="535457" y="650239"/>
                  </a:cubicBezTo>
                  <a:cubicBezTo>
                    <a:pt x="530275" y="649198"/>
                    <a:pt x="529259" y="654075"/>
                    <a:pt x="527113" y="657644"/>
                  </a:cubicBezTo>
                  <a:cubicBezTo>
                    <a:pt x="525741" y="659841"/>
                    <a:pt x="524509" y="661288"/>
                    <a:pt x="521779" y="662000"/>
                  </a:cubicBezTo>
                  <a:cubicBezTo>
                    <a:pt x="520268" y="662254"/>
                    <a:pt x="518312" y="661733"/>
                    <a:pt x="517105" y="662813"/>
                  </a:cubicBezTo>
                  <a:cubicBezTo>
                    <a:pt x="515137" y="664641"/>
                    <a:pt x="517067" y="668947"/>
                    <a:pt x="513943" y="669810"/>
                  </a:cubicBezTo>
                  <a:cubicBezTo>
                    <a:pt x="511975" y="670293"/>
                    <a:pt x="510781" y="668286"/>
                    <a:pt x="509409" y="667423"/>
                  </a:cubicBezTo>
                  <a:cubicBezTo>
                    <a:pt x="507631" y="666305"/>
                    <a:pt x="506056" y="666610"/>
                    <a:pt x="503974" y="666610"/>
                  </a:cubicBezTo>
                  <a:cubicBezTo>
                    <a:pt x="502221" y="666610"/>
                    <a:pt x="494411" y="668578"/>
                    <a:pt x="495973" y="664705"/>
                  </a:cubicBezTo>
                  <a:cubicBezTo>
                    <a:pt x="497052" y="662254"/>
                    <a:pt x="503631" y="663816"/>
                    <a:pt x="505726" y="663701"/>
                  </a:cubicBezTo>
                  <a:cubicBezTo>
                    <a:pt x="508469" y="663600"/>
                    <a:pt x="508393" y="663371"/>
                    <a:pt x="508965" y="660018"/>
                  </a:cubicBezTo>
                  <a:cubicBezTo>
                    <a:pt x="509587" y="656196"/>
                    <a:pt x="506729" y="653364"/>
                    <a:pt x="503491" y="656196"/>
                  </a:cubicBezTo>
                  <a:cubicBezTo>
                    <a:pt x="502259" y="657377"/>
                    <a:pt x="502551" y="658571"/>
                    <a:pt x="500443" y="658901"/>
                  </a:cubicBezTo>
                  <a:cubicBezTo>
                    <a:pt x="497535" y="659384"/>
                    <a:pt x="497649" y="657720"/>
                    <a:pt x="496785" y="655967"/>
                  </a:cubicBezTo>
                  <a:cubicBezTo>
                    <a:pt x="495134" y="652284"/>
                    <a:pt x="491464" y="654215"/>
                    <a:pt x="488937" y="656043"/>
                  </a:cubicBezTo>
                  <a:cubicBezTo>
                    <a:pt x="487718" y="656856"/>
                    <a:pt x="486702" y="658202"/>
                    <a:pt x="484733" y="656780"/>
                  </a:cubicBezTo>
                  <a:cubicBezTo>
                    <a:pt x="483044" y="655408"/>
                    <a:pt x="484212" y="653884"/>
                    <a:pt x="482904" y="652284"/>
                  </a:cubicBezTo>
                  <a:cubicBezTo>
                    <a:pt x="482091" y="651357"/>
                    <a:pt x="480339" y="652132"/>
                    <a:pt x="480453" y="650163"/>
                  </a:cubicBezTo>
                  <a:cubicBezTo>
                    <a:pt x="480567" y="648779"/>
                    <a:pt x="482765" y="648487"/>
                    <a:pt x="483285" y="647255"/>
                  </a:cubicBezTo>
                  <a:cubicBezTo>
                    <a:pt x="485076" y="642975"/>
                    <a:pt x="479234" y="643686"/>
                    <a:pt x="477431" y="641934"/>
                  </a:cubicBezTo>
                  <a:cubicBezTo>
                    <a:pt x="475475" y="640079"/>
                    <a:pt x="477367" y="639483"/>
                    <a:pt x="476961" y="637806"/>
                  </a:cubicBezTo>
                  <a:cubicBezTo>
                    <a:pt x="476402" y="635647"/>
                    <a:pt x="472909" y="635203"/>
                    <a:pt x="471855" y="633196"/>
                  </a:cubicBezTo>
                  <a:cubicBezTo>
                    <a:pt x="470852" y="631228"/>
                    <a:pt x="472135" y="628167"/>
                    <a:pt x="472236" y="626160"/>
                  </a:cubicBezTo>
                  <a:cubicBezTo>
                    <a:pt x="472274" y="623747"/>
                    <a:pt x="472414" y="621995"/>
                    <a:pt x="474725" y="620318"/>
                  </a:cubicBezTo>
                  <a:cubicBezTo>
                    <a:pt x="477774" y="618121"/>
                    <a:pt x="476135" y="617461"/>
                    <a:pt x="477024" y="614222"/>
                  </a:cubicBezTo>
                  <a:cubicBezTo>
                    <a:pt x="477774" y="611466"/>
                    <a:pt x="479120" y="613105"/>
                    <a:pt x="481799" y="612508"/>
                  </a:cubicBezTo>
                  <a:cubicBezTo>
                    <a:pt x="485216" y="611733"/>
                    <a:pt x="482434" y="608228"/>
                    <a:pt x="484441" y="607301"/>
                  </a:cubicBezTo>
                  <a:cubicBezTo>
                    <a:pt x="486740" y="606374"/>
                    <a:pt x="488162" y="611466"/>
                    <a:pt x="490131" y="607822"/>
                  </a:cubicBezTo>
                  <a:cubicBezTo>
                    <a:pt x="491655" y="605027"/>
                    <a:pt x="490131" y="603427"/>
                    <a:pt x="488607" y="601535"/>
                  </a:cubicBezTo>
                  <a:cubicBezTo>
                    <a:pt x="487375" y="599935"/>
                    <a:pt x="486346" y="598335"/>
                    <a:pt x="488162" y="596988"/>
                  </a:cubicBezTo>
                  <a:cubicBezTo>
                    <a:pt x="491210" y="594461"/>
                    <a:pt x="494487" y="598182"/>
                    <a:pt x="497382" y="598817"/>
                  </a:cubicBezTo>
                  <a:cubicBezTo>
                    <a:pt x="499541" y="599338"/>
                    <a:pt x="502627" y="598703"/>
                    <a:pt x="504012" y="596988"/>
                  </a:cubicBezTo>
                  <a:cubicBezTo>
                    <a:pt x="506094" y="594055"/>
                    <a:pt x="505167" y="589330"/>
                    <a:pt x="501700" y="588657"/>
                  </a:cubicBezTo>
                  <a:cubicBezTo>
                    <a:pt x="499160" y="588251"/>
                    <a:pt x="496646" y="590003"/>
                    <a:pt x="494220" y="588657"/>
                  </a:cubicBezTo>
                  <a:cubicBezTo>
                    <a:pt x="490956" y="586841"/>
                    <a:pt x="492772" y="582929"/>
                    <a:pt x="491921" y="580212"/>
                  </a:cubicBezTo>
                  <a:cubicBezTo>
                    <a:pt x="491210" y="577608"/>
                    <a:pt x="487895" y="577494"/>
                    <a:pt x="487006" y="575195"/>
                  </a:cubicBezTo>
                  <a:cubicBezTo>
                    <a:pt x="486740" y="574370"/>
                    <a:pt x="487565" y="572439"/>
                    <a:pt x="486905" y="571766"/>
                  </a:cubicBezTo>
                  <a:cubicBezTo>
                    <a:pt x="486397" y="571322"/>
                    <a:pt x="483539" y="571614"/>
                    <a:pt x="482841" y="571690"/>
                  </a:cubicBezTo>
                  <a:cubicBezTo>
                    <a:pt x="479234" y="572249"/>
                    <a:pt x="477367" y="572808"/>
                    <a:pt x="473608" y="571322"/>
                  </a:cubicBezTo>
                  <a:cubicBezTo>
                    <a:pt x="472008" y="570687"/>
                    <a:pt x="469557" y="569645"/>
                    <a:pt x="467931" y="571322"/>
                  </a:cubicBezTo>
                  <a:cubicBezTo>
                    <a:pt x="465531" y="573773"/>
                    <a:pt x="468693" y="576491"/>
                    <a:pt x="469963" y="578497"/>
                  </a:cubicBezTo>
                  <a:cubicBezTo>
                    <a:pt x="470687" y="579767"/>
                    <a:pt x="471309" y="580694"/>
                    <a:pt x="470801" y="582104"/>
                  </a:cubicBezTo>
                  <a:cubicBezTo>
                    <a:pt x="470662" y="582853"/>
                    <a:pt x="469734" y="583082"/>
                    <a:pt x="469404" y="583780"/>
                  </a:cubicBezTo>
                  <a:cubicBezTo>
                    <a:pt x="469366" y="584339"/>
                    <a:pt x="469518" y="585165"/>
                    <a:pt x="469366" y="585304"/>
                  </a:cubicBezTo>
                  <a:cubicBezTo>
                    <a:pt x="468845" y="586346"/>
                    <a:pt x="468845" y="587209"/>
                    <a:pt x="466763" y="586841"/>
                  </a:cubicBezTo>
                  <a:cubicBezTo>
                    <a:pt x="465124" y="586460"/>
                    <a:pt x="464654" y="585800"/>
                    <a:pt x="464680" y="583857"/>
                  </a:cubicBezTo>
                  <a:cubicBezTo>
                    <a:pt x="464680" y="581405"/>
                    <a:pt x="467131" y="577088"/>
                    <a:pt x="462114" y="577976"/>
                  </a:cubicBezTo>
                  <a:cubicBezTo>
                    <a:pt x="461962" y="579983"/>
                    <a:pt x="462114" y="580618"/>
                    <a:pt x="460590" y="582040"/>
                  </a:cubicBezTo>
                  <a:cubicBezTo>
                    <a:pt x="458647" y="583780"/>
                    <a:pt x="459016" y="583082"/>
                    <a:pt x="458355" y="585241"/>
                  </a:cubicBezTo>
                  <a:cubicBezTo>
                    <a:pt x="457898" y="586905"/>
                    <a:pt x="458292" y="587730"/>
                    <a:pt x="455942" y="587540"/>
                  </a:cubicBezTo>
                  <a:cubicBezTo>
                    <a:pt x="453478" y="587425"/>
                    <a:pt x="454405" y="586168"/>
                    <a:pt x="452780" y="585088"/>
                  </a:cubicBezTo>
                  <a:cubicBezTo>
                    <a:pt x="451218" y="584047"/>
                    <a:pt x="445477" y="584644"/>
                    <a:pt x="444817" y="586841"/>
                  </a:cubicBezTo>
                  <a:cubicBezTo>
                    <a:pt x="443991" y="589699"/>
                    <a:pt x="449364" y="590003"/>
                    <a:pt x="449021" y="592785"/>
                  </a:cubicBezTo>
                  <a:cubicBezTo>
                    <a:pt x="447598" y="593420"/>
                    <a:pt x="444550" y="594131"/>
                    <a:pt x="443585" y="595287"/>
                  </a:cubicBezTo>
                  <a:cubicBezTo>
                    <a:pt x="441464" y="597408"/>
                    <a:pt x="444703" y="597369"/>
                    <a:pt x="445820" y="599224"/>
                  </a:cubicBezTo>
                  <a:cubicBezTo>
                    <a:pt x="446493" y="600494"/>
                    <a:pt x="445300" y="600494"/>
                    <a:pt x="445554" y="601230"/>
                  </a:cubicBezTo>
                  <a:cubicBezTo>
                    <a:pt x="445998" y="602348"/>
                    <a:pt x="447636" y="603135"/>
                    <a:pt x="448195" y="604392"/>
                  </a:cubicBezTo>
                  <a:cubicBezTo>
                    <a:pt x="448500" y="605027"/>
                    <a:pt x="448525" y="605739"/>
                    <a:pt x="448754" y="606374"/>
                  </a:cubicBezTo>
                  <a:cubicBezTo>
                    <a:pt x="448805" y="606475"/>
                    <a:pt x="448500" y="607263"/>
                    <a:pt x="448576" y="607517"/>
                  </a:cubicBezTo>
                  <a:cubicBezTo>
                    <a:pt x="448957" y="608342"/>
                    <a:pt x="450164" y="608152"/>
                    <a:pt x="450430" y="608711"/>
                  </a:cubicBezTo>
                  <a:cubicBezTo>
                    <a:pt x="451764" y="612355"/>
                    <a:pt x="447636" y="611581"/>
                    <a:pt x="445630" y="611949"/>
                  </a:cubicBezTo>
                  <a:cubicBezTo>
                    <a:pt x="443204" y="612584"/>
                    <a:pt x="439750" y="614629"/>
                    <a:pt x="441617" y="617537"/>
                  </a:cubicBezTo>
                  <a:cubicBezTo>
                    <a:pt x="442772" y="619353"/>
                    <a:pt x="445300" y="618947"/>
                    <a:pt x="447052" y="619721"/>
                  </a:cubicBezTo>
                  <a:cubicBezTo>
                    <a:pt x="449757" y="620699"/>
                    <a:pt x="450392" y="622071"/>
                    <a:pt x="450875" y="624751"/>
                  </a:cubicBezTo>
                  <a:cubicBezTo>
                    <a:pt x="451357" y="626872"/>
                    <a:pt x="451357" y="626046"/>
                    <a:pt x="452996" y="627799"/>
                  </a:cubicBezTo>
                  <a:cubicBezTo>
                    <a:pt x="453961" y="628840"/>
                    <a:pt x="454228" y="629589"/>
                    <a:pt x="453961" y="631228"/>
                  </a:cubicBezTo>
                  <a:cubicBezTo>
                    <a:pt x="453745" y="632345"/>
                    <a:pt x="453110" y="633234"/>
                    <a:pt x="452996" y="634491"/>
                  </a:cubicBezTo>
                  <a:cubicBezTo>
                    <a:pt x="452742" y="636651"/>
                    <a:pt x="453745" y="639711"/>
                    <a:pt x="454787" y="641642"/>
                  </a:cubicBezTo>
                  <a:cubicBezTo>
                    <a:pt x="455980" y="643839"/>
                    <a:pt x="457441" y="642683"/>
                    <a:pt x="459511" y="642569"/>
                  </a:cubicBezTo>
                  <a:cubicBezTo>
                    <a:pt x="460209" y="644245"/>
                    <a:pt x="458724" y="644880"/>
                    <a:pt x="459917" y="646556"/>
                  </a:cubicBezTo>
                  <a:cubicBezTo>
                    <a:pt x="460806" y="647560"/>
                    <a:pt x="463270" y="649122"/>
                    <a:pt x="463270" y="650532"/>
                  </a:cubicBezTo>
                  <a:cubicBezTo>
                    <a:pt x="463308" y="652767"/>
                    <a:pt x="459511" y="651802"/>
                    <a:pt x="458203" y="652132"/>
                  </a:cubicBezTo>
                  <a:cubicBezTo>
                    <a:pt x="456234" y="652437"/>
                    <a:pt x="452881" y="655408"/>
                    <a:pt x="456196" y="656450"/>
                  </a:cubicBezTo>
                  <a:cubicBezTo>
                    <a:pt x="458558" y="657263"/>
                    <a:pt x="460857" y="656196"/>
                    <a:pt x="461213" y="659688"/>
                  </a:cubicBezTo>
                  <a:cubicBezTo>
                    <a:pt x="461403" y="661441"/>
                    <a:pt x="461149" y="661504"/>
                    <a:pt x="463346" y="661504"/>
                  </a:cubicBezTo>
                  <a:cubicBezTo>
                    <a:pt x="464908" y="661504"/>
                    <a:pt x="465645" y="661212"/>
                    <a:pt x="465797" y="662813"/>
                  </a:cubicBezTo>
                  <a:cubicBezTo>
                    <a:pt x="465924" y="665683"/>
                    <a:pt x="459803" y="664857"/>
                    <a:pt x="460286" y="669061"/>
                  </a:cubicBezTo>
                  <a:cubicBezTo>
                    <a:pt x="460705" y="672490"/>
                    <a:pt x="465924" y="670178"/>
                    <a:pt x="468033" y="670737"/>
                  </a:cubicBezTo>
                  <a:cubicBezTo>
                    <a:pt x="470535" y="671258"/>
                    <a:pt x="470852" y="673379"/>
                    <a:pt x="471335" y="675462"/>
                  </a:cubicBezTo>
                  <a:cubicBezTo>
                    <a:pt x="471804" y="677100"/>
                    <a:pt x="472414" y="676465"/>
                    <a:pt x="473875" y="677024"/>
                  </a:cubicBezTo>
                  <a:cubicBezTo>
                    <a:pt x="475576" y="677849"/>
                    <a:pt x="476923" y="679856"/>
                    <a:pt x="478675" y="680935"/>
                  </a:cubicBezTo>
                  <a:cubicBezTo>
                    <a:pt x="482282" y="682828"/>
                    <a:pt x="486498" y="683425"/>
                    <a:pt x="490550" y="683945"/>
                  </a:cubicBezTo>
                  <a:cubicBezTo>
                    <a:pt x="488162" y="684771"/>
                    <a:pt x="485000" y="684771"/>
                    <a:pt x="482396" y="684771"/>
                  </a:cubicBezTo>
                  <a:cubicBezTo>
                    <a:pt x="480974" y="684771"/>
                    <a:pt x="479272" y="684695"/>
                    <a:pt x="477926" y="684276"/>
                  </a:cubicBezTo>
                  <a:cubicBezTo>
                    <a:pt x="476554" y="683869"/>
                    <a:pt x="476592" y="683387"/>
                    <a:pt x="475551" y="682421"/>
                  </a:cubicBezTo>
                  <a:cubicBezTo>
                    <a:pt x="474764" y="681710"/>
                    <a:pt x="473608" y="681710"/>
                    <a:pt x="472490" y="681342"/>
                  </a:cubicBezTo>
                  <a:cubicBezTo>
                    <a:pt x="470153" y="680453"/>
                    <a:pt x="469798" y="678700"/>
                    <a:pt x="467880" y="677290"/>
                  </a:cubicBezTo>
                  <a:cubicBezTo>
                    <a:pt x="465924" y="675792"/>
                    <a:pt x="462788" y="675462"/>
                    <a:pt x="460298" y="675093"/>
                  </a:cubicBezTo>
                  <a:cubicBezTo>
                    <a:pt x="458508" y="674751"/>
                    <a:pt x="457161" y="674166"/>
                    <a:pt x="456882" y="676211"/>
                  </a:cubicBezTo>
                  <a:cubicBezTo>
                    <a:pt x="456641" y="677506"/>
                    <a:pt x="456755" y="678510"/>
                    <a:pt x="456463" y="679627"/>
                  </a:cubicBezTo>
                  <a:cubicBezTo>
                    <a:pt x="456044" y="681075"/>
                    <a:pt x="455587" y="682751"/>
                    <a:pt x="455345" y="684212"/>
                  </a:cubicBezTo>
                  <a:cubicBezTo>
                    <a:pt x="455129" y="686028"/>
                    <a:pt x="456044" y="687781"/>
                    <a:pt x="455790" y="689457"/>
                  </a:cubicBezTo>
                  <a:cubicBezTo>
                    <a:pt x="455345" y="692391"/>
                    <a:pt x="454837" y="695261"/>
                    <a:pt x="450989" y="693178"/>
                  </a:cubicBezTo>
                  <a:cubicBezTo>
                    <a:pt x="448195" y="691756"/>
                    <a:pt x="450621" y="687298"/>
                    <a:pt x="449757" y="684504"/>
                  </a:cubicBezTo>
                  <a:cubicBezTo>
                    <a:pt x="448805" y="681532"/>
                    <a:pt x="445592" y="680529"/>
                    <a:pt x="444779" y="684212"/>
                  </a:cubicBezTo>
                  <a:cubicBezTo>
                    <a:pt x="444258" y="686180"/>
                    <a:pt x="446062" y="690194"/>
                    <a:pt x="443204" y="690422"/>
                  </a:cubicBezTo>
                  <a:cubicBezTo>
                    <a:pt x="438137" y="690791"/>
                    <a:pt x="441299" y="683272"/>
                    <a:pt x="440093" y="681075"/>
                  </a:cubicBezTo>
                  <a:cubicBezTo>
                    <a:pt x="438556" y="678408"/>
                    <a:pt x="430263" y="678624"/>
                    <a:pt x="427291" y="679221"/>
                  </a:cubicBezTo>
                  <a:cubicBezTo>
                    <a:pt x="423608" y="680072"/>
                    <a:pt x="420484" y="685139"/>
                    <a:pt x="423976" y="687895"/>
                  </a:cubicBezTo>
                  <a:cubicBezTo>
                    <a:pt x="425424" y="689114"/>
                    <a:pt x="428358" y="688339"/>
                    <a:pt x="429450" y="690714"/>
                  </a:cubicBezTo>
                  <a:cubicBezTo>
                    <a:pt x="430491" y="693026"/>
                    <a:pt x="428993" y="694220"/>
                    <a:pt x="427062" y="694740"/>
                  </a:cubicBezTo>
                  <a:cubicBezTo>
                    <a:pt x="420966" y="696518"/>
                    <a:pt x="420573" y="689114"/>
                    <a:pt x="416128" y="687704"/>
                  </a:cubicBezTo>
                  <a:cubicBezTo>
                    <a:pt x="413296" y="686815"/>
                    <a:pt x="412292" y="688784"/>
                    <a:pt x="410019" y="689457"/>
                  </a:cubicBezTo>
                  <a:cubicBezTo>
                    <a:pt x="407415" y="690270"/>
                    <a:pt x="402805" y="687704"/>
                    <a:pt x="401802" y="691616"/>
                  </a:cubicBezTo>
                  <a:cubicBezTo>
                    <a:pt x="398335" y="691870"/>
                    <a:pt x="394817" y="691616"/>
                    <a:pt x="391401" y="691756"/>
                  </a:cubicBezTo>
                  <a:cubicBezTo>
                    <a:pt x="391007" y="692658"/>
                    <a:pt x="391223" y="695820"/>
                    <a:pt x="390664" y="696671"/>
                  </a:cubicBezTo>
                  <a:cubicBezTo>
                    <a:pt x="389674" y="697903"/>
                    <a:pt x="387807" y="697229"/>
                    <a:pt x="386511" y="697903"/>
                  </a:cubicBezTo>
                  <a:cubicBezTo>
                    <a:pt x="385089" y="698423"/>
                    <a:pt x="385394" y="698423"/>
                    <a:pt x="384314" y="699388"/>
                  </a:cubicBezTo>
                  <a:cubicBezTo>
                    <a:pt x="383286" y="700201"/>
                    <a:pt x="383273" y="701281"/>
                    <a:pt x="382041" y="701992"/>
                  </a:cubicBezTo>
                  <a:cubicBezTo>
                    <a:pt x="380961" y="702665"/>
                    <a:pt x="379666" y="702398"/>
                    <a:pt x="378663" y="703148"/>
                  </a:cubicBezTo>
                  <a:cubicBezTo>
                    <a:pt x="378104" y="703592"/>
                    <a:pt x="379069" y="705192"/>
                    <a:pt x="378447" y="705523"/>
                  </a:cubicBezTo>
                  <a:cubicBezTo>
                    <a:pt x="376681" y="706564"/>
                    <a:pt x="373646" y="705116"/>
                    <a:pt x="371703" y="704748"/>
                  </a:cubicBezTo>
                  <a:cubicBezTo>
                    <a:pt x="371627" y="706462"/>
                    <a:pt x="372376" y="708088"/>
                    <a:pt x="372338" y="709510"/>
                  </a:cubicBezTo>
                  <a:cubicBezTo>
                    <a:pt x="372186" y="712038"/>
                    <a:pt x="371881" y="710628"/>
                    <a:pt x="370370" y="712520"/>
                  </a:cubicBezTo>
                  <a:cubicBezTo>
                    <a:pt x="369722" y="713371"/>
                    <a:pt x="368465" y="715454"/>
                    <a:pt x="368096" y="716470"/>
                  </a:cubicBezTo>
                  <a:cubicBezTo>
                    <a:pt x="367677" y="717918"/>
                    <a:pt x="368388" y="719150"/>
                    <a:pt x="368058" y="720407"/>
                  </a:cubicBezTo>
                  <a:cubicBezTo>
                    <a:pt x="367423" y="722274"/>
                    <a:pt x="366610" y="722274"/>
                    <a:pt x="366458" y="724014"/>
                  </a:cubicBezTo>
                  <a:cubicBezTo>
                    <a:pt x="366420" y="725170"/>
                    <a:pt x="368058" y="725614"/>
                    <a:pt x="367207" y="727214"/>
                  </a:cubicBezTo>
                  <a:cubicBezTo>
                    <a:pt x="366610" y="728599"/>
                    <a:pt x="364743" y="729081"/>
                    <a:pt x="364007" y="730529"/>
                  </a:cubicBezTo>
                  <a:cubicBezTo>
                    <a:pt x="363207" y="731862"/>
                    <a:pt x="364705" y="733247"/>
                    <a:pt x="362356" y="733958"/>
                  </a:cubicBezTo>
                  <a:cubicBezTo>
                    <a:pt x="363105" y="738377"/>
                    <a:pt x="367207" y="735736"/>
                    <a:pt x="368909" y="738301"/>
                  </a:cubicBezTo>
                  <a:cubicBezTo>
                    <a:pt x="371398" y="742022"/>
                    <a:pt x="365975" y="741095"/>
                    <a:pt x="364743" y="742022"/>
                  </a:cubicBezTo>
                  <a:cubicBezTo>
                    <a:pt x="362991" y="743546"/>
                    <a:pt x="364883" y="746709"/>
                    <a:pt x="365455" y="748347"/>
                  </a:cubicBezTo>
                  <a:cubicBezTo>
                    <a:pt x="366115" y="750023"/>
                    <a:pt x="367271" y="749058"/>
                    <a:pt x="366153" y="750697"/>
                  </a:cubicBezTo>
                  <a:cubicBezTo>
                    <a:pt x="365785" y="751255"/>
                    <a:pt x="363550" y="751852"/>
                    <a:pt x="363029" y="751662"/>
                  </a:cubicBezTo>
                  <a:cubicBezTo>
                    <a:pt x="362318" y="751331"/>
                    <a:pt x="361619" y="748017"/>
                    <a:pt x="360908" y="747267"/>
                  </a:cubicBezTo>
                  <a:cubicBezTo>
                    <a:pt x="359790" y="746048"/>
                    <a:pt x="358940" y="746010"/>
                    <a:pt x="357377" y="745782"/>
                  </a:cubicBezTo>
                  <a:cubicBezTo>
                    <a:pt x="355828" y="745528"/>
                    <a:pt x="352501" y="746010"/>
                    <a:pt x="352107" y="748017"/>
                  </a:cubicBezTo>
                  <a:cubicBezTo>
                    <a:pt x="351612" y="750697"/>
                    <a:pt x="360057" y="752182"/>
                    <a:pt x="355892" y="754113"/>
                  </a:cubicBezTo>
                  <a:cubicBezTo>
                    <a:pt x="354812" y="754748"/>
                    <a:pt x="348411" y="753186"/>
                    <a:pt x="346849" y="753186"/>
                  </a:cubicBezTo>
                  <a:cubicBezTo>
                    <a:pt x="345490" y="752703"/>
                    <a:pt x="344284" y="753821"/>
                    <a:pt x="342785" y="754113"/>
                  </a:cubicBezTo>
                  <a:cubicBezTo>
                    <a:pt x="339521" y="754824"/>
                    <a:pt x="339928" y="756132"/>
                    <a:pt x="339039" y="758875"/>
                  </a:cubicBezTo>
                  <a:cubicBezTo>
                    <a:pt x="337845" y="762711"/>
                    <a:pt x="335457" y="763346"/>
                    <a:pt x="331444" y="763574"/>
                  </a:cubicBezTo>
                  <a:cubicBezTo>
                    <a:pt x="326936" y="763676"/>
                    <a:pt x="323430" y="763574"/>
                    <a:pt x="321055" y="767778"/>
                  </a:cubicBezTo>
                  <a:cubicBezTo>
                    <a:pt x="318935" y="771715"/>
                    <a:pt x="319760" y="776363"/>
                    <a:pt x="319760" y="780541"/>
                  </a:cubicBezTo>
                  <a:cubicBezTo>
                    <a:pt x="315849" y="785596"/>
                    <a:pt x="320357" y="795413"/>
                    <a:pt x="312788" y="796683"/>
                  </a:cubicBezTo>
                  <a:cubicBezTo>
                    <a:pt x="310908" y="797013"/>
                    <a:pt x="309321" y="796759"/>
                    <a:pt x="307593" y="797318"/>
                  </a:cubicBezTo>
                  <a:cubicBezTo>
                    <a:pt x="304050" y="798360"/>
                    <a:pt x="303504" y="798956"/>
                    <a:pt x="299478" y="798512"/>
                  </a:cubicBezTo>
                  <a:cubicBezTo>
                    <a:pt x="295910" y="798207"/>
                    <a:pt x="289610" y="798576"/>
                    <a:pt x="288391" y="803008"/>
                  </a:cubicBezTo>
                  <a:cubicBezTo>
                    <a:pt x="287439" y="806437"/>
                    <a:pt x="291033" y="810120"/>
                    <a:pt x="290855" y="813841"/>
                  </a:cubicBezTo>
                  <a:cubicBezTo>
                    <a:pt x="287731" y="814984"/>
                    <a:pt x="283705" y="814920"/>
                    <a:pt x="280415" y="815098"/>
                  </a:cubicBezTo>
                  <a:cubicBezTo>
                    <a:pt x="277266" y="815213"/>
                    <a:pt x="272021" y="816025"/>
                    <a:pt x="269125" y="815213"/>
                  </a:cubicBezTo>
                  <a:cubicBezTo>
                    <a:pt x="267525" y="814654"/>
                    <a:pt x="266306" y="813346"/>
                    <a:pt x="264947" y="812609"/>
                  </a:cubicBezTo>
                  <a:cubicBezTo>
                    <a:pt x="261416" y="810640"/>
                    <a:pt x="261823" y="811237"/>
                    <a:pt x="260743" y="808062"/>
                  </a:cubicBezTo>
                  <a:cubicBezTo>
                    <a:pt x="259892" y="805688"/>
                    <a:pt x="260184" y="805052"/>
                    <a:pt x="257238" y="804202"/>
                  </a:cubicBezTo>
                  <a:cubicBezTo>
                    <a:pt x="255371" y="803681"/>
                    <a:pt x="252755" y="803605"/>
                    <a:pt x="250799" y="803935"/>
                  </a:cubicBezTo>
                  <a:cubicBezTo>
                    <a:pt x="249758" y="804011"/>
                    <a:pt x="246875" y="804316"/>
                    <a:pt x="246202" y="805421"/>
                  </a:cubicBezTo>
                  <a:cubicBezTo>
                    <a:pt x="244144" y="808621"/>
                    <a:pt x="249847" y="810044"/>
                    <a:pt x="251117" y="811822"/>
                  </a:cubicBezTo>
                  <a:cubicBezTo>
                    <a:pt x="252679" y="814057"/>
                    <a:pt x="252679" y="820089"/>
                    <a:pt x="252602" y="822871"/>
                  </a:cubicBezTo>
                  <a:cubicBezTo>
                    <a:pt x="252488" y="825525"/>
                    <a:pt x="252755" y="824928"/>
                    <a:pt x="253911" y="827747"/>
                  </a:cubicBezTo>
                  <a:cubicBezTo>
                    <a:pt x="254622" y="829500"/>
                    <a:pt x="254787" y="830910"/>
                    <a:pt x="253860" y="832700"/>
                  </a:cubicBezTo>
                  <a:cubicBezTo>
                    <a:pt x="251675" y="836714"/>
                    <a:pt x="246761" y="833513"/>
                    <a:pt x="242976" y="833780"/>
                  </a:cubicBezTo>
                  <a:cubicBezTo>
                    <a:pt x="239610" y="833932"/>
                    <a:pt x="235889" y="834186"/>
                    <a:pt x="233146" y="835672"/>
                  </a:cubicBezTo>
                  <a:cubicBezTo>
                    <a:pt x="229044" y="837615"/>
                    <a:pt x="230276" y="837577"/>
                    <a:pt x="227749" y="833513"/>
                  </a:cubicBezTo>
                  <a:cubicBezTo>
                    <a:pt x="226225" y="830986"/>
                    <a:pt x="223202" y="829690"/>
                    <a:pt x="220599" y="828128"/>
                  </a:cubicBezTo>
                  <a:cubicBezTo>
                    <a:pt x="216319" y="825525"/>
                    <a:pt x="209511" y="832700"/>
                    <a:pt x="207098" y="833513"/>
                  </a:cubicBezTo>
                  <a:cubicBezTo>
                    <a:pt x="203542" y="834669"/>
                    <a:pt x="200139" y="831659"/>
                    <a:pt x="196976" y="832992"/>
                  </a:cubicBezTo>
                  <a:cubicBezTo>
                    <a:pt x="194068" y="834186"/>
                    <a:pt x="195199" y="836307"/>
                    <a:pt x="191846" y="836307"/>
                  </a:cubicBezTo>
                  <a:cubicBezTo>
                    <a:pt x="189128" y="836307"/>
                    <a:pt x="186042" y="835494"/>
                    <a:pt x="184886" y="838695"/>
                  </a:cubicBezTo>
                  <a:cubicBezTo>
                    <a:pt x="183807" y="841476"/>
                    <a:pt x="185331" y="842035"/>
                    <a:pt x="187934" y="842035"/>
                  </a:cubicBezTo>
                  <a:cubicBezTo>
                    <a:pt x="189128" y="842035"/>
                    <a:pt x="197865" y="841260"/>
                    <a:pt x="195567" y="844905"/>
                  </a:cubicBezTo>
                  <a:cubicBezTo>
                    <a:pt x="194081" y="847178"/>
                    <a:pt x="190245" y="844461"/>
                    <a:pt x="188569" y="845121"/>
                  </a:cubicBezTo>
                  <a:cubicBezTo>
                    <a:pt x="187680" y="845464"/>
                    <a:pt x="187426" y="846429"/>
                    <a:pt x="187642" y="847623"/>
                  </a:cubicBezTo>
                  <a:cubicBezTo>
                    <a:pt x="188163" y="849591"/>
                    <a:pt x="190500" y="849261"/>
                    <a:pt x="192214" y="849820"/>
                  </a:cubicBezTo>
                  <a:cubicBezTo>
                    <a:pt x="198094" y="851636"/>
                    <a:pt x="192138" y="854544"/>
                    <a:pt x="189534" y="851636"/>
                  </a:cubicBezTo>
                  <a:cubicBezTo>
                    <a:pt x="186156" y="853719"/>
                    <a:pt x="190944" y="856208"/>
                    <a:pt x="191884" y="857478"/>
                  </a:cubicBezTo>
                  <a:cubicBezTo>
                    <a:pt x="193192" y="859409"/>
                    <a:pt x="191985" y="861466"/>
                    <a:pt x="195503" y="861009"/>
                  </a:cubicBezTo>
                  <a:cubicBezTo>
                    <a:pt x="197904" y="860831"/>
                    <a:pt x="199682" y="857961"/>
                    <a:pt x="202399" y="858964"/>
                  </a:cubicBezTo>
                  <a:cubicBezTo>
                    <a:pt x="204444" y="859789"/>
                    <a:pt x="204012" y="861466"/>
                    <a:pt x="206730" y="861161"/>
                  </a:cubicBezTo>
                  <a:cubicBezTo>
                    <a:pt x="208508" y="860831"/>
                    <a:pt x="208254" y="860196"/>
                    <a:pt x="209778" y="860831"/>
                  </a:cubicBezTo>
                  <a:cubicBezTo>
                    <a:pt x="211023" y="861466"/>
                    <a:pt x="211175" y="862279"/>
                    <a:pt x="211747" y="863130"/>
                  </a:cubicBezTo>
                  <a:cubicBezTo>
                    <a:pt x="212788" y="864882"/>
                    <a:pt x="212788" y="865073"/>
                    <a:pt x="214579" y="865886"/>
                  </a:cubicBezTo>
                  <a:cubicBezTo>
                    <a:pt x="215696" y="866406"/>
                    <a:pt x="215950" y="865886"/>
                    <a:pt x="217081" y="866927"/>
                  </a:cubicBezTo>
                  <a:cubicBezTo>
                    <a:pt x="218922" y="868603"/>
                    <a:pt x="219189" y="870432"/>
                    <a:pt x="221716" y="868006"/>
                  </a:cubicBezTo>
                  <a:cubicBezTo>
                    <a:pt x="222542" y="867270"/>
                    <a:pt x="221957" y="866635"/>
                    <a:pt x="223012" y="866000"/>
                  </a:cubicBezTo>
                  <a:cubicBezTo>
                    <a:pt x="224662" y="865073"/>
                    <a:pt x="226580" y="865593"/>
                    <a:pt x="228345" y="865479"/>
                  </a:cubicBezTo>
                  <a:cubicBezTo>
                    <a:pt x="229120" y="865479"/>
                    <a:pt x="231927" y="864882"/>
                    <a:pt x="232473" y="865479"/>
                  </a:cubicBezTo>
                  <a:cubicBezTo>
                    <a:pt x="234111" y="866927"/>
                    <a:pt x="231203" y="868603"/>
                    <a:pt x="230568" y="869950"/>
                  </a:cubicBezTo>
                  <a:cubicBezTo>
                    <a:pt x="229730" y="871512"/>
                    <a:pt x="231063" y="874001"/>
                    <a:pt x="231762" y="875233"/>
                  </a:cubicBezTo>
                  <a:cubicBezTo>
                    <a:pt x="235648" y="881659"/>
                    <a:pt x="239725" y="874445"/>
                    <a:pt x="244830" y="874255"/>
                  </a:cubicBezTo>
                  <a:cubicBezTo>
                    <a:pt x="246202" y="874255"/>
                    <a:pt x="249961" y="874255"/>
                    <a:pt x="250850" y="875411"/>
                  </a:cubicBezTo>
                  <a:cubicBezTo>
                    <a:pt x="252082" y="877163"/>
                    <a:pt x="250139" y="879132"/>
                    <a:pt x="248805" y="879652"/>
                  </a:cubicBezTo>
                  <a:cubicBezTo>
                    <a:pt x="244830" y="881176"/>
                    <a:pt x="240690" y="879728"/>
                    <a:pt x="241553" y="885977"/>
                  </a:cubicBezTo>
                  <a:cubicBezTo>
                    <a:pt x="241706" y="887501"/>
                    <a:pt x="241985" y="888098"/>
                    <a:pt x="241769" y="889520"/>
                  </a:cubicBezTo>
                  <a:cubicBezTo>
                    <a:pt x="241630" y="891527"/>
                    <a:pt x="241477" y="891374"/>
                    <a:pt x="243027" y="893127"/>
                  </a:cubicBezTo>
                  <a:cubicBezTo>
                    <a:pt x="244373" y="894651"/>
                    <a:pt x="245313" y="896810"/>
                    <a:pt x="246722" y="898372"/>
                  </a:cubicBezTo>
                  <a:cubicBezTo>
                    <a:pt x="248132" y="899782"/>
                    <a:pt x="250037" y="899566"/>
                    <a:pt x="251929" y="900049"/>
                  </a:cubicBezTo>
                  <a:cubicBezTo>
                    <a:pt x="252895" y="900455"/>
                    <a:pt x="254101" y="900671"/>
                    <a:pt x="254876" y="901268"/>
                  </a:cubicBezTo>
                  <a:cubicBezTo>
                    <a:pt x="255650" y="902131"/>
                    <a:pt x="255371" y="902792"/>
                    <a:pt x="255968" y="903541"/>
                  </a:cubicBezTo>
                  <a:cubicBezTo>
                    <a:pt x="257479" y="905332"/>
                    <a:pt x="259740" y="904697"/>
                    <a:pt x="261340" y="905852"/>
                  </a:cubicBezTo>
                  <a:cubicBezTo>
                    <a:pt x="264248" y="907897"/>
                    <a:pt x="261569" y="910831"/>
                    <a:pt x="261340" y="913511"/>
                  </a:cubicBezTo>
                  <a:cubicBezTo>
                    <a:pt x="261162" y="916304"/>
                    <a:pt x="259968" y="917016"/>
                    <a:pt x="258927" y="919543"/>
                  </a:cubicBezTo>
                  <a:cubicBezTo>
                    <a:pt x="257390" y="922820"/>
                    <a:pt x="260527" y="922743"/>
                    <a:pt x="262940" y="923632"/>
                  </a:cubicBezTo>
                  <a:cubicBezTo>
                    <a:pt x="266306" y="924940"/>
                    <a:pt x="269024" y="927684"/>
                    <a:pt x="271475" y="930186"/>
                  </a:cubicBezTo>
                  <a:cubicBezTo>
                    <a:pt x="274396" y="933081"/>
                    <a:pt x="274777" y="935951"/>
                    <a:pt x="274827" y="940041"/>
                  </a:cubicBezTo>
                  <a:cubicBezTo>
                    <a:pt x="271525" y="940714"/>
                    <a:pt x="271576" y="937628"/>
                    <a:pt x="270382" y="935202"/>
                  </a:cubicBezTo>
                  <a:cubicBezTo>
                    <a:pt x="269341" y="933081"/>
                    <a:pt x="268122" y="931786"/>
                    <a:pt x="266001" y="930884"/>
                  </a:cubicBezTo>
                  <a:cubicBezTo>
                    <a:pt x="262877" y="929474"/>
                    <a:pt x="261302" y="930478"/>
                    <a:pt x="261162" y="933869"/>
                  </a:cubicBezTo>
                  <a:cubicBezTo>
                    <a:pt x="260934" y="937031"/>
                    <a:pt x="259740" y="939190"/>
                    <a:pt x="259740" y="942390"/>
                  </a:cubicBezTo>
                  <a:cubicBezTo>
                    <a:pt x="258825" y="943876"/>
                    <a:pt x="258673" y="946480"/>
                    <a:pt x="258813" y="948156"/>
                  </a:cubicBezTo>
                  <a:cubicBezTo>
                    <a:pt x="258927" y="950417"/>
                    <a:pt x="259219" y="950417"/>
                    <a:pt x="260743" y="951687"/>
                  </a:cubicBezTo>
                  <a:cubicBezTo>
                    <a:pt x="266407" y="956043"/>
                    <a:pt x="258673" y="959053"/>
                    <a:pt x="258330" y="963891"/>
                  </a:cubicBezTo>
                  <a:cubicBezTo>
                    <a:pt x="258102" y="966685"/>
                    <a:pt x="259968" y="968806"/>
                    <a:pt x="260184" y="971372"/>
                  </a:cubicBezTo>
                  <a:cubicBezTo>
                    <a:pt x="260337" y="973162"/>
                    <a:pt x="259333" y="973683"/>
                    <a:pt x="258521" y="975169"/>
                  </a:cubicBezTo>
                  <a:cubicBezTo>
                    <a:pt x="256730" y="978992"/>
                    <a:pt x="256476" y="982789"/>
                    <a:pt x="253111" y="985850"/>
                  </a:cubicBezTo>
                  <a:cubicBezTo>
                    <a:pt x="251675" y="987107"/>
                    <a:pt x="249961" y="987475"/>
                    <a:pt x="248399" y="988517"/>
                  </a:cubicBezTo>
                  <a:cubicBezTo>
                    <a:pt x="246456" y="989787"/>
                    <a:pt x="244995" y="991235"/>
                    <a:pt x="242773" y="991831"/>
                  </a:cubicBezTo>
                  <a:cubicBezTo>
                    <a:pt x="241833" y="992174"/>
                    <a:pt x="239610" y="992543"/>
                    <a:pt x="238607" y="992174"/>
                  </a:cubicBezTo>
                  <a:cubicBezTo>
                    <a:pt x="236600" y="991425"/>
                    <a:pt x="235597" y="988517"/>
                    <a:pt x="234061" y="987107"/>
                  </a:cubicBezTo>
                  <a:cubicBezTo>
                    <a:pt x="230644" y="983945"/>
                    <a:pt x="225107" y="983576"/>
                    <a:pt x="221957" y="986815"/>
                  </a:cubicBezTo>
                  <a:cubicBezTo>
                    <a:pt x="220090" y="988745"/>
                    <a:pt x="218998" y="989863"/>
                    <a:pt x="215950" y="989114"/>
                  </a:cubicBezTo>
                  <a:cubicBezTo>
                    <a:pt x="212166" y="988263"/>
                    <a:pt x="212115" y="984986"/>
                    <a:pt x="209511" y="983170"/>
                  </a:cubicBezTo>
                  <a:cubicBezTo>
                    <a:pt x="205130" y="979817"/>
                    <a:pt x="200291" y="985951"/>
                    <a:pt x="196303" y="986916"/>
                  </a:cubicBezTo>
                  <a:cubicBezTo>
                    <a:pt x="193662" y="987475"/>
                    <a:pt x="191693" y="985253"/>
                    <a:pt x="189382" y="985253"/>
                  </a:cubicBezTo>
                  <a:cubicBezTo>
                    <a:pt x="188010" y="985329"/>
                    <a:pt x="185064" y="988034"/>
                    <a:pt x="184175" y="985951"/>
                  </a:cubicBezTo>
                  <a:cubicBezTo>
                    <a:pt x="182397" y="987374"/>
                    <a:pt x="181495" y="987259"/>
                    <a:pt x="179514" y="986142"/>
                  </a:cubicBezTo>
                  <a:cubicBezTo>
                    <a:pt x="177088" y="984872"/>
                    <a:pt x="175640" y="984872"/>
                    <a:pt x="172872" y="984872"/>
                  </a:cubicBezTo>
                  <a:cubicBezTo>
                    <a:pt x="171869" y="984872"/>
                    <a:pt x="170561" y="985253"/>
                    <a:pt x="169633" y="984872"/>
                  </a:cubicBezTo>
                  <a:cubicBezTo>
                    <a:pt x="168109" y="984503"/>
                    <a:pt x="167030" y="982713"/>
                    <a:pt x="165468" y="982421"/>
                  </a:cubicBezTo>
                  <a:cubicBezTo>
                    <a:pt x="164249" y="982014"/>
                    <a:pt x="162750" y="982713"/>
                    <a:pt x="161747" y="982014"/>
                  </a:cubicBezTo>
                  <a:cubicBezTo>
                    <a:pt x="160769" y="981303"/>
                    <a:pt x="160807" y="979411"/>
                    <a:pt x="159880" y="978700"/>
                  </a:cubicBezTo>
                  <a:cubicBezTo>
                    <a:pt x="158927" y="977887"/>
                    <a:pt x="157391" y="977887"/>
                    <a:pt x="156210" y="978065"/>
                  </a:cubicBezTo>
                  <a:cubicBezTo>
                    <a:pt x="153047" y="978700"/>
                    <a:pt x="151396" y="981824"/>
                    <a:pt x="148424" y="982649"/>
                  </a:cubicBezTo>
                  <a:cubicBezTo>
                    <a:pt x="146113" y="983386"/>
                    <a:pt x="144919" y="983754"/>
                    <a:pt x="142913" y="982421"/>
                  </a:cubicBezTo>
                  <a:cubicBezTo>
                    <a:pt x="141363" y="981303"/>
                    <a:pt x="140601" y="980071"/>
                    <a:pt x="138417" y="980414"/>
                  </a:cubicBezTo>
                  <a:cubicBezTo>
                    <a:pt x="137147" y="980630"/>
                    <a:pt x="137299" y="981303"/>
                    <a:pt x="136220" y="981824"/>
                  </a:cubicBezTo>
                  <a:cubicBezTo>
                    <a:pt x="135394" y="982306"/>
                    <a:pt x="134277" y="982129"/>
                    <a:pt x="133426" y="982129"/>
                  </a:cubicBezTo>
                  <a:cubicBezTo>
                    <a:pt x="130746" y="982129"/>
                    <a:pt x="128549" y="982129"/>
                    <a:pt x="125958" y="982573"/>
                  </a:cubicBezTo>
                  <a:cubicBezTo>
                    <a:pt x="124866" y="981189"/>
                    <a:pt x="125793" y="978471"/>
                    <a:pt x="124193" y="977468"/>
                  </a:cubicBezTo>
                  <a:cubicBezTo>
                    <a:pt x="122974" y="976871"/>
                    <a:pt x="120078" y="977391"/>
                    <a:pt x="118656" y="977391"/>
                  </a:cubicBezTo>
                  <a:cubicBezTo>
                    <a:pt x="112064" y="975385"/>
                    <a:pt x="110591" y="977773"/>
                    <a:pt x="108864" y="983170"/>
                  </a:cubicBezTo>
                  <a:cubicBezTo>
                    <a:pt x="108203" y="985253"/>
                    <a:pt x="109321" y="985697"/>
                    <a:pt x="107784" y="987374"/>
                  </a:cubicBezTo>
                  <a:cubicBezTo>
                    <a:pt x="106857" y="988517"/>
                    <a:pt x="101612" y="989634"/>
                    <a:pt x="100075" y="989977"/>
                  </a:cubicBezTo>
                  <a:cubicBezTo>
                    <a:pt x="98209" y="990422"/>
                    <a:pt x="96634" y="989863"/>
                    <a:pt x="94907" y="989787"/>
                  </a:cubicBezTo>
                  <a:cubicBezTo>
                    <a:pt x="85509" y="989342"/>
                    <a:pt x="80441" y="999909"/>
                    <a:pt x="91084" y="1003147"/>
                  </a:cubicBezTo>
                  <a:cubicBezTo>
                    <a:pt x="91338" y="1008913"/>
                    <a:pt x="86613" y="1009243"/>
                    <a:pt x="92976" y="1012748"/>
                  </a:cubicBezTo>
                  <a:cubicBezTo>
                    <a:pt x="95402" y="1014044"/>
                    <a:pt x="96075" y="1011809"/>
                    <a:pt x="96342" y="1016355"/>
                  </a:cubicBezTo>
                  <a:cubicBezTo>
                    <a:pt x="96367" y="1018552"/>
                    <a:pt x="95999" y="1020114"/>
                    <a:pt x="95250" y="1022083"/>
                  </a:cubicBezTo>
                  <a:cubicBezTo>
                    <a:pt x="93611" y="1026325"/>
                    <a:pt x="92087" y="1027887"/>
                    <a:pt x="93395" y="1032954"/>
                  </a:cubicBezTo>
                  <a:cubicBezTo>
                    <a:pt x="94551" y="1037602"/>
                    <a:pt x="95846" y="1042924"/>
                    <a:pt x="96342" y="1047940"/>
                  </a:cubicBezTo>
                  <a:cubicBezTo>
                    <a:pt x="96672" y="1052258"/>
                    <a:pt x="92354" y="1058176"/>
                    <a:pt x="93446" y="1062189"/>
                  </a:cubicBezTo>
                  <a:cubicBezTo>
                    <a:pt x="93992" y="1063904"/>
                    <a:pt x="96634" y="1064463"/>
                    <a:pt x="96697" y="1066393"/>
                  </a:cubicBezTo>
                  <a:cubicBezTo>
                    <a:pt x="96926" y="1068438"/>
                    <a:pt x="94449" y="1070076"/>
                    <a:pt x="93611" y="1071981"/>
                  </a:cubicBezTo>
                  <a:cubicBezTo>
                    <a:pt x="92455" y="1074508"/>
                    <a:pt x="92976" y="1076401"/>
                    <a:pt x="92532" y="1078941"/>
                  </a:cubicBezTo>
                  <a:cubicBezTo>
                    <a:pt x="92138" y="1081989"/>
                    <a:pt x="90830" y="1083144"/>
                    <a:pt x="89636" y="1085557"/>
                  </a:cubicBezTo>
                  <a:cubicBezTo>
                    <a:pt x="87591" y="1089837"/>
                    <a:pt x="87033" y="1094308"/>
                    <a:pt x="84759" y="1098765"/>
                  </a:cubicBezTo>
                  <a:cubicBezTo>
                    <a:pt x="83273" y="1101559"/>
                    <a:pt x="82905" y="1104569"/>
                    <a:pt x="81851" y="1107439"/>
                  </a:cubicBezTo>
                  <a:cubicBezTo>
                    <a:pt x="81038" y="1109700"/>
                    <a:pt x="77990" y="1112164"/>
                    <a:pt x="77647" y="1114437"/>
                  </a:cubicBezTo>
                  <a:cubicBezTo>
                    <a:pt x="77076" y="1117371"/>
                    <a:pt x="79070" y="1120648"/>
                    <a:pt x="82232" y="1121168"/>
                  </a:cubicBezTo>
                  <a:cubicBezTo>
                    <a:pt x="85572" y="1121689"/>
                    <a:pt x="86804" y="1119085"/>
                    <a:pt x="88328" y="1116329"/>
                  </a:cubicBezTo>
                  <a:cubicBezTo>
                    <a:pt x="95491" y="1118819"/>
                    <a:pt x="84518" y="1123619"/>
                    <a:pt x="83832" y="1125220"/>
                  </a:cubicBezTo>
                  <a:cubicBezTo>
                    <a:pt x="80632" y="1132370"/>
                    <a:pt x="91236" y="1129461"/>
                    <a:pt x="94246" y="1129944"/>
                  </a:cubicBezTo>
                  <a:cubicBezTo>
                    <a:pt x="95072" y="1132662"/>
                    <a:pt x="89115" y="1138770"/>
                    <a:pt x="94907" y="1138250"/>
                  </a:cubicBezTo>
                  <a:cubicBezTo>
                    <a:pt x="94500" y="1142034"/>
                    <a:pt x="91236" y="1145095"/>
                    <a:pt x="90677" y="1149032"/>
                  </a:cubicBezTo>
                  <a:cubicBezTo>
                    <a:pt x="90119" y="1153083"/>
                    <a:pt x="89814" y="1157401"/>
                    <a:pt x="88252" y="1161427"/>
                  </a:cubicBezTo>
                  <a:cubicBezTo>
                    <a:pt x="87071" y="1164437"/>
                    <a:pt x="82308" y="1171397"/>
                    <a:pt x="89306" y="1170317"/>
                  </a:cubicBezTo>
                  <a:cubicBezTo>
                    <a:pt x="91973" y="1170051"/>
                    <a:pt x="92138" y="1167561"/>
                    <a:pt x="94627" y="1166634"/>
                  </a:cubicBezTo>
                  <a:cubicBezTo>
                    <a:pt x="97967" y="1165364"/>
                    <a:pt x="98259" y="1167447"/>
                    <a:pt x="100901" y="1168450"/>
                  </a:cubicBezTo>
                  <a:cubicBezTo>
                    <a:pt x="106222" y="1170686"/>
                    <a:pt x="109537" y="1169162"/>
                    <a:pt x="114935" y="1168450"/>
                  </a:cubicBezTo>
                  <a:cubicBezTo>
                    <a:pt x="117576" y="1168158"/>
                    <a:pt x="120408" y="1169009"/>
                    <a:pt x="122897" y="1168082"/>
                  </a:cubicBezTo>
                  <a:cubicBezTo>
                    <a:pt x="125272" y="1167155"/>
                    <a:pt x="126212" y="1165072"/>
                    <a:pt x="129158" y="1164666"/>
                  </a:cubicBezTo>
                  <a:cubicBezTo>
                    <a:pt x="135331" y="1163954"/>
                    <a:pt x="136359" y="1170051"/>
                    <a:pt x="139674" y="1174114"/>
                  </a:cubicBezTo>
                  <a:cubicBezTo>
                    <a:pt x="142176" y="1177353"/>
                    <a:pt x="144741" y="1179766"/>
                    <a:pt x="146938" y="1183259"/>
                  </a:cubicBezTo>
                  <a:cubicBezTo>
                    <a:pt x="151358" y="1190332"/>
                    <a:pt x="156362" y="1194841"/>
                    <a:pt x="165353" y="1195057"/>
                  </a:cubicBezTo>
                  <a:cubicBezTo>
                    <a:pt x="173685" y="1195425"/>
                    <a:pt x="170814" y="1191742"/>
                    <a:pt x="173202" y="1186281"/>
                  </a:cubicBezTo>
                  <a:cubicBezTo>
                    <a:pt x="175577" y="1186497"/>
                    <a:pt x="182397" y="1189405"/>
                    <a:pt x="184365" y="1187323"/>
                  </a:cubicBezTo>
                  <a:cubicBezTo>
                    <a:pt x="186220" y="1185354"/>
                    <a:pt x="183210" y="1182560"/>
                    <a:pt x="186740" y="1180477"/>
                  </a:cubicBezTo>
                  <a:cubicBezTo>
                    <a:pt x="188607" y="1179322"/>
                    <a:pt x="192024" y="1180363"/>
                    <a:pt x="194068" y="1180211"/>
                  </a:cubicBezTo>
                  <a:cubicBezTo>
                    <a:pt x="195300" y="1180096"/>
                    <a:pt x="197091" y="1180553"/>
                    <a:pt x="198094" y="1180211"/>
                  </a:cubicBezTo>
                  <a:cubicBezTo>
                    <a:pt x="199618" y="1179537"/>
                    <a:pt x="200139" y="1176794"/>
                    <a:pt x="201891" y="1176045"/>
                  </a:cubicBezTo>
                  <a:cubicBezTo>
                    <a:pt x="205828" y="1174407"/>
                    <a:pt x="213575" y="1176794"/>
                    <a:pt x="217081" y="1177836"/>
                  </a:cubicBezTo>
                  <a:cubicBezTo>
                    <a:pt x="219786" y="1178725"/>
                    <a:pt x="220637" y="1178013"/>
                    <a:pt x="223138" y="1178013"/>
                  </a:cubicBezTo>
                  <a:cubicBezTo>
                    <a:pt x="223596" y="1178013"/>
                    <a:pt x="224916" y="1177353"/>
                    <a:pt x="225958" y="1177531"/>
                  </a:cubicBezTo>
                  <a:cubicBezTo>
                    <a:pt x="226860" y="1177531"/>
                    <a:pt x="227520" y="1179322"/>
                    <a:pt x="228828" y="1179245"/>
                  </a:cubicBezTo>
                  <a:cubicBezTo>
                    <a:pt x="233768" y="1179017"/>
                    <a:pt x="231762" y="1170990"/>
                    <a:pt x="236753" y="1171803"/>
                  </a:cubicBezTo>
                  <a:cubicBezTo>
                    <a:pt x="239433" y="1172171"/>
                    <a:pt x="238721" y="1175448"/>
                    <a:pt x="240918" y="1176350"/>
                  </a:cubicBezTo>
                  <a:cubicBezTo>
                    <a:pt x="245313" y="1178356"/>
                    <a:pt x="246316" y="1174407"/>
                    <a:pt x="247281" y="1171168"/>
                  </a:cubicBezTo>
                  <a:cubicBezTo>
                    <a:pt x="249326" y="1164437"/>
                    <a:pt x="249174" y="1161122"/>
                    <a:pt x="256679" y="1160602"/>
                  </a:cubicBezTo>
                  <a:cubicBezTo>
                    <a:pt x="259892" y="1160462"/>
                    <a:pt x="260934" y="1159484"/>
                    <a:pt x="263728" y="1158227"/>
                  </a:cubicBezTo>
                  <a:cubicBezTo>
                    <a:pt x="266001" y="1157325"/>
                    <a:pt x="267855" y="1157630"/>
                    <a:pt x="270344" y="1156881"/>
                  </a:cubicBezTo>
                  <a:cubicBezTo>
                    <a:pt x="278168" y="1154722"/>
                    <a:pt x="270789" y="1146835"/>
                    <a:pt x="273430" y="1141590"/>
                  </a:cubicBezTo>
                  <a:cubicBezTo>
                    <a:pt x="274370" y="1139736"/>
                    <a:pt x="277113" y="1139215"/>
                    <a:pt x="278117" y="1137754"/>
                  </a:cubicBezTo>
                  <a:cubicBezTo>
                    <a:pt x="279057" y="1136154"/>
                    <a:pt x="278269" y="1134668"/>
                    <a:pt x="279057" y="1133221"/>
                  </a:cubicBezTo>
                  <a:cubicBezTo>
                    <a:pt x="281558" y="1128229"/>
                    <a:pt x="286461" y="1129017"/>
                    <a:pt x="292036" y="1129461"/>
                  </a:cubicBezTo>
                  <a:cubicBezTo>
                    <a:pt x="295681" y="1114285"/>
                    <a:pt x="282028" y="1117371"/>
                    <a:pt x="277380" y="1105649"/>
                  </a:cubicBezTo>
                  <a:cubicBezTo>
                    <a:pt x="273850" y="1096873"/>
                    <a:pt x="281304" y="1092327"/>
                    <a:pt x="286092" y="1086523"/>
                  </a:cubicBezTo>
                  <a:cubicBezTo>
                    <a:pt x="287921" y="1084186"/>
                    <a:pt x="289432" y="1081430"/>
                    <a:pt x="292112" y="1080236"/>
                  </a:cubicBezTo>
                  <a:cubicBezTo>
                    <a:pt x="293382" y="1079601"/>
                    <a:pt x="294525" y="1079868"/>
                    <a:pt x="295871" y="1079715"/>
                  </a:cubicBezTo>
                  <a:cubicBezTo>
                    <a:pt x="300380" y="1078941"/>
                    <a:pt x="300075" y="1077709"/>
                    <a:pt x="300926" y="1073912"/>
                  </a:cubicBezTo>
                  <a:cubicBezTo>
                    <a:pt x="301713" y="1070749"/>
                    <a:pt x="303047" y="1068666"/>
                    <a:pt x="306108" y="1067333"/>
                  </a:cubicBezTo>
                  <a:cubicBezTo>
                    <a:pt x="308305" y="1066393"/>
                    <a:pt x="309219" y="1066291"/>
                    <a:pt x="309359" y="1063231"/>
                  </a:cubicBezTo>
                  <a:cubicBezTo>
                    <a:pt x="309460" y="1061592"/>
                    <a:pt x="308660" y="1059624"/>
                    <a:pt x="309219" y="1057986"/>
                  </a:cubicBezTo>
                  <a:cubicBezTo>
                    <a:pt x="310273" y="1055268"/>
                    <a:pt x="313804" y="1054569"/>
                    <a:pt x="316268" y="1054455"/>
                  </a:cubicBezTo>
                  <a:cubicBezTo>
                    <a:pt x="322630" y="1054049"/>
                    <a:pt x="327837" y="1054188"/>
                    <a:pt x="333044" y="1049985"/>
                  </a:cubicBezTo>
                  <a:cubicBezTo>
                    <a:pt x="337057" y="1046822"/>
                    <a:pt x="344462" y="1045781"/>
                    <a:pt x="348068" y="1041806"/>
                  </a:cubicBezTo>
                  <a:cubicBezTo>
                    <a:pt x="351167" y="1038491"/>
                    <a:pt x="350304" y="1035100"/>
                    <a:pt x="349338" y="1031455"/>
                  </a:cubicBezTo>
                  <a:cubicBezTo>
                    <a:pt x="347802" y="1025359"/>
                    <a:pt x="349300" y="1024763"/>
                    <a:pt x="350761" y="1019289"/>
                  </a:cubicBezTo>
                  <a:cubicBezTo>
                    <a:pt x="352310" y="1013269"/>
                    <a:pt x="347624" y="1008684"/>
                    <a:pt x="350088" y="1003223"/>
                  </a:cubicBezTo>
                  <a:cubicBezTo>
                    <a:pt x="351802" y="999312"/>
                    <a:pt x="355117" y="992759"/>
                    <a:pt x="357631" y="989266"/>
                  </a:cubicBezTo>
                  <a:cubicBezTo>
                    <a:pt x="361353" y="983945"/>
                    <a:pt x="369836" y="983576"/>
                    <a:pt x="375462" y="987107"/>
                  </a:cubicBezTo>
                  <a:cubicBezTo>
                    <a:pt x="378663" y="989037"/>
                    <a:pt x="378548" y="990866"/>
                    <a:pt x="383489" y="989977"/>
                  </a:cubicBezTo>
                  <a:cubicBezTo>
                    <a:pt x="385610" y="989571"/>
                    <a:pt x="387032" y="988148"/>
                    <a:pt x="389115" y="987628"/>
                  </a:cubicBezTo>
                  <a:cubicBezTo>
                    <a:pt x="395960" y="985850"/>
                    <a:pt x="396036" y="992174"/>
                    <a:pt x="400799" y="994854"/>
                  </a:cubicBezTo>
                  <a:cubicBezTo>
                    <a:pt x="402996" y="996188"/>
                    <a:pt x="404406" y="995375"/>
                    <a:pt x="406412" y="995895"/>
                  </a:cubicBezTo>
                  <a:cubicBezTo>
                    <a:pt x="409816" y="996594"/>
                    <a:pt x="412584" y="998042"/>
                    <a:pt x="416344" y="997496"/>
                  </a:cubicBezTo>
                  <a:cubicBezTo>
                    <a:pt x="419163" y="997153"/>
                    <a:pt x="422109" y="995895"/>
                    <a:pt x="424421" y="994219"/>
                  </a:cubicBezTo>
                  <a:cubicBezTo>
                    <a:pt x="427431" y="992098"/>
                    <a:pt x="427329" y="989787"/>
                    <a:pt x="429412" y="987183"/>
                  </a:cubicBezTo>
                  <a:cubicBezTo>
                    <a:pt x="431977" y="983945"/>
                    <a:pt x="438746" y="980566"/>
                    <a:pt x="442340" y="979258"/>
                  </a:cubicBezTo>
                  <a:cubicBezTo>
                    <a:pt x="445071" y="978293"/>
                    <a:pt x="451218" y="977887"/>
                    <a:pt x="453478" y="975906"/>
                  </a:cubicBezTo>
                  <a:cubicBezTo>
                    <a:pt x="456641" y="973226"/>
                    <a:pt x="457542" y="968324"/>
                    <a:pt x="461403" y="965606"/>
                  </a:cubicBezTo>
                  <a:cubicBezTo>
                    <a:pt x="467169" y="961478"/>
                    <a:pt x="475475" y="961847"/>
                    <a:pt x="482434" y="961478"/>
                  </a:cubicBezTo>
                  <a:cubicBezTo>
                    <a:pt x="487527" y="961212"/>
                    <a:pt x="491807" y="960361"/>
                    <a:pt x="495338" y="963891"/>
                  </a:cubicBezTo>
                  <a:cubicBezTo>
                    <a:pt x="497789" y="966381"/>
                    <a:pt x="499325" y="971740"/>
                    <a:pt x="500697" y="975093"/>
                  </a:cubicBezTo>
                  <a:cubicBezTo>
                    <a:pt x="502259" y="978585"/>
                    <a:pt x="504532" y="980414"/>
                    <a:pt x="506349" y="983729"/>
                  </a:cubicBezTo>
                  <a:cubicBezTo>
                    <a:pt x="508228" y="986916"/>
                    <a:pt x="508469" y="991615"/>
                    <a:pt x="509955" y="995108"/>
                  </a:cubicBezTo>
                  <a:cubicBezTo>
                    <a:pt x="512152" y="1000505"/>
                    <a:pt x="515099" y="1001318"/>
                    <a:pt x="519112" y="1004036"/>
                  </a:cubicBezTo>
                  <a:cubicBezTo>
                    <a:pt x="523049" y="1006754"/>
                    <a:pt x="523138" y="1011999"/>
                    <a:pt x="526491" y="1014602"/>
                  </a:cubicBezTo>
                  <a:cubicBezTo>
                    <a:pt x="530275" y="1017612"/>
                    <a:pt x="535673" y="1016203"/>
                    <a:pt x="538568" y="1021448"/>
                  </a:cubicBezTo>
                  <a:cubicBezTo>
                    <a:pt x="540067" y="1024013"/>
                    <a:pt x="539915" y="1027137"/>
                    <a:pt x="541146" y="1029893"/>
                  </a:cubicBezTo>
                  <a:cubicBezTo>
                    <a:pt x="542505" y="1033132"/>
                    <a:pt x="545007" y="1034808"/>
                    <a:pt x="547522" y="1036929"/>
                  </a:cubicBezTo>
                  <a:cubicBezTo>
                    <a:pt x="549719" y="1039050"/>
                    <a:pt x="551891" y="1038237"/>
                    <a:pt x="554088" y="1039342"/>
                  </a:cubicBezTo>
                  <a:cubicBezTo>
                    <a:pt x="556653" y="1040803"/>
                    <a:pt x="557885" y="1043025"/>
                    <a:pt x="559854" y="1045082"/>
                  </a:cubicBezTo>
                  <a:cubicBezTo>
                    <a:pt x="564464" y="1050251"/>
                    <a:pt x="568388" y="1050620"/>
                    <a:pt x="575563" y="1051026"/>
                  </a:cubicBezTo>
                  <a:cubicBezTo>
                    <a:pt x="582701" y="1051369"/>
                    <a:pt x="592264" y="1057059"/>
                    <a:pt x="595680" y="1063015"/>
                  </a:cubicBezTo>
                  <a:cubicBezTo>
                    <a:pt x="598436" y="1067879"/>
                    <a:pt x="603757" y="1064907"/>
                    <a:pt x="606996" y="1067511"/>
                  </a:cubicBezTo>
                  <a:cubicBezTo>
                    <a:pt x="610425" y="1065834"/>
                    <a:pt x="612000" y="1072578"/>
                    <a:pt x="612317" y="1074585"/>
                  </a:cubicBezTo>
                  <a:cubicBezTo>
                    <a:pt x="613067" y="1079868"/>
                    <a:pt x="615632" y="1081354"/>
                    <a:pt x="621182" y="1081913"/>
                  </a:cubicBezTo>
                  <a:cubicBezTo>
                    <a:pt x="625995" y="1082166"/>
                    <a:pt x="623887" y="1082166"/>
                    <a:pt x="625513" y="1085481"/>
                  </a:cubicBezTo>
                  <a:cubicBezTo>
                    <a:pt x="626694" y="1087869"/>
                    <a:pt x="633018" y="1090879"/>
                    <a:pt x="633818" y="1087081"/>
                  </a:cubicBezTo>
                  <a:cubicBezTo>
                    <a:pt x="636206" y="1087234"/>
                    <a:pt x="635012" y="1099553"/>
                    <a:pt x="635622" y="1102156"/>
                  </a:cubicBezTo>
                  <a:cubicBezTo>
                    <a:pt x="636498" y="1106284"/>
                    <a:pt x="638289" y="1108964"/>
                    <a:pt x="640143" y="1112494"/>
                  </a:cubicBezTo>
                  <a:cubicBezTo>
                    <a:pt x="641261" y="1114691"/>
                    <a:pt x="642365" y="1117447"/>
                    <a:pt x="641857" y="1120013"/>
                  </a:cubicBezTo>
                  <a:cubicBezTo>
                    <a:pt x="641159" y="1123365"/>
                    <a:pt x="639813" y="1122057"/>
                    <a:pt x="637489" y="1123441"/>
                  </a:cubicBezTo>
                  <a:cubicBezTo>
                    <a:pt x="635126" y="1125004"/>
                    <a:pt x="635787" y="1126667"/>
                    <a:pt x="635622" y="1129309"/>
                  </a:cubicBezTo>
                  <a:cubicBezTo>
                    <a:pt x="635469" y="1131544"/>
                    <a:pt x="635165" y="1134452"/>
                    <a:pt x="633425" y="1136091"/>
                  </a:cubicBezTo>
                  <a:cubicBezTo>
                    <a:pt x="632078" y="1137462"/>
                    <a:pt x="628916" y="1137018"/>
                    <a:pt x="627761" y="1139215"/>
                  </a:cubicBezTo>
                  <a:cubicBezTo>
                    <a:pt x="626490" y="1141818"/>
                    <a:pt x="629361" y="1146695"/>
                    <a:pt x="631520" y="1147952"/>
                  </a:cubicBezTo>
                  <a:cubicBezTo>
                    <a:pt x="634428" y="1149743"/>
                    <a:pt x="636841" y="1145654"/>
                    <a:pt x="640257" y="1145235"/>
                  </a:cubicBezTo>
                  <a:cubicBezTo>
                    <a:pt x="640143" y="1145654"/>
                    <a:pt x="640333" y="1146428"/>
                    <a:pt x="640219" y="1146835"/>
                  </a:cubicBezTo>
                  <a:cubicBezTo>
                    <a:pt x="647255" y="1148841"/>
                    <a:pt x="644055" y="1141895"/>
                    <a:pt x="645528" y="1138618"/>
                  </a:cubicBezTo>
                  <a:cubicBezTo>
                    <a:pt x="646328" y="1136903"/>
                    <a:pt x="647776" y="1137348"/>
                    <a:pt x="649084" y="1136154"/>
                  </a:cubicBezTo>
                  <a:cubicBezTo>
                    <a:pt x="650493" y="1134859"/>
                    <a:pt x="650646" y="1132992"/>
                    <a:pt x="651205" y="1131328"/>
                  </a:cubicBezTo>
                  <a:cubicBezTo>
                    <a:pt x="651789" y="1129017"/>
                    <a:pt x="651497" y="1126528"/>
                    <a:pt x="652094" y="1123988"/>
                  </a:cubicBezTo>
                  <a:cubicBezTo>
                    <a:pt x="652983" y="1120343"/>
                    <a:pt x="655104" y="1120266"/>
                    <a:pt x="658418" y="1119746"/>
                  </a:cubicBezTo>
                  <a:cubicBezTo>
                    <a:pt x="668108" y="1118374"/>
                    <a:pt x="660768" y="1105573"/>
                    <a:pt x="657377" y="1101001"/>
                  </a:cubicBezTo>
                  <a:cubicBezTo>
                    <a:pt x="654951" y="1097762"/>
                    <a:pt x="648741" y="1097127"/>
                    <a:pt x="648677" y="1092885"/>
                  </a:cubicBezTo>
                  <a:cubicBezTo>
                    <a:pt x="648627" y="1089202"/>
                    <a:pt x="652386" y="1087462"/>
                    <a:pt x="650087" y="1083246"/>
                  </a:cubicBezTo>
                  <a:cubicBezTo>
                    <a:pt x="651560" y="1082624"/>
                    <a:pt x="655294" y="1082624"/>
                    <a:pt x="656183" y="1081125"/>
                  </a:cubicBezTo>
                  <a:cubicBezTo>
                    <a:pt x="656551" y="1080389"/>
                    <a:pt x="656031" y="1078712"/>
                    <a:pt x="656183" y="1077937"/>
                  </a:cubicBezTo>
                  <a:cubicBezTo>
                    <a:pt x="656551" y="1074585"/>
                    <a:pt x="657605" y="1073175"/>
                    <a:pt x="661314" y="1071943"/>
                  </a:cubicBezTo>
                  <a:cubicBezTo>
                    <a:pt x="664184" y="1071079"/>
                    <a:pt x="664413" y="1071575"/>
                    <a:pt x="666686" y="1073391"/>
                  </a:cubicBezTo>
                  <a:cubicBezTo>
                    <a:pt x="669099" y="1075397"/>
                    <a:pt x="668997" y="1075296"/>
                    <a:pt x="671436" y="1075296"/>
                  </a:cubicBezTo>
                  <a:cubicBezTo>
                    <a:pt x="677722" y="1075321"/>
                    <a:pt x="679208" y="1076185"/>
                    <a:pt x="680110" y="1082065"/>
                  </a:cubicBezTo>
                  <a:cubicBezTo>
                    <a:pt x="680491" y="1084846"/>
                    <a:pt x="682243" y="1090510"/>
                    <a:pt x="685660" y="1090587"/>
                  </a:cubicBezTo>
                  <a:cubicBezTo>
                    <a:pt x="690486" y="1090650"/>
                    <a:pt x="689076" y="1083957"/>
                    <a:pt x="689521" y="1080871"/>
                  </a:cubicBezTo>
                  <a:cubicBezTo>
                    <a:pt x="690003" y="1077340"/>
                    <a:pt x="692530" y="1074280"/>
                    <a:pt x="689343" y="1071638"/>
                  </a:cubicBezTo>
                  <a:cubicBezTo>
                    <a:pt x="687222" y="1069784"/>
                    <a:pt x="684314" y="1070076"/>
                    <a:pt x="681863" y="1069149"/>
                  </a:cubicBezTo>
                  <a:cubicBezTo>
                    <a:pt x="677926" y="1067511"/>
                    <a:pt x="674865" y="1063231"/>
                    <a:pt x="670737" y="1061186"/>
                  </a:cubicBezTo>
                  <a:cubicBezTo>
                    <a:pt x="664654" y="1058062"/>
                    <a:pt x="662254" y="1057617"/>
                    <a:pt x="657605" y="1052626"/>
                  </a:cubicBezTo>
                  <a:cubicBezTo>
                    <a:pt x="653745" y="1048385"/>
                    <a:pt x="651713" y="1047419"/>
                    <a:pt x="645985" y="1046302"/>
                  </a:cubicBezTo>
                  <a:cubicBezTo>
                    <a:pt x="642861" y="1045641"/>
                    <a:pt x="630415" y="1045413"/>
                    <a:pt x="630618" y="1040574"/>
                  </a:cubicBezTo>
                  <a:cubicBezTo>
                    <a:pt x="630770" y="1038237"/>
                    <a:pt x="634834" y="1038237"/>
                    <a:pt x="635622" y="1035850"/>
                  </a:cubicBezTo>
                  <a:cubicBezTo>
                    <a:pt x="636955" y="1031722"/>
                    <a:pt x="633018" y="1030236"/>
                    <a:pt x="629983" y="1029715"/>
                  </a:cubicBezTo>
                  <a:cubicBezTo>
                    <a:pt x="624154" y="1028928"/>
                    <a:pt x="618020" y="1029817"/>
                    <a:pt x="612165" y="1029525"/>
                  </a:cubicBezTo>
                  <a:cubicBezTo>
                    <a:pt x="606996" y="1029233"/>
                    <a:pt x="605320" y="1027252"/>
                    <a:pt x="602361" y="1022972"/>
                  </a:cubicBezTo>
                  <a:cubicBezTo>
                    <a:pt x="600481" y="1020330"/>
                    <a:pt x="596290" y="1016088"/>
                    <a:pt x="595325" y="1012825"/>
                  </a:cubicBezTo>
                  <a:cubicBezTo>
                    <a:pt x="594613" y="1010551"/>
                    <a:pt x="595388" y="1009243"/>
                    <a:pt x="593153" y="1007541"/>
                  </a:cubicBezTo>
                  <a:cubicBezTo>
                    <a:pt x="589851" y="1005154"/>
                    <a:pt x="587209" y="1006043"/>
                    <a:pt x="585673" y="1001623"/>
                  </a:cubicBezTo>
                  <a:cubicBezTo>
                    <a:pt x="583958" y="996480"/>
                    <a:pt x="583666" y="991615"/>
                    <a:pt x="580288" y="987107"/>
                  </a:cubicBezTo>
                  <a:cubicBezTo>
                    <a:pt x="578738" y="984872"/>
                    <a:pt x="576529" y="984986"/>
                    <a:pt x="574408" y="983830"/>
                  </a:cubicBezTo>
                  <a:cubicBezTo>
                    <a:pt x="571652" y="982573"/>
                    <a:pt x="570687" y="980973"/>
                    <a:pt x="569201" y="978585"/>
                  </a:cubicBezTo>
                  <a:cubicBezTo>
                    <a:pt x="565683" y="973162"/>
                    <a:pt x="559498" y="972667"/>
                    <a:pt x="554088" y="969467"/>
                  </a:cubicBezTo>
                  <a:cubicBezTo>
                    <a:pt x="548805" y="966381"/>
                    <a:pt x="549655" y="964082"/>
                    <a:pt x="548919" y="958837"/>
                  </a:cubicBezTo>
                  <a:cubicBezTo>
                    <a:pt x="548652" y="957275"/>
                    <a:pt x="548728" y="956373"/>
                    <a:pt x="547522" y="955116"/>
                  </a:cubicBezTo>
                  <a:cubicBezTo>
                    <a:pt x="546569" y="954138"/>
                    <a:pt x="544118" y="953960"/>
                    <a:pt x="543623" y="952804"/>
                  </a:cubicBezTo>
                  <a:cubicBezTo>
                    <a:pt x="542848" y="951090"/>
                    <a:pt x="546963" y="946734"/>
                    <a:pt x="547369" y="944727"/>
                  </a:cubicBezTo>
                  <a:cubicBezTo>
                    <a:pt x="548322" y="940307"/>
                    <a:pt x="544868" y="939888"/>
                    <a:pt x="543445" y="936688"/>
                  </a:cubicBezTo>
                  <a:cubicBezTo>
                    <a:pt x="540842" y="930668"/>
                    <a:pt x="549630" y="931227"/>
                    <a:pt x="552996" y="930960"/>
                  </a:cubicBezTo>
                  <a:cubicBezTo>
                    <a:pt x="557618" y="930821"/>
                    <a:pt x="559904" y="926833"/>
                    <a:pt x="564464" y="925423"/>
                  </a:cubicBezTo>
                  <a:cubicBezTo>
                    <a:pt x="565988" y="919314"/>
                    <a:pt x="583107" y="920318"/>
                    <a:pt x="578269" y="927392"/>
                  </a:cubicBezTo>
                  <a:cubicBezTo>
                    <a:pt x="576300" y="930186"/>
                    <a:pt x="573328" y="928992"/>
                    <a:pt x="572503" y="933272"/>
                  </a:cubicBezTo>
                  <a:cubicBezTo>
                    <a:pt x="571995" y="935951"/>
                    <a:pt x="572655" y="938326"/>
                    <a:pt x="574065" y="940447"/>
                  </a:cubicBezTo>
                  <a:cubicBezTo>
                    <a:pt x="575779" y="942987"/>
                    <a:pt x="575779" y="942911"/>
                    <a:pt x="576529" y="945591"/>
                  </a:cubicBezTo>
                  <a:cubicBezTo>
                    <a:pt x="577494" y="948715"/>
                    <a:pt x="577824" y="950201"/>
                    <a:pt x="581850" y="949604"/>
                  </a:cubicBezTo>
                  <a:cubicBezTo>
                    <a:pt x="587209" y="949007"/>
                    <a:pt x="585749" y="942492"/>
                    <a:pt x="587755" y="938441"/>
                  </a:cubicBezTo>
                  <a:cubicBezTo>
                    <a:pt x="588314" y="937209"/>
                    <a:pt x="589470" y="934720"/>
                    <a:pt x="590562" y="934008"/>
                  </a:cubicBezTo>
                  <a:cubicBezTo>
                    <a:pt x="591413" y="933462"/>
                    <a:pt x="597103" y="933272"/>
                    <a:pt x="597915" y="933640"/>
                  </a:cubicBezTo>
                  <a:cubicBezTo>
                    <a:pt x="600075" y="934834"/>
                    <a:pt x="599655" y="937729"/>
                    <a:pt x="600227" y="939558"/>
                  </a:cubicBezTo>
                  <a:cubicBezTo>
                    <a:pt x="601154" y="942759"/>
                    <a:pt x="602564" y="943800"/>
                    <a:pt x="604761" y="946403"/>
                  </a:cubicBezTo>
                  <a:cubicBezTo>
                    <a:pt x="607847" y="949832"/>
                    <a:pt x="609003" y="954404"/>
                    <a:pt x="612647" y="957275"/>
                  </a:cubicBezTo>
                  <a:cubicBezTo>
                    <a:pt x="615810" y="959764"/>
                    <a:pt x="618947" y="961618"/>
                    <a:pt x="621068" y="965377"/>
                  </a:cubicBezTo>
                  <a:cubicBezTo>
                    <a:pt x="618236" y="966304"/>
                    <a:pt x="609422" y="962520"/>
                    <a:pt x="611568" y="969543"/>
                  </a:cubicBezTo>
                  <a:cubicBezTo>
                    <a:pt x="613067" y="974750"/>
                    <a:pt x="621068" y="973785"/>
                    <a:pt x="624039" y="977391"/>
                  </a:cubicBezTo>
                  <a:cubicBezTo>
                    <a:pt x="626046" y="979589"/>
                    <a:pt x="628129" y="980897"/>
                    <a:pt x="630148" y="982713"/>
                  </a:cubicBezTo>
                  <a:cubicBezTo>
                    <a:pt x="632447" y="984872"/>
                    <a:pt x="631774" y="985951"/>
                    <a:pt x="635165" y="986434"/>
                  </a:cubicBezTo>
                  <a:cubicBezTo>
                    <a:pt x="638136" y="986663"/>
                    <a:pt x="641159" y="987818"/>
                    <a:pt x="643902" y="987628"/>
                  </a:cubicBezTo>
                  <a:cubicBezTo>
                    <a:pt x="648004" y="987374"/>
                    <a:pt x="650341" y="986548"/>
                    <a:pt x="654011" y="989266"/>
                  </a:cubicBezTo>
                  <a:cubicBezTo>
                    <a:pt x="656107" y="990676"/>
                    <a:pt x="657047" y="992987"/>
                    <a:pt x="658901" y="994473"/>
                  </a:cubicBezTo>
                  <a:cubicBezTo>
                    <a:pt x="660793" y="995895"/>
                    <a:pt x="664654" y="996480"/>
                    <a:pt x="663892" y="999718"/>
                  </a:cubicBezTo>
                  <a:cubicBezTo>
                    <a:pt x="663295" y="999350"/>
                    <a:pt x="662101" y="999718"/>
                    <a:pt x="661428" y="999350"/>
                  </a:cubicBezTo>
                  <a:cubicBezTo>
                    <a:pt x="660069" y="1004481"/>
                    <a:pt x="663244" y="1006309"/>
                    <a:pt x="668172" y="1006195"/>
                  </a:cubicBezTo>
                  <a:cubicBezTo>
                    <a:pt x="673226" y="1006081"/>
                    <a:pt x="677633" y="1004900"/>
                    <a:pt x="682370" y="1007465"/>
                  </a:cubicBezTo>
                  <a:cubicBezTo>
                    <a:pt x="684402" y="1008583"/>
                    <a:pt x="686168" y="1010551"/>
                    <a:pt x="687857" y="1012113"/>
                  </a:cubicBezTo>
                  <a:cubicBezTo>
                    <a:pt x="690003" y="1014310"/>
                    <a:pt x="694512" y="1016914"/>
                    <a:pt x="695629" y="1019555"/>
                  </a:cubicBezTo>
                  <a:cubicBezTo>
                    <a:pt x="696480" y="1021562"/>
                    <a:pt x="695477" y="1022794"/>
                    <a:pt x="697153" y="1024839"/>
                  </a:cubicBezTo>
                  <a:cubicBezTo>
                    <a:pt x="698792" y="1026960"/>
                    <a:pt x="701433" y="1027518"/>
                    <a:pt x="703414" y="1029004"/>
                  </a:cubicBezTo>
                  <a:cubicBezTo>
                    <a:pt x="704672" y="1029817"/>
                    <a:pt x="705561" y="1031722"/>
                    <a:pt x="706640" y="1032497"/>
                  </a:cubicBezTo>
                  <a:cubicBezTo>
                    <a:pt x="708126" y="1033437"/>
                    <a:pt x="710615" y="1032954"/>
                    <a:pt x="711809" y="1034249"/>
                  </a:cubicBezTo>
                  <a:cubicBezTo>
                    <a:pt x="713778" y="1036561"/>
                    <a:pt x="711288" y="1039342"/>
                    <a:pt x="709764" y="1041018"/>
                  </a:cubicBezTo>
                  <a:cubicBezTo>
                    <a:pt x="706678" y="1044816"/>
                    <a:pt x="707047" y="1045781"/>
                    <a:pt x="708126" y="1050404"/>
                  </a:cubicBezTo>
                  <a:cubicBezTo>
                    <a:pt x="708799" y="1053668"/>
                    <a:pt x="707859" y="1057249"/>
                    <a:pt x="708355" y="1060373"/>
                  </a:cubicBezTo>
                  <a:cubicBezTo>
                    <a:pt x="708532" y="1061592"/>
                    <a:pt x="709536" y="1062342"/>
                    <a:pt x="709599" y="1063459"/>
                  </a:cubicBezTo>
                  <a:cubicBezTo>
                    <a:pt x="709764" y="1065390"/>
                    <a:pt x="707859" y="1067333"/>
                    <a:pt x="707796" y="1069339"/>
                  </a:cubicBezTo>
                  <a:cubicBezTo>
                    <a:pt x="707567" y="1072756"/>
                    <a:pt x="710615" y="1075321"/>
                    <a:pt x="711555" y="1078484"/>
                  </a:cubicBezTo>
                  <a:cubicBezTo>
                    <a:pt x="712520" y="1081989"/>
                    <a:pt x="714971" y="1081913"/>
                    <a:pt x="718235" y="1081989"/>
                  </a:cubicBezTo>
                  <a:cubicBezTo>
                    <a:pt x="720445" y="1082065"/>
                    <a:pt x="721093" y="1082471"/>
                    <a:pt x="721626" y="1084326"/>
                  </a:cubicBezTo>
                  <a:cubicBezTo>
                    <a:pt x="722820" y="1088529"/>
                    <a:pt x="724573" y="1089545"/>
                    <a:pt x="728814" y="1090879"/>
                  </a:cubicBezTo>
                  <a:cubicBezTo>
                    <a:pt x="730605" y="1091399"/>
                    <a:pt x="730821" y="1092073"/>
                    <a:pt x="730580" y="1094003"/>
                  </a:cubicBezTo>
                  <a:cubicBezTo>
                    <a:pt x="730491" y="1095121"/>
                    <a:pt x="730376" y="1096124"/>
                    <a:pt x="730288" y="1097432"/>
                  </a:cubicBezTo>
                  <a:cubicBezTo>
                    <a:pt x="730084" y="1099807"/>
                    <a:pt x="729665" y="1102969"/>
                    <a:pt x="731761" y="1104836"/>
                  </a:cubicBezTo>
                  <a:cubicBezTo>
                    <a:pt x="733691" y="1106576"/>
                    <a:pt x="736752" y="1105649"/>
                    <a:pt x="738530" y="1107846"/>
                  </a:cubicBezTo>
                  <a:cubicBezTo>
                    <a:pt x="739749" y="1109294"/>
                    <a:pt x="739013" y="1111338"/>
                    <a:pt x="740054" y="1113015"/>
                  </a:cubicBezTo>
                  <a:cubicBezTo>
                    <a:pt x="741692" y="1115656"/>
                    <a:pt x="745934" y="1115656"/>
                    <a:pt x="747191" y="1118374"/>
                  </a:cubicBezTo>
                  <a:cubicBezTo>
                    <a:pt x="747598" y="1119339"/>
                    <a:pt x="747598" y="1121054"/>
                    <a:pt x="747826" y="1122057"/>
                  </a:cubicBezTo>
                  <a:cubicBezTo>
                    <a:pt x="748233" y="1123441"/>
                    <a:pt x="749236" y="1124927"/>
                    <a:pt x="749350" y="1126375"/>
                  </a:cubicBezTo>
                  <a:cubicBezTo>
                    <a:pt x="751547" y="1125105"/>
                    <a:pt x="751598" y="1128902"/>
                    <a:pt x="752005" y="1129791"/>
                  </a:cubicBezTo>
                  <a:cubicBezTo>
                    <a:pt x="753021" y="1132255"/>
                    <a:pt x="755624" y="1132255"/>
                    <a:pt x="757427" y="1131430"/>
                  </a:cubicBezTo>
                  <a:cubicBezTo>
                    <a:pt x="759777" y="1130287"/>
                    <a:pt x="762038" y="1130846"/>
                    <a:pt x="763422" y="1132992"/>
                  </a:cubicBezTo>
                  <a:cubicBezTo>
                    <a:pt x="764247" y="1134338"/>
                    <a:pt x="766279" y="1136014"/>
                    <a:pt x="768070" y="1134859"/>
                  </a:cubicBezTo>
                  <a:cubicBezTo>
                    <a:pt x="768629" y="1134452"/>
                    <a:pt x="768730" y="1132992"/>
                    <a:pt x="769365" y="1132446"/>
                  </a:cubicBezTo>
                  <a:cubicBezTo>
                    <a:pt x="771029" y="1130731"/>
                    <a:pt x="776528" y="1131138"/>
                    <a:pt x="778154" y="1132992"/>
                  </a:cubicBezTo>
                  <a:cubicBezTo>
                    <a:pt x="779602" y="1134452"/>
                    <a:pt x="779678" y="1136014"/>
                    <a:pt x="782167" y="1136154"/>
                  </a:cubicBezTo>
                  <a:cubicBezTo>
                    <a:pt x="784440" y="1136421"/>
                    <a:pt x="786371" y="1136573"/>
                    <a:pt x="788644" y="1137094"/>
                  </a:cubicBezTo>
                  <a:cubicBezTo>
                    <a:pt x="790575" y="1137653"/>
                    <a:pt x="793368" y="1138174"/>
                    <a:pt x="794740" y="1139952"/>
                  </a:cubicBezTo>
                  <a:cubicBezTo>
                    <a:pt x="796264" y="1141895"/>
                    <a:pt x="795781" y="1144422"/>
                    <a:pt x="793368" y="1145095"/>
                  </a:cubicBezTo>
                  <a:cubicBezTo>
                    <a:pt x="786028" y="1147254"/>
                    <a:pt x="780453" y="1143114"/>
                    <a:pt x="775588" y="1138389"/>
                  </a:cubicBezTo>
                  <a:cubicBezTo>
                    <a:pt x="772528" y="1135494"/>
                    <a:pt x="770115" y="1137018"/>
                    <a:pt x="766597" y="1137577"/>
                  </a:cubicBezTo>
                  <a:cubicBezTo>
                    <a:pt x="765352" y="1137754"/>
                    <a:pt x="764044" y="1137234"/>
                    <a:pt x="762863" y="1137653"/>
                  </a:cubicBezTo>
                  <a:cubicBezTo>
                    <a:pt x="761441" y="1138097"/>
                    <a:pt x="761364" y="1139393"/>
                    <a:pt x="760145" y="1140066"/>
                  </a:cubicBezTo>
                  <a:cubicBezTo>
                    <a:pt x="759548" y="1140434"/>
                    <a:pt x="758367" y="1140104"/>
                    <a:pt x="757656" y="1140434"/>
                  </a:cubicBezTo>
                  <a:cubicBezTo>
                    <a:pt x="756538" y="1140891"/>
                    <a:pt x="755713" y="1141818"/>
                    <a:pt x="754964" y="1142631"/>
                  </a:cubicBezTo>
                  <a:cubicBezTo>
                    <a:pt x="753999" y="1144193"/>
                    <a:pt x="753452" y="1146428"/>
                    <a:pt x="753960" y="1148181"/>
                  </a:cubicBezTo>
                  <a:cubicBezTo>
                    <a:pt x="754964" y="1152347"/>
                    <a:pt x="760806" y="1153464"/>
                    <a:pt x="763981" y="1155026"/>
                  </a:cubicBezTo>
                  <a:cubicBezTo>
                    <a:pt x="767029" y="1156589"/>
                    <a:pt x="766432" y="1157401"/>
                    <a:pt x="766952" y="1160081"/>
                  </a:cubicBezTo>
                  <a:cubicBezTo>
                    <a:pt x="767359" y="1162202"/>
                    <a:pt x="769912" y="1163358"/>
                    <a:pt x="770318" y="1165072"/>
                  </a:cubicBezTo>
                  <a:cubicBezTo>
                    <a:pt x="770470" y="1165999"/>
                    <a:pt x="770013" y="1166152"/>
                    <a:pt x="769721" y="1167002"/>
                  </a:cubicBezTo>
                  <a:cubicBezTo>
                    <a:pt x="768718" y="1169492"/>
                    <a:pt x="768997" y="1172629"/>
                    <a:pt x="770470" y="1175003"/>
                  </a:cubicBezTo>
                  <a:cubicBezTo>
                    <a:pt x="771677" y="1176680"/>
                    <a:pt x="774801" y="1178725"/>
                    <a:pt x="776135" y="1176121"/>
                  </a:cubicBezTo>
                  <a:cubicBezTo>
                    <a:pt x="776731" y="1174750"/>
                    <a:pt x="776439" y="1172997"/>
                    <a:pt x="776439" y="1171689"/>
                  </a:cubicBezTo>
                  <a:cubicBezTo>
                    <a:pt x="779538" y="1171511"/>
                    <a:pt x="780681" y="1175080"/>
                    <a:pt x="782523" y="1176896"/>
                  </a:cubicBezTo>
                  <a:cubicBezTo>
                    <a:pt x="784656" y="1179207"/>
                    <a:pt x="785825" y="1179842"/>
                    <a:pt x="785444" y="1183373"/>
                  </a:cubicBezTo>
                  <a:cubicBezTo>
                    <a:pt x="785113" y="1186395"/>
                    <a:pt x="787260" y="1186497"/>
                    <a:pt x="788276" y="1183678"/>
                  </a:cubicBezTo>
                  <a:cubicBezTo>
                    <a:pt x="789038" y="1181519"/>
                    <a:pt x="787298" y="1175829"/>
                    <a:pt x="789609" y="1174750"/>
                  </a:cubicBezTo>
                  <a:cubicBezTo>
                    <a:pt x="792251" y="1173479"/>
                    <a:pt x="792492" y="1176934"/>
                    <a:pt x="792924" y="1178432"/>
                  </a:cubicBezTo>
                  <a:cubicBezTo>
                    <a:pt x="793521" y="1180477"/>
                    <a:pt x="796785" y="1182560"/>
                    <a:pt x="798690" y="1181036"/>
                  </a:cubicBezTo>
                  <a:cubicBezTo>
                    <a:pt x="801484" y="1178496"/>
                    <a:pt x="798169" y="1173251"/>
                    <a:pt x="796937" y="1171397"/>
                  </a:cubicBezTo>
                  <a:cubicBezTo>
                    <a:pt x="795007" y="1168273"/>
                    <a:pt x="792962" y="1164145"/>
                    <a:pt x="792022" y="1160602"/>
                  </a:cubicBezTo>
                  <a:cubicBezTo>
                    <a:pt x="791400" y="1158341"/>
                    <a:pt x="791489" y="1153604"/>
                    <a:pt x="794791" y="1154798"/>
                  </a:cubicBezTo>
                  <a:cubicBezTo>
                    <a:pt x="796620" y="1155661"/>
                    <a:pt x="798220" y="1156881"/>
                    <a:pt x="798880" y="1158519"/>
                  </a:cubicBezTo>
                  <a:cubicBezTo>
                    <a:pt x="799274" y="1159598"/>
                    <a:pt x="799401" y="1160754"/>
                    <a:pt x="799947" y="1161757"/>
                  </a:cubicBezTo>
                  <a:cubicBezTo>
                    <a:pt x="800671" y="1162761"/>
                    <a:pt x="804697" y="1164843"/>
                    <a:pt x="803986" y="1162202"/>
                  </a:cubicBezTo>
                  <a:cubicBezTo>
                    <a:pt x="806246" y="1161948"/>
                    <a:pt x="806246" y="1160754"/>
                    <a:pt x="805992" y="1158900"/>
                  </a:cubicBezTo>
                  <a:cubicBezTo>
                    <a:pt x="805573" y="1156068"/>
                    <a:pt x="802665" y="1154722"/>
                    <a:pt x="800328" y="1153388"/>
                  </a:cubicBezTo>
                  <a:cubicBezTo>
                    <a:pt x="797166" y="1151597"/>
                    <a:pt x="794613" y="1147699"/>
                    <a:pt x="799464" y="1146022"/>
                  </a:cubicBezTo>
                  <a:cubicBezTo>
                    <a:pt x="802411" y="1145019"/>
                    <a:pt x="802817" y="1145616"/>
                    <a:pt x="805789" y="1146136"/>
                  </a:cubicBezTo>
                  <a:cubicBezTo>
                    <a:pt x="807313" y="1146428"/>
                    <a:pt x="807554" y="1146695"/>
                    <a:pt x="808507" y="1145832"/>
                  </a:cubicBezTo>
                  <a:cubicBezTo>
                    <a:pt x="809028" y="1145311"/>
                    <a:pt x="808875" y="1144536"/>
                    <a:pt x="809663" y="1144676"/>
                  </a:cubicBezTo>
                  <a:cubicBezTo>
                    <a:pt x="811047" y="1144828"/>
                    <a:pt x="811860" y="1148956"/>
                    <a:pt x="812863" y="1149743"/>
                  </a:cubicBezTo>
                  <a:cubicBezTo>
                    <a:pt x="814273" y="1151115"/>
                    <a:pt x="817295" y="1151521"/>
                    <a:pt x="818108" y="1149553"/>
                  </a:cubicBezTo>
                  <a:cubicBezTo>
                    <a:pt x="819340" y="1146428"/>
                    <a:pt x="817511" y="1145019"/>
                    <a:pt x="815136" y="1143635"/>
                  </a:cubicBezTo>
                  <a:cubicBezTo>
                    <a:pt x="813714" y="1142936"/>
                    <a:pt x="811110" y="1140434"/>
                    <a:pt x="812457" y="1138770"/>
                  </a:cubicBezTo>
                  <a:cubicBezTo>
                    <a:pt x="813206" y="1137577"/>
                    <a:pt x="815797" y="1138250"/>
                    <a:pt x="816368" y="1136751"/>
                  </a:cubicBezTo>
                  <a:cubicBezTo>
                    <a:pt x="817791" y="1132992"/>
                    <a:pt x="812749" y="1134452"/>
                    <a:pt x="811339" y="1133589"/>
                  </a:cubicBezTo>
                  <a:cubicBezTo>
                    <a:pt x="809701" y="1132446"/>
                    <a:pt x="810323" y="1130058"/>
                    <a:pt x="807808" y="1129728"/>
                  </a:cubicBezTo>
                  <a:cubicBezTo>
                    <a:pt x="806348" y="1129461"/>
                    <a:pt x="804786" y="1130058"/>
                    <a:pt x="803490" y="1129309"/>
                  </a:cubicBezTo>
                  <a:cubicBezTo>
                    <a:pt x="802106" y="1128649"/>
                    <a:pt x="801662" y="1126858"/>
                    <a:pt x="800988" y="1125626"/>
                  </a:cubicBezTo>
                  <a:cubicBezTo>
                    <a:pt x="799947" y="1123696"/>
                    <a:pt x="798512" y="1122616"/>
                    <a:pt x="796264" y="1122210"/>
                  </a:cubicBezTo>
                  <a:cubicBezTo>
                    <a:pt x="794143" y="1121803"/>
                    <a:pt x="793368" y="1122324"/>
                    <a:pt x="791489" y="1122768"/>
                  </a:cubicBezTo>
                  <a:cubicBezTo>
                    <a:pt x="789165" y="1123365"/>
                    <a:pt x="786333" y="1123175"/>
                    <a:pt x="786028" y="1120495"/>
                  </a:cubicBezTo>
                  <a:cubicBezTo>
                    <a:pt x="785926" y="1118641"/>
                    <a:pt x="787082" y="1115923"/>
                    <a:pt x="789495" y="1116444"/>
                  </a:cubicBezTo>
                  <a:cubicBezTo>
                    <a:pt x="790917" y="1116774"/>
                    <a:pt x="791400" y="1118641"/>
                    <a:pt x="792619" y="1119200"/>
                  </a:cubicBezTo>
                  <a:cubicBezTo>
                    <a:pt x="794613" y="1120266"/>
                    <a:pt x="794740" y="1118527"/>
                    <a:pt x="794613" y="1116926"/>
                  </a:cubicBezTo>
                  <a:cubicBezTo>
                    <a:pt x="794448" y="1114018"/>
                    <a:pt x="792543" y="1112901"/>
                    <a:pt x="790536" y="1111046"/>
                  </a:cubicBezTo>
                  <a:cubicBezTo>
                    <a:pt x="789495" y="1110221"/>
                    <a:pt x="788530" y="1107655"/>
                    <a:pt x="789292" y="1106284"/>
                  </a:cubicBezTo>
                  <a:cubicBezTo>
                    <a:pt x="789939" y="1105357"/>
                    <a:pt x="792492" y="1105128"/>
                    <a:pt x="793368" y="1105573"/>
                  </a:cubicBezTo>
                  <a:cubicBezTo>
                    <a:pt x="794791" y="1106170"/>
                    <a:pt x="794613" y="1106995"/>
                    <a:pt x="794791" y="1108405"/>
                  </a:cubicBezTo>
                  <a:cubicBezTo>
                    <a:pt x="795070" y="1110005"/>
                    <a:pt x="795908" y="1112901"/>
                    <a:pt x="798321" y="1111338"/>
                  </a:cubicBezTo>
                  <a:cubicBezTo>
                    <a:pt x="801852" y="1108964"/>
                    <a:pt x="799617" y="1100150"/>
                    <a:pt x="796620" y="1098511"/>
                  </a:cubicBezTo>
                  <a:cubicBezTo>
                    <a:pt x="795070" y="1097610"/>
                    <a:pt x="793368" y="1097318"/>
                    <a:pt x="792060" y="1096048"/>
                  </a:cubicBezTo>
                  <a:cubicBezTo>
                    <a:pt x="790244" y="1094308"/>
                    <a:pt x="789089" y="1091958"/>
                    <a:pt x="786676" y="1090802"/>
                  </a:cubicBezTo>
                  <a:cubicBezTo>
                    <a:pt x="785710" y="1090510"/>
                    <a:pt x="784809" y="1090358"/>
                    <a:pt x="783882" y="1089761"/>
                  </a:cubicBezTo>
                  <a:cubicBezTo>
                    <a:pt x="781850" y="1088161"/>
                    <a:pt x="780808" y="1085481"/>
                    <a:pt x="780351" y="1083144"/>
                  </a:cubicBezTo>
                  <a:cubicBezTo>
                    <a:pt x="779830" y="1080389"/>
                    <a:pt x="779678" y="1077709"/>
                    <a:pt x="779360" y="1075067"/>
                  </a:cubicBezTo>
                  <a:cubicBezTo>
                    <a:pt x="778954" y="1072121"/>
                    <a:pt x="781088" y="1069975"/>
                    <a:pt x="782650" y="1067777"/>
                  </a:cubicBezTo>
                  <a:cubicBezTo>
                    <a:pt x="783615" y="1066393"/>
                    <a:pt x="784098" y="1065911"/>
                    <a:pt x="785926" y="1065911"/>
                  </a:cubicBezTo>
                  <a:cubicBezTo>
                    <a:pt x="787717" y="1066063"/>
                    <a:pt x="789241" y="1066139"/>
                    <a:pt x="790016" y="1067879"/>
                  </a:cubicBezTo>
                  <a:cubicBezTo>
                    <a:pt x="790575" y="1069149"/>
                    <a:pt x="789800" y="1069975"/>
                    <a:pt x="789762" y="1071308"/>
                  </a:cubicBezTo>
                  <a:cubicBezTo>
                    <a:pt x="789647" y="1073391"/>
                    <a:pt x="791057" y="1072680"/>
                    <a:pt x="792695" y="1073175"/>
                  </a:cubicBezTo>
                  <a:cubicBezTo>
                    <a:pt x="794410" y="1073759"/>
                    <a:pt x="794740" y="1075067"/>
                    <a:pt x="794791" y="1076820"/>
                  </a:cubicBezTo>
                  <a:cubicBezTo>
                    <a:pt x="794791" y="1079715"/>
                    <a:pt x="797051" y="1079601"/>
                    <a:pt x="798766" y="1081062"/>
                  </a:cubicBezTo>
                  <a:cubicBezTo>
                    <a:pt x="800582" y="1082471"/>
                    <a:pt x="799274" y="1085227"/>
                    <a:pt x="801331" y="1086523"/>
                  </a:cubicBezTo>
                  <a:cubicBezTo>
                    <a:pt x="802627" y="1087234"/>
                    <a:pt x="804544" y="1087158"/>
                    <a:pt x="805992" y="1087081"/>
                  </a:cubicBezTo>
                  <a:cubicBezTo>
                    <a:pt x="806056" y="1085557"/>
                    <a:pt x="805903" y="1084668"/>
                    <a:pt x="804938" y="1083246"/>
                  </a:cubicBezTo>
                  <a:cubicBezTo>
                    <a:pt x="803935" y="1082065"/>
                    <a:pt x="802258" y="1081544"/>
                    <a:pt x="801230" y="1080389"/>
                  </a:cubicBezTo>
                  <a:cubicBezTo>
                    <a:pt x="800176" y="1079195"/>
                    <a:pt x="800176" y="1077861"/>
                    <a:pt x="801624" y="1077442"/>
                  </a:cubicBezTo>
                  <a:cubicBezTo>
                    <a:pt x="804290" y="1076705"/>
                    <a:pt x="805535" y="1077861"/>
                    <a:pt x="806615" y="1079868"/>
                  </a:cubicBezTo>
                  <a:cubicBezTo>
                    <a:pt x="807313" y="1081239"/>
                    <a:pt x="808291" y="1083513"/>
                    <a:pt x="809764" y="1084326"/>
                  </a:cubicBezTo>
                  <a:cubicBezTo>
                    <a:pt x="812863" y="1085786"/>
                    <a:pt x="814387" y="1082916"/>
                    <a:pt x="812571" y="1080604"/>
                  </a:cubicBezTo>
                  <a:cubicBezTo>
                    <a:pt x="811707" y="1079715"/>
                    <a:pt x="807948" y="1077340"/>
                    <a:pt x="808164" y="1075880"/>
                  </a:cubicBezTo>
                  <a:cubicBezTo>
                    <a:pt x="808367" y="1073912"/>
                    <a:pt x="812457" y="1074432"/>
                    <a:pt x="813752" y="1075143"/>
                  </a:cubicBezTo>
                  <a:cubicBezTo>
                    <a:pt x="815797" y="1076185"/>
                    <a:pt x="817295" y="1077709"/>
                    <a:pt x="819797" y="1077340"/>
                  </a:cubicBezTo>
                  <a:cubicBezTo>
                    <a:pt x="820191" y="1075296"/>
                    <a:pt x="820115" y="1073175"/>
                    <a:pt x="818070" y="1071867"/>
                  </a:cubicBezTo>
                  <a:cubicBezTo>
                    <a:pt x="816063" y="1070749"/>
                    <a:pt x="813168" y="1071422"/>
                    <a:pt x="810933" y="1070825"/>
                  </a:cubicBezTo>
                  <a:cubicBezTo>
                    <a:pt x="809205" y="1070267"/>
                    <a:pt x="808367" y="1069555"/>
                    <a:pt x="808062" y="1067777"/>
                  </a:cubicBezTo>
                  <a:cubicBezTo>
                    <a:pt x="807872" y="1066736"/>
                    <a:pt x="807351" y="1064234"/>
                    <a:pt x="808367" y="1063650"/>
                  </a:cubicBezTo>
                  <a:cubicBezTo>
                    <a:pt x="809548" y="1062710"/>
                    <a:pt x="811860" y="1064348"/>
                    <a:pt x="812634" y="1065022"/>
                  </a:cubicBezTo>
                  <a:cubicBezTo>
                    <a:pt x="813942" y="1066291"/>
                    <a:pt x="816622" y="1067777"/>
                    <a:pt x="818476" y="1066546"/>
                  </a:cubicBezTo>
                  <a:cubicBezTo>
                    <a:pt x="820191" y="1065237"/>
                    <a:pt x="818895" y="1061186"/>
                    <a:pt x="819150" y="1059294"/>
                  </a:cubicBezTo>
                  <a:cubicBezTo>
                    <a:pt x="819492" y="1057249"/>
                    <a:pt x="820674" y="1057351"/>
                    <a:pt x="822502" y="1057351"/>
                  </a:cubicBezTo>
                  <a:cubicBezTo>
                    <a:pt x="825817" y="1057351"/>
                    <a:pt x="828179" y="1061897"/>
                    <a:pt x="831189" y="1058583"/>
                  </a:cubicBezTo>
                  <a:cubicBezTo>
                    <a:pt x="833996" y="1057986"/>
                    <a:pt x="832700" y="1056208"/>
                    <a:pt x="834402" y="1054862"/>
                  </a:cubicBezTo>
                  <a:cubicBezTo>
                    <a:pt x="836040" y="1053744"/>
                    <a:pt x="839279" y="1051661"/>
                    <a:pt x="841184" y="1053414"/>
                  </a:cubicBezTo>
                  <a:cubicBezTo>
                    <a:pt x="841743" y="1053973"/>
                    <a:pt x="841438" y="1054569"/>
                    <a:pt x="841743" y="1055268"/>
                  </a:cubicBezTo>
                  <a:cubicBezTo>
                    <a:pt x="842556" y="1057351"/>
                    <a:pt x="846201" y="1057770"/>
                    <a:pt x="848029" y="1057465"/>
                  </a:cubicBezTo>
                  <a:cubicBezTo>
                    <a:pt x="849033" y="1057249"/>
                    <a:pt x="849693" y="1056386"/>
                    <a:pt x="850671" y="1056347"/>
                  </a:cubicBezTo>
                  <a:cubicBezTo>
                    <a:pt x="851788" y="1056208"/>
                    <a:pt x="853046" y="1057617"/>
                    <a:pt x="854201" y="1057986"/>
                  </a:cubicBezTo>
                  <a:cubicBezTo>
                    <a:pt x="855167" y="1058290"/>
                    <a:pt x="856919" y="1058583"/>
                    <a:pt x="857808" y="1058176"/>
                  </a:cubicBezTo>
                  <a:cubicBezTo>
                    <a:pt x="858634" y="1057770"/>
                    <a:pt x="858481" y="1057059"/>
                    <a:pt x="859523" y="1057059"/>
                  </a:cubicBezTo>
                  <a:cubicBezTo>
                    <a:pt x="861898" y="1057249"/>
                    <a:pt x="859853" y="1060221"/>
                    <a:pt x="859777" y="1061300"/>
                  </a:cubicBezTo>
                  <a:cubicBezTo>
                    <a:pt x="859739" y="1063980"/>
                    <a:pt x="864095" y="1064717"/>
                    <a:pt x="866038" y="1063980"/>
                  </a:cubicBezTo>
                  <a:cubicBezTo>
                    <a:pt x="867778" y="1063459"/>
                    <a:pt x="868819" y="1062634"/>
                    <a:pt x="870800" y="1062901"/>
                  </a:cubicBezTo>
                  <a:cubicBezTo>
                    <a:pt x="872769" y="1063015"/>
                    <a:pt x="872959" y="1064615"/>
                    <a:pt x="871880" y="1066063"/>
                  </a:cubicBezTo>
                  <a:cubicBezTo>
                    <a:pt x="870242" y="1068298"/>
                    <a:pt x="866622" y="1067396"/>
                    <a:pt x="864654" y="1069149"/>
                  </a:cubicBezTo>
                  <a:cubicBezTo>
                    <a:pt x="861047" y="1072197"/>
                    <a:pt x="864806" y="1076705"/>
                    <a:pt x="868413" y="1076299"/>
                  </a:cubicBezTo>
                  <a:cubicBezTo>
                    <a:pt x="871880" y="1075626"/>
                    <a:pt x="874179" y="1071079"/>
                    <a:pt x="877303" y="1069708"/>
                  </a:cubicBezTo>
                  <a:cubicBezTo>
                    <a:pt x="880617" y="1068146"/>
                    <a:pt x="880287" y="1066063"/>
                    <a:pt x="883183" y="1065098"/>
                  </a:cubicBezTo>
                  <a:cubicBezTo>
                    <a:pt x="886015" y="1064171"/>
                    <a:pt x="886866" y="1063650"/>
                    <a:pt x="888288" y="1060932"/>
                  </a:cubicBezTo>
                  <a:cubicBezTo>
                    <a:pt x="889990" y="1057617"/>
                    <a:pt x="891184" y="1054976"/>
                    <a:pt x="895172" y="1054087"/>
                  </a:cubicBezTo>
                  <a:cubicBezTo>
                    <a:pt x="898359" y="1053528"/>
                    <a:pt x="902119" y="1055344"/>
                    <a:pt x="905103" y="1054455"/>
                  </a:cubicBezTo>
                  <a:cubicBezTo>
                    <a:pt x="906221" y="1054087"/>
                    <a:pt x="906399" y="1052855"/>
                    <a:pt x="907592" y="1052626"/>
                  </a:cubicBezTo>
                  <a:cubicBezTo>
                    <a:pt x="909751" y="1052258"/>
                    <a:pt x="911948" y="1054455"/>
                    <a:pt x="914323" y="1054455"/>
                  </a:cubicBezTo>
                  <a:cubicBezTo>
                    <a:pt x="917193" y="1054455"/>
                    <a:pt x="921283" y="1054188"/>
                    <a:pt x="921626" y="1050925"/>
                  </a:cubicBezTo>
                  <a:cubicBezTo>
                    <a:pt x="922210" y="1045082"/>
                    <a:pt x="913206" y="1043254"/>
                    <a:pt x="909485" y="1041095"/>
                  </a:cubicBezTo>
                  <a:cubicBezTo>
                    <a:pt x="906183" y="1039342"/>
                    <a:pt x="902792" y="1037678"/>
                    <a:pt x="902233" y="1033919"/>
                  </a:cubicBezTo>
                  <a:cubicBezTo>
                    <a:pt x="901903" y="1031455"/>
                    <a:pt x="902385" y="1029373"/>
                    <a:pt x="900976" y="1027328"/>
                  </a:cubicBezTo>
                  <a:cubicBezTo>
                    <a:pt x="898626" y="1023950"/>
                    <a:pt x="896696" y="1024839"/>
                    <a:pt x="896137" y="1020521"/>
                  </a:cubicBezTo>
                  <a:cubicBezTo>
                    <a:pt x="895654" y="1017397"/>
                    <a:pt x="895870" y="1014602"/>
                    <a:pt x="892670" y="1012825"/>
                  </a:cubicBezTo>
                  <a:cubicBezTo>
                    <a:pt x="890892" y="1011809"/>
                    <a:pt x="886866" y="1012443"/>
                    <a:pt x="886421" y="1010069"/>
                  </a:cubicBezTo>
                  <a:cubicBezTo>
                    <a:pt x="886053" y="1007910"/>
                    <a:pt x="890295" y="1006640"/>
                    <a:pt x="891298" y="1004265"/>
                  </a:cubicBezTo>
                  <a:cubicBezTo>
                    <a:pt x="892073" y="1002068"/>
                    <a:pt x="891743" y="999464"/>
                    <a:pt x="891743" y="997191"/>
                  </a:cubicBezTo>
                  <a:cubicBezTo>
                    <a:pt x="891819" y="990866"/>
                    <a:pt x="895426" y="985392"/>
                    <a:pt x="901560" y="985100"/>
                  </a:cubicBezTo>
                  <a:cubicBezTo>
                    <a:pt x="906106" y="984872"/>
                    <a:pt x="909383" y="986548"/>
                    <a:pt x="909192" y="980300"/>
                  </a:cubicBezTo>
                  <a:cubicBezTo>
                    <a:pt x="908964" y="975093"/>
                    <a:pt x="905103" y="968984"/>
                    <a:pt x="906741" y="963599"/>
                  </a:cubicBezTo>
                  <a:cubicBezTo>
                    <a:pt x="907402" y="961402"/>
                    <a:pt x="909078" y="960996"/>
                    <a:pt x="908519" y="958011"/>
                  </a:cubicBezTo>
                  <a:cubicBezTo>
                    <a:pt x="908113" y="956373"/>
                    <a:pt x="907148" y="954773"/>
                    <a:pt x="906995" y="953135"/>
                  </a:cubicBezTo>
                  <a:cubicBezTo>
                    <a:pt x="906818" y="951090"/>
                    <a:pt x="906957" y="948372"/>
                    <a:pt x="908900" y="947229"/>
                  </a:cubicBezTo>
                  <a:cubicBezTo>
                    <a:pt x="909637" y="946886"/>
                    <a:pt x="910945" y="947559"/>
                    <a:pt x="911796" y="947115"/>
                  </a:cubicBezTo>
                  <a:cubicBezTo>
                    <a:pt x="912876" y="946480"/>
                    <a:pt x="913066" y="945476"/>
                    <a:pt x="913764" y="944651"/>
                  </a:cubicBezTo>
                  <a:cubicBezTo>
                    <a:pt x="916597" y="941870"/>
                    <a:pt x="920394" y="943800"/>
                    <a:pt x="923810" y="941641"/>
                  </a:cubicBezTo>
                  <a:cubicBezTo>
                    <a:pt x="926642" y="939634"/>
                    <a:pt x="929030" y="935431"/>
                    <a:pt x="928763" y="932040"/>
                  </a:cubicBezTo>
                  <a:cubicBezTo>
                    <a:pt x="928649" y="929551"/>
                    <a:pt x="928166" y="928992"/>
                    <a:pt x="928725" y="926350"/>
                  </a:cubicBezTo>
                  <a:cubicBezTo>
                    <a:pt x="929131" y="923963"/>
                    <a:pt x="928954" y="924039"/>
                    <a:pt x="927874" y="922299"/>
                  </a:cubicBezTo>
                  <a:cubicBezTo>
                    <a:pt x="926680" y="920546"/>
                    <a:pt x="925118" y="920318"/>
                    <a:pt x="926642" y="917943"/>
                  </a:cubicBezTo>
                  <a:cubicBezTo>
                    <a:pt x="927646" y="916495"/>
                    <a:pt x="928725" y="916825"/>
                    <a:pt x="930033" y="916495"/>
                  </a:cubicBezTo>
                  <a:cubicBezTo>
                    <a:pt x="930287" y="916304"/>
                    <a:pt x="930770" y="917422"/>
                    <a:pt x="931329" y="917232"/>
                  </a:cubicBezTo>
                  <a:cubicBezTo>
                    <a:pt x="932408" y="917016"/>
                    <a:pt x="933792" y="915555"/>
                    <a:pt x="934719" y="914819"/>
                  </a:cubicBezTo>
                  <a:cubicBezTo>
                    <a:pt x="935913" y="913891"/>
                    <a:pt x="936015" y="913587"/>
                    <a:pt x="936802" y="912253"/>
                  </a:cubicBezTo>
                  <a:cubicBezTo>
                    <a:pt x="937577" y="911021"/>
                    <a:pt x="938034" y="909789"/>
                    <a:pt x="938733" y="908608"/>
                  </a:cubicBezTo>
                  <a:lnTo>
                    <a:pt x="938733" y="241604"/>
                  </a:lnTo>
                  <a:cubicBezTo>
                    <a:pt x="938580" y="241388"/>
                    <a:pt x="938441" y="241312"/>
                    <a:pt x="938288" y="241096"/>
                  </a:cubicBezTo>
                  <a:cubicBezTo>
                    <a:pt x="937615" y="239814"/>
                    <a:pt x="936840" y="238175"/>
                    <a:pt x="936459" y="236727"/>
                  </a:cubicBezTo>
                  <a:cubicBezTo>
                    <a:pt x="935913" y="234772"/>
                    <a:pt x="936726" y="232803"/>
                    <a:pt x="938288" y="231381"/>
                  </a:cubicBezTo>
                  <a:cubicBezTo>
                    <a:pt x="938479" y="231228"/>
                    <a:pt x="938580" y="231127"/>
                    <a:pt x="938733" y="231000"/>
                  </a:cubicBezTo>
                  <a:lnTo>
                    <a:pt x="938733" y="213436"/>
                  </a:lnTo>
                  <a:cubicBezTo>
                    <a:pt x="938174" y="212471"/>
                    <a:pt x="937399" y="211556"/>
                    <a:pt x="936205" y="210324"/>
                  </a:cubicBezTo>
                  <a:cubicBezTo>
                    <a:pt x="934605" y="208521"/>
                    <a:pt x="934415" y="208152"/>
                    <a:pt x="933526" y="205714"/>
                  </a:cubicBezTo>
                  <a:cubicBezTo>
                    <a:pt x="932891" y="204292"/>
                    <a:pt x="933195" y="203835"/>
                    <a:pt x="931887" y="202691"/>
                  </a:cubicBezTo>
                  <a:cubicBezTo>
                    <a:pt x="930135" y="201231"/>
                    <a:pt x="927163" y="200977"/>
                    <a:pt x="925042" y="200837"/>
                  </a:cubicBezTo>
                  <a:cubicBezTo>
                    <a:pt x="922515" y="200609"/>
                    <a:pt x="917600" y="199301"/>
                    <a:pt x="915822" y="200025"/>
                  </a:cubicBezTo>
                  <a:cubicBezTo>
                    <a:pt x="913803" y="200977"/>
                    <a:pt x="913764" y="204266"/>
                    <a:pt x="911059" y="204266"/>
                  </a:cubicBezTo>
                  <a:cubicBezTo>
                    <a:pt x="908786" y="204266"/>
                    <a:pt x="906818" y="201269"/>
                    <a:pt x="907364" y="198996"/>
                  </a:cubicBezTo>
                  <a:cubicBezTo>
                    <a:pt x="908075" y="195440"/>
                    <a:pt x="912469" y="197446"/>
                    <a:pt x="913549" y="194652"/>
                  </a:cubicBezTo>
                  <a:cubicBezTo>
                    <a:pt x="915149" y="190588"/>
                    <a:pt x="908113" y="192709"/>
                    <a:pt x="906360" y="192239"/>
                  </a:cubicBezTo>
                  <a:cubicBezTo>
                    <a:pt x="906297" y="184937"/>
                    <a:pt x="902233" y="190373"/>
                    <a:pt x="898474" y="191452"/>
                  </a:cubicBezTo>
                  <a:cubicBezTo>
                    <a:pt x="895273" y="192239"/>
                    <a:pt x="894130" y="189179"/>
                    <a:pt x="896353" y="186905"/>
                  </a:cubicBezTo>
                  <a:cubicBezTo>
                    <a:pt x="897775" y="185496"/>
                    <a:pt x="900671" y="187071"/>
                    <a:pt x="900150" y="183413"/>
                  </a:cubicBezTo>
                  <a:cubicBezTo>
                    <a:pt x="899782" y="180454"/>
                    <a:pt x="897254" y="181343"/>
                    <a:pt x="895502" y="180378"/>
                  </a:cubicBezTo>
                  <a:cubicBezTo>
                    <a:pt x="894384" y="179730"/>
                    <a:pt x="893864" y="178498"/>
                    <a:pt x="893013" y="177812"/>
                  </a:cubicBezTo>
                  <a:cubicBezTo>
                    <a:pt x="891933" y="176987"/>
                    <a:pt x="890511" y="176695"/>
                    <a:pt x="889101" y="176136"/>
                  </a:cubicBezTo>
                  <a:cubicBezTo>
                    <a:pt x="881849" y="172808"/>
                    <a:pt x="887425" y="169506"/>
                    <a:pt x="886688" y="163880"/>
                  </a:cubicBezTo>
                  <a:cubicBezTo>
                    <a:pt x="891222" y="160756"/>
                    <a:pt x="889888" y="166649"/>
                    <a:pt x="892632" y="167893"/>
                  </a:cubicBezTo>
                  <a:cubicBezTo>
                    <a:pt x="893787" y="168313"/>
                    <a:pt x="895578" y="167297"/>
                    <a:pt x="896137" y="167563"/>
                  </a:cubicBezTo>
                  <a:cubicBezTo>
                    <a:pt x="897394" y="168351"/>
                    <a:pt x="897254" y="171323"/>
                    <a:pt x="897775" y="172542"/>
                  </a:cubicBezTo>
                  <a:cubicBezTo>
                    <a:pt x="898664" y="174777"/>
                    <a:pt x="900976" y="177025"/>
                    <a:pt x="902601" y="178663"/>
                  </a:cubicBezTo>
                  <a:cubicBezTo>
                    <a:pt x="906106" y="182156"/>
                    <a:pt x="906360" y="178739"/>
                    <a:pt x="909751" y="178739"/>
                  </a:cubicBezTo>
                  <a:cubicBezTo>
                    <a:pt x="911682" y="178739"/>
                    <a:pt x="911872" y="180073"/>
                    <a:pt x="913587" y="180848"/>
                  </a:cubicBezTo>
                  <a:cubicBezTo>
                    <a:pt x="916444" y="181965"/>
                    <a:pt x="918641" y="180619"/>
                    <a:pt x="920876" y="180378"/>
                  </a:cubicBezTo>
                  <a:cubicBezTo>
                    <a:pt x="926642" y="179857"/>
                    <a:pt x="921626" y="184861"/>
                    <a:pt x="923480" y="188061"/>
                  </a:cubicBezTo>
                  <a:close/>
                  <a:moveTo>
                    <a:pt x="722261" y="518413"/>
                  </a:moveTo>
                  <a:cubicBezTo>
                    <a:pt x="724204" y="520458"/>
                    <a:pt x="728065" y="517893"/>
                    <a:pt x="729449" y="521614"/>
                  </a:cubicBezTo>
                  <a:cubicBezTo>
                    <a:pt x="731050" y="525970"/>
                    <a:pt x="724420" y="527075"/>
                    <a:pt x="724382" y="531431"/>
                  </a:cubicBezTo>
                  <a:cubicBezTo>
                    <a:pt x="724382" y="535304"/>
                    <a:pt x="729526" y="534936"/>
                    <a:pt x="729068" y="532295"/>
                  </a:cubicBezTo>
                  <a:cubicBezTo>
                    <a:pt x="730084" y="530834"/>
                    <a:pt x="730872" y="529056"/>
                    <a:pt x="732205" y="527418"/>
                  </a:cubicBezTo>
                  <a:cubicBezTo>
                    <a:pt x="733348" y="525970"/>
                    <a:pt x="733437" y="525970"/>
                    <a:pt x="733793" y="523887"/>
                  </a:cubicBezTo>
                  <a:cubicBezTo>
                    <a:pt x="733869" y="523138"/>
                    <a:pt x="733920" y="521385"/>
                    <a:pt x="734440" y="520725"/>
                  </a:cubicBezTo>
                  <a:cubicBezTo>
                    <a:pt x="736091" y="518413"/>
                    <a:pt x="739368" y="520458"/>
                    <a:pt x="740943" y="518109"/>
                  </a:cubicBezTo>
                  <a:cubicBezTo>
                    <a:pt x="741908" y="516775"/>
                    <a:pt x="741387" y="515581"/>
                    <a:pt x="743064" y="514769"/>
                  </a:cubicBezTo>
                  <a:cubicBezTo>
                    <a:pt x="743915" y="514388"/>
                    <a:pt x="745274" y="514985"/>
                    <a:pt x="745832" y="514057"/>
                  </a:cubicBezTo>
                  <a:cubicBezTo>
                    <a:pt x="746861" y="512419"/>
                    <a:pt x="744143" y="511048"/>
                    <a:pt x="743699" y="509968"/>
                  </a:cubicBezTo>
                  <a:cubicBezTo>
                    <a:pt x="743064" y="508253"/>
                    <a:pt x="744689" y="506729"/>
                    <a:pt x="742226" y="505840"/>
                  </a:cubicBezTo>
                  <a:cubicBezTo>
                    <a:pt x="738911" y="504837"/>
                    <a:pt x="739571" y="510743"/>
                    <a:pt x="736257" y="509701"/>
                  </a:cubicBezTo>
                  <a:cubicBezTo>
                    <a:pt x="734440" y="509104"/>
                    <a:pt x="734440" y="506615"/>
                    <a:pt x="731862" y="507733"/>
                  </a:cubicBezTo>
                  <a:cubicBezTo>
                    <a:pt x="729780" y="508660"/>
                    <a:pt x="730491" y="511683"/>
                    <a:pt x="728814" y="512419"/>
                  </a:cubicBezTo>
                  <a:cubicBezTo>
                    <a:pt x="727214" y="513206"/>
                    <a:pt x="724814" y="512419"/>
                    <a:pt x="724382" y="510857"/>
                  </a:cubicBezTo>
                  <a:cubicBezTo>
                    <a:pt x="720928" y="510120"/>
                    <a:pt x="720737" y="516623"/>
                    <a:pt x="722261" y="518413"/>
                  </a:cubicBezTo>
                  <a:close/>
                  <a:moveTo>
                    <a:pt x="453694" y="580809"/>
                  </a:moveTo>
                  <a:cubicBezTo>
                    <a:pt x="453859" y="579170"/>
                    <a:pt x="454190" y="577494"/>
                    <a:pt x="455129" y="576160"/>
                  </a:cubicBezTo>
                  <a:cubicBezTo>
                    <a:pt x="455587" y="575411"/>
                    <a:pt x="456755" y="574890"/>
                    <a:pt x="457085" y="574255"/>
                  </a:cubicBezTo>
                  <a:cubicBezTo>
                    <a:pt x="458724" y="571690"/>
                    <a:pt x="456869" y="570458"/>
                    <a:pt x="460806" y="569836"/>
                  </a:cubicBezTo>
                  <a:cubicBezTo>
                    <a:pt x="464565" y="569125"/>
                    <a:pt x="466763" y="567042"/>
                    <a:pt x="470941" y="567270"/>
                  </a:cubicBezTo>
                  <a:cubicBezTo>
                    <a:pt x="473113" y="567334"/>
                    <a:pt x="475513" y="567334"/>
                    <a:pt x="477697" y="567639"/>
                  </a:cubicBezTo>
                  <a:cubicBezTo>
                    <a:pt x="479932" y="568198"/>
                    <a:pt x="482282" y="569531"/>
                    <a:pt x="484797" y="568896"/>
                  </a:cubicBezTo>
                  <a:cubicBezTo>
                    <a:pt x="487413" y="568198"/>
                    <a:pt x="489102" y="565518"/>
                    <a:pt x="489356" y="562686"/>
                  </a:cubicBezTo>
                  <a:cubicBezTo>
                    <a:pt x="489508" y="561644"/>
                    <a:pt x="489254" y="560527"/>
                    <a:pt x="489356" y="559485"/>
                  </a:cubicBezTo>
                  <a:cubicBezTo>
                    <a:pt x="489559" y="557923"/>
                    <a:pt x="490131" y="557593"/>
                    <a:pt x="490804" y="556285"/>
                  </a:cubicBezTo>
                  <a:cubicBezTo>
                    <a:pt x="492175" y="553351"/>
                    <a:pt x="490651" y="550075"/>
                    <a:pt x="491655" y="546950"/>
                  </a:cubicBezTo>
                  <a:cubicBezTo>
                    <a:pt x="492328" y="544906"/>
                    <a:pt x="495287" y="543864"/>
                    <a:pt x="494931" y="541362"/>
                  </a:cubicBezTo>
                  <a:cubicBezTo>
                    <a:pt x="494525" y="537717"/>
                    <a:pt x="489254" y="540181"/>
                    <a:pt x="487057" y="541147"/>
                  </a:cubicBezTo>
                  <a:cubicBezTo>
                    <a:pt x="483069" y="543039"/>
                    <a:pt x="483692" y="545579"/>
                    <a:pt x="481126" y="548398"/>
                  </a:cubicBezTo>
                  <a:cubicBezTo>
                    <a:pt x="479158" y="550595"/>
                    <a:pt x="477431" y="551421"/>
                    <a:pt x="475919" y="554024"/>
                  </a:cubicBezTo>
                  <a:cubicBezTo>
                    <a:pt x="474421" y="556475"/>
                    <a:pt x="471093" y="556666"/>
                    <a:pt x="469798" y="558965"/>
                  </a:cubicBezTo>
                  <a:cubicBezTo>
                    <a:pt x="469150" y="560044"/>
                    <a:pt x="469798" y="561352"/>
                    <a:pt x="468845" y="562394"/>
                  </a:cubicBezTo>
                  <a:cubicBezTo>
                    <a:pt x="467880" y="563613"/>
                    <a:pt x="465645" y="563321"/>
                    <a:pt x="464350" y="563765"/>
                  </a:cubicBezTo>
                  <a:cubicBezTo>
                    <a:pt x="463080" y="564134"/>
                    <a:pt x="463041" y="564768"/>
                    <a:pt x="462051" y="565289"/>
                  </a:cubicBezTo>
                  <a:cubicBezTo>
                    <a:pt x="460806" y="566115"/>
                    <a:pt x="459511" y="565594"/>
                    <a:pt x="458127" y="566292"/>
                  </a:cubicBezTo>
                  <a:cubicBezTo>
                    <a:pt x="456996" y="566750"/>
                    <a:pt x="456603" y="568375"/>
                    <a:pt x="455637" y="568896"/>
                  </a:cubicBezTo>
                  <a:cubicBezTo>
                    <a:pt x="454520" y="569391"/>
                    <a:pt x="452475" y="569010"/>
                    <a:pt x="451142" y="569125"/>
                  </a:cubicBezTo>
                  <a:cubicBezTo>
                    <a:pt x="447230" y="569315"/>
                    <a:pt x="448386" y="570839"/>
                    <a:pt x="447636" y="573963"/>
                  </a:cubicBezTo>
                  <a:cubicBezTo>
                    <a:pt x="447039" y="576491"/>
                    <a:pt x="445071" y="578319"/>
                    <a:pt x="448525" y="579983"/>
                  </a:cubicBezTo>
                  <a:cubicBezTo>
                    <a:pt x="449922" y="580694"/>
                    <a:pt x="453478" y="581101"/>
                    <a:pt x="453694" y="580809"/>
                  </a:cubicBezTo>
                  <a:close/>
                  <a:moveTo>
                    <a:pt x="933640" y="1321523"/>
                  </a:moveTo>
                  <a:cubicBezTo>
                    <a:pt x="932256" y="1321752"/>
                    <a:pt x="931329" y="1322641"/>
                    <a:pt x="929843" y="1322908"/>
                  </a:cubicBezTo>
                  <a:cubicBezTo>
                    <a:pt x="927468" y="1323124"/>
                    <a:pt x="923848" y="1323009"/>
                    <a:pt x="921689" y="1321828"/>
                  </a:cubicBezTo>
                  <a:cubicBezTo>
                    <a:pt x="919797" y="1320927"/>
                    <a:pt x="919645" y="1319707"/>
                    <a:pt x="917638" y="1319402"/>
                  </a:cubicBezTo>
                  <a:cubicBezTo>
                    <a:pt x="914031" y="1318806"/>
                    <a:pt x="911466" y="1322006"/>
                    <a:pt x="907859" y="1319923"/>
                  </a:cubicBezTo>
                  <a:cubicBezTo>
                    <a:pt x="903160" y="1317104"/>
                    <a:pt x="902080" y="1312367"/>
                    <a:pt x="895832" y="1313078"/>
                  </a:cubicBezTo>
                  <a:cubicBezTo>
                    <a:pt x="893051" y="1313345"/>
                    <a:pt x="890295" y="1314602"/>
                    <a:pt x="887577" y="1315237"/>
                  </a:cubicBezTo>
                  <a:cubicBezTo>
                    <a:pt x="885228" y="1315720"/>
                    <a:pt x="883259" y="1315389"/>
                    <a:pt x="880884" y="1314907"/>
                  </a:cubicBezTo>
                  <a:cubicBezTo>
                    <a:pt x="875334" y="1313903"/>
                    <a:pt x="865924" y="1312367"/>
                    <a:pt x="860971" y="1310246"/>
                  </a:cubicBezTo>
                  <a:cubicBezTo>
                    <a:pt x="858329" y="1308989"/>
                    <a:pt x="858519" y="1307947"/>
                    <a:pt x="856475" y="1306309"/>
                  </a:cubicBezTo>
                  <a:cubicBezTo>
                    <a:pt x="853351" y="1303959"/>
                    <a:pt x="853528" y="1304442"/>
                    <a:pt x="849731" y="1303147"/>
                  </a:cubicBezTo>
                  <a:cubicBezTo>
                    <a:pt x="845604" y="1301584"/>
                    <a:pt x="842263" y="1299095"/>
                    <a:pt x="838047" y="1298905"/>
                  </a:cubicBezTo>
                  <a:cubicBezTo>
                    <a:pt x="833399" y="1298575"/>
                    <a:pt x="829424" y="1298384"/>
                    <a:pt x="824776" y="1297419"/>
                  </a:cubicBezTo>
                  <a:cubicBezTo>
                    <a:pt x="820674" y="1296593"/>
                    <a:pt x="816228" y="1297559"/>
                    <a:pt x="812025" y="1294663"/>
                  </a:cubicBezTo>
                  <a:cubicBezTo>
                    <a:pt x="809866" y="1293101"/>
                    <a:pt x="808583" y="1289862"/>
                    <a:pt x="806500" y="1288707"/>
                  </a:cubicBezTo>
                  <a:cubicBezTo>
                    <a:pt x="804697" y="1287818"/>
                    <a:pt x="802817" y="1288707"/>
                    <a:pt x="800988" y="1288110"/>
                  </a:cubicBezTo>
                  <a:cubicBezTo>
                    <a:pt x="795959" y="1286294"/>
                    <a:pt x="793102" y="1280667"/>
                    <a:pt x="788200" y="1279448"/>
                  </a:cubicBezTo>
                  <a:cubicBezTo>
                    <a:pt x="783107" y="1278178"/>
                    <a:pt x="776135" y="1281976"/>
                    <a:pt x="771372" y="1283131"/>
                  </a:cubicBezTo>
                  <a:cubicBezTo>
                    <a:pt x="761377" y="1285811"/>
                    <a:pt x="740752" y="1280261"/>
                    <a:pt x="734949" y="1290713"/>
                  </a:cubicBezTo>
                  <a:cubicBezTo>
                    <a:pt x="730719" y="1298155"/>
                    <a:pt x="734136" y="1307388"/>
                    <a:pt x="737146" y="1314348"/>
                  </a:cubicBezTo>
                  <a:cubicBezTo>
                    <a:pt x="744067" y="1330312"/>
                    <a:pt x="746785" y="1346860"/>
                    <a:pt x="723226" y="1347825"/>
                  </a:cubicBezTo>
                  <a:cubicBezTo>
                    <a:pt x="705370" y="1348651"/>
                    <a:pt x="685761" y="1332915"/>
                    <a:pt x="670293" y="1325168"/>
                  </a:cubicBezTo>
                  <a:cubicBezTo>
                    <a:pt x="666991" y="1323466"/>
                    <a:pt x="664832" y="1323009"/>
                    <a:pt x="661428" y="1324051"/>
                  </a:cubicBezTo>
                  <a:cubicBezTo>
                    <a:pt x="657669" y="1325168"/>
                    <a:pt x="655104" y="1322082"/>
                    <a:pt x="651421" y="1321447"/>
                  </a:cubicBezTo>
                  <a:cubicBezTo>
                    <a:pt x="646925" y="1320711"/>
                    <a:pt x="640892" y="1321752"/>
                    <a:pt x="638035" y="1317510"/>
                  </a:cubicBezTo>
                  <a:cubicBezTo>
                    <a:pt x="635279" y="1313192"/>
                    <a:pt x="632167" y="1308163"/>
                    <a:pt x="631596" y="1303032"/>
                  </a:cubicBezTo>
                  <a:cubicBezTo>
                    <a:pt x="631266" y="1299908"/>
                    <a:pt x="631443" y="1296479"/>
                    <a:pt x="629767" y="1293837"/>
                  </a:cubicBezTo>
                  <a:cubicBezTo>
                    <a:pt x="628319" y="1291463"/>
                    <a:pt x="625995" y="1288935"/>
                    <a:pt x="623887" y="1287183"/>
                  </a:cubicBezTo>
                  <a:cubicBezTo>
                    <a:pt x="621550" y="1285252"/>
                    <a:pt x="619721" y="1285430"/>
                    <a:pt x="616559" y="1285506"/>
                  </a:cubicBezTo>
                  <a:cubicBezTo>
                    <a:pt x="613067" y="1285582"/>
                    <a:pt x="609422" y="1286370"/>
                    <a:pt x="606069" y="1285290"/>
                  </a:cubicBezTo>
                  <a:cubicBezTo>
                    <a:pt x="604431" y="1284808"/>
                    <a:pt x="603122" y="1283766"/>
                    <a:pt x="601560" y="1283131"/>
                  </a:cubicBezTo>
                  <a:cubicBezTo>
                    <a:pt x="598258" y="1281709"/>
                    <a:pt x="593572" y="1281976"/>
                    <a:pt x="590067" y="1282865"/>
                  </a:cubicBezTo>
                  <a:cubicBezTo>
                    <a:pt x="588213" y="1283309"/>
                    <a:pt x="586613" y="1284465"/>
                    <a:pt x="584707" y="1284617"/>
                  </a:cubicBezTo>
                  <a:cubicBezTo>
                    <a:pt x="581990" y="1284909"/>
                    <a:pt x="580351" y="1283309"/>
                    <a:pt x="577976" y="1282788"/>
                  </a:cubicBezTo>
                  <a:cubicBezTo>
                    <a:pt x="576414" y="1282382"/>
                    <a:pt x="574217" y="1282788"/>
                    <a:pt x="572655" y="1282788"/>
                  </a:cubicBezTo>
                  <a:cubicBezTo>
                    <a:pt x="569569" y="1282788"/>
                    <a:pt x="565988" y="1283131"/>
                    <a:pt x="563422" y="1281087"/>
                  </a:cubicBezTo>
                  <a:cubicBezTo>
                    <a:pt x="562495" y="1280490"/>
                    <a:pt x="562013" y="1279372"/>
                    <a:pt x="560933" y="1278661"/>
                  </a:cubicBezTo>
                  <a:cubicBezTo>
                    <a:pt x="556539" y="1276096"/>
                    <a:pt x="551078" y="1279664"/>
                    <a:pt x="546760" y="1276248"/>
                  </a:cubicBezTo>
                  <a:cubicBezTo>
                    <a:pt x="545058" y="1274762"/>
                    <a:pt x="543674" y="1273048"/>
                    <a:pt x="541743" y="1272146"/>
                  </a:cubicBezTo>
                  <a:cubicBezTo>
                    <a:pt x="538733" y="1271041"/>
                    <a:pt x="533844" y="1272374"/>
                    <a:pt x="532066" y="1268615"/>
                  </a:cubicBezTo>
                  <a:cubicBezTo>
                    <a:pt x="531723" y="1267840"/>
                    <a:pt x="532396" y="1266380"/>
                    <a:pt x="532434" y="1265567"/>
                  </a:cubicBezTo>
                  <a:cubicBezTo>
                    <a:pt x="532574" y="1263370"/>
                    <a:pt x="531863" y="1261059"/>
                    <a:pt x="529348" y="1261846"/>
                  </a:cubicBezTo>
                  <a:cubicBezTo>
                    <a:pt x="527519" y="1262252"/>
                    <a:pt x="527748" y="1264412"/>
                    <a:pt x="526084" y="1264856"/>
                  </a:cubicBezTo>
                  <a:cubicBezTo>
                    <a:pt x="524992" y="1265161"/>
                    <a:pt x="524916" y="1264412"/>
                    <a:pt x="524319" y="1264196"/>
                  </a:cubicBezTo>
                  <a:cubicBezTo>
                    <a:pt x="523278" y="1264119"/>
                    <a:pt x="523354" y="1264412"/>
                    <a:pt x="522477" y="1264412"/>
                  </a:cubicBezTo>
                  <a:cubicBezTo>
                    <a:pt x="520191" y="1264259"/>
                    <a:pt x="518960" y="1263141"/>
                    <a:pt x="517220" y="1261884"/>
                  </a:cubicBezTo>
                  <a:cubicBezTo>
                    <a:pt x="515137" y="1260614"/>
                    <a:pt x="512749" y="1260246"/>
                    <a:pt x="511492" y="1258049"/>
                  </a:cubicBezTo>
                  <a:cubicBezTo>
                    <a:pt x="509930" y="1254925"/>
                    <a:pt x="510070" y="1248371"/>
                    <a:pt x="511301" y="1245031"/>
                  </a:cubicBezTo>
                  <a:cubicBezTo>
                    <a:pt x="512381" y="1242047"/>
                    <a:pt x="516394" y="1241678"/>
                    <a:pt x="518464" y="1239405"/>
                  </a:cubicBezTo>
                  <a:cubicBezTo>
                    <a:pt x="519823" y="1237919"/>
                    <a:pt x="520941" y="1236103"/>
                    <a:pt x="522389" y="1234871"/>
                  </a:cubicBezTo>
                  <a:cubicBezTo>
                    <a:pt x="523798" y="1233601"/>
                    <a:pt x="525665" y="1232636"/>
                    <a:pt x="526961" y="1231188"/>
                  </a:cubicBezTo>
                  <a:cubicBezTo>
                    <a:pt x="529513" y="1228471"/>
                    <a:pt x="530834" y="1220812"/>
                    <a:pt x="528396" y="1217637"/>
                  </a:cubicBezTo>
                  <a:cubicBezTo>
                    <a:pt x="527557" y="1216494"/>
                    <a:pt x="525932" y="1216596"/>
                    <a:pt x="525551" y="1215034"/>
                  </a:cubicBezTo>
                  <a:cubicBezTo>
                    <a:pt x="525322" y="1213992"/>
                    <a:pt x="525881" y="1212697"/>
                    <a:pt x="525881" y="1211541"/>
                  </a:cubicBezTo>
                  <a:cubicBezTo>
                    <a:pt x="525932" y="1210017"/>
                    <a:pt x="525881" y="1207262"/>
                    <a:pt x="524395" y="1206258"/>
                  </a:cubicBezTo>
                  <a:cubicBezTo>
                    <a:pt x="523659" y="1205776"/>
                    <a:pt x="523659" y="1206030"/>
                    <a:pt x="522795" y="1205991"/>
                  </a:cubicBezTo>
                  <a:cubicBezTo>
                    <a:pt x="519379" y="1205852"/>
                    <a:pt x="519328" y="1205445"/>
                    <a:pt x="518299" y="1202283"/>
                  </a:cubicBezTo>
                  <a:cubicBezTo>
                    <a:pt x="517359" y="1199261"/>
                    <a:pt x="515835" y="1201267"/>
                    <a:pt x="513854" y="1200264"/>
                  </a:cubicBezTo>
                  <a:cubicBezTo>
                    <a:pt x="512635" y="1199489"/>
                    <a:pt x="512940" y="1197660"/>
                    <a:pt x="513092" y="1196327"/>
                  </a:cubicBezTo>
                  <a:cubicBezTo>
                    <a:pt x="513829" y="1190967"/>
                    <a:pt x="518032" y="1186497"/>
                    <a:pt x="521119" y="1182154"/>
                  </a:cubicBezTo>
                  <a:cubicBezTo>
                    <a:pt x="523138" y="1179322"/>
                    <a:pt x="527303" y="1175448"/>
                    <a:pt x="525665" y="1171587"/>
                  </a:cubicBezTo>
                  <a:cubicBezTo>
                    <a:pt x="524878" y="1169835"/>
                    <a:pt x="523430" y="1169428"/>
                    <a:pt x="521627" y="1169568"/>
                  </a:cubicBezTo>
                  <a:cubicBezTo>
                    <a:pt x="517956" y="1170051"/>
                    <a:pt x="515467" y="1178496"/>
                    <a:pt x="511708" y="1175829"/>
                  </a:cubicBezTo>
                  <a:cubicBezTo>
                    <a:pt x="508736" y="1173848"/>
                    <a:pt x="510387" y="1169276"/>
                    <a:pt x="509587" y="1166558"/>
                  </a:cubicBezTo>
                  <a:cubicBezTo>
                    <a:pt x="508952" y="1164145"/>
                    <a:pt x="506653" y="1163726"/>
                    <a:pt x="504355" y="1163726"/>
                  </a:cubicBezTo>
                  <a:cubicBezTo>
                    <a:pt x="502005" y="1163726"/>
                    <a:pt x="501256" y="1164958"/>
                    <a:pt x="499160" y="1165999"/>
                  </a:cubicBezTo>
                  <a:cubicBezTo>
                    <a:pt x="496976" y="1167269"/>
                    <a:pt x="494931" y="1166329"/>
                    <a:pt x="492772" y="1165847"/>
                  </a:cubicBezTo>
                  <a:cubicBezTo>
                    <a:pt x="489762" y="1165517"/>
                    <a:pt x="486232" y="1166329"/>
                    <a:pt x="483895" y="1168158"/>
                  </a:cubicBezTo>
                  <a:cubicBezTo>
                    <a:pt x="482536" y="1169276"/>
                    <a:pt x="482282" y="1170990"/>
                    <a:pt x="481050" y="1172171"/>
                  </a:cubicBezTo>
                  <a:cubicBezTo>
                    <a:pt x="479120" y="1174000"/>
                    <a:pt x="476211" y="1174114"/>
                    <a:pt x="473811" y="1174407"/>
                  </a:cubicBezTo>
                  <a:cubicBezTo>
                    <a:pt x="471042" y="1174750"/>
                    <a:pt x="468350" y="1173594"/>
                    <a:pt x="465569" y="1174114"/>
                  </a:cubicBezTo>
                  <a:cubicBezTo>
                    <a:pt x="463080" y="1174711"/>
                    <a:pt x="460959" y="1176235"/>
                    <a:pt x="458292" y="1174750"/>
                  </a:cubicBezTo>
                  <a:cubicBezTo>
                    <a:pt x="456463" y="1173848"/>
                    <a:pt x="455790" y="1171511"/>
                    <a:pt x="453555" y="1171066"/>
                  </a:cubicBezTo>
                  <a:cubicBezTo>
                    <a:pt x="451624" y="1170686"/>
                    <a:pt x="449237" y="1170990"/>
                    <a:pt x="447979" y="1172629"/>
                  </a:cubicBezTo>
                  <a:cubicBezTo>
                    <a:pt x="446925" y="1174000"/>
                    <a:pt x="447509" y="1175003"/>
                    <a:pt x="445706" y="1175232"/>
                  </a:cubicBezTo>
                  <a:cubicBezTo>
                    <a:pt x="444626" y="1175308"/>
                    <a:pt x="443293" y="1174750"/>
                    <a:pt x="442137" y="1174750"/>
                  </a:cubicBezTo>
                  <a:cubicBezTo>
                    <a:pt x="440867" y="1174711"/>
                    <a:pt x="439674" y="1174927"/>
                    <a:pt x="438467" y="1175308"/>
                  </a:cubicBezTo>
                  <a:cubicBezTo>
                    <a:pt x="436143" y="1176235"/>
                    <a:pt x="432942" y="1177353"/>
                    <a:pt x="430542" y="1175829"/>
                  </a:cubicBezTo>
                  <a:cubicBezTo>
                    <a:pt x="428142" y="1174191"/>
                    <a:pt x="427989" y="1171397"/>
                    <a:pt x="424573" y="1171168"/>
                  </a:cubicBezTo>
                  <a:cubicBezTo>
                    <a:pt x="422859" y="1171066"/>
                    <a:pt x="420814" y="1171803"/>
                    <a:pt x="419417" y="1172692"/>
                  </a:cubicBezTo>
                  <a:cubicBezTo>
                    <a:pt x="418096" y="1173632"/>
                    <a:pt x="417982" y="1174927"/>
                    <a:pt x="417055" y="1176045"/>
                  </a:cubicBezTo>
                  <a:cubicBezTo>
                    <a:pt x="416255" y="1177048"/>
                    <a:pt x="415569" y="1176896"/>
                    <a:pt x="414261" y="1176896"/>
                  </a:cubicBezTo>
                  <a:cubicBezTo>
                    <a:pt x="412584" y="1176934"/>
                    <a:pt x="411479" y="1177353"/>
                    <a:pt x="409943" y="1178013"/>
                  </a:cubicBezTo>
                  <a:cubicBezTo>
                    <a:pt x="408876" y="1178496"/>
                    <a:pt x="406653" y="1180096"/>
                    <a:pt x="405485" y="1179537"/>
                  </a:cubicBezTo>
                  <a:cubicBezTo>
                    <a:pt x="403910" y="1179017"/>
                    <a:pt x="404253" y="1176527"/>
                    <a:pt x="402996" y="1176045"/>
                  </a:cubicBezTo>
                  <a:cubicBezTo>
                    <a:pt x="402615" y="1175892"/>
                    <a:pt x="400596" y="1176680"/>
                    <a:pt x="400164" y="1176794"/>
                  </a:cubicBezTo>
                  <a:cubicBezTo>
                    <a:pt x="399046" y="1176934"/>
                    <a:pt x="397929" y="1177048"/>
                    <a:pt x="396811" y="1177048"/>
                  </a:cubicBezTo>
                  <a:cubicBezTo>
                    <a:pt x="395477" y="1177048"/>
                    <a:pt x="394106" y="1177163"/>
                    <a:pt x="392836" y="1177048"/>
                  </a:cubicBezTo>
                  <a:cubicBezTo>
                    <a:pt x="390512" y="1176896"/>
                    <a:pt x="388150" y="1176413"/>
                    <a:pt x="385902" y="1176045"/>
                  </a:cubicBezTo>
                  <a:cubicBezTo>
                    <a:pt x="384276" y="1175600"/>
                    <a:pt x="382574" y="1175448"/>
                    <a:pt x="380961" y="1176045"/>
                  </a:cubicBezTo>
                  <a:cubicBezTo>
                    <a:pt x="378955" y="1176794"/>
                    <a:pt x="377659" y="1178877"/>
                    <a:pt x="375348" y="1179017"/>
                  </a:cubicBezTo>
                  <a:cubicBezTo>
                    <a:pt x="371436" y="1179322"/>
                    <a:pt x="366826" y="1175892"/>
                    <a:pt x="363397" y="1178090"/>
                  </a:cubicBezTo>
                  <a:cubicBezTo>
                    <a:pt x="361911" y="1179207"/>
                    <a:pt x="361657" y="1180693"/>
                    <a:pt x="359295" y="1180477"/>
                  </a:cubicBezTo>
                  <a:cubicBezTo>
                    <a:pt x="357377" y="1180325"/>
                    <a:pt x="355892" y="1177912"/>
                    <a:pt x="353910" y="1178166"/>
                  </a:cubicBezTo>
                  <a:cubicBezTo>
                    <a:pt x="351980" y="1178496"/>
                    <a:pt x="351243" y="1181404"/>
                    <a:pt x="349796" y="1182446"/>
                  </a:cubicBezTo>
                  <a:cubicBezTo>
                    <a:pt x="349148" y="1182852"/>
                    <a:pt x="347738" y="1183373"/>
                    <a:pt x="346913" y="1183779"/>
                  </a:cubicBezTo>
                  <a:cubicBezTo>
                    <a:pt x="344157" y="1184795"/>
                    <a:pt x="342684" y="1183373"/>
                    <a:pt x="339737" y="1182446"/>
                  </a:cubicBezTo>
                  <a:cubicBezTo>
                    <a:pt x="336422" y="1181404"/>
                    <a:pt x="334822" y="1181925"/>
                    <a:pt x="331965" y="1183081"/>
                  </a:cubicBezTo>
                  <a:cubicBezTo>
                    <a:pt x="329183" y="1184122"/>
                    <a:pt x="328015" y="1183081"/>
                    <a:pt x="325119" y="1182560"/>
                  </a:cubicBezTo>
                  <a:cubicBezTo>
                    <a:pt x="321767" y="1181925"/>
                    <a:pt x="316890" y="1183893"/>
                    <a:pt x="313804" y="1185354"/>
                  </a:cubicBezTo>
                  <a:cubicBezTo>
                    <a:pt x="311467" y="1186167"/>
                    <a:pt x="310527" y="1187957"/>
                    <a:pt x="308711" y="1189812"/>
                  </a:cubicBezTo>
                  <a:cubicBezTo>
                    <a:pt x="305955" y="1192898"/>
                    <a:pt x="300926" y="1190599"/>
                    <a:pt x="297319" y="1192644"/>
                  </a:cubicBezTo>
                  <a:cubicBezTo>
                    <a:pt x="295795" y="1193647"/>
                    <a:pt x="294220" y="1193863"/>
                    <a:pt x="292747" y="1194727"/>
                  </a:cubicBezTo>
                  <a:cubicBezTo>
                    <a:pt x="290995" y="1195616"/>
                    <a:pt x="289839" y="1198105"/>
                    <a:pt x="289178" y="1199819"/>
                  </a:cubicBezTo>
                  <a:cubicBezTo>
                    <a:pt x="288036" y="1202575"/>
                    <a:pt x="288137" y="1202093"/>
                    <a:pt x="285673" y="1202829"/>
                  </a:cubicBezTo>
                  <a:cubicBezTo>
                    <a:pt x="283451" y="1203464"/>
                    <a:pt x="281813" y="1203731"/>
                    <a:pt x="279463" y="1203731"/>
                  </a:cubicBezTo>
                  <a:cubicBezTo>
                    <a:pt x="276644" y="1203731"/>
                    <a:pt x="273253" y="1203464"/>
                    <a:pt x="271424" y="1205852"/>
                  </a:cubicBezTo>
                  <a:cubicBezTo>
                    <a:pt x="270268" y="1207414"/>
                    <a:pt x="270649" y="1209128"/>
                    <a:pt x="268706" y="1210208"/>
                  </a:cubicBezTo>
                  <a:cubicBezTo>
                    <a:pt x="267106" y="1211249"/>
                    <a:pt x="264947" y="1211249"/>
                    <a:pt x="263169" y="1212062"/>
                  </a:cubicBezTo>
                  <a:cubicBezTo>
                    <a:pt x="260248" y="1213256"/>
                    <a:pt x="259295" y="1215783"/>
                    <a:pt x="258330" y="1218755"/>
                  </a:cubicBezTo>
                  <a:cubicBezTo>
                    <a:pt x="254876" y="1218615"/>
                    <a:pt x="251294" y="1219276"/>
                    <a:pt x="248513" y="1221219"/>
                  </a:cubicBezTo>
                  <a:cubicBezTo>
                    <a:pt x="242773" y="1224940"/>
                    <a:pt x="237045" y="1220470"/>
                    <a:pt x="231025" y="1219987"/>
                  </a:cubicBezTo>
                  <a:cubicBezTo>
                    <a:pt x="227114" y="1219796"/>
                    <a:pt x="224662" y="1220470"/>
                    <a:pt x="222122" y="1217053"/>
                  </a:cubicBezTo>
                  <a:cubicBezTo>
                    <a:pt x="221500" y="1216190"/>
                    <a:pt x="220090" y="1213434"/>
                    <a:pt x="218668" y="1213992"/>
                  </a:cubicBezTo>
                  <a:cubicBezTo>
                    <a:pt x="217398" y="1214513"/>
                    <a:pt x="218097" y="1217307"/>
                    <a:pt x="217855" y="1218349"/>
                  </a:cubicBezTo>
                  <a:cubicBezTo>
                    <a:pt x="214934" y="1218463"/>
                    <a:pt x="212267" y="1217155"/>
                    <a:pt x="209257" y="1217637"/>
                  </a:cubicBezTo>
                  <a:cubicBezTo>
                    <a:pt x="206387" y="1218095"/>
                    <a:pt x="204266" y="1217942"/>
                    <a:pt x="201510" y="1217536"/>
                  </a:cubicBezTo>
                  <a:cubicBezTo>
                    <a:pt x="199542" y="1217193"/>
                    <a:pt x="197751" y="1217536"/>
                    <a:pt x="196519" y="1218349"/>
                  </a:cubicBezTo>
                  <a:cubicBezTo>
                    <a:pt x="194513" y="1219796"/>
                    <a:pt x="194335" y="1219390"/>
                    <a:pt x="191731" y="1220470"/>
                  </a:cubicBezTo>
                  <a:cubicBezTo>
                    <a:pt x="189052" y="1221511"/>
                    <a:pt x="184327" y="1222298"/>
                    <a:pt x="182359" y="1220101"/>
                  </a:cubicBezTo>
                  <a:cubicBezTo>
                    <a:pt x="181203" y="1218907"/>
                    <a:pt x="181762" y="1216939"/>
                    <a:pt x="180809" y="1215669"/>
                  </a:cubicBezTo>
                  <a:cubicBezTo>
                    <a:pt x="179387" y="1213891"/>
                    <a:pt x="176580" y="1214221"/>
                    <a:pt x="174726" y="1213065"/>
                  </a:cubicBezTo>
                  <a:cubicBezTo>
                    <a:pt x="170408" y="1210310"/>
                    <a:pt x="174193" y="1206258"/>
                    <a:pt x="171767" y="1202829"/>
                  </a:cubicBezTo>
                  <a:cubicBezTo>
                    <a:pt x="170052" y="1200264"/>
                    <a:pt x="167436" y="1201902"/>
                    <a:pt x="165201" y="1202575"/>
                  </a:cubicBezTo>
                  <a:cubicBezTo>
                    <a:pt x="159677" y="1204290"/>
                    <a:pt x="154825" y="1205852"/>
                    <a:pt x="153047" y="1212773"/>
                  </a:cubicBezTo>
                  <a:cubicBezTo>
                    <a:pt x="152336" y="1215669"/>
                    <a:pt x="153073" y="1218755"/>
                    <a:pt x="151993" y="1221625"/>
                  </a:cubicBezTo>
                  <a:cubicBezTo>
                    <a:pt x="150952" y="1224152"/>
                    <a:pt x="149021" y="1225829"/>
                    <a:pt x="148196" y="1228318"/>
                  </a:cubicBezTo>
                  <a:cubicBezTo>
                    <a:pt x="146481" y="1233754"/>
                    <a:pt x="143916" y="1238262"/>
                    <a:pt x="141668" y="1243355"/>
                  </a:cubicBezTo>
                  <a:cubicBezTo>
                    <a:pt x="137947" y="1251877"/>
                    <a:pt x="132092" y="1256334"/>
                    <a:pt x="123494" y="1259954"/>
                  </a:cubicBezTo>
                  <a:cubicBezTo>
                    <a:pt x="119329" y="1261617"/>
                    <a:pt x="114668" y="1261999"/>
                    <a:pt x="110845" y="1264412"/>
                  </a:cubicBezTo>
                  <a:cubicBezTo>
                    <a:pt x="107530" y="1266571"/>
                    <a:pt x="105892" y="1270139"/>
                    <a:pt x="103327" y="1273086"/>
                  </a:cubicBezTo>
                  <a:cubicBezTo>
                    <a:pt x="100317" y="1276362"/>
                    <a:pt x="97561" y="1278178"/>
                    <a:pt x="93332" y="1279372"/>
                  </a:cubicBezTo>
                  <a:cubicBezTo>
                    <a:pt x="88480" y="1280667"/>
                    <a:pt x="81749" y="1281823"/>
                    <a:pt x="81038" y="1287513"/>
                  </a:cubicBezTo>
                  <a:cubicBezTo>
                    <a:pt x="80238" y="1293837"/>
                    <a:pt x="86360" y="1300200"/>
                    <a:pt x="82930" y="1306537"/>
                  </a:cubicBezTo>
                  <a:cubicBezTo>
                    <a:pt x="81521" y="1308989"/>
                    <a:pt x="78104" y="1309433"/>
                    <a:pt x="75869" y="1310995"/>
                  </a:cubicBezTo>
                  <a:cubicBezTo>
                    <a:pt x="73342" y="1312557"/>
                    <a:pt x="72034" y="1315643"/>
                    <a:pt x="70154" y="1318031"/>
                  </a:cubicBezTo>
                  <a:cubicBezTo>
                    <a:pt x="66789" y="1322451"/>
                    <a:pt x="66268" y="1324724"/>
                    <a:pt x="68059" y="1329855"/>
                  </a:cubicBezTo>
                  <a:cubicBezTo>
                    <a:pt x="69659" y="1334325"/>
                    <a:pt x="68719" y="1335925"/>
                    <a:pt x="65976" y="1339418"/>
                  </a:cubicBezTo>
                  <a:cubicBezTo>
                    <a:pt x="60464" y="1346758"/>
                    <a:pt x="70662" y="1346860"/>
                    <a:pt x="70459" y="1353185"/>
                  </a:cubicBezTo>
                  <a:cubicBezTo>
                    <a:pt x="70307" y="1362265"/>
                    <a:pt x="61429" y="1365732"/>
                    <a:pt x="58064" y="1373060"/>
                  </a:cubicBezTo>
                  <a:cubicBezTo>
                    <a:pt x="55613" y="1378381"/>
                    <a:pt x="55854" y="1381988"/>
                    <a:pt x="50050" y="1384592"/>
                  </a:cubicBezTo>
                  <a:cubicBezTo>
                    <a:pt x="46977" y="1385963"/>
                    <a:pt x="44056" y="1385404"/>
                    <a:pt x="41567" y="1387563"/>
                  </a:cubicBezTo>
                  <a:cubicBezTo>
                    <a:pt x="38747" y="1389951"/>
                    <a:pt x="37845" y="1392961"/>
                    <a:pt x="34467" y="1394752"/>
                  </a:cubicBezTo>
                  <a:cubicBezTo>
                    <a:pt x="31661" y="1396390"/>
                    <a:pt x="27901" y="1397050"/>
                    <a:pt x="25488" y="1398955"/>
                  </a:cubicBezTo>
                  <a:cubicBezTo>
                    <a:pt x="22351" y="1401292"/>
                    <a:pt x="19938" y="1405356"/>
                    <a:pt x="17640" y="1408442"/>
                  </a:cubicBezTo>
                  <a:cubicBezTo>
                    <a:pt x="13550" y="1408442"/>
                    <a:pt x="7112" y="1407287"/>
                    <a:pt x="3352" y="1409217"/>
                  </a:cubicBezTo>
                  <a:cubicBezTo>
                    <a:pt x="1955" y="1409890"/>
                    <a:pt x="1003" y="1411160"/>
                    <a:pt x="0" y="1412379"/>
                  </a:cubicBezTo>
                  <a:lnTo>
                    <a:pt x="0" y="1902371"/>
                  </a:lnTo>
                  <a:cubicBezTo>
                    <a:pt x="2755" y="1904263"/>
                    <a:pt x="4838" y="1903780"/>
                    <a:pt x="5537" y="1908098"/>
                  </a:cubicBezTo>
                  <a:cubicBezTo>
                    <a:pt x="5918" y="1910740"/>
                    <a:pt x="5765" y="1911819"/>
                    <a:pt x="8750" y="1913153"/>
                  </a:cubicBezTo>
                  <a:cubicBezTo>
                    <a:pt x="10731" y="1914042"/>
                    <a:pt x="11798" y="1913826"/>
                    <a:pt x="12750" y="1915198"/>
                  </a:cubicBezTo>
                  <a:cubicBezTo>
                    <a:pt x="13207" y="1915947"/>
                    <a:pt x="13131" y="1916988"/>
                    <a:pt x="14249" y="1917661"/>
                  </a:cubicBezTo>
                  <a:cubicBezTo>
                    <a:pt x="17856" y="1920189"/>
                    <a:pt x="20942" y="1920748"/>
                    <a:pt x="25145" y="1921078"/>
                  </a:cubicBezTo>
                  <a:cubicBezTo>
                    <a:pt x="27978" y="1921484"/>
                    <a:pt x="30060" y="1921637"/>
                    <a:pt x="32016" y="1923313"/>
                  </a:cubicBezTo>
                  <a:cubicBezTo>
                    <a:pt x="34124" y="1925066"/>
                    <a:pt x="35496" y="1926107"/>
                    <a:pt x="38023" y="1927631"/>
                  </a:cubicBezTo>
                  <a:cubicBezTo>
                    <a:pt x="41224" y="1929485"/>
                    <a:pt x="40525" y="1931911"/>
                    <a:pt x="42532" y="1934654"/>
                  </a:cubicBezTo>
                  <a:cubicBezTo>
                    <a:pt x="44056" y="1937156"/>
                    <a:pt x="46672" y="1938197"/>
                    <a:pt x="49174" y="1938832"/>
                  </a:cubicBezTo>
                  <a:cubicBezTo>
                    <a:pt x="51981" y="1939531"/>
                    <a:pt x="51688" y="1939683"/>
                    <a:pt x="53657" y="1941283"/>
                  </a:cubicBezTo>
                  <a:cubicBezTo>
                    <a:pt x="56743" y="1944001"/>
                    <a:pt x="60871" y="1946859"/>
                    <a:pt x="64744" y="1948357"/>
                  </a:cubicBezTo>
                  <a:cubicBezTo>
                    <a:pt x="67132" y="1949170"/>
                    <a:pt x="68910" y="1948878"/>
                    <a:pt x="70624" y="1950961"/>
                  </a:cubicBezTo>
                  <a:cubicBezTo>
                    <a:pt x="72859" y="1953488"/>
                    <a:pt x="73405" y="1957285"/>
                    <a:pt x="75869" y="1959622"/>
                  </a:cubicBezTo>
                  <a:cubicBezTo>
                    <a:pt x="77800" y="1961705"/>
                    <a:pt x="80594" y="1962823"/>
                    <a:pt x="82854" y="1964385"/>
                  </a:cubicBezTo>
                  <a:cubicBezTo>
                    <a:pt x="87210" y="1967547"/>
                    <a:pt x="91579" y="1970785"/>
                    <a:pt x="96215" y="1973465"/>
                  </a:cubicBezTo>
                  <a:cubicBezTo>
                    <a:pt x="98450" y="1974811"/>
                    <a:pt x="100660" y="1975472"/>
                    <a:pt x="102692" y="1977110"/>
                  </a:cubicBezTo>
                  <a:cubicBezTo>
                    <a:pt x="104889" y="1978939"/>
                    <a:pt x="106400" y="1980946"/>
                    <a:pt x="108864" y="1982508"/>
                  </a:cubicBezTo>
                  <a:cubicBezTo>
                    <a:pt x="111925" y="1984146"/>
                    <a:pt x="115455" y="1985708"/>
                    <a:pt x="118059" y="1983473"/>
                  </a:cubicBezTo>
                  <a:cubicBezTo>
                    <a:pt x="119938" y="1981758"/>
                    <a:pt x="120408" y="1978418"/>
                    <a:pt x="122186" y="1976780"/>
                  </a:cubicBezTo>
                  <a:cubicBezTo>
                    <a:pt x="124828" y="1974621"/>
                    <a:pt x="129311" y="1975954"/>
                    <a:pt x="132232" y="1974697"/>
                  </a:cubicBezTo>
                  <a:cubicBezTo>
                    <a:pt x="134480" y="1973910"/>
                    <a:pt x="134327" y="1972233"/>
                    <a:pt x="136067" y="1971090"/>
                  </a:cubicBezTo>
                  <a:cubicBezTo>
                    <a:pt x="137744" y="1970049"/>
                    <a:pt x="140385" y="1969897"/>
                    <a:pt x="142278" y="1968741"/>
                  </a:cubicBezTo>
                  <a:cubicBezTo>
                    <a:pt x="144005" y="1967623"/>
                    <a:pt x="144919" y="1967369"/>
                    <a:pt x="146634" y="1966175"/>
                  </a:cubicBezTo>
                  <a:cubicBezTo>
                    <a:pt x="149796" y="1964131"/>
                    <a:pt x="151549" y="1962124"/>
                    <a:pt x="155003" y="1962823"/>
                  </a:cubicBezTo>
                  <a:cubicBezTo>
                    <a:pt x="159829" y="1963724"/>
                    <a:pt x="163677" y="1964575"/>
                    <a:pt x="168579" y="1963724"/>
                  </a:cubicBezTo>
                  <a:cubicBezTo>
                    <a:pt x="171767" y="1963343"/>
                    <a:pt x="174625" y="1964385"/>
                    <a:pt x="177774" y="1964131"/>
                  </a:cubicBezTo>
                  <a:cubicBezTo>
                    <a:pt x="180708" y="1963648"/>
                    <a:pt x="182359" y="1961146"/>
                    <a:pt x="185038" y="1960524"/>
                  </a:cubicBezTo>
                  <a:cubicBezTo>
                    <a:pt x="187680" y="1960003"/>
                    <a:pt x="191287" y="1961896"/>
                    <a:pt x="194005" y="1960930"/>
                  </a:cubicBezTo>
                  <a:cubicBezTo>
                    <a:pt x="195859" y="1960219"/>
                    <a:pt x="196570" y="1958098"/>
                    <a:pt x="198310" y="1956803"/>
                  </a:cubicBezTo>
                  <a:cubicBezTo>
                    <a:pt x="202691" y="1953488"/>
                    <a:pt x="202222" y="1958098"/>
                    <a:pt x="205790" y="1960143"/>
                  </a:cubicBezTo>
                  <a:cubicBezTo>
                    <a:pt x="207860" y="1961527"/>
                    <a:pt x="208813" y="1961006"/>
                    <a:pt x="211023" y="1961896"/>
                  </a:cubicBezTo>
                  <a:cubicBezTo>
                    <a:pt x="213423" y="1962746"/>
                    <a:pt x="214210" y="1959521"/>
                    <a:pt x="216509" y="1959330"/>
                  </a:cubicBezTo>
                  <a:cubicBezTo>
                    <a:pt x="218554" y="1959216"/>
                    <a:pt x="220459" y="1960524"/>
                    <a:pt x="221868" y="1961705"/>
                  </a:cubicBezTo>
                  <a:cubicBezTo>
                    <a:pt x="223570" y="1963229"/>
                    <a:pt x="224840" y="1965578"/>
                    <a:pt x="226821" y="1966620"/>
                  </a:cubicBezTo>
                  <a:cubicBezTo>
                    <a:pt x="229120" y="1967890"/>
                    <a:pt x="230276" y="1966772"/>
                    <a:pt x="232841" y="1966468"/>
                  </a:cubicBezTo>
                  <a:cubicBezTo>
                    <a:pt x="237794" y="1966175"/>
                    <a:pt x="240360" y="1973097"/>
                    <a:pt x="244868" y="1970265"/>
                  </a:cubicBezTo>
                  <a:cubicBezTo>
                    <a:pt x="247611" y="1968449"/>
                    <a:pt x="247243" y="1967966"/>
                    <a:pt x="250748" y="1967776"/>
                  </a:cubicBezTo>
                  <a:cubicBezTo>
                    <a:pt x="254876" y="1967369"/>
                    <a:pt x="257073" y="1965578"/>
                    <a:pt x="260527" y="1963229"/>
                  </a:cubicBezTo>
                  <a:cubicBezTo>
                    <a:pt x="264401" y="1960524"/>
                    <a:pt x="265366" y="1960702"/>
                    <a:pt x="269773" y="1960702"/>
                  </a:cubicBezTo>
                  <a:cubicBezTo>
                    <a:pt x="273659" y="1960524"/>
                    <a:pt x="277456" y="1959102"/>
                    <a:pt x="280911" y="1959622"/>
                  </a:cubicBezTo>
                  <a:cubicBezTo>
                    <a:pt x="282587" y="1959927"/>
                    <a:pt x="282473" y="1959000"/>
                    <a:pt x="283311" y="1958098"/>
                  </a:cubicBezTo>
                  <a:cubicBezTo>
                    <a:pt x="284619" y="1956612"/>
                    <a:pt x="284378" y="1955685"/>
                    <a:pt x="286270" y="1954237"/>
                  </a:cubicBezTo>
                  <a:cubicBezTo>
                    <a:pt x="289737" y="1951621"/>
                    <a:pt x="294093" y="1950440"/>
                    <a:pt x="297814" y="1948129"/>
                  </a:cubicBezTo>
                  <a:cubicBezTo>
                    <a:pt x="300901" y="1946300"/>
                    <a:pt x="302793" y="1945678"/>
                    <a:pt x="306450" y="1945678"/>
                  </a:cubicBezTo>
                  <a:cubicBezTo>
                    <a:pt x="308711" y="1945678"/>
                    <a:pt x="311772" y="1946198"/>
                    <a:pt x="313804" y="1945449"/>
                  </a:cubicBezTo>
                  <a:cubicBezTo>
                    <a:pt x="317334" y="1943887"/>
                    <a:pt x="319150" y="1940013"/>
                    <a:pt x="323253" y="1939201"/>
                  </a:cubicBezTo>
                  <a:cubicBezTo>
                    <a:pt x="325272" y="1938832"/>
                    <a:pt x="327418" y="1939201"/>
                    <a:pt x="329476" y="1938972"/>
                  </a:cubicBezTo>
                  <a:cubicBezTo>
                    <a:pt x="334657" y="1938642"/>
                    <a:pt x="337692" y="1933955"/>
                    <a:pt x="342480" y="1932914"/>
                  </a:cubicBezTo>
                  <a:cubicBezTo>
                    <a:pt x="345287" y="1932279"/>
                    <a:pt x="348513" y="1933727"/>
                    <a:pt x="351243" y="1933879"/>
                  </a:cubicBezTo>
                  <a:cubicBezTo>
                    <a:pt x="355892" y="1934070"/>
                    <a:pt x="358749" y="1933066"/>
                    <a:pt x="362724" y="1930831"/>
                  </a:cubicBezTo>
                  <a:cubicBezTo>
                    <a:pt x="365785" y="1929117"/>
                    <a:pt x="371144" y="1926399"/>
                    <a:pt x="374827" y="1927631"/>
                  </a:cubicBezTo>
                  <a:cubicBezTo>
                    <a:pt x="378205" y="1928749"/>
                    <a:pt x="379069" y="1933206"/>
                    <a:pt x="381673" y="1935479"/>
                  </a:cubicBezTo>
                  <a:cubicBezTo>
                    <a:pt x="384911" y="1938566"/>
                    <a:pt x="389267" y="1940496"/>
                    <a:pt x="393509" y="1941576"/>
                  </a:cubicBezTo>
                  <a:cubicBezTo>
                    <a:pt x="396811" y="1942553"/>
                    <a:pt x="399643" y="1942249"/>
                    <a:pt x="402475" y="1944712"/>
                  </a:cubicBezTo>
                  <a:cubicBezTo>
                    <a:pt x="406653" y="1948357"/>
                    <a:pt x="404558" y="1953374"/>
                    <a:pt x="403999" y="1958098"/>
                  </a:cubicBezTo>
                  <a:cubicBezTo>
                    <a:pt x="403605" y="1961603"/>
                    <a:pt x="403555" y="1966544"/>
                    <a:pt x="406819" y="1968550"/>
                  </a:cubicBezTo>
                  <a:cubicBezTo>
                    <a:pt x="409663" y="1970265"/>
                    <a:pt x="413448" y="1969007"/>
                    <a:pt x="414642" y="1971713"/>
                  </a:cubicBezTo>
                  <a:cubicBezTo>
                    <a:pt x="415112" y="1972868"/>
                    <a:pt x="414527" y="1974697"/>
                    <a:pt x="414934" y="1975954"/>
                  </a:cubicBezTo>
                  <a:cubicBezTo>
                    <a:pt x="415429" y="1977745"/>
                    <a:pt x="416725" y="1979155"/>
                    <a:pt x="417944" y="1980539"/>
                  </a:cubicBezTo>
                  <a:cubicBezTo>
                    <a:pt x="420852" y="1983739"/>
                    <a:pt x="421970" y="1984590"/>
                    <a:pt x="426135" y="1984590"/>
                  </a:cubicBezTo>
                  <a:cubicBezTo>
                    <a:pt x="429260" y="1984590"/>
                    <a:pt x="432015" y="1983854"/>
                    <a:pt x="435025" y="1983587"/>
                  </a:cubicBezTo>
                  <a:cubicBezTo>
                    <a:pt x="437070" y="1983397"/>
                    <a:pt x="440715" y="1984146"/>
                    <a:pt x="442277" y="1983397"/>
                  </a:cubicBezTo>
                  <a:cubicBezTo>
                    <a:pt x="443953" y="1983587"/>
                    <a:pt x="446798" y="1984959"/>
                    <a:pt x="448525" y="1984070"/>
                  </a:cubicBezTo>
                  <a:cubicBezTo>
                    <a:pt x="449872" y="1983333"/>
                    <a:pt x="449961" y="1980946"/>
                    <a:pt x="451535" y="1980310"/>
                  </a:cubicBezTo>
                  <a:cubicBezTo>
                    <a:pt x="453745" y="1979714"/>
                    <a:pt x="455485" y="1983333"/>
                    <a:pt x="457720" y="1982508"/>
                  </a:cubicBezTo>
                  <a:cubicBezTo>
                    <a:pt x="458800" y="1982254"/>
                    <a:pt x="458952" y="1980310"/>
                    <a:pt x="460476" y="1980310"/>
                  </a:cubicBezTo>
                  <a:cubicBezTo>
                    <a:pt x="460590" y="1980310"/>
                    <a:pt x="461886" y="1981174"/>
                    <a:pt x="462445" y="1981238"/>
                  </a:cubicBezTo>
                  <a:cubicBezTo>
                    <a:pt x="464680" y="1981542"/>
                    <a:pt x="466318" y="1979498"/>
                    <a:pt x="468223" y="1979091"/>
                  </a:cubicBezTo>
                  <a:cubicBezTo>
                    <a:pt x="469404" y="1978863"/>
                    <a:pt x="470662" y="1979091"/>
                    <a:pt x="471804" y="1979155"/>
                  </a:cubicBezTo>
                  <a:cubicBezTo>
                    <a:pt x="473608" y="1979155"/>
                    <a:pt x="477481" y="1979790"/>
                    <a:pt x="478447" y="1977936"/>
                  </a:cubicBezTo>
                  <a:cubicBezTo>
                    <a:pt x="479412" y="1976297"/>
                    <a:pt x="476872" y="1972170"/>
                    <a:pt x="480123" y="1971611"/>
                  </a:cubicBezTo>
                  <a:cubicBezTo>
                    <a:pt x="480567" y="1973808"/>
                    <a:pt x="481469" y="1975472"/>
                    <a:pt x="483755" y="1976297"/>
                  </a:cubicBezTo>
                  <a:cubicBezTo>
                    <a:pt x="487260" y="1977631"/>
                    <a:pt x="487375" y="1975739"/>
                    <a:pt x="489800" y="1974392"/>
                  </a:cubicBezTo>
                  <a:cubicBezTo>
                    <a:pt x="492620" y="1973097"/>
                    <a:pt x="495084" y="1975739"/>
                    <a:pt x="494931" y="1978571"/>
                  </a:cubicBezTo>
                  <a:cubicBezTo>
                    <a:pt x="494855" y="1982254"/>
                    <a:pt x="493140" y="1983028"/>
                    <a:pt x="495134" y="1986559"/>
                  </a:cubicBezTo>
                  <a:cubicBezTo>
                    <a:pt x="496087" y="1988159"/>
                    <a:pt x="497979" y="1990318"/>
                    <a:pt x="500138" y="1989201"/>
                  </a:cubicBezTo>
                  <a:cubicBezTo>
                    <a:pt x="502551" y="1994115"/>
                    <a:pt x="508292" y="1988794"/>
                    <a:pt x="511454" y="1991880"/>
                  </a:cubicBezTo>
                  <a:cubicBezTo>
                    <a:pt x="516102" y="1996566"/>
                    <a:pt x="510514" y="2001862"/>
                    <a:pt x="512902" y="2006434"/>
                  </a:cubicBezTo>
                  <a:cubicBezTo>
                    <a:pt x="513651" y="2007920"/>
                    <a:pt x="515772" y="2008035"/>
                    <a:pt x="516394" y="2009711"/>
                  </a:cubicBezTo>
                  <a:cubicBezTo>
                    <a:pt x="517067" y="2011235"/>
                    <a:pt x="515835" y="2013648"/>
                    <a:pt x="515772" y="2014956"/>
                  </a:cubicBezTo>
                  <a:cubicBezTo>
                    <a:pt x="515543" y="2016772"/>
                    <a:pt x="515899" y="2018525"/>
                    <a:pt x="515467" y="2020239"/>
                  </a:cubicBezTo>
                  <a:cubicBezTo>
                    <a:pt x="514985" y="2022284"/>
                    <a:pt x="513499" y="2022360"/>
                    <a:pt x="512940" y="2023884"/>
                  </a:cubicBezTo>
                  <a:cubicBezTo>
                    <a:pt x="512305" y="2025700"/>
                    <a:pt x="515772" y="2031961"/>
                    <a:pt x="512013" y="2031961"/>
                  </a:cubicBezTo>
                  <a:cubicBezTo>
                    <a:pt x="511708" y="2033892"/>
                    <a:pt x="513054" y="2035682"/>
                    <a:pt x="512571" y="2037867"/>
                  </a:cubicBezTo>
                  <a:cubicBezTo>
                    <a:pt x="512419" y="2038502"/>
                    <a:pt x="511860" y="2039848"/>
                    <a:pt x="511492" y="2040369"/>
                  </a:cubicBezTo>
                  <a:cubicBezTo>
                    <a:pt x="510946" y="2041182"/>
                    <a:pt x="509587" y="2041448"/>
                    <a:pt x="509219" y="2042223"/>
                  </a:cubicBezTo>
                  <a:cubicBezTo>
                    <a:pt x="508469" y="2043417"/>
                    <a:pt x="509473" y="2045093"/>
                    <a:pt x="508965" y="2046312"/>
                  </a:cubicBezTo>
                  <a:cubicBezTo>
                    <a:pt x="508698" y="2046985"/>
                    <a:pt x="507631" y="2047582"/>
                    <a:pt x="507060" y="2048065"/>
                  </a:cubicBezTo>
                  <a:cubicBezTo>
                    <a:pt x="504913" y="2050554"/>
                    <a:pt x="506869" y="2052345"/>
                    <a:pt x="505688" y="2054910"/>
                  </a:cubicBezTo>
                  <a:cubicBezTo>
                    <a:pt x="503745" y="2056028"/>
                    <a:pt x="502805" y="2057742"/>
                    <a:pt x="502907" y="2059825"/>
                  </a:cubicBezTo>
                  <a:cubicBezTo>
                    <a:pt x="502970" y="2062657"/>
                    <a:pt x="504609" y="2061464"/>
                    <a:pt x="505015" y="2063241"/>
                  </a:cubicBezTo>
                  <a:cubicBezTo>
                    <a:pt x="505383" y="2064740"/>
                    <a:pt x="506171" y="2066188"/>
                    <a:pt x="505167" y="2068004"/>
                  </a:cubicBezTo>
                  <a:cubicBezTo>
                    <a:pt x="503631" y="2070239"/>
                    <a:pt x="501751" y="2068004"/>
                    <a:pt x="500405" y="2069833"/>
                  </a:cubicBezTo>
                  <a:cubicBezTo>
                    <a:pt x="495782" y="2076234"/>
                    <a:pt x="511975" y="2076157"/>
                    <a:pt x="510336" y="2081923"/>
                  </a:cubicBezTo>
                  <a:cubicBezTo>
                    <a:pt x="506349" y="2082558"/>
                    <a:pt x="501408" y="2078951"/>
                    <a:pt x="499160" y="2083003"/>
                  </a:cubicBezTo>
                  <a:cubicBezTo>
                    <a:pt x="496303" y="2087803"/>
                    <a:pt x="503212" y="2096846"/>
                    <a:pt x="495439" y="2098814"/>
                  </a:cubicBezTo>
                  <a:cubicBezTo>
                    <a:pt x="491324" y="2099818"/>
                    <a:pt x="489254" y="2096287"/>
                    <a:pt x="489356" y="2102573"/>
                  </a:cubicBezTo>
                  <a:cubicBezTo>
                    <a:pt x="489407" y="2108225"/>
                    <a:pt x="492480" y="2109647"/>
                    <a:pt x="495782" y="2112987"/>
                  </a:cubicBezTo>
                  <a:cubicBezTo>
                    <a:pt x="498741" y="2115896"/>
                    <a:pt x="499617" y="2120849"/>
                    <a:pt x="500176" y="2124900"/>
                  </a:cubicBezTo>
                  <a:cubicBezTo>
                    <a:pt x="500659" y="2127694"/>
                    <a:pt x="498881" y="2131936"/>
                    <a:pt x="500024" y="2134616"/>
                  </a:cubicBezTo>
                  <a:cubicBezTo>
                    <a:pt x="500913" y="2136546"/>
                    <a:pt x="502856" y="2136660"/>
                    <a:pt x="504494" y="2138337"/>
                  </a:cubicBezTo>
                  <a:cubicBezTo>
                    <a:pt x="507288" y="2141156"/>
                    <a:pt x="505688" y="2143912"/>
                    <a:pt x="507174" y="2146223"/>
                  </a:cubicBezTo>
                  <a:cubicBezTo>
                    <a:pt x="510070" y="2150757"/>
                    <a:pt x="517740" y="2150198"/>
                    <a:pt x="521055" y="2154923"/>
                  </a:cubicBezTo>
                  <a:cubicBezTo>
                    <a:pt x="523138" y="2157869"/>
                    <a:pt x="522020" y="2161285"/>
                    <a:pt x="526199" y="2163076"/>
                  </a:cubicBezTo>
                  <a:cubicBezTo>
                    <a:pt x="528459" y="2164156"/>
                    <a:pt x="531469" y="2162848"/>
                    <a:pt x="533476" y="2164714"/>
                  </a:cubicBezTo>
                  <a:cubicBezTo>
                    <a:pt x="535457" y="2166797"/>
                    <a:pt x="533476" y="2168652"/>
                    <a:pt x="534581" y="2170696"/>
                  </a:cubicBezTo>
                  <a:cubicBezTo>
                    <a:pt x="535990" y="2173376"/>
                    <a:pt x="540029" y="2173376"/>
                    <a:pt x="541997" y="2175421"/>
                  </a:cubicBezTo>
                  <a:cubicBezTo>
                    <a:pt x="542670" y="2175878"/>
                    <a:pt x="542912" y="2176805"/>
                    <a:pt x="543331" y="2177478"/>
                  </a:cubicBezTo>
                  <a:cubicBezTo>
                    <a:pt x="544118" y="2178735"/>
                    <a:pt x="545388" y="2179853"/>
                    <a:pt x="546569" y="2180742"/>
                  </a:cubicBezTo>
                  <a:cubicBezTo>
                    <a:pt x="548322" y="2182202"/>
                    <a:pt x="550278" y="2182418"/>
                    <a:pt x="550697" y="2184806"/>
                  </a:cubicBezTo>
                  <a:cubicBezTo>
                    <a:pt x="550811" y="2185504"/>
                    <a:pt x="550697" y="2186622"/>
                    <a:pt x="551040" y="2187181"/>
                  </a:cubicBezTo>
                  <a:cubicBezTo>
                    <a:pt x="551675" y="2188337"/>
                    <a:pt x="553491" y="2188819"/>
                    <a:pt x="554583" y="2189264"/>
                  </a:cubicBezTo>
                  <a:cubicBezTo>
                    <a:pt x="555853" y="2189899"/>
                    <a:pt x="556742" y="2190165"/>
                    <a:pt x="557098" y="2191384"/>
                  </a:cubicBezTo>
                  <a:cubicBezTo>
                    <a:pt x="557479" y="2192464"/>
                    <a:pt x="557212" y="2193810"/>
                    <a:pt x="557618" y="2194699"/>
                  </a:cubicBezTo>
                  <a:cubicBezTo>
                    <a:pt x="558253" y="2196414"/>
                    <a:pt x="560933" y="2196490"/>
                    <a:pt x="561568" y="2198014"/>
                  </a:cubicBezTo>
                  <a:cubicBezTo>
                    <a:pt x="562127" y="2199690"/>
                    <a:pt x="560641" y="2201506"/>
                    <a:pt x="561720" y="2203221"/>
                  </a:cubicBezTo>
                  <a:cubicBezTo>
                    <a:pt x="562775" y="2204631"/>
                    <a:pt x="565137" y="2204783"/>
                    <a:pt x="565581" y="2206675"/>
                  </a:cubicBezTo>
                  <a:cubicBezTo>
                    <a:pt x="565988" y="2208060"/>
                    <a:pt x="565073" y="2209317"/>
                    <a:pt x="565251" y="2210663"/>
                  </a:cubicBezTo>
                  <a:cubicBezTo>
                    <a:pt x="565530" y="2212822"/>
                    <a:pt x="568947" y="2215019"/>
                    <a:pt x="568185" y="2217216"/>
                  </a:cubicBezTo>
                  <a:cubicBezTo>
                    <a:pt x="567893" y="2217839"/>
                    <a:pt x="566953" y="2218626"/>
                    <a:pt x="566585" y="2219261"/>
                  </a:cubicBezTo>
                  <a:cubicBezTo>
                    <a:pt x="565683" y="2220861"/>
                    <a:pt x="565137" y="2222982"/>
                    <a:pt x="565937" y="2224620"/>
                  </a:cubicBezTo>
                  <a:cubicBezTo>
                    <a:pt x="566585" y="2226106"/>
                    <a:pt x="567816" y="2226106"/>
                    <a:pt x="569340" y="2226106"/>
                  </a:cubicBezTo>
                  <a:cubicBezTo>
                    <a:pt x="572147" y="2225878"/>
                    <a:pt x="575894" y="2225802"/>
                    <a:pt x="578269" y="2227110"/>
                  </a:cubicBezTo>
                  <a:cubicBezTo>
                    <a:pt x="578129" y="2232202"/>
                    <a:pt x="571157" y="2231275"/>
                    <a:pt x="571245" y="2236673"/>
                  </a:cubicBezTo>
                  <a:cubicBezTo>
                    <a:pt x="571296" y="2240991"/>
                    <a:pt x="576021" y="2242032"/>
                    <a:pt x="579246" y="2243518"/>
                  </a:cubicBezTo>
                  <a:cubicBezTo>
                    <a:pt x="580580" y="2244293"/>
                    <a:pt x="581393" y="2244890"/>
                    <a:pt x="582256" y="2246007"/>
                  </a:cubicBezTo>
                  <a:cubicBezTo>
                    <a:pt x="583857" y="2248242"/>
                    <a:pt x="585952" y="2250097"/>
                    <a:pt x="587413" y="2252294"/>
                  </a:cubicBezTo>
                  <a:cubicBezTo>
                    <a:pt x="588860" y="2254338"/>
                    <a:pt x="588581" y="2256091"/>
                    <a:pt x="587755" y="2258479"/>
                  </a:cubicBezTo>
                  <a:cubicBezTo>
                    <a:pt x="586663" y="2261603"/>
                    <a:pt x="586562" y="2262936"/>
                    <a:pt x="586752" y="2266137"/>
                  </a:cubicBezTo>
                  <a:cubicBezTo>
                    <a:pt x="586866" y="2267699"/>
                    <a:pt x="586460" y="2269261"/>
                    <a:pt x="586613" y="2270785"/>
                  </a:cubicBezTo>
                  <a:cubicBezTo>
                    <a:pt x="586752" y="2273173"/>
                    <a:pt x="588860" y="2275027"/>
                    <a:pt x="588670" y="2277300"/>
                  </a:cubicBezTo>
                  <a:cubicBezTo>
                    <a:pt x="595731" y="2282291"/>
                    <a:pt x="587908" y="2293378"/>
                    <a:pt x="587413" y="2299144"/>
                  </a:cubicBezTo>
                  <a:cubicBezTo>
                    <a:pt x="586981" y="2303830"/>
                    <a:pt x="589356" y="2308440"/>
                    <a:pt x="590511" y="2312720"/>
                  </a:cubicBezTo>
                  <a:cubicBezTo>
                    <a:pt x="592188" y="2319121"/>
                    <a:pt x="592035" y="2323884"/>
                    <a:pt x="595160" y="2329840"/>
                  </a:cubicBezTo>
                  <a:cubicBezTo>
                    <a:pt x="597839" y="2334856"/>
                    <a:pt x="599605" y="2339581"/>
                    <a:pt x="602361" y="2344458"/>
                  </a:cubicBezTo>
                  <a:cubicBezTo>
                    <a:pt x="609257" y="2356815"/>
                    <a:pt x="608482" y="2366378"/>
                    <a:pt x="600036" y="2377503"/>
                  </a:cubicBezTo>
                  <a:cubicBezTo>
                    <a:pt x="596582" y="2382075"/>
                    <a:pt x="591070" y="2382672"/>
                    <a:pt x="587413" y="2387206"/>
                  </a:cubicBezTo>
                  <a:cubicBezTo>
                    <a:pt x="584784" y="2390521"/>
                    <a:pt x="584390" y="2391676"/>
                    <a:pt x="581190" y="2394318"/>
                  </a:cubicBezTo>
                  <a:cubicBezTo>
                    <a:pt x="579348" y="2396032"/>
                    <a:pt x="577532" y="2397887"/>
                    <a:pt x="576186" y="2399817"/>
                  </a:cubicBezTo>
                  <a:cubicBezTo>
                    <a:pt x="573151" y="2404694"/>
                    <a:pt x="566661" y="2410383"/>
                    <a:pt x="565683" y="2416009"/>
                  </a:cubicBezTo>
                  <a:cubicBezTo>
                    <a:pt x="564768" y="2421254"/>
                    <a:pt x="566445" y="2427693"/>
                    <a:pt x="566737" y="2433091"/>
                  </a:cubicBezTo>
                  <a:cubicBezTo>
                    <a:pt x="566851" y="2434539"/>
                    <a:pt x="566699" y="2436583"/>
                    <a:pt x="565848" y="2437739"/>
                  </a:cubicBezTo>
                  <a:cubicBezTo>
                    <a:pt x="565289" y="2438514"/>
                    <a:pt x="564464" y="2438958"/>
                    <a:pt x="563803" y="2439784"/>
                  </a:cubicBezTo>
                  <a:cubicBezTo>
                    <a:pt x="562673" y="2441536"/>
                    <a:pt x="563054" y="2443543"/>
                    <a:pt x="562216" y="2445512"/>
                  </a:cubicBezTo>
                  <a:cubicBezTo>
                    <a:pt x="561416" y="2447226"/>
                    <a:pt x="560641" y="2448674"/>
                    <a:pt x="560120" y="2450541"/>
                  </a:cubicBezTo>
                  <a:cubicBezTo>
                    <a:pt x="559117" y="2454402"/>
                    <a:pt x="554723" y="2454402"/>
                    <a:pt x="553999" y="2457945"/>
                  </a:cubicBezTo>
                  <a:cubicBezTo>
                    <a:pt x="553732" y="2459240"/>
                    <a:pt x="553199" y="2459989"/>
                    <a:pt x="552792" y="2461107"/>
                  </a:cubicBezTo>
                  <a:cubicBezTo>
                    <a:pt x="552119" y="2463076"/>
                    <a:pt x="552678" y="2466390"/>
                    <a:pt x="553148" y="2468321"/>
                  </a:cubicBezTo>
                  <a:cubicBezTo>
                    <a:pt x="551967" y="2470289"/>
                    <a:pt x="552234" y="2473350"/>
                    <a:pt x="551675" y="2475610"/>
                  </a:cubicBezTo>
                  <a:cubicBezTo>
                    <a:pt x="551268" y="2476919"/>
                    <a:pt x="551332" y="2477998"/>
                    <a:pt x="551891" y="2479255"/>
                  </a:cubicBezTo>
                  <a:cubicBezTo>
                    <a:pt x="552792" y="2481414"/>
                    <a:pt x="553199" y="2483091"/>
                    <a:pt x="552792" y="2485212"/>
                  </a:cubicBezTo>
                  <a:cubicBezTo>
                    <a:pt x="552335" y="2487599"/>
                    <a:pt x="552869" y="2490012"/>
                    <a:pt x="552792" y="2492463"/>
                  </a:cubicBezTo>
                  <a:cubicBezTo>
                    <a:pt x="552640" y="2495778"/>
                    <a:pt x="552996" y="2499055"/>
                    <a:pt x="552792" y="2502471"/>
                  </a:cubicBezTo>
                  <a:cubicBezTo>
                    <a:pt x="552742" y="2503512"/>
                    <a:pt x="552538" y="2504567"/>
                    <a:pt x="552386" y="2505709"/>
                  </a:cubicBezTo>
                  <a:cubicBezTo>
                    <a:pt x="552335" y="2508135"/>
                    <a:pt x="551268" y="2510548"/>
                    <a:pt x="551332" y="2512822"/>
                  </a:cubicBezTo>
                  <a:cubicBezTo>
                    <a:pt x="551408" y="2515539"/>
                    <a:pt x="552119" y="2518181"/>
                    <a:pt x="553389" y="2520416"/>
                  </a:cubicBezTo>
                  <a:cubicBezTo>
                    <a:pt x="555955" y="2525026"/>
                    <a:pt x="560298" y="2528379"/>
                    <a:pt x="564133" y="2531872"/>
                  </a:cubicBezTo>
                  <a:cubicBezTo>
                    <a:pt x="568566" y="2535885"/>
                    <a:pt x="577824" y="2542133"/>
                    <a:pt x="579907" y="2548051"/>
                  </a:cubicBezTo>
                  <a:cubicBezTo>
                    <a:pt x="581698" y="2553080"/>
                    <a:pt x="581393" y="2560256"/>
                    <a:pt x="583069" y="2565501"/>
                  </a:cubicBezTo>
                  <a:cubicBezTo>
                    <a:pt x="584301" y="2569489"/>
                    <a:pt x="586752" y="2573362"/>
                    <a:pt x="587413" y="2577007"/>
                  </a:cubicBezTo>
                  <a:cubicBezTo>
                    <a:pt x="588022" y="2579789"/>
                    <a:pt x="586460" y="2584107"/>
                    <a:pt x="588314" y="2586456"/>
                  </a:cubicBezTo>
                  <a:cubicBezTo>
                    <a:pt x="590740" y="2589428"/>
                    <a:pt x="594982" y="2588501"/>
                    <a:pt x="597357" y="2592298"/>
                  </a:cubicBezTo>
                  <a:cubicBezTo>
                    <a:pt x="599147" y="2594978"/>
                    <a:pt x="600036" y="2597099"/>
                    <a:pt x="601078" y="2600591"/>
                  </a:cubicBezTo>
                  <a:cubicBezTo>
                    <a:pt x="603021" y="2606878"/>
                    <a:pt x="603122" y="2613609"/>
                    <a:pt x="605472" y="2619933"/>
                  </a:cubicBezTo>
                  <a:cubicBezTo>
                    <a:pt x="607745" y="2626042"/>
                    <a:pt x="606920" y="2625966"/>
                    <a:pt x="606069" y="2632252"/>
                  </a:cubicBezTo>
                  <a:cubicBezTo>
                    <a:pt x="605320" y="2638361"/>
                    <a:pt x="607593" y="2640215"/>
                    <a:pt x="611251" y="2644165"/>
                  </a:cubicBezTo>
                  <a:cubicBezTo>
                    <a:pt x="615632" y="2648966"/>
                    <a:pt x="614603" y="2650147"/>
                    <a:pt x="615454" y="2656370"/>
                  </a:cubicBezTo>
                  <a:cubicBezTo>
                    <a:pt x="615924" y="2660421"/>
                    <a:pt x="618947" y="2664587"/>
                    <a:pt x="617791" y="2668714"/>
                  </a:cubicBezTo>
                  <a:cubicBezTo>
                    <a:pt x="615924" y="2675674"/>
                    <a:pt x="612406" y="2674073"/>
                    <a:pt x="614667" y="2681592"/>
                  </a:cubicBezTo>
                  <a:cubicBezTo>
                    <a:pt x="615886" y="2685872"/>
                    <a:pt x="617562" y="2690152"/>
                    <a:pt x="617969" y="2694470"/>
                  </a:cubicBezTo>
                  <a:cubicBezTo>
                    <a:pt x="618324" y="2698927"/>
                    <a:pt x="616051" y="2703360"/>
                    <a:pt x="616673" y="2707601"/>
                  </a:cubicBezTo>
                  <a:cubicBezTo>
                    <a:pt x="617613" y="2714040"/>
                    <a:pt x="624674" y="2713520"/>
                    <a:pt x="626046" y="2719946"/>
                  </a:cubicBezTo>
                  <a:cubicBezTo>
                    <a:pt x="626897" y="2724048"/>
                    <a:pt x="624192" y="2728252"/>
                    <a:pt x="625335" y="2732747"/>
                  </a:cubicBezTo>
                  <a:cubicBezTo>
                    <a:pt x="626414" y="2737510"/>
                    <a:pt x="629577" y="2739377"/>
                    <a:pt x="632078" y="2742056"/>
                  </a:cubicBezTo>
                  <a:lnTo>
                    <a:pt x="938733" y="2861297"/>
                  </a:lnTo>
                  <a:lnTo>
                    <a:pt x="938733" y="1324914"/>
                  </a:lnTo>
                  <a:cubicBezTo>
                    <a:pt x="937171" y="1323200"/>
                    <a:pt x="935723" y="1321117"/>
                    <a:pt x="933640" y="1321523"/>
                  </a:cubicBezTo>
                  <a:close/>
                  <a:moveTo>
                    <a:pt x="815581" y="1209903"/>
                  </a:moveTo>
                  <a:cubicBezTo>
                    <a:pt x="814616" y="1211313"/>
                    <a:pt x="813206" y="1210690"/>
                    <a:pt x="811898" y="1212062"/>
                  </a:cubicBezTo>
                  <a:cubicBezTo>
                    <a:pt x="810933" y="1212951"/>
                    <a:pt x="810171" y="1215859"/>
                    <a:pt x="810933" y="1217307"/>
                  </a:cubicBezTo>
                  <a:cubicBezTo>
                    <a:pt x="811529" y="1218463"/>
                    <a:pt x="813485" y="1218463"/>
                    <a:pt x="813714" y="1219987"/>
                  </a:cubicBezTo>
                  <a:cubicBezTo>
                    <a:pt x="813422" y="1222184"/>
                    <a:pt x="823544" y="1221511"/>
                    <a:pt x="825779" y="1221219"/>
                  </a:cubicBezTo>
                  <a:cubicBezTo>
                    <a:pt x="829017" y="1220812"/>
                    <a:pt x="835964" y="1218349"/>
                    <a:pt x="838682" y="1220736"/>
                  </a:cubicBezTo>
                  <a:cubicBezTo>
                    <a:pt x="841438" y="1223225"/>
                    <a:pt x="839508" y="1226019"/>
                    <a:pt x="844118" y="1226312"/>
                  </a:cubicBezTo>
                  <a:cubicBezTo>
                    <a:pt x="849363" y="1226616"/>
                    <a:pt x="851966" y="1222108"/>
                    <a:pt x="857478" y="1222514"/>
                  </a:cubicBezTo>
                  <a:cubicBezTo>
                    <a:pt x="864285" y="1223225"/>
                    <a:pt x="872616" y="1224152"/>
                    <a:pt x="876338" y="1216825"/>
                  </a:cubicBezTo>
                  <a:cubicBezTo>
                    <a:pt x="877862" y="1213891"/>
                    <a:pt x="876782" y="1211313"/>
                    <a:pt x="873620" y="1210945"/>
                  </a:cubicBezTo>
                  <a:cubicBezTo>
                    <a:pt x="872134" y="1210690"/>
                    <a:pt x="870648" y="1211021"/>
                    <a:pt x="869607" y="1212062"/>
                  </a:cubicBezTo>
                  <a:cubicBezTo>
                    <a:pt x="868679" y="1212951"/>
                    <a:pt x="868819" y="1214932"/>
                    <a:pt x="867854" y="1215669"/>
                  </a:cubicBezTo>
                  <a:cubicBezTo>
                    <a:pt x="867219" y="1216190"/>
                    <a:pt x="863803" y="1216190"/>
                    <a:pt x="863091" y="1215783"/>
                  </a:cubicBezTo>
                  <a:cubicBezTo>
                    <a:pt x="861898" y="1215186"/>
                    <a:pt x="862495" y="1214666"/>
                    <a:pt x="861834" y="1213739"/>
                  </a:cubicBezTo>
                  <a:cubicBezTo>
                    <a:pt x="860450" y="1211618"/>
                    <a:pt x="859523" y="1212138"/>
                    <a:pt x="857097" y="1212138"/>
                  </a:cubicBezTo>
                  <a:cubicBezTo>
                    <a:pt x="856322" y="1212138"/>
                    <a:pt x="853351" y="1212697"/>
                    <a:pt x="852754" y="1212062"/>
                  </a:cubicBezTo>
                  <a:cubicBezTo>
                    <a:pt x="850811" y="1210690"/>
                    <a:pt x="852373" y="1208862"/>
                    <a:pt x="849249" y="1208227"/>
                  </a:cubicBezTo>
                  <a:cubicBezTo>
                    <a:pt x="845642" y="1207414"/>
                    <a:pt x="842708" y="1208862"/>
                    <a:pt x="839800" y="1210310"/>
                  </a:cubicBezTo>
                  <a:cubicBezTo>
                    <a:pt x="837272" y="1211618"/>
                    <a:pt x="829640" y="1212291"/>
                    <a:pt x="826998" y="1210830"/>
                  </a:cubicBezTo>
                  <a:cubicBezTo>
                    <a:pt x="824852" y="1209687"/>
                    <a:pt x="823277" y="1200975"/>
                    <a:pt x="821118" y="1206525"/>
                  </a:cubicBezTo>
                  <a:cubicBezTo>
                    <a:pt x="820597" y="1207897"/>
                    <a:pt x="820191" y="1210830"/>
                    <a:pt x="818299" y="1209192"/>
                  </a:cubicBezTo>
                  <a:cubicBezTo>
                    <a:pt x="816990" y="1208112"/>
                    <a:pt x="818248" y="1205852"/>
                    <a:pt x="816584" y="1204925"/>
                  </a:cubicBezTo>
                  <a:cubicBezTo>
                    <a:pt x="815581" y="1206334"/>
                    <a:pt x="816584" y="1208417"/>
                    <a:pt x="815581" y="1209903"/>
                  </a:cubicBezTo>
                  <a:close/>
                  <a:moveTo>
                    <a:pt x="925677" y="1050734"/>
                  </a:moveTo>
                  <a:cubicBezTo>
                    <a:pt x="924267" y="1053820"/>
                    <a:pt x="928992" y="1056347"/>
                    <a:pt x="931595" y="1056830"/>
                  </a:cubicBezTo>
                  <a:cubicBezTo>
                    <a:pt x="934085" y="1057313"/>
                    <a:pt x="936434" y="1057655"/>
                    <a:pt x="938733" y="1058176"/>
                  </a:cubicBezTo>
                  <a:lnTo>
                    <a:pt x="938733" y="1046784"/>
                  </a:lnTo>
                  <a:cubicBezTo>
                    <a:pt x="933716" y="1046721"/>
                    <a:pt x="927646" y="1046378"/>
                    <a:pt x="925677" y="1050734"/>
                  </a:cubicBezTo>
                  <a:close/>
                  <a:moveTo>
                    <a:pt x="134759" y="569937"/>
                  </a:moveTo>
                  <a:cubicBezTo>
                    <a:pt x="135813" y="569645"/>
                    <a:pt x="135254" y="568718"/>
                    <a:pt x="135547" y="567715"/>
                  </a:cubicBezTo>
                  <a:cubicBezTo>
                    <a:pt x="135547" y="567156"/>
                    <a:pt x="135432" y="566292"/>
                    <a:pt x="135547" y="565696"/>
                  </a:cubicBezTo>
                  <a:cubicBezTo>
                    <a:pt x="135750" y="564845"/>
                    <a:pt x="136143" y="564362"/>
                    <a:pt x="136626" y="563765"/>
                  </a:cubicBezTo>
                  <a:cubicBezTo>
                    <a:pt x="137337" y="562394"/>
                    <a:pt x="137147" y="561644"/>
                    <a:pt x="136905" y="560197"/>
                  </a:cubicBezTo>
                  <a:cubicBezTo>
                    <a:pt x="136778" y="559485"/>
                    <a:pt x="136588" y="558444"/>
                    <a:pt x="136740" y="557745"/>
                  </a:cubicBezTo>
                  <a:cubicBezTo>
                    <a:pt x="136994" y="556920"/>
                    <a:pt x="137667" y="556475"/>
                    <a:pt x="137998" y="555764"/>
                  </a:cubicBezTo>
                  <a:cubicBezTo>
                    <a:pt x="138709" y="554316"/>
                    <a:pt x="137591" y="552678"/>
                    <a:pt x="138049" y="551116"/>
                  </a:cubicBezTo>
                  <a:cubicBezTo>
                    <a:pt x="138150" y="550710"/>
                    <a:pt x="138747" y="549960"/>
                    <a:pt x="138976" y="549440"/>
                  </a:cubicBezTo>
                  <a:cubicBezTo>
                    <a:pt x="139941" y="547801"/>
                    <a:pt x="141973" y="547103"/>
                    <a:pt x="142798" y="545426"/>
                  </a:cubicBezTo>
                  <a:cubicBezTo>
                    <a:pt x="143217" y="544677"/>
                    <a:pt x="142836" y="544385"/>
                    <a:pt x="143852" y="543979"/>
                  </a:cubicBezTo>
                  <a:cubicBezTo>
                    <a:pt x="144995" y="543458"/>
                    <a:pt x="146227" y="543750"/>
                    <a:pt x="147319" y="542861"/>
                  </a:cubicBezTo>
                  <a:cubicBezTo>
                    <a:pt x="148602" y="541667"/>
                    <a:pt x="150037" y="539800"/>
                    <a:pt x="150736" y="538238"/>
                  </a:cubicBezTo>
                  <a:cubicBezTo>
                    <a:pt x="151650" y="536536"/>
                    <a:pt x="151244" y="534631"/>
                    <a:pt x="151764" y="532815"/>
                  </a:cubicBezTo>
                  <a:cubicBezTo>
                    <a:pt x="153073" y="528129"/>
                    <a:pt x="163258" y="526859"/>
                    <a:pt x="160553" y="521246"/>
                  </a:cubicBezTo>
                  <a:cubicBezTo>
                    <a:pt x="159727" y="519531"/>
                    <a:pt x="157683" y="518413"/>
                    <a:pt x="155714" y="519010"/>
                  </a:cubicBezTo>
                  <a:cubicBezTo>
                    <a:pt x="154774" y="519302"/>
                    <a:pt x="154482" y="519938"/>
                    <a:pt x="153924" y="520750"/>
                  </a:cubicBezTo>
                  <a:cubicBezTo>
                    <a:pt x="153454" y="521385"/>
                    <a:pt x="153073" y="522211"/>
                    <a:pt x="152400" y="522655"/>
                  </a:cubicBezTo>
                  <a:cubicBezTo>
                    <a:pt x="151879" y="522947"/>
                    <a:pt x="150875" y="522833"/>
                    <a:pt x="150304" y="523138"/>
                  </a:cubicBezTo>
                  <a:cubicBezTo>
                    <a:pt x="148501" y="523773"/>
                    <a:pt x="147942" y="524700"/>
                    <a:pt x="147383" y="526491"/>
                  </a:cubicBezTo>
                  <a:cubicBezTo>
                    <a:pt x="146583" y="528675"/>
                    <a:pt x="145402" y="527418"/>
                    <a:pt x="143510" y="527938"/>
                  </a:cubicBezTo>
                  <a:cubicBezTo>
                    <a:pt x="143421" y="528675"/>
                    <a:pt x="143675" y="529170"/>
                    <a:pt x="143421" y="529755"/>
                  </a:cubicBezTo>
                  <a:cubicBezTo>
                    <a:pt x="142989" y="530580"/>
                    <a:pt x="142100" y="531025"/>
                    <a:pt x="141833" y="532066"/>
                  </a:cubicBezTo>
                  <a:cubicBezTo>
                    <a:pt x="141503" y="533780"/>
                    <a:pt x="142709" y="535304"/>
                    <a:pt x="142709" y="536905"/>
                  </a:cubicBezTo>
                  <a:cubicBezTo>
                    <a:pt x="142709" y="537946"/>
                    <a:pt x="142278" y="538352"/>
                    <a:pt x="142138" y="539318"/>
                  </a:cubicBezTo>
                  <a:cubicBezTo>
                    <a:pt x="141973" y="540029"/>
                    <a:pt x="142392" y="540956"/>
                    <a:pt x="142316" y="541667"/>
                  </a:cubicBezTo>
                  <a:cubicBezTo>
                    <a:pt x="142316" y="542594"/>
                    <a:pt x="141833" y="546277"/>
                    <a:pt x="140563" y="545718"/>
                  </a:cubicBezTo>
                  <a:cubicBezTo>
                    <a:pt x="140868" y="544499"/>
                    <a:pt x="139560" y="544195"/>
                    <a:pt x="138747" y="544499"/>
                  </a:cubicBezTo>
                  <a:cubicBezTo>
                    <a:pt x="137591" y="544791"/>
                    <a:pt x="137591" y="545718"/>
                    <a:pt x="136512" y="546277"/>
                  </a:cubicBezTo>
                  <a:cubicBezTo>
                    <a:pt x="135547" y="546798"/>
                    <a:pt x="133730" y="546658"/>
                    <a:pt x="133134" y="547700"/>
                  </a:cubicBezTo>
                  <a:cubicBezTo>
                    <a:pt x="132575" y="548703"/>
                    <a:pt x="133756" y="550189"/>
                    <a:pt x="134175" y="550887"/>
                  </a:cubicBezTo>
                  <a:cubicBezTo>
                    <a:pt x="134912" y="552424"/>
                    <a:pt x="135661" y="554431"/>
                    <a:pt x="135991" y="556107"/>
                  </a:cubicBezTo>
                  <a:cubicBezTo>
                    <a:pt x="136359" y="557441"/>
                    <a:pt x="135293" y="558444"/>
                    <a:pt x="135089" y="559676"/>
                  </a:cubicBezTo>
                  <a:cubicBezTo>
                    <a:pt x="134835" y="561797"/>
                    <a:pt x="136258" y="563511"/>
                    <a:pt x="134213" y="564845"/>
                  </a:cubicBezTo>
                  <a:cubicBezTo>
                    <a:pt x="133311" y="565365"/>
                    <a:pt x="132727" y="565594"/>
                    <a:pt x="132575" y="567004"/>
                  </a:cubicBezTo>
                  <a:cubicBezTo>
                    <a:pt x="132321" y="568198"/>
                    <a:pt x="132943" y="570458"/>
                    <a:pt x="134759" y="569937"/>
                  </a:cubicBezTo>
                  <a:close/>
                  <a:moveTo>
                    <a:pt x="827671" y="1145908"/>
                  </a:moveTo>
                  <a:cubicBezTo>
                    <a:pt x="832357" y="1146136"/>
                    <a:pt x="833551" y="1140891"/>
                    <a:pt x="829716" y="1138618"/>
                  </a:cubicBezTo>
                  <a:cubicBezTo>
                    <a:pt x="827620" y="1137348"/>
                    <a:pt x="824712" y="1137234"/>
                    <a:pt x="823734" y="1134859"/>
                  </a:cubicBezTo>
                  <a:cubicBezTo>
                    <a:pt x="822909" y="1132738"/>
                    <a:pt x="823836" y="1130388"/>
                    <a:pt x="823061" y="1128420"/>
                  </a:cubicBezTo>
                  <a:cubicBezTo>
                    <a:pt x="820674" y="1121803"/>
                    <a:pt x="814133" y="1123924"/>
                    <a:pt x="809510" y="1121092"/>
                  </a:cubicBezTo>
                  <a:cubicBezTo>
                    <a:pt x="806805" y="1119530"/>
                    <a:pt x="804786" y="1115402"/>
                    <a:pt x="801331" y="1115580"/>
                  </a:cubicBezTo>
                  <a:cubicBezTo>
                    <a:pt x="799655" y="1114018"/>
                    <a:pt x="796086" y="1114691"/>
                    <a:pt x="796645" y="1117625"/>
                  </a:cubicBezTo>
                  <a:cubicBezTo>
                    <a:pt x="796937" y="1119085"/>
                    <a:pt x="799833" y="1121092"/>
                    <a:pt x="800950" y="1122057"/>
                  </a:cubicBezTo>
                  <a:cubicBezTo>
                    <a:pt x="803338" y="1124216"/>
                    <a:pt x="806945" y="1123772"/>
                    <a:pt x="809256" y="1125816"/>
                  </a:cubicBezTo>
                  <a:cubicBezTo>
                    <a:pt x="810488" y="1127010"/>
                    <a:pt x="810323" y="1128229"/>
                    <a:pt x="811263" y="1129309"/>
                  </a:cubicBezTo>
                  <a:cubicBezTo>
                    <a:pt x="812304" y="1130731"/>
                    <a:pt x="814463" y="1130909"/>
                    <a:pt x="815936" y="1131951"/>
                  </a:cubicBezTo>
                  <a:cubicBezTo>
                    <a:pt x="818946" y="1134033"/>
                    <a:pt x="818591" y="1137907"/>
                    <a:pt x="820940" y="1140663"/>
                  </a:cubicBezTo>
                  <a:cubicBezTo>
                    <a:pt x="823239" y="1143114"/>
                    <a:pt x="823836" y="1145832"/>
                    <a:pt x="827671" y="1145908"/>
                  </a:cubicBezTo>
                  <a:close/>
                  <a:moveTo>
                    <a:pt x="919314" y="1065542"/>
                  </a:moveTo>
                  <a:cubicBezTo>
                    <a:pt x="916927" y="1066546"/>
                    <a:pt x="917600" y="1067993"/>
                    <a:pt x="919429" y="1069149"/>
                  </a:cubicBezTo>
                  <a:cubicBezTo>
                    <a:pt x="920203" y="1069708"/>
                    <a:pt x="921067" y="1070267"/>
                    <a:pt x="921956" y="1070749"/>
                  </a:cubicBezTo>
                  <a:cubicBezTo>
                    <a:pt x="922705" y="1071079"/>
                    <a:pt x="924191" y="1071079"/>
                    <a:pt x="924788" y="1071714"/>
                  </a:cubicBezTo>
                  <a:cubicBezTo>
                    <a:pt x="926350" y="1073467"/>
                    <a:pt x="923709" y="1074026"/>
                    <a:pt x="922629" y="1074026"/>
                  </a:cubicBezTo>
                  <a:cubicBezTo>
                    <a:pt x="918006" y="1074216"/>
                    <a:pt x="913206" y="1071714"/>
                    <a:pt x="908786" y="1072756"/>
                  </a:cubicBezTo>
                  <a:cubicBezTo>
                    <a:pt x="906513" y="1073391"/>
                    <a:pt x="904354" y="1074280"/>
                    <a:pt x="902639" y="1072578"/>
                  </a:cubicBezTo>
                  <a:cubicBezTo>
                    <a:pt x="901344" y="1071079"/>
                    <a:pt x="900341" y="1070749"/>
                    <a:pt x="898143" y="1070597"/>
                  </a:cubicBezTo>
                  <a:cubicBezTo>
                    <a:pt x="896277" y="1070495"/>
                    <a:pt x="895870" y="1071156"/>
                    <a:pt x="894676" y="1072578"/>
                  </a:cubicBezTo>
                  <a:cubicBezTo>
                    <a:pt x="893305" y="1074026"/>
                    <a:pt x="892009" y="1074508"/>
                    <a:pt x="889888" y="1074585"/>
                  </a:cubicBezTo>
                  <a:cubicBezTo>
                    <a:pt x="887768" y="1074839"/>
                    <a:pt x="887577" y="1073581"/>
                    <a:pt x="885825" y="1073175"/>
                  </a:cubicBezTo>
                  <a:cubicBezTo>
                    <a:pt x="885418" y="1070381"/>
                    <a:pt x="877011" y="1073277"/>
                    <a:pt x="875144" y="1074026"/>
                  </a:cubicBezTo>
                  <a:cubicBezTo>
                    <a:pt x="874255" y="1074280"/>
                    <a:pt x="874064" y="1074737"/>
                    <a:pt x="873290" y="1075296"/>
                  </a:cubicBezTo>
                  <a:cubicBezTo>
                    <a:pt x="872616" y="1075994"/>
                    <a:pt x="872134" y="1075994"/>
                    <a:pt x="871321" y="1076401"/>
                  </a:cubicBezTo>
                  <a:cubicBezTo>
                    <a:pt x="869568" y="1077188"/>
                    <a:pt x="868260" y="1079309"/>
                    <a:pt x="867371" y="1080757"/>
                  </a:cubicBezTo>
                  <a:cubicBezTo>
                    <a:pt x="866559" y="1082243"/>
                    <a:pt x="864501" y="1084186"/>
                    <a:pt x="864247" y="1085786"/>
                  </a:cubicBezTo>
                  <a:cubicBezTo>
                    <a:pt x="863980" y="1087386"/>
                    <a:pt x="864806" y="1088161"/>
                    <a:pt x="865098" y="1089685"/>
                  </a:cubicBezTo>
                  <a:cubicBezTo>
                    <a:pt x="865517" y="1091107"/>
                    <a:pt x="864768" y="1092111"/>
                    <a:pt x="864476" y="1093520"/>
                  </a:cubicBezTo>
                  <a:cubicBezTo>
                    <a:pt x="864247" y="1094486"/>
                    <a:pt x="864362" y="1095413"/>
                    <a:pt x="864095" y="1096390"/>
                  </a:cubicBezTo>
                  <a:cubicBezTo>
                    <a:pt x="863879" y="1097127"/>
                    <a:pt x="862914" y="1097610"/>
                    <a:pt x="863434" y="1098511"/>
                  </a:cubicBezTo>
                  <a:cubicBezTo>
                    <a:pt x="864806" y="1101331"/>
                    <a:pt x="872464" y="1099324"/>
                    <a:pt x="874445" y="1098511"/>
                  </a:cubicBezTo>
                  <a:cubicBezTo>
                    <a:pt x="876782" y="1097508"/>
                    <a:pt x="880579" y="1095527"/>
                    <a:pt x="883107" y="1096568"/>
                  </a:cubicBezTo>
                  <a:cubicBezTo>
                    <a:pt x="886231" y="1097648"/>
                    <a:pt x="885304" y="1099959"/>
                    <a:pt x="883005" y="1100924"/>
                  </a:cubicBezTo>
                  <a:cubicBezTo>
                    <a:pt x="881100" y="1101750"/>
                    <a:pt x="878268" y="1101559"/>
                    <a:pt x="877785" y="1103934"/>
                  </a:cubicBezTo>
                  <a:cubicBezTo>
                    <a:pt x="877417" y="1105649"/>
                    <a:pt x="879500" y="1106690"/>
                    <a:pt x="879208" y="1108697"/>
                  </a:cubicBezTo>
                  <a:cubicBezTo>
                    <a:pt x="879055" y="1109700"/>
                    <a:pt x="878827" y="1109814"/>
                    <a:pt x="879055" y="1110856"/>
                  </a:cubicBezTo>
                  <a:cubicBezTo>
                    <a:pt x="879208" y="1111681"/>
                    <a:pt x="879386" y="1112126"/>
                    <a:pt x="879538" y="1113015"/>
                  </a:cubicBezTo>
                  <a:cubicBezTo>
                    <a:pt x="879614" y="1113726"/>
                    <a:pt x="878827" y="1115402"/>
                    <a:pt x="879652" y="1115656"/>
                  </a:cubicBezTo>
                  <a:cubicBezTo>
                    <a:pt x="880097" y="1116037"/>
                    <a:pt x="882218" y="1114691"/>
                    <a:pt x="882776" y="1114539"/>
                  </a:cubicBezTo>
                  <a:cubicBezTo>
                    <a:pt x="883704" y="1114437"/>
                    <a:pt x="886231" y="1114018"/>
                    <a:pt x="887094" y="1114691"/>
                  </a:cubicBezTo>
                  <a:cubicBezTo>
                    <a:pt x="889253" y="1116253"/>
                    <a:pt x="886421" y="1118374"/>
                    <a:pt x="885012" y="1119085"/>
                  </a:cubicBezTo>
                  <a:cubicBezTo>
                    <a:pt x="884046" y="1119746"/>
                    <a:pt x="881849" y="1120203"/>
                    <a:pt x="881176" y="1121384"/>
                  </a:cubicBezTo>
                  <a:cubicBezTo>
                    <a:pt x="881176" y="1121384"/>
                    <a:pt x="881100" y="1121498"/>
                    <a:pt x="881100" y="1121613"/>
                  </a:cubicBezTo>
                  <a:cubicBezTo>
                    <a:pt x="880884" y="1122616"/>
                    <a:pt x="881214" y="1124064"/>
                    <a:pt x="881100" y="1124927"/>
                  </a:cubicBezTo>
                  <a:cubicBezTo>
                    <a:pt x="880884" y="1127493"/>
                    <a:pt x="879652" y="1129169"/>
                    <a:pt x="877049" y="1129728"/>
                  </a:cubicBezTo>
                  <a:cubicBezTo>
                    <a:pt x="874699" y="1130173"/>
                    <a:pt x="874255" y="1128420"/>
                    <a:pt x="873175" y="1127010"/>
                  </a:cubicBezTo>
                  <a:cubicBezTo>
                    <a:pt x="872616" y="1126299"/>
                    <a:pt x="871981" y="1125220"/>
                    <a:pt x="870940" y="1125562"/>
                  </a:cubicBezTo>
                  <a:cubicBezTo>
                    <a:pt x="869454" y="1125931"/>
                    <a:pt x="870165" y="1127937"/>
                    <a:pt x="869721" y="1128941"/>
                  </a:cubicBezTo>
                  <a:cubicBezTo>
                    <a:pt x="868527" y="1132255"/>
                    <a:pt x="866216" y="1132890"/>
                    <a:pt x="869454" y="1135634"/>
                  </a:cubicBezTo>
                  <a:cubicBezTo>
                    <a:pt x="871461" y="1137348"/>
                    <a:pt x="874331" y="1139063"/>
                    <a:pt x="876744" y="1140104"/>
                  </a:cubicBezTo>
                  <a:cubicBezTo>
                    <a:pt x="880808" y="1142034"/>
                    <a:pt x="886726" y="1141514"/>
                    <a:pt x="888695" y="1146695"/>
                  </a:cubicBezTo>
                  <a:cubicBezTo>
                    <a:pt x="890219" y="1150480"/>
                    <a:pt x="886091" y="1151674"/>
                    <a:pt x="885825" y="1154912"/>
                  </a:cubicBezTo>
                  <a:cubicBezTo>
                    <a:pt x="885456" y="1161046"/>
                    <a:pt x="899147" y="1156665"/>
                    <a:pt x="897394" y="1162646"/>
                  </a:cubicBezTo>
                  <a:cubicBezTo>
                    <a:pt x="896696" y="1165250"/>
                    <a:pt x="886650" y="1165745"/>
                    <a:pt x="889584" y="1168946"/>
                  </a:cubicBezTo>
                  <a:cubicBezTo>
                    <a:pt x="890511" y="1169835"/>
                    <a:pt x="895172" y="1169162"/>
                    <a:pt x="896619" y="1169162"/>
                  </a:cubicBezTo>
                  <a:cubicBezTo>
                    <a:pt x="900518" y="1168946"/>
                    <a:pt x="905433" y="1167866"/>
                    <a:pt x="909192" y="1169492"/>
                  </a:cubicBezTo>
                  <a:cubicBezTo>
                    <a:pt x="909789" y="1174927"/>
                    <a:pt x="905662" y="1175308"/>
                    <a:pt x="901458" y="1175308"/>
                  </a:cubicBezTo>
                  <a:cubicBezTo>
                    <a:pt x="900341" y="1175308"/>
                    <a:pt x="889952" y="1176413"/>
                    <a:pt x="894499" y="1179017"/>
                  </a:cubicBezTo>
                  <a:cubicBezTo>
                    <a:pt x="895578" y="1179652"/>
                    <a:pt x="897661" y="1178090"/>
                    <a:pt x="898778" y="1177912"/>
                  </a:cubicBezTo>
                  <a:cubicBezTo>
                    <a:pt x="900671" y="1177721"/>
                    <a:pt x="901750" y="1178356"/>
                    <a:pt x="903427" y="1178496"/>
                  </a:cubicBezTo>
                  <a:cubicBezTo>
                    <a:pt x="905776" y="1178648"/>
                    <a:pt x="910043" y="1179207"/>
                    <a:pt x="912025" y="1177531"/>
                  </a:cubicBezTo>
                  <a:cubicBezTo>
                    <a:pt x="914145" y="1175791"/>
                    <a:pt x="913434" y="1172845"/>
                    <a:pt x="917003" y="1174191"/>
                  </a:cubicBezTo>
                  <a:cubicBezTo>
                    <a:pt x="918908" y="1175003"/>
                    <a:pt x="919949" y="1177353"/>
                    <a:pt x="922210" y="1177912"/>
                  </a:cubicBezTo>
                  <a:cubicBezTo>
                    <a:pt x="924039" y="1178356"/>
                    <a:pt x="926350" y="1177912"/>
                    <a:pt x="928166" y="1178090"/>
                  </a:cubicBezTo>
                  <a:cubicBezTo>
                    <a:pt x="931697" y="1178496"/>
                    <a:pt x="933894" y="1178432"/>
                    <a:pt x="935012" y="1181925"/>
                  </a:cubicBezTo>
                  <a:cubicBezTo>
                    <a:pt x="935875" y="1184795"/>
                    <a:pt x="935939" y="1188478"/>
                    <a:pt x="938733" y="1190218"/>
                  </a:cubicBezTo>
                  <a:lnTo>
                    <a:pt x="938733" y="1063269"/>
                  </a:lnTo>
                  <a:cubicBezTo>
                    <a:pt x="934643" y="1063790"/>
                    <a:pt x="929398" y="1062977"/>
                    <a:pt x="926642" y="1063790"/>
                  </a:cubicBezTo>
                  <a:cubicBezTo>
                    <a:pt x="924293" y="1064348"/>
                    <a:pt x="921397" y="1064615"/>
                    <a:pt x="919314" y="1065542"/>
                  </a:cubicBezTo>
                  <a:close/>
                  <a:moveTo>
                    <a:pt x="65824" y="722083"/>
                  </a:moveTo>
                  <a:cubicBezTo>
                    <a:pt x="68872" y="721969"/>
                    <a:pt x="72034" y="721855"/>
                    <a:pt x="75082" y="721855"/>
                  </a:cubicBezTo>
                  <a:cubicBezTo>
                    <a:pt x="78663" y="721753"/>
                    <a:pt x="73761" y="726287"/>
                    <a:pt x="72262" y="727036"/>
                  </a:cubicBezTo>
                  <a:cubicBezTo>
                    <a:pt x="69164" y="728332"/>
                    <a:pt x="65189" y="727963"/>
                    <a:pt x="65747" y="732574"/>
                  </a:cubicBezTo>
                  <a:cubicBezTo>
                    <a:pt x="66560" y="739419"/>
                    <a:pt x="73444" y="729716"/>
                    <a:pt x="76022" y="730529"/>
                  </a:cubicBezTo>
                  <a:cubicBezTo>
                    <a:pt x="77355" y="730859"/>
                    <a:pt x="77800" y="732091"/>
                    <a:pt x="76606" y="733501"/>
                  </a:cubicBezTo>
                  <a:cubicBezTo>
                    <a:pt x="75501" y="734961"/>
                    <a:pt x="73151" y="734364"/>
                    <a:pt x="71704" y="735520"/>
                  </a:cubicBezTo>
                  <a:cubicBezTo>
                    <a:pt x="69316" y="737260"/>
                    <a:pt x="69684" y="742924"/>
                    <a:pt x="73520" y="742365"/>
                  </a:cubicBezTo>
                  <a:cubicBezTo>
                    <a:pt x="77685" y="741578"/>
                    <a:pt x="76161" y="735660"/>
                    <a:pt x="80746" y="735660"/>
                  </a:cubicBezTo>
                  <a:cubicBezTo>
                    <a:pt x="82448" y="735660"/>
                    <a:pt x="84950" y="735926"/>
                    <a:pt x="84391" y="738124"/>
                  </a:cubicBezTo>
                  <a:cubicBezTo>
                    <a:pt x="84010" y="739863"/>
                    <a:pt x="82080" y="739495"/>
                    <a:pt x="81000" y="740283"/>
                  </a:cubicBezTo>
                  <a:cubicBezTo>
                    <a:pt x="78244" y="742289"/>
                    <a:pt x="79743" y="746010"/>
                    <a:pt x="82905" y="746607"/>
                  </a:cubicBezTo>
                  <a:cubicBezTo>
                    <a:pt x="84645" y="746785"/>
                    <a:pt x="87033" y="746264"/>
                    <a:pt x="88734" y="745528"/>
                  </a:cubicBezTo>
                  <a:cubicBezTo>
                    <a:pt x="90576" y="744854"/>
                    <a:pt x="91008" y="744702"/>
                    <a:pt x="93052" y="744410"/>
                  </a:cubicBezTo>
                  <a:cubicBezTo>
                    <a:pt x="97408" y="743851"/>
                    <a:pt x="99758" y="740803"/>
                    <a:pt x="102819" y="738606"/>
                  </a:cubicBezTo>
                  <a:cubicBezTo>
                    <a:pt x="103619" y="739762"/>
                    <a:pt x="104622" y="740689"/>
                    <a:pt x="105829" y="741286"/>
                  </a:cubicBezTo>
                  <a:cubicBezTo>
                    <a:pt x="106743" y="740130"/>
                    <a:pt x="106489" y="737565"/>
                    <a:pt x="106121" y="736257"/>
                  </a:cubicBezTo>
                  <a:cubicBezTo>
                    <a:pt x="106083" y="735736"/>
                    <a:pt x="105333" y="734695"/>
                    <a:pt x="105333" y="734364"/>
                  </a:cubicBezTo>
                  <a:cubicBezTo>
                    <a:pt x="105333" y="732840"/>
                    <a:pt x="104889" y="733653"/>
                    <a:pt x="106006" y="732497"/>
                  </a:cubicBezTo>
                  <a:cubicBezTo>
                    <a:pt x="107048" y="731380"/>
                    <a:pt x="110655" y="730758"/>
                    <a:pt x="111747" y="731532"/>
                  </a:cubicBezTo>
                  <a:cubicBezTo>
                    <a:pt x="109321" y="735520"/>
                    <a:pt x="112864" y="736853"/>
                    <a:pt x="115976" y="736003"/>
                  </a:cubicBezTo>
                  <a:cubicBezTo>
                    <a:pt x="115658" y="734060"/>
                    <a:pt x="116065" y="733247"/>
                    <a:pt x="117944" y="732320"/>
                  </a:cubicBezTo>
                  <a:cubicBezTo>
                    <a:pt x="119481" y="731456"/>
                    <a:pt x="121627" y="731456"/>
                    <a:pt x="123101" y="730643"/>
                  </a:cubicBezTo>
                  <a:cubicBezTo>
                    <a:pt x="123570" y="730338"/>
                    <a:pt x="123570" y="729716"/>
                    <a:pt x="123977" y="729488"/>
                  </a:cubicBezTo>
                  <a:cubicBezTo>
                    <a:pt x="126834" y="727963"/>
                    <a:pt x="130911" y="727443"/>
                    <a:pt x="134099" y="726579"/>
                  </a:cubicBezTo>
                  <a:cubicBezTo>
                    <a:pt x="140754" y="724915"/>
                    <a:pt x="147751" y="726732"/>
                    <a:pt x="154368" y="724611"/>
                  </a:cubicBezTo>
                  <a:cubicBezTo>
                    <a:pt x="152031" y="723531"/>
                    <a:pt x="145440" y="722795"/>
                    <a:pt x="145707" y="719251"/>
                  </a:cubicBezTo>
                  <a:cubicBezTo>
                    <a:pt x="145821" y="717207"/>
                    <a:pt x="147637" y="717435"/>
                    <a:pt x="149199" y="716470"/>
                  </a:cubicBezTo>
                  <a:cubicBezTo>
                    <a:pt x="153339" y="714197"/>
                    <a:pt x="148501" y="712228"/>
                    <a:pt x="150240" y="709129"/>
                  </a:cubicBezTo>
                  <a:cubicBezTo>
                    <a:pt x="151879" y="706196"/>
                    <a:pt x="156514" y="706005"/>
                    <a:pt x="156921" y="702322"/>
                  </a:cubicBezTo>
                  <a:cubicBezTo>
                    <a:pt x="157124" y="700430"/>
                    <a:pt x="155955" y="698271"/>
                    <a:pt x="155600" y="696518"/>
                  </a:cubicBezTo>
                  <a:cubicBezTo>
                    <a:pt x="155308" y="695401"/>
                    <a:pt x="155193" y="694220"/>
                    <a:pt x="154774" y="693102"/>
                  </a:cubicBezTo>
                  <a:cubicBezTo>
                    <a:pt x="154406" y="691984"/>
                    <a:pt x="152780" y="690422"/>
                    <a:pt x="152666" y="689381"/>
                  </a:cubicBezTo>
                  <a:cubicBezTo>
                    <a:pt x="152400" y="686701"/>
                    <a:pt x="156082" y="688187"/>
                    <a:pt x="155079" y="684580"/>
                  </a:cubicBezTo>
                  <a:cubicBezTo>
                    <a:pt x="154520" y="682650"/>
                    <a:pt x="151879" y="680707"/>
                    <a:pt x="153047" y="678510"/>
                  </a:cubicBezTo>
                  <a:cubicBezTo>
                    <a:pt x="153454" y="677659"/>
                    <a:pt x="154673" y="677913"/>
                    <a:pt x="155003" y="676948"/>
                  </a:cubicBezTo>
                  <a:cubicBezTo>
                    <a:pt x="155409" y="675982"/>
                    <a:pt x="154368" y="674979"/>
                    <a:pt x="154304" y="674166"/>
                  </a:cubicBezTo>
                  <a:cubicBezTo>
                    <a:pt x="154216" y="672007"/>
                    <a:pt x="155600" y="670928"/>
                    <a:pt x="156362" y="669175"/>
                  </a:cubicBezTo>
                  <a:cubicBezTo>
                    <a:pt x="157568" y="666457"/>
                    <a:pt x="156082" y="664222"/>
                    <a:pt x="158584" y="662000"/>
                  </a:cubicBezTo>
                  <a:cubicBezTo>
                    <a:pt x="160172" y="660501"/>
                    <a:pt x="162839" y="660018"/>
                    <a:pt x="163449" y="657720"/>
                  </a:cubicBezTo>
                  <a:cubicBezTo>
                    <a:pt x="163601" y="656971"/>
                    <a:pt x="163106" y="655815"/>
                    <a:pt x="163194" y="654888"/>
                  </a:cubicBezTo>
                  <a:cubicBezTo>
                    <a:pt x="165531" y="654215"/>
                    <a:pt x="167436" y="652170"/>
                    <a:pt x="165950" y="649719"/>
                  </a:cubicBezTo>
                  <a:cubicBezTo>
                    <a:pt x="164642" y="647446"/>
                    <a:pt x="162928" y="647928"/>
                    <a:pt x="164642" y="644880"/>
                  </a:cubicBezTo>
                  <a:cubicBezTo>
                    <a:pt x="165709" y="643127"/>
                    <a:pt x="166839" y="643686"/>
                    <a:pt x="165290" y="641642"/>
                  </a:cubicBezTo>
                  <a:cubicBezTo>
                    <a:pt x="164490" y="640753"/>
                    <a:pt x="162547" y="639965"/>
                    <a:pt x="161925" y="639076"/>
                  </a:cubicBezTo>
                  <a:cubicBezTo>
                    <a:pt x="161518" y="638441"/>
                    <a:pt x="161594" y="638073"/>
                    <a:pt x="161366" y="637400"/>
                  </a:cubicBezTo>
                  <a:cubicBezTo>
                    <a:pt x="160591" y="635952"/>
                    <a:pt x="160705" y="635762"/>
                    <a:pt x="159283" y="634390"/>
                  </a:cubicBezTo>
                  <a:cubicBezTo>
                    <a:pt x="158432" y="633564"/>
                    <a:pt x="157911" y="633196"/>
                    <a:pt x="157391" y="631926"/>
                  </a:cubicBezTo>
                  <a:cubicBezTo>
                    <a:pt x="156717" y="630148"/>
                    <a:pt x="157162" y="628688"/>
                    <a:pt x="154774" y="627875"/>
                  </a:cubicBezTo>
                  <a:cubicBezTo>
                    <a:pt x="153962" y="627545"/>
                    <a:pt x="151396" y="627545"/>
                    <a:pt x="150685" y="627875"/>
                  </a:cubicBezTo>
                  <a:cubicBezTo>
                    <a:pt x="148285" y="628992"/>
                    <a:pt x="147434" y="632904"/>
                    <a:pt x="143624" y="629920"/>
                  </a:cubicBezTo>
                  <a:cubicBezTo>
                    <a:pt x="141617" y="628548"/>
                    <a:pt x="141719" y="625792"/>
                    <a:pt x="138709" y="625309"/>
                  </a:cubicBezTo>
                  <a:cubicBezTo>
                    <a:pt x="137591" y="625119"/>
                    <a:pt x="135991" y="625792"/>
                    <a:pt x="134835" y="625716"/>
                  </a:cubicBezTo>
                  <a:cubicBezTo>
                    <a:pt x="133870" y="625563"/>
                    <a:pt x="132981" y="624966"/>
                    <a:pt x="132016" y="625119"/>
                  </a:cubicBezTo>
                  <a:cubicBezTo>
                    <a:pt x="129895" y="625195"/>
                    <a:pt x="128663" y="626872"/>
                    <a:pt x="127139" y="627545"/>
                  </a:cubicBezTo>
                  <a:cubicBezTo>
                    <a:pt x="125996" y="628167"/>
                    <a:pt x="125209" y="628624"/>
                    <a:pt x="123647" y="628396"/>
                  </a:cubicBezTo>
                  <a:cubicBezTo>
                    <a:pt x="122186" y="628103"/>
                    <a:pt x="120078" y="625792"/>
                    <a:pt x="118884" y="626351"/>
                  </a:cubicBezTo>
                  <a:cubicBezTo>
                    <a:pt x="118021" y="626719"/>
                    <a:pt x="118249" y="628624"/>
                    <a:pt x="117017" y="629208"/>
                  </a:cubicBezTo>
                  <a:cubicBezTo>
                    <a:pt x="115824" y="629767"/>
                    <a:pt x="113969" y="628688"/>
                    <a:pt x="112814" y="629323"/>
                  </a:cubicBezTo>
                  <a:cubicBezTo>
                    <a:pt x="109245" y="631075"/>
                    <a:pt x="115824" y="633831"/>
                    <a:pt x="114490" y="636765"/>
                  </a:cubicBezTo>
                  <a:cubicBezTo>
                    <a:pt x="112445" y="636765"/>
                    <a:pt x="109943" y="636168"/>
                    <a:pt x="108534" y="637628"/>
                  </a:cubicBezTo>
                  <a:cubicBezTo>
                    <a:pt x="107937" y="638365"/>
                    <a:pt x="108089" y="639190"/>
                    <a:pt x="107086" y="639711"/>
                  </a:cubicBezTo>
                  <a:cubicBezTo>
                    <a:pt x="106527" y="640079"/>
                    <a:pt x="105333" y="639889"/>
                    <a:pt x="104775" y="640194"/>
                  </a:cubicBezTo>
                  <a:cubicBezTo>
                    <a:pt x="103517" y="641007"/>
                    <a:pt x="103479" y="642010"/>
                    <a:pt x="104482" y="643610"/>
                  </a:cubicBezTo>
                  <a:cubicBezTo>
                    <a:pt x="105562" y="645439"/>
                    <a:pt x="106857" y="645287"/>
                    <a:pt x="108978" y="645071"/>
                  </a:cubicBezTo>
                  <a:cubicBezTo>
                    <a:pt x="110655" y="644994"/>
                    <a:pt x="115785" y="643496"/>
                    <a:pt x="116128" y="645998"/>
                  </a:cubicBezTo>
                  <a:cubicBezTo>
                    <a:pt x="116331" y="647446"/>
                    <a:pt x="113563" y="649795"/>
                    <a:pt x="112407" y="650316"/>
                  </a:cubicBezTo>
                  <a:cubicBezTo>
                    <a:pt x="109651" y="651802"/>
                    <a:pt x="107441" y="650798"/>
                    <a:pt x="105003" y="652919"/>
                  </a:cubicBezTo>
                  <a:cubicBezTo>
                    <a:pt x="103085" y="654596"/>
                    <a:pt x="102819" y="655523"/>
                    <a:pt x="100393" y="655815"/>
                  </a:cubicBezTo>
                  <a:cubicBezTo>
                    <a:pt x="98259" y="656196"/>
                    <a:pt x="96189" y="654596"/>
                    <a:pt x="94322" y="654773"/>
                  </a:cubicBezTo>
                  <a:cubicBezTo>
                    <a:pt x="92430" y="654888"/>
                    <a:pt x="91465" y="656450"/>
                    <a:pt x="88976" y="655599"/>
                  </a:cubicBezTo>
                  <a:cubicBezTo>
                    <a:pt x="87033" y="654773"/>
                    <a:pt x="85686" y="652538"/>
                    <a:pt x="83604" y="651916"/>
                  </a:cubicBezTo>
                  <a:cubicBezTo>
                    <a:pt x="81038" y="651167"/>
                    <a:pt x="75196" y="653021"/>
                    <a:pt x="77215" y="656450"/>
                  </a:cubicBezTo>
                  <a:cubicBezTo>
                    <a:pt x="78371" y="658418"/>
                    <a:pt x="82232" y="657783"/>
                    <a:pt x="81152" y="661212"/>
                  </a:cubicBezTo>
                  <a:cubicBezTo>
                    <a:pt x="80441" y="663701"/>
                    <a:pt x="79743" y="662139"/>
                    <a:pt x="77876" y="661733"/>
                  </a:cubicBezTo>
                  <a:cubicBezTo>
                    <a:pt x="76898" y="661504"/>
                    <a:pt x="75501" y="661581"/>
                    <a:pt x="74421" y="661733"/>
                  </a:cubicBezTo>
                  <a:cubicBezTo>
                    <a:pt x="73723" y="664527"/>
                    <a:pt x="76365" y="665822"/>
                    <a:pt x="78435" y="665975"/>
                  </a:cubicBezTo>
                  <a:cubicBezTo>
                    <a:pt x="79933" y="666051"/>
                    <a:pt x="85686" y="664222"/>
                    <a:pt x="85356" y="666305"/>
                  </a:cubicBezTo>
                  <a:cubicBezTo>
                    <a:pt x="85089" y="667905"/>
                    <a:pt x="84645" y="669886"/>
                    <a:pt x="83159" y="670852"/>
                  </a:cubicBezTo>
                  <a:cubicBezTo>
                    <a:pt x="82600" y="670293"/>
                    <a:pt x="81483" y="669886"/>
                    <a:pt x="80594" y="670178"/>
                  </a:cubicBezTo>
                  <a:cubicBezTo>
                    <a:pt x="78727" y="670928"/>
                    <a:pt x="79882" y="670661"/>
                    <a:pt x="79286" y="672007"/>
                  </a:cubicBezTo>
                  <a:cubicBezTo>
                    <a:pt x="78663" y="673303"/>
                    <a:pt x="79590" y="675462"/>
                    <a:pt x="77838" y="676541"/>
                  </a:cubicBezTo>
                  <a:cubicBezTo>
                    <a:pt x="76492" y="677354"/>
                    <a:pt x="74002" y="675906"/>
                    <a:pt x="72669" y="677506"/>
                  </a:cubicBezTo>
                  <a:cubicBezTo>
                    <a:pt x="70396" y="680148"/>
                    <a:pt x="74904" y="682751"/>
                    <a:pt x="77050" y="683133"/>
                  </a:cubicBezTo>
                  <a:cubicBezTo>
                    <a:pt x="79286" y="683387"/>
                    <a:pt x="81851" y="682536"/>
                    <a:pt x="84124" y="682650"/>
                  </a:cubicBezTo>
                  <a:cubicBezTo>
                    <a:pt x="84950" y="685838"/>
                    <a:pt x="85864" y="686549"/>
                    <a:pt x="88811" y="686549"/>
                  </a:cubicBezTo>
                  <a:cubicBezTo>
                    <a:pt x="90233" y="686549"/>
                    <a:pt x="92646" y="686257"/>
                    <a:pt x="93395" y="687781"/>
                  </a:cubicBezTo>
                  <a:cubicBezTo>
                    <a:pt x="93992" y="688936"/>
                    <a:pt x="93090" y="690422"/>
                    <a:pt x="92176" y="691057"/>
                  </a:cubicBezTo>
                  <a:cubicBezTo>
                    <a:pt x="90169" y="692238"/>
                    <a:pt x="87147" y="690499"/>
                    <a:pt x="85509" y="693026"/>
                  </a:cubicBezTo>
                  <a:cubicBezTo>
                    <a:pt x="84124" y="695032"/>
                    <a:pt x="85725" y="698423"/>
                    <a:pt x="84505" y="700722"/>
                  </a:cubicBezTo>
                  <a:cubicBezTo>
                    <a:pt x="83045" y="703287"/>
                    <a:pt x="80111" y="704151"/>
                    <a:pt x="77685" y="705116"/>
                  </a:cubicBezTo>
                  <a:cubicBezTo>
                    <a:pt x="75603" y="706005"/>
                    <a:pt x="74231" y="708609"/>
                    <a:pt x="76682" y="709764"/>
                  </a:cubicBezTo>
                  <a:cubicBezTo>
                    <a:pt x="78244" y="710361"/>
                    <a:pt x="79743" y="709129"/>
                    <a:pt x="81102" y="708837"/>
                  </a:cubicBezTo>
                  <a:cubicBezTo>
                    <a:pt x="83159" y="708164"/>
                    <a:pt x="85318" y="708317"/>
                    <a:pt x="87439" y="707758"/>
                  </a:cubicBezTo>
                  <a:cubicBezTo>
                    <a:pt x="89166" y="707275"/>
                    <a:pt x="90677" y="707275"/>
                    <a:pt x="92455" y="707199"/>
                  </a:cubicBezTo>
                  <a:cubicBezTo>
                    <a:pt x="95072" y="707009"/>
                    <a:pt x="97561" y="705904"/>
                    <a:pt x="100202" y="706196"/>
                  </a:cubicBezTo>
                  <a:cubicBezTo>
                    <a:pt x="100761" y="710691"/>
                    <a:pt x="92354" y="710768"/>
                    <a:pt x="89522" y="711593"/>
                  </a:cubicBezTo>
                  <a:cubicBezTo>
                    <a:pt x="86474" y="712444"/>
                    <a:pt x="79679" y="712114"/>
                    <a:pt x="78371" y="715352"/>
                  </a:cubicBezTo>
                  <a:cubicBezTo>
                    <a:pt x="77800" y="716914"/>
                    <a:pt x="78841" y="717613"/>
                    <a:pt x="76682" y="718438"/>
                  </a:cubicBezTo>
                  <a:cubicBezTo>
                    <a:pt x="74904" y="719035"/>
                    <a:pt x="73672" y="717550"/>
                    <a:pt x="71805" y="717435"/>
                  </a:cubicBezTo>
                  <a:cubicBezTo>
                    <a:pt x="70307" y="717283"/>
                    <a:pt x="62141" y="717994"/>
                    <a:pt x="61366" y="719366"/>
                  </a:cubicBezTo>
                  <a:cubicBezTo>
                    <a:pt x="59499" y="722680"/>
                    <a:pt x="64338" y="722198"/>
                    <a:pt x="65824" y="722083"/>
                  </a:cubicBezTo>
                  <a:close/>
                  <a:moveTo>
                    <a:pt x="158432" y="552869"/>
                  </a:moveTo>
                  <a:cubicBezTo>
                    <a:pt x="158584" y="551230"/>
                    <a:pt x="159931" y="549706"/>
                    <a:pt x="159727" y="547992"/>
                  </a:cubicBezTo>
                  <a:cubicBezTo>
                    <a:pt x="159473" y="546353"/>
                    <a:pt x="157162" y="544385"/>
                    <a:pt x="155600" y="545579"/>
                  </a:cubicBezTo>
                  <a:cubicBezTo>
                    <a:pt x="154216" y="546798"/>
                    <a:pt x="155041" y="550075"/>
                    <a:pt x="153555" y="550481"/>
                  </a:cubicBezTo>
                  <a:cubicBezTo>
                    <a:pt x="151650" y="551002"/>
                    <a:pt x="150736" y="547471"/>
                    <a:pt x="148755" y="547992"/>
                  </a:cubicBezTo>
                  <a:cubicBezTo>
                    <a:pt x="147751" y="548182"/>
                    <a:pt x="147523" y="549325"/>
                    <a:pt x="147485" y="550303"/>
                  </a:cubicBezTo>
                  <a:cubicBezTo>
                    <a:pt x="147434" y="551002"/>
                    <a:pt x="147154" y="552043"/>
                    <a:pt x="147116" y="552678"/>
                  </a:cubicBezTo>
                  <a:cubicBezTo>
                    <a:pt x="146938" y="554431"/>
                    <a:pt x="147383" y="557847"/>
                    <a:pt x="149123" y="558368"/>
                  </a:cubicBezTo>
                  <a:cubicBezTo>
                    <a:pt x="150240" y="558673"/>
                    <a:pt x="152184" y="558076"/>
                    <a:pt x="152895" y="559371"/>
                  </a:cubicBezTo>
                  <a:cubicBezTo>
                    <a:pt x="153314" y="559892"/>
                    <a:pt x="153111" y="561797"/>
                    <a:pt x="152895" y="562394"/>
                  </a:cubicBezTo>
                  <a:cubicBezTo>
                    <a:pt x="153669" y="562089"/>
                    <a:pt x="154216" y="561797"/>
                    <a:pt x="155003" y="561644"/>
                  </a:cubicBezTo>
                  <a:cubicBezTo>
                    <a:pt x="156362" y="561492"/>
                    <a:pt x="156921" y="561492"/>
                    <a:pt x="157530" y="562686"/>
                  </a:cubicBezTo>
                  <a:cubicBezTo>
                    <a:pt x="157911" y="563511"/>
                    <a:pt x="158089" y="565073"/>
                    <a:pt x="157835" y="566000"/>
                  </a:cubicBezTo>
                  <a:cubicBezTo>
                    <a:pt x="157619" y="566521"/>
                    <a:pt x="157238" y="566597"/>
                    <a:pt x="157010" y="567042"/>
                  </a:cubicBezTo>
                  <a:cubicBezTo>
                    <a:pt x="156425" y="567893"/>
                    <a:pt x="156057" y="568718"/>
                    <a:pt x="155600" y="569645"/>
                  </a:cubicBezTo>
                  <a:cubicBezTo>
                    <a:pt x="154673" y="571131"/>
                    <a:pt x="153962" y="570572"/>
                    <a:pt x="152844" y="571398"/>
                  </a:cubicBezTo>
                  <a:cubicBezTo>
                    <a:pt x="152285" y="571690"/>
                    <a:pt x="152184" y="572731"/>
                    <a:pt x="151764" y="573214"/>
                  </a:cubicBezTo>
                  <a:cubicBezTo>
                    <a:pt x="151320" y="573773"/>
                    <a:pt x="150875" y="573963"/>
                    <a:pt x="150152" y="574255"/>
                  </a:cubicBezTo>
                  <a:cubicBezTo>
                    <a:pt x="149478" y="574370"/>
                    <a:pt x="148755" y="574078"/>
                    <a:pt x="148158" y="574890"/>
                  </a:cubicBezTo>
                  <a:cubicBezTo>
                    <a:pt x="147675" y="575411"/>
                    <a:pt x="148005" y="576338"/>
                    <a:pt x="147523" y="576859"/>
                  </a:cubicBezTo>
                  <a:cubicBezTo>
                    <a:pt x="146418" y="578612"/>
                    <a:pt x="143738" y="577494"/>
                    <a:pt x="142316" y="579361"/>
                  </a:cubicBezTo>
                  <a:cubicBezTo>
                    <a:pt x="141020" y="581101"/>
                    <a:pt x="141020" y="585165"/>
                    <a:pt x="143814" y="585533"/>
                  </a:cubicBezTo>
                  <a:cubicBezTo>
                    <a:pt x="148843" y="586282"/>
                    <a:pt x="147637" y="579983"/>
                    <a:pt x="149580" y="577380"/>
                  </a:cubicBezTo>
                  <a:cubicBezTo>
                    <a:pt x="150304" y="576491"/>
                    <a:pt x="151879" y="574890"/>
                    <a:pt x="153047" y="575043"/>
                  </a:cubicBezTo>
                  <a:cubicBezTo>
                    <a:pt x="154266" y="575195"/>
                    <a:pt x="155803" y="577088"/>
                    <a:pt x="156616" y="577900"/>
                  </a:cubicBezTo>
                  <a:cubicBezTo>
                    <a:pt x="156832" y="578167"/>
                    <a:pt x="156921" y="578243"/>
                    <a:pt x="157099" y="578319"/>
                  </a:cubicBezTo>
                  <a:cubicBezTo>
                    <a:pt x="156921" y="578497"/>
                    <a:pt x="156870" y="578840"/>
                    <a:pt x="156870" y="579170"/>
                  </a:cubicBezTo>
                  <a:cubicBezTo>
                    <a:pt x="156984" y="581405"/>
                    <a:pt x="159588" y="580212"/>
                    <a:pt x="160845" y="580694"/>
                  </a:cubicBezTo>
                  <a:cubicBezTo>
                    <a:pt x="163194" y="581736"/>
                    <a:pt x="162382" y="583298"/>
                    <a:pt x="164160" y="584415"/>
                  </a:cubicBezTo>
                  <a:cubicBezTo>
                    <a:pt x="166725" y="586092"/>
                    <a:pt x="167512" y="583298"/>
                    <a:pt x="168859" y="581926"/>
                  </a:cubicBezTo>
                  <a:cubicBezTo>
                    <a:pt x="170561" y="580402"/>
                    <a:pt x="176733" y="578459"/>
                    <a:pt x="175247" y="583082"/>
                  </a:cubicBezTo>
                  <a:cubicBezTo>
                    <a:pt x="174282" y="586282"/>
                    <a:pt x="170522" y="584123"/>
                    <a:pt x="169964" y="588581"/>
                  </a:cubicBezTo>
                  <a:cubicBezTo>
                    <a:pt x="169671" y="591045"/>
                    <a:pt x="169595" y="593204"/>
                    <a:pt x="169252" y="595579"/>
                  </a:cubicBezTo>
                  <a:cubicBezTo>
                    <a:pt x="168452" y="600671"/>
                    <a:pt x="167551" y="605434"/>
                    <a:pt x="165950" y="610196"/>
                  </a:cubicBezTo>
                  <a:cubicBezTo>
                    <a:pt x="164642" y="613816"/>
                    <a:pt x="161099" y="621474"/>
                    <a:pt x="165201" y="624966"/>
                  </a:cubicBezTo>
                  <a:cubicBezTo>
                    <a:pt x="172275" y="623557"/>
                    <a:pt x="171678" y="609269"/>
                    <a:pt x="171183" y="603351"/>
                  </a:cubicBezTo>
                  <a:cubicBezTo>
                    <a:pt x="174434" y="602754"/>
                    <a:pt x="173088" y="606551"/>
                    <a:pt x="175247" y="607263"/>
                  </a:cubicBezTo>
                  <a:cubicBezTo>
                    <a:pt x="179387" y="608342"/>
                    <a:pt x="177545" y="602754"/>
                    <a:pt x="179895" y="602424"/>
                  </a:cubicBezTo>
                  <a:cubicBezTo>
                    <a:pt x="180530" y="603351"/>
                    <a:pt x="180708" y="604659"/>
                    <a:pt x="180606" y="605853"/>
                  </a:cubicBezTo>
                  <a:cubicBezTo>
                    <a:pt x="181419" y="605663"/>
                    <a:pt x="181495" y="605955"/>
                    <a:pt x="182092" y="605434"/>
                  </a:cubicBezTo>
                  <a:cubicBezTo>
                    <a:pt x="182499" y="605104"/>
                    <a:pt x="180708" y="611314"/>
                    <a:pt x="180708" y="611466"/>
                  </a:cubicBezTo>
                  <a:cubicBezTo>
                    <a:pt x="180454" y="615518"/>
                    <a:pt x="183299" y="612584"/>
                    <a:pt x="185165" y="615073"/>
                  </a:cubicBezTo>
                  <a:cubicBezTo>
                    <a:pt x="186042" y="616191"/>
                    <a:pt x="185407" y="618502"/>
                    <a:pt x="184886" y="619505"/>
                  </a:cubicBezTo>
                  <a:cubicBezTo>
                    <a:pt x="184124" y="620953"/>
                    <a:pt x="182283" y="621779"/>
                    <a:pt x="181317" y="623112"/>
                  </a:cubicBezTo>
                  <a:cubicBezTo>
                    <a:pt x="180047" y="624903"/>
                    <a:pt x="180047" y="626427"/>
                    <a:pt x="179895" y="628624"/>
                  </a:cubicBezTo>
                  <a:cubicBezTo>
                    <a:pt x="179781" y="629920"/>
                    <a:pt x="180251" y="632231"/>
                    <a:pt x="179603" y="633564"/>
                  </a:cubicBezTo>
                  <a:cubicBezTo>
                    <a:pt x="178854" y="635165"/>
                    <a:pt x="177444" y="634873"/>
                    <a:pt x="176364" y="636397"/>
                  </a:cubicBezTo>
                  <a:cubicBezTo>
                    <a:pt x="174726" y="638632"/>
                    <a:pt x="176529" y="644093"/>
                    <a:pt x="180047" y="641934"/>
                  </a:cubicBezTo>
                  <a:cubicBezTo>
                    <a:pt x="182016" y="640829"/>
                    <a:pt x="181762" y="637247"/>
                    <a:pt x="185331" y="640410"/>
                  </a:cubicBezTo>
                  <a:cubicBezTo>
                    <a:pt x="187020" y="641934"/>
                    <a:pt x="186220" y="643839"/>
                    <a:pt x="189750" y="644131"/>
                  </a:cubicBezTo>
                  <a:cubicBezTo>
                    <a:pt x="191325" y="641642"/>
                    <a:pt x="189280" y="640753"/>
                    <a:pt x="189623" y="638251"/>
                  </a:cubicBezTo>
                  <a:cubicBezTo>
                    <a:pt x="192697" y="636549"/>
                    <a:pt x="192989" y="639813"/>
                    <a:pt x="194741" y="640930"/>
                  </a:cubicBezTo>
                  <a:cubicBezTo>
                    <a:pt x="195961" y="641565"/>
                    <a:pt x="199428" y="641794"/>
                    <a:pt x="200952" y="641235"/>
                  </a:cubicBezTo>
                  <a:cubicBezTo>
                    <a:pt x="203301" y="640194"/>
                    <a:pt x="203187" y="639254"/>
                    <a:pt x="203669" y="636993"/>
                  </a:cubicBezTo>
                  <a:cubicBezTo>
                    <a:pt x="205270" y="637247"/>
                    <a:pt x="206095" y="637666"/>
                    <a:pt x="207695" y="637108"/>
                  </a:cubicBezTo>
                  <a:cubicBezTo>
                    <a:pt x="209435" y="636397"/>
                    <a:pt x="208914" y="635469"/>
                    <a:pt x="210705" y="635025"/>
                  </a:cubicBezTo>
                  <a:cubicBezTo>
                    <a:pt x="213309" y="634644"/>
                    <a:pt x="214833" y="636168"/>
                    <a:pt x="214134" y="638848"/>
                  </a:cubicBezTo>
                  <a:cubicBezTo>
                    <a:pt x="213194" y="642492"/>
                    <a:pt x="208914" y="642010"/>
                    <a:pt x="206692" y="644321"/>
                  </a:cubicBezTo>
                  <a:cubicBezTo>
                    <a:pt x="203936" y="647115"/>
                    <a:pt x="205155" y="650011"/>
                    <a:pt x="207276" y="652843"/>
                  </a:cubicBezTo>
                  <a:cubicBezTo>
                    <a:pt x="209778" y="656259"/>
                    <a:pt x="211747" y="661288"/>
                    <a:pt x="217182" y="660882"/>
                  </a:cubicBezTo>
                  <a:cubicBezTo>
                    <a:pt x="219265" y="660806"/>
                    <a:pt x="222084" y="658977"/>
                    <a:pt x="224066" y="660501"/>
                  </a:cubicBezTo>
                  <a:cubicBezTo>
                    <a:pt x="226580" y="662622"/>
                    <a:pt x="224434" y="665378"/>
                    <a:pt x="223354" y="667423"/>
                  </a:cubicBezTo>
                  <a:cubicBezTo>
                    <a:pt x="221500" y="670928"/>
                    <a:pt x="216776" y="677849"/>
                    <a:pt x="219595" y="681824"/>
                  </a:cubicBezTo>
                  <a:cubicBezTo>
                    <a:pt x="221716" y="684695"/>
                    <a:pt x="224878" y="683653"/>
                    <a:pt x="225590" y="687298"/>
                  </a:cubicBezTo>
                  <a:cubicBezTo>
                    <a:pt x="225755" y="687997"/>
                    <a:pt x="225920" y="690714"/>
                    <a:pt x="225361" y="691311"/>
                  </a:cubicBezTo>
                  <a:cubicBezTo>
                    <a:pt x="223596" y="693623"/>
                    <a:pt x="222910" y="690079"/>
                    <a:pt x="220827" y="689597"/>
                  </a:cubicBezTo>
                  <a:cubicBezTo>
                    <a:pt x="218262" y="688936"/>
                    <a:pt x="217855" y="691057"/>
                    <a:pt x="215645" y="691311"/>
                  </a:cubicBezTo>
                  <a:cubicBezTo>
                    <a:pt x="213347" y="691616"/>
                    <a:pt x="211556" y="689978"/>
                    <a:pt x="209067" y="690714"/>
                  </a:cubicBezTo>
                  <a:cubicBezTo>
                    <a:pt x="207251" y="691121"/>
                    <a:pt x="206057" y="691984"/>
                    <a:pt x="204088" y="691984"/>
                  </a:cubicBezTo>
                  <a:cubicBezTo>
                    <a:pt x="201929" y="692061"/>
                    <a:pt x="199275" y="690079"/>
                    <a:pt x="197904" y="692353"/>
                  </a:cubicBezTo>
                  <a:cubicBezTo>
                    <a:pt x="195300" y="691426"/>
                    <a:pt x="195338" y="688454"/>
                    <a:pt x="192341" y="687895"/>
                  </a:cubicBezTo>
                  <a:cubicBezTo>
                    <a:pt x="190055" y="687628"/>
                    <a:pt x="185140" y="688822"/>
                    <a:pt x="186118" y="691616"/>
                  </a:cubicBezTo>
                  <a:cubicBezTo>
                    <a:pt x="186740" y="693508"/>
                    <a:pt x="190690" y="694321"/>
                    <a:pt x="191731" y="695960"/>
                  </a:cubicBezTo>
                  <a:cubicBezTo>
                    <a:pt x="194106" y="699947"/>
                    <a:pt x="190245" y="700430"/>
                    <a:pt x="187426" y="701357"/>
                  </a:cubicBezTo>
                  <a:cubicBezTo>
                    <a:pt x="184124" y="702513"/>
                    <a:pt x="179082" y="705116"/>
                    <a:pt x="184734" y="706869"/>
                  </a:cubicBezTo>
                  <a:cubicBezTo>
                    <a:pt x="186588" y="707504"/>
                    <a:pt x="189471" y="707758"/>
                    <a:pt x="191427" y="707351"/>
                  </a:cubicBezTo>
                  <a:cubicBezTo>
                    <a:pt x="192404" y="707199"/>
                    <a:pt x="192024" y="705269"/>
                    <a:pt x="194182" y="705904"/>
                  </a:cubicBezTo>
                  <a:cubicBezTo>
                    <a:pt x="196976" y="706640"/>
                    <a:pt x="198018" y="717918"/>
                    <a:pt x="196418" y="720001"/>
                  </a:cubicBezTo>
                  <a:cubicBezTo>
                    <a:pt x="196418" y="722566"/>
                    <a:pt x="196202" y="722795"/>
                    <a:pt x="194182" y="724128"/>
                  </a:cubicBezTo>
                  <a:cubicBezTo>
                    <a:pt x="192786" y="724915"/>
                    <a:pt x="190131" y="724458"/>
                    <a:pt x="188975" y="725614"/>
                  </a:cubicBezTo>
                  <a:cubicBezTo>
                    <a:pt x="188429" y="726211"/>
                    <a:pt x="188747" y="727557"/>
                    <a:pt x="188328" y="728040"/>
                  </a:cubicBezTo>
                  <a:cubicBezTo>
                    <a:pt x="187299" y="729195"/>
                    <a:pt x="186969" y="728891"/>
                    <a:pt x="185521" y="729640"/>
                  </a:cubicBezTo>
                  <a:cubicBezTo>
                    <a:pt x="183984" y="730338"/>
                    <a:pt x="182651" y="731202"/>
                    <a:pt x="180835" y="731456"/>
                  </a:cubicBezTo>
                  <a:cubicBezTo>
                    <a:pt x="178219" y="731862"/>
                    <a:pt x="174193" y="732840"/>
                    <a:pt x="173418" y="735520"/>
                  </a:cubicBezTo>
                  <a:cubicBezTo>
                    <a:pt x="172758" y="737704"/>
                    <a:pt x="174332" y="738606"/>
                    <a:pt x="175691" y="740092"/>
                  </a:cubicBezTo>
                  <a:cubicBezTo>
                    <a:pt x="176771" y="740905"/>
                    <a:pt x="177952" y="743292"/>
                    <a:pt x="178701" y="743851"/>
                  </a:cubicBezTo>
                  <a:cubicBezTo>
                    <a:pt x="180200" y="745007"/>
                    <a:pt x="183057" y="745528"/>
                    <a:pt x="185064" y="745451"/>
                  </a:cubicBezTo>
                  <a:cubicBezTo>
                    <a:pt x="188823" y="745223"/>
                    <a:pt x="188887" y="742924"/>
                    <a:pt x="191427" y="741095"/>
                  </a:cubicBezTo>
                  <a:cubicBezTo>
                    <a:pt x="194932" y="741730"/>
                    <a:pt x="192138" y="745007"/>
                    <a:pt x="193509" y="746975"/>
                  </a:cubicBezTo>
                  <a:cubicBezTo>
                    <a:pt x="194970" y="749211"/>
                    <a:pt x="197421" y="747534"/>
                    <a:pt x="199123" y="746899"/>
                  </a:cubicBezTo>
                  <a:cubicBezTo>
                    <a:pt x="200329" y="746493"/>
                    <a:pt x="201853" y="745007"/>
                    <a:pt x="203542" y="745782"/>
                  </a:cubicBezTo>
                  <a:cubicBezTo>
                    <a:pt x="205714" y="746785"/>
                    <a:pt x="205130" y="749655"/>
                    <a:pt x="206463" y="750951"/>
                  </a:cubicBezTo>
                  <a:cubicBezTo>
                    <a:pt x="207746" y="752068"/>
                    <a:pt x="213867" y="753414"/>
                    <a:pt x="215544" y="752894"/>
                  </a:cubicBezTo>
                  <a:cubicBezTo>
                    <a:pt x="217741" y="752182"/>
                    <a:pt x="217855" y="750023"/>
                    <a:pt x="219379" y="748868"/>
                  </a:cubicBezTo>
                  <a:cubicBezTo>
                    <a:pt x="221043" y="747610"/>
                    <a:pt x="223291" y="747826"/>
                    <a:pt x="225107" y="746709"/>
                  </a:cubicBezTo>
                  <a:cubicBezTo>
                    <a:pt x="227228" y="745451"/>
                    <a:pt x="228523" y="742619"/>
                    <a:pt x="231279" y="742848"/>
                  </a:cubicBezTo>
                  <a:cubicBezTo>
                    <a:pt x="232994" y="746493"/>
                    <a:pt x="224320" y="750138"/>
                    <a:pt x="222084" y="751966"/>
                  </a:cubicBezTo>
                  <a:cubicBezTo>
                    <a:pt x="218439" y="754824"/>
                    <a:pt x="220903" y="755903"/>
                    <a:pt x="220040" y="759701"/>
                  </a:cubicBezTo>
                  <a:cubicBezTo>
                    <a:pt x="219138" y="763676"/>
                    <a:pt x="216433" y="762457"/>
                    <a:pt x="213753" y="761225"/>
                  </a:cubicBezTo>
                  <a:cubicBezTo>
                    <a:pt x="211467" y="759993"/>
                    <a:pt x="210413" y="759548"/>
                    <a:pt x="207873" y="759104"/>
                  </a:cubicBezTo>
                  <a:cubicBezTo>
                    <a:pt x="205003" y="758698"/>
                    <a:pt x="201510" y="758507"/>
                    <a:pt x="198564" y="758812"/>
                  </a:cubicBezTo>
                  <a:cubicBezTo>
                    <a:pt x="194513" y="759218"/>
                    <a:pt x="193547" y="759917"/>
                    <a:pt x="192697" y="763117"/>
                  </a:cubicBezTo>
                  <a:cubicBezTo>
                    <a:pt x="192138" y="764984"/>
                    <a:pt x="192849" y="764984"/>
                    <a:pt x="191135" y="766254"/>
                  </a:cubicBezTo>
                  <a:cubicBezTo>
                    <a:pt x="190385" y="766838"/>
                    <a:pt x="188721" y="766838"/>
                    <a:pt x="188010" y="767473"/>
                  </a:cubicBezTo>
                  <a:cubicBezTo>
                    <a:pt x="185724" y="769518"/>
                    <a:pt x="187820" y="772579"/>
                    <a:pt x="186156" y="774953"/>
                  </a:cubicBezTo>
                  <a:cubicBezTo>
                    <a:pt x="186296" y="777963"/>
                    <a:pt x="182283" y="779424"/>
                    <a:pt x="180047" y="780872"/>
                  </a:cubicBezTo>
                  <a:cubicBezTo>
                    <a:pt x="179196" y="781469"/>
                    <a:pt x="178003" y="781989"/>
                    <a:pt x="177291" y="782688"/>
                  </a:cubicBezTo>
                  <a:cubicBezTo>
                    <a:pt x="175640" y="784364"/>
                    <a:pt x="176479" y="785406"/>
                    <a:pt x="175577" y="786968"/>
                  </a:cubicBezTo>
                  <a:cubicBezTo>
                    <a:pt x="174015" y="789317"/>
                    <a:pt x="171005" y="788428"/>
                    <a:pt x="168401" y="789279"/>
                  </a:cubicBezTo>
                  <a:cubicBezTo>
                    <a:pt x="166242" y="789914"/>
                    <a:pt x="163931" y="791400"/>
                    <a:pt x="162267" y="793038"/>
                  </a:cubicBezTo>
                  <a:cubicBezTo>
                    <a:pt x="159537" y="795413"/>
                    <a:pt x="159994" y="797318"/>
                    <a:pt x="164350" y="796683"/>
                  </a:cubicBezTo>
                  <a:cubicBezTo>
                    <a:pt x="167893" y="796163"/>
                    <a:pt x="168401" y="795350"/>
                    <a:pt x="171526" y="797356"/>
                  </a:cubicBezTo>
                  <a:cubicBezTo>
                    <a:pt x="174523" y="799439"/>
                    <a:pt x="175336" y="800176"/>
                    <a:pt x="177698" y="796455"/>
                  </a:cubicBezTo>
                  <a:cubicBezTo>
                    <a:pt x="180047" y="792886"/>
                    <a:pt x="182714" y="791590"/>
                    <a:pt x="187223" y="791210"/>
                  </a:cubicBezTo>
                  <a:cubicBezTo>
                    <a:pt x="188201" y="791108"/>
                    <a:pt x="189623" y="791400"/>
                    <a:pt x="190538" y="791210"/>
                  </a:cubicBezTo>
                  <a:cubicBezTo>
                    <a:pt x="191769" y="790651"/>
                    <a:pt x="192024" y="789533"/>
                    <a:pt x="193039" y="789012"/>
                  </a:cubicBezTo>
                  <a:cubicBezTo>
                    <a:pt x="195046" y="788009"/>
                    <a:pt x="195605" y="788428"/>
                    <a:pt x="197650" y="789470"/>
                  </a:cubicBezTo>
                  <a:cubicBezTo>
                    <a:pt x="201066" y="791108"/>
                    <a:pt x="204939" y="793889"/>
                    <a:pt x="209105" y="792111"/>
                  </a:cubicBezTo>
                  <a:cubicBezTo>
                    <a:pt x="214579" y="789838"/>
                    <a:pt x="209918" y="783323"/>
                    <a:pt x="213156" y="780351"/>
                  </a:cubicBezTo>
                  <a:cubicBezTo>
                    <a:pt x="214769" y="779005"/>
                    <a:pt x="218186" y="779945"/>
                    <a:pt x="220230" y="779564"/>
                  </a:cubicBezTo>
                  <a:cubicBezTo>
                    <a:pt x="223138" y="779272"/>
                    <a:pt x="224713" y="776960"/>
                    <a:pt x="227520" y="776922"/>
                  </a:cubicBezTo>
                  <a:cubicBezTo>
                    <a:pt x="232625" y="776516"/>
                    <a:pt x="234924" y="781164"/>
                    <a:pt x="240093" y="780872"/>
                  </a:cubicBezTo>
                  <a:cubicBezTo>
                    <a:pt x="242773" y="780719"/>
                    <a:pt x="246087" y="780008"/>
                    <a:pt x="248399" y="778383"/>
                  </a:cubicBezTo>
                  <a:cubicBezTo>
                    <a:pt x="250558" y="776706"/>
                    <a:pt x="251358" y="774623"/>
                    <a:pt x="253860" y="773391"/>
                  </a:cubicBezTo>
                  <a:cubicBezTo>
                    <a:pt x="257479" y="771423"/>
                    <a:pt x="261645" y="771537"/>
                    <a:pt x="265544" y="772020"/>
                  </a:cubicBezTo>
                  <a:cubicBezTo>
                    <a:pt x="270687" y="772642"/>
                    <a:pt x="275488" y="771537"/>
                    <a:pt x="280695" y="771537"/>
                  </a:cubicBezTo>
                  <a:cubicBezTo>
                    <a:pt x="291147" y="771639"/>
                    <a:pt x="304761" y="771944"/>
                    <a:pt x="312635" y="763752"/>
                  </a:cubicBezTo>
                  <a:cubicBezTo>
                    <a:pt x="314769" y="761593"/>
                    <a:pt x="318528" y="755383"/>
                    <a:pt x="315950" y="752259"/>
                  </a:cubicBezTo>
                  <a:cubicBezTo>
                    <a:pt x="313397" y="749350"/>
                    <a:pt x="301853" y="756424"/>
                    <a:pt x="302640" y="750138"/>
                  </a:cubicBezTo>
                  <a:cubicBezTo>
                    <a:pt x="300532" y="749655"/>
                    <a:pt x="293522" y="749909"/>
                    <a:pt x="297433" y="745782"/>
                  </a:cubicBezTo>
                  <a:cubicBezTo>
                    <a:pt x="299072" y="744029"/>
                    <a:pt x="304203" y="746048"/>
                    <a:pt x="305206" y="744410"/>
                  </a:cubicBezTo>
                  <a:cubicBezTo>
                    <a:pt x="306616" y="742289"/>
                    <a:pt x="303872" y="741210"/>
                    <a:pt x="302196" y="740803"/>
                  </a:cubicBezTo>
                  <a:cubicBezTo>
                    <a:pt x="303441" y="737260"/>
                    <a:pt x="308660" y="740346"/>
                    <a:pt x="310273" y="736561"/>
                  </a:cubicBezTo>
                  <a:cubicBezTo>
                    <a:pt x="312229" y="732091"/>
                    <a:pt x="303695" y="729856"/>
                    <a:pt x="310794" y="728891"/>
                  </a:cubicBezTo>
                  <a:cubicBezTo>
                    <a:pt x="314172" y="728599"/>
                    <a:pt x="314883" y="730008"/>
                    <a:pt x="316115" y="726732"/>
                  </a:cubicBezTo>
                  <a:cubicBezTo>
                    <a:pt x="316966" y="724458"/>
                    <a:pt x="316001" y="721601"/>
                    <a:pt x="316382" y="719251"/>
                  </a:cubicBezTo>
                  <a:cubicBezTo>
                    <a:pt x="316966" y="715949"/>
                    <a:pt x="319836" y="712520"/>
                    <a:pt x="318566" y="709028"/>
                  </a:cubicBezTo>
                  <a:cubicBezTo>
                    <a:pt x="316750" y="703846"/>
                    <a:pt x="311912" y="699642"/>
                    <a:pt x="306768" y="699084"/>
                  </a:cubicBezTo>
                  <a:cubicBezTo>
                    <a:pt x="302501" y="698563"/>
                    <a:pt x="296468" y="697115"/>
                    <a:pt x="292201" y="698271"/>
                  </a:cubicBezTo>
                  <a:cubicBezTo>
                    <a:pt x="288696" y="699236"/>
                    <a:pt x="288543" y="703846"/>
                    <a:pt x="284784" y="704672"/>
                  </a:cubicBezTo>
                  <a:cubicBezTo>
                    <a:pt x="282473" y="705192"/>
                    <a:pt x="282066" y="704151"/>
                    <a:pt x="280949" y="701840"/>
                  </a:cubicBezTo>
                  <a:cubicBezTo>
                    <a:pt x="278752" y="697344"/>
                    <a:pt x="281355" y="696302"/>
                    <a:pt x="285635" y="694740"/>
                  </a:cubicBezTo>
                  <a:cubicBezTo>
                    <a:pt x="289318" y="693508"/>
                    <a:pt x="292455" y="689902"/>
                    <a:pt x="289699" y="685622"/>
                  </a:cubicBezTo>
                  <a:cubicBezTo>
                    <a:pt x="288696" y="684212"/>
                    <a:pt x="286677" y="683793"/>
                    <a:pt x="285457" y="682536"/>
                  </a:cubicBezTo>
                  <a:cubicBezTo>
                    <a:pt x="284162" y="681266"/>
                    <a:pt x="283857" y="679513"/>
                    <a:pt x="282257" y="678853"/>
                  </a:cubicBezTo>
                  <a:cubicBezTo>
                    <a:pt x="279615" y="677849"/>
                    <a:pt x="269125" y="680148"/>
                    <a:pt x="269214" y="675614"/>
                  </a:cubicBezTo>
                  <a:cubicBezTo>
                    <a:pt x="269265" y="671258"/>
                    <a:pt x="277787" y="674344"/>
                    <a:pt x="280009" y="674497"/>
                  </a:cubicBezTo>
                  <a:cubicBezTo>
                    <a:pt x="282117" y="674751"/>
                    <a:pt x="282778" y="674979"/>
                    <a:pt x="282473" y="672185"/>
                  </a:cubicBezTo>
                  <a:cubicBezTo>
                    <a:pt x="282219" y="668947"/>
                    <a:pt x="279107" y="668362"/>
                    <a:pt x="277228" y="666203"/>
                  </a:cubicBezTo>
                  <a:cubicBezTo>
                    <a:pt x="274065" y="662813"/>
                    <a:pt x="273430" y="663600"/>
                    <a:pt x="272846" y="658761"/>
                  </a:cubicBezTo>
                  <a:cubicBezTo>
                    <a:pt x="272338" y="654481"/>
                    <a:pt x="270205" y="654367"/>
                    <a:pt x="268122" y="651281"/>
                  </a:cubicBezTo>
                  <a:cubicBezTo>
                    <a:pt x="265849" y="647928"/>
                    <a:pt x="266928" y="648296"/>
                    <a:pt x="262737" y="647446"/>
                  </a:cubicBezTo>
                  <a:cubicBezTo>
                    <a:pt x="259219" y="646811"/>
                    <a:pt x="256324" y="644131"/>
                    <a:pt x="253568" y="642162"/>
                  </a:cubicBezTo>
                  <a:cubicBezTo>
                    <a:pt x="250494" y="640079"/>
                    <a:pt x="250850" y="637247"/>
                    <a:pt x="250139" y="633564"/>
                  </a:cubicBezTo>
                  <a:cubicBezTo>
                    <a:pt x="249593" y="630402"/>
                    <a:pt x="247434" y="627545"/>
                    <a:pt x="246761" y="624598"/>
                  </a:cubicBezTo>
                  <a:cubicBezTo>
                    <a:pt x="246049" y="621474"/>
                    <a:pt x="246202" y="618947"/>
                    <a:pt x="244868" y="616076"/>
                  </a:cubicBezTo>
                  <a:cubicBezTo>
                    <a:pt x="243712" y="613473"/>
                    <a:pt x="241172" y="612508"/>
                    <a:pt x="239699" y="609676"/>
                  </a:cubicBezTo>
                  <a:cubicBezTo>
                    <a:pt x="239382" y="609091"/>
                    <a:pt x="239572" y="607822"/>
                    <a:pt x="239318" y="607415"/>
                  </a:cubicBezTo>
                  <a:cubicBezTo>
                    <a:pt x="238010" y="606031"/>
                    <a:pt x="235965" y="606374"/>
                    <a:pt x="234327" y="605663"/>
                  </a:cubicBezTo>
                  <a:cubicBezTo>
                    <a:pt x="232943" y="605104"/>
                    <a:pt x="231762" y="603656"/>
                    <a:pt x="230504" y="603059"/>
                  </a:cubicBezTo>
                  <a:cubicBezTo>
                    <a:pt x="226669" y="601383"/>
                    <a:pt x="222008" y="599490"/>
                    <a:pt x="217855" y="600494"/>
                  </a:cubicBezTo>
                  <a:cubicBezTo>
                    <a:pt x="214718" y="601052"/>
                    <a:pt x="212509" y="601687"/>
                    <a:pt x="209105" y="601789"/>
                  </a:cubicBezTo>
                  <a:cubicBezTo>
                    <a:pt x="207390" y="601903"/>
                    <a:pt x="205574" y="602056"/>
                    <a:pt x="203860" y="602132"/>
                  </a:cubicBezTo>
                  <a:cubicBezTo>
                    <a:pt x="201980" y="598817"/>
                    <a:pt x="214617" y="599490"/>
                    <a:pt x="216280" y="596988"/>
                  </a:cubicBezTo>
                  <a:cubicBezTo>
                    <a:pt x="218186" y="593750"/>
                    <a:pt x="225704" y="597369"/>
                    <a:pt x="226580" y="592785"/>
                  </a:cubicBezTo>
                  <a:cubicBezTo>
                    <a:pt x="227342" y="588733"/>
                    <a:pt x="218097" y="591565"/>
                    <a:pt x="219443" y="586282"/>
                  </a:cubicBezTo>
                  <a:cubicBezTo>
                    <a:pt x="216827" y="585939"/>
                    <a:pt x="210908" y="592709"/>
                    <a:pt x="211975" y="585304"/>
                  </a:cubicBezTo>
                  <a:cubicBezTo>
                    <a:pt x="214718" y="584720"/>
                    <a:pt x="217589" y="585304"/>
                    <a:pt x="220459" y="585088"/>
                  </a:cubicBezTo>
                  <a:cubicBezTo>
                    <a:pt x="224916" y="584530"/>
                    <a:pt x="226301" y="582256"/>
                    <a:pt x="228193" y="578459"/>
                  </a:cubicBezTo>
                  <a:cubicBezTo>
                    <a:pt x="229476" y="575970"/>
                    <a:pt x="230949" y="573366"/>
                    <a:pt x="231838" y="570458"/>
                  </a:cubicBezTo>
                  <a:cubicBezTo>
                    <a:pt x="232841" y="567334"/>
                    <a:pt x="232790" y="565073"/>
                    <a:pt x="234708" y="562394"/>
                  </a:cubicBezTo>
                  <a:cubicBezTo>
                    <a:pt x="236931" y="559041"/>
                    <a:pt x="244678" y="549846"/>
                    <a:pt x="238353" y="547585"/>
                  </a:cubicBezTo>
                  <a:cubicBezTo>
                    <a:pt x="235343" y="546430"/>
                    <a:pt x="231063" y="547700"/>
                    <a:pt x="227901" y="547471"/>
                  </a:cubicBezTo>
                  <a:cubicBezTo>
                    <a:pt x="223913" y="547281"/>
                    <a:pt x="220230" y="546023"/>
                    <a:pt x="216319" y="545833"/>
                  </a:cubicBezTo>
                  <a:cubicBezTo>
                    <a:pt x="208305" y="545503"/>
                    <a:pt x="202539" y="546658"/>
                    <a:pt x="195706" y="550887"/>
                  </a:cubicBezTo>
                  <a:cubicBezTo>
                    <a:pt x="192989" y="547585"/>
                    <a:pt x="198462" y="547700"/>
                    <a:pt x="199986" y="546430"/>
                  </a:cubicBezTo>
                  <a:cubicBezTo>
                    <a:pt x="203746" y="543229"/>
                    <a:pt x="198348" y="543864"/>
                    <a:pt x="196976" y="541858"/>
                  </a:cubicBezTo>
                  <a:cubicBezTo>
                    <a:pt x="199542" y="537540"/>
                    <a:pt x="205003" y="538060"/>
                    <a:pt x="207352" y="533184"/>
                  </a:cubicBezTo>
                  <a:cubicBezTo>
                    <a:pt x="208152" y="531545"/>
                    <a:pt x="208432" y="529691"/>
                    <a:pt x="209473" y="528192"/>
                  </a:cubicBezTo>
                  <a:cubicBezTo>
                    <a:pt x="210667" y="526491"/>
                    <a:pt x="212978" y="525779"/>
                    <a:pt x="214426" y="524433"/>
                  </a:cubicBezTo>
                  <a:cubicBezTo>
                    <a:pt x="214274" y="522350"/>
                    <a:pt x="214579" y="521271"/>
                    <a:pt x="214718" y="519455"/>
                  </a:cubicBezTo>
                  <a:cubicBezTo>
                    <a:pt x="215023" y="516102"/>
                    <a:pt x="215099" y="515734"/>
                    <a:pt x="212267" y="515061"/>
                  </a:cubicBezTo>
                  <a:cubicBezTo>
                    <a:pt x="207543" y="514172"/>
                    <a:pt x="200774" y="516216"/>
                    <a:pt x="196684" y="518185"/>
                  </a:cubicBezTo>
                  <a:cubicBezTo>
                    <a:pt x="191846" y="520458"/>
                    <a:pt x="187642" y="516775"/>
                    <a:pt x="182714" y="516026"/>
                  </a:cubicBezTo>
                  <a:cubicBezTo>
                    <a:pt x="176479" y="515289"/>
                    <a:pt x="177888" y="521271"/>
                    <a:pt x="176771" y="525335"/>
                  </a:cubicBezTo>
                  <a:cubicBezTo>
                    <a:pt x="176199" y="527303"/>
                    <a:pt x="175247" y="529272"/>
                    <a:pt x="174625" y="531355"/>
                  </a:cubicBezTo>
                  <a:cubicBezTo>
                    <a:pt x="174066" y="532891"/>
                    <a:pt x="172935" y="534936"/>
                    <a:pt x="173418" y="536752"/>
                  </a:cubicBezTo>
                  <a:cubicBezTo>
                    <a:pt x="174917" y="537349"/>
                    <a:pt x="176479" y="537946"/>
                    <a:pt x="176479" y="539661"/>
                  </a:cubicBezTo>
                  <a:cubicBezTo>
                    <a:pt x="174282" y="539699"/>
                    <a:pt x="170903" y="538721"/>
                    <a:pt x="168859" y="539318"/>
                  </a:cubicBezTo>
                  <a:cubicBezTo>
                    <a:pt x="166509" y="540181"/>
                    <a:pt x="167246" y="540956"/>
                    <a:pt x="166877" y="543039"/>
                  </a:cubicBezTo>
                  <a:cubicBezTo>
                    <a:pt x="166204" y="546950"/>
                    <a:pt x="164490" y="547992"/>
                    <a:pt x="168516" y="550481"/>
                  </a:cubicBezTo>
                  <a:cubicBezTo>
                    <a:pt x="167893" y="551599"/>
                    <a:pt x="166585" y="552043"/>
                    <a:pt x="165353" y="551751"/>
                  </a:cubicBezTo>
                  <a:cubicBezTo>
                    <a:pt x="164833" y="553046"/>
                    <a:pt x="164490" y="556107"/>
                    <a:pt x="165468" y="557326"/>
                  </a:cubicBezTo>
                  <a:cubicBezTo>
                    <a:pt x="167030" y="559041"/>
                    <a:pt x="170814" y="557441"/>
                    <a:pt x="170853" y="560082"/>
                  </a:cubicBezTo>
                  <a:cubicBezTo>
                    <a:pt x="170903" y="561644"/>
                    <a:pt x="168605" y="562686"/>
                    <a:pt x="168109" y="563841"/>
                  </a:cubicBezTo>
                  <a:cubicBezTo>
                    <a:pt x="167551" y="565365"/>
                    <a:pt x="167512" y="567715"/>
                    <a:pt x="167030" y="569239"/>
                  </a:cubicBezTo>
                  <a:cubicBezTo>
                    <a:pt x="165290" y="569722"/>
                    <a:pt x="163372" y="569239"/>
                    <a:pt x="161594" y="569125"/>
                  </a:cubicBezTo>
                  <a:cubicBezTo>
                    <a:pt x="161632" y="568896"/>
                    <a:pt x="161772" y="568718"/>
                    <a:pt x="161823" y="568451"/>
                  </a:cubicBezTo>
                  <a:cubicBezTo>
                    <a:pt x="162483" y="566407"/>
                    <a:pt x="164833" y="566115"/>
                    <a:pt x="164998" y="563994"/>
                  </a:cubicBezTo>
                  <a:cubicBezTo>
                    <a:pt x="165049" y="561987"/>
                    <a:pt x="163283" y="561873"/>
                    <a:pt x="162191" y="560527"/>
                  </a:cubicBezTo>
                  <a:cubicBezTo>
                    <a:pt x="161251" y="559371"/>
                    <a:pt x="161251" y="558076"/>
                    <a:pt x="160286" y="556767"/>
                  </a:cubicBezTo>
                  <a:cubicBezTo>
                    <a:pt x="159283" y="555548"/>
                    <a:pt x="158241" y="554647"/>
                    <a:pt x="158432" y="552869"/>
                  </a:cubicBezTo>
                  <a:close/>
                  <a:moveTo>
                    <a:pt x="727176" y="501408"/>
                  </a:moveTo>
                  <a:cubicBezTo>
                    <a:pt x="728929" y="501218"/>
                    <a:pt x="729183" y="497814"/>
                    <a:pt x="731126" y="497700"/>
                  </a:cubicBezTo>
                  <a:cubicBezTo>
                    <a:pt x="731939" y="497700"/>
                    <a:pt x="733018" y="499262"/>
                    <a:pt x="733691" y="499681"/>
                  </a:cubicBezTo>
                  <a:cubicBezTo>
                    <a:pt x="735215" y="499999"/>
                    <a:pt x="734631" y="501523"/>
                    <a:pt x="736904" y="500519"/>
                  </a:cubicBezTo>
                  <a:cubicBezTo>
                    <a:pt x="738492" y="499922"/>
                    <a:pt x="739673" y="498525"/>
                    <a:pt x="741387" y="498030"/>
                  </a:cubicBezTo>
                  <a:cubicBezTo>
                    <a:pt x="743242" y="497471"/>
                    <a:pt x="745223" y="497598"/>
                    <a:pt x="746302" y="495731"/>
                  </a:cubicBezTo>
                  <a:cubicBezTo>
                    <a:pt x="747344" y="493877"/>
                    <a:pt x="746340" y="489737"/>
                    <a:pt x="744258" y="488937"/>
                  </a:cubicBezTo>
                  <a:cubicBezTo>
                    <a:pt x="742683" y="491274"/>
                    <a:pt x="742124" y="495134"/>
                    <a:pt x="738746" y="492950"/>
                  </a:cubicBezTo>
                  <a:cubicBezTo>
                    <a:pt x="736892" y="491616"/>
                    <a:pt x="735888" y="488632"/>
                    <a:pt x="733691" y="487692"/>
                  </a:cubicBezTo>
                  <a:cubicBezTo>
                    <a:pt x="731380" y="486917"/>
                    <a:pt x="728217" y="488810"/>
                    <a:pt x="726655" y="490258"/>
                  </a:cubicBezTo>
                  <a:cubicBezTo>
                    <a:pt x="724382" y="492302"/>
                    <a:pt x="723226" y="496150"/>
                    <a:pt x="724395" y="499148"/>
                  </a:cubicBezTo>
                  <a:cubicBezTo>
                    <a:pt x="724903" y="500519"/>
                    <a:pt x="725728" y="501637"/>
                    <a:pt x="727176" y="501408"/>
                  </a:cubicBezTo>
                  <a:close/>
                  <a:moveTo>
                    <a:pt x="2108" y="278955"/>
                  </a:moveTo>
                  <a:cubicBezTo>
                    <a:pt x="1904" y="276656"/>
                    <a:pt x="342" y="273570"/>
                    <a:pt x="3606" y="272376"/>
                  </a:cubicBezTo>
                  <a:cubicBezTo>
                    <a:pt x="7073" y="270827"/>
                    <a:pt x="8889" y="274878"/>
                    <a:pt x="11150" y="275920"/>
                  </a:cubicBezTo>
                  <a:cubicBezTo>
                    <a:pt x="17030" y="278701"/>
                    <a:pt x="14401" y="264667"/>
                    <a:pt x="12204" y="262496"/>
                  </a:cubicBezTo>
                  <a:cubicBezTo>
                    <a:pt x="10198" y="260540"/>
                    <a:pt x="6476" y="259130"/>
                    <a:pt x="8559" y="255308"/>
                  </a:cubicBezTo>
                  <a:cubicBezTo>
                    <a:pt x="11353" y="250456"/>
                    <a:pt x="20434" y="252971"/>
                    <a:pt x="21056" y="246011"/>
                  </a:cubicBezTo>
                  <a:cubicBezTo>
                    <a:pt x="21843" y="238366"/>
                    <a:pt x="12090" y="242125"/>
                    <a:pt x="7886" y="241528"/>
                  </a:cubicBezTo>
                  <a:cubicBezTo>
                    <a:pt x="6705" y="238442"/>
                    <a:pt x="10439" y="236893"/>
                    <a:pt x="10121" y="234162"/>
                  </a:cubicBezTo>
                  <a:cubicBezTo>
                    <a:pt x="7112" y="233362"/>
                    <a:pt x="3352" y="238150"/>
                    <a:pt x="1498" y="233921"/>
                  </a:cubicBezTo>
                  <a:cubicBezTo>
                    <a:pt x="482" y="231749"/>
                    <a:pt x="2108" y="230530"/>
                    <a:pt x="3162" y="229120"/>
                  </a:cubicBezTo>
                  <a:cubicBezTo>
                    <a:pt x="4470" y="227329"/>
                    <a:pt x="7518" y="222681"/>
                    <a:pt x="5029" y="220319"/>
                  </a:cubicBezTo>
                  <a:cubicBezTo>
                    <a:pt x="3911" y="219328"/>
                    <a:pt x="1866" y="220065"/>
                    <a:pt x="0" y="220675"/>
                  </a:cubicBezTo>
                  <a:lnTo>
                    <a:pt x="0" y="288391"/>
                  </a:lnTo>
                  <a:cubicBezTo>
                    <a:pt x="190" y="288315"/>
                    <a:pt x="368" y="288264"/>
                    <a:pt x="520" y="288188"/>
                  </a:cubicBezTo>
                  <a:cubicBezTo>
                    <a:pt x="2908" y="286372"/>
                    <a:pt x="2374" y="281724"/>
                    <a:pt x="2108" y="278955"/>
                  </a:cubicBezTo>
                  <a:close/>
                  <a:moveTo>
                    <a:pt x="163601" y="600417"/>
                  </a:moveTo>
                  <a:cubicBezTo>
                    <a:pt x="163829" y="599744"/>
                    <a:pt x="163563" y="599008"/>
                    <a:pt x="163601" y="598373"/>
                  </a:cubicBezTo>
                  <a:cubicBezTo>
                    <a:pt x="163753" y="597547"/>
                    <a:pt x="163931" y="597547"/>
                    <a:pt x="164160" y="596988"/>
                  </a:cubicBezTo>
                  <a:cubicBezTo>
                    <a:pt x="164998" y="595426"/>
                    <a:pt x="164795" y="593305"/>
                    <a:pt x="165646" y="592086"/>
                  </a:cubicBezTo>
                  <a:cubicBezTo>
                    <a:pt x="166242" y="591146"/>
                    <a:pt x="167512" y="590702"/>
                    <a:pt x="167055" y="589216"/>
                  </a:cubicBezTo>
                  <a:cubicBezTo>
                    <a:pt x="166509" y="587425"/>
                    <a:pt x="163449" y="587133"/>
                    <a:pt x="161823" y="586905"/>
                  </a:cubicBezTo>
                  <a:cubicBezTo>
                    <a:pt x="160553" y="586905"/>
                    <a:pt x="159994" y="587209"/>
                    <a:pt x="159219" y="586168"/>
                  </a:cubicBezTo>
                  <a:cubicBezTo>
                    <a:pt x="158508" y="585304"/>
                    <a:pt x="158203" y="584644"/>
                    <a:pt x="156717" y="585088"/>
                  </a:cubicBezTo>
                  <a:cubicBezTo>
                    <a:pt x="153047" y="586168"/>
                    <a:pt x="156057" y="589775"/>
                    <a:pt x="156463" y="592010"/>
                  </a:cubicBezTo>
                  <a:cubicBezTo>
                    <a:pt x="156717" y="593089"/>
                    <a:pt x="156362" y="594055"/>
                    <a:pt x="157162" y="595058"/>
                  </a:cubicBezTo>
                  <a:cubicBezTo>
                    <a:pt x="158051" y="596328"/>
                    <a:pt x="159537" y="597255"/>
                    <a:pt x="160032" y="598703"/>
                  </a:cubicBezTo>
                  <a:cubicBezTo>
                    <a:pt x="161251" y="602132"/>
                    <a:pt x="157505" y="601903"/>
                    <a:pt x="155600" y="602424"/>
                  </a:cubicBezTo>
                  <a:cubicBezTo>
                    <a:pt x="154266" y="602754"/>
                    <a:pt x="154076" y="604100"/>
                    <a:pt x="152895" y="604951"/>
                  </a:cubicBezTo>
                  <a:cubicBezTo>
                    <a:pt x="151879" y="605663"/>
                    <a:pt x="150875" y="604951"/>
                    <a:pt x="149910" y="605294"/>
                  </a:cubicBezTo>
                  <a:cubicBezTo>
                    <a:pt x="148755" y="605853"/>
                    <a:pt x="148755" y="608863"/>
                    <a:pt x="149161" y="609904"/>
                  </a:cubicBezTo>
                  <a:cubicBezTo>
                    <a:pt x="149682" y="611098"/>
                    <a:pt x="151917" y="613143"/>
                    <a:pt x="153111" y="613181"/>
                  </a:cubicBezTo>
                  <a:cubicBezTo>
                    <a:pt x="154749" y="613587"/>
                    <a:pt x="157530" y="612317"/>
                    <a:pt x="158203" y="611314"/>
                  </a:cubicBezTo>
                  <a:cubicBezTo>
                    <a:pt x="159473" y="609574"/>
                    <a:pt x="160845" y="608037"/>
                    <a:pt x="160845" y="605663"/>
                  </a:cubicBezTo>
                  <a:cubicBezTo>
                    <a:pt x="160845" y="604659"/>
                    <a:pt x="160591" y="603834"/>
                    <a:pt x="161328" y="603059"/>
                  </a:cubicBezTo>
                  <a:cubicBezTo>
                    <a:pt x="162090" y="602056"/>
                    <a:pt x="163283" y="601687"/>
                    <a:pt x="163601" y="600417"/>
                  </a:cubicBezTo>
                  <a:close/>
                  <a:moveTo>
                    <a:pt x="5168" y="207073"/>
                  </a:moveTo>
                  <a:cubicBezTo>
                    <a:pt x="4089" y="202882"/>
                    <a:pt x="2108" y="202717"/>
                    <a:pt x="0" y="204139"/>
                  </a:cubicBezTo>
                  <a:lnTo>
                    <a:pt x="0" y="215341"/>
                  </a:lnTo>
                  <a:cubicBezTo>
                    <a:pt x="2755" y="213067"/>
                    <a:pt x="6261" y="211315"/>
                    <a:pt x="5168" y="207073"/>
                  </a:cubicBezTo>
                  <a:close/>
                  <a:moveTo>
                    <a:pt x="160527" y="573595"/>
                  </a:moveTo>
                  <a:cubicBezTo>
                    <a:pt x="160527" y="572325"/>
                    <a:pt x="160845" y="571131"/>
                    <a:pt x="161251" y="570014"/>
                  </a:cubicBezTo>
                  <a:cubicBezTo>
                    <a:pt x="161124" y="571880"/>
                    <a:pt x="163601" y="572808"/>
                    <a:pt x="162090" y="574370"/>
                  </a:cubicBezTo>
                  <a:cubicBezTo>
                    <a:pt x="161823" y="574560"/>
                    <a:pt x="161124" y="574738"/>
                    <a:pt x="160413" y="574890"/>
                  </a:cubicBezTo>
                  <a:cubicBezTo>
                    <a:pt x="160477" y="574370"/>
                    <a:pt x="160527" y="574078"/>
                    <a:pt x="160527" y="573595"/>
                  </a:cubicBezTo>
                  <a:close/>
                </a:path>
              </a:pathLst>
            </a:custGeom>
            <a:solidFill>
              <a:srgbClr val="2B6F6D">
                <a:alpha val="100000"/>
              </a:srgbClr>
            </a:solidFill>
            <a:ln w="12700" cap="flat" cmpd="sng">
              <a:noFill/>
              <a:prstDash val="solid"/>
              <a:miter lim="800000"/>
            </a:ln>
          </p:spPr>
          <p:txBody>
            <a:bodyPr anchor="ctr">
              <a:spAutoFit/>
            </a:bodyPr>
            <a:lstStyle/>
            <a:p>
              <a:pPr algn="ctr"/>
              <a:endParaRPr lang="en-US" dirty="0"/>
            </a:p>
          </p:txBody>
        </p:sp>
        <p:sp>
          <p:nvSpPr>
            <p:cNvPr id="22" name="Continent"/>
            <p:cNvSpPr/>
            <p:nvPr/>
          </p:nvSpPr>
          <p:spPr>
            <a:xfrm>
              <a:off x="4948576" y="6103683"/>
              <a:ext cx="938746" cy="3125051"/>
            </a:xfrm>
            <a:custGeom>
              <a:avLst/>
              <a:gdLst/>
              <a:ahLst/>
              <a:cxnLst/>
              <a:rect l="0" t="0" r="0" b="0"/>
              <a:pathLst>
                <a:path w="938745" h="3125050">
                  <a:moveTo>
                    <a:pt x="3073" y="431901"/>
                  </a:moveTo>
                  <a:cubicBezTo>
                    <a:pt x="3429" y="432396"/>
                    <a:pt x="2959" y="433247"/>
                    <a:pt x="3429" y="433908"/>
                  </a:cubicBezTo>
                  <a:cubicBezTo>
                    <a:pt x="3873" y="434594"/>
                    <a:pt x="4203" y="434403"/>
                    <a:pt x="4864" y="434835"/>
                  </a:cubicBezTo>
                  <a:cubicBezTo>
                    <a:pt x="5524" y="435229"/>
                    <a:pt x="5448" y="436079"/>
                    <a:pt x="6451" y="435749"/>
                  </a:cubicBezTo>
                  <a:cubicBezTo>
                    <a:pt x="8178" y="435432"/>
                    <a:pt x="8356" y="433247"/>
                    <a:pt x="8509" y="431901"/>
                  </a:cubicBezTo>
                  <a:cubicBezTo>
                    <a:pt x="8737" y="429666"/>
                    <a:pt x="8509" y="427405"/>
                    <a:pt x="8686" y="425183"/>
                  </a:cubicBezTo>
                  <a:cubicBezTo>
                    <a:pt x="8801" y="424243"/>
                    <a:pt x="8991" y="423392"/>
                    <a:pt x="9664" y="422706"/>
                  </a:cubicBezTo>
                  <a:cubicBezTo>
                    <a:pt x="10528" y="422021"/>
                    <a:pt x="12674" y="421424"/>
                    <a:pt x="13627" y="422148"/>
                  </a:cubicBezTo>
                  <a:cubicBezTo>
                    <a:pt x="14986" y="423532"/>
                    <a:pt x="12941" y="427024"/>
                    <a:pt x="14605" y="428142"/>
                  </a:cubicBezTo>
                  <a:cubicBezTo>
                    <a:pt x="16700" y="429590"/>
                    <a:pt x="17094" y="424319"/>
                    <a:pt x="17094" y="423303"/>
                  </a:cubicBezTo>
                  <a:cubicBezTo>
                    <a:pt x="17094" y="420827"/>
                    <a:pt x="16827" y="419023"/>
                    <a:pt x="14605" y="417537"/>
                  </a:cubicBezTo>
                  <a:cubicBezTo>
                    <a:pt x="13131" y="416648"/>
                    <a:pt x="9906" y="414502"/>
                    <a:pt x="11379" y="412229"/>
                  </a:cubicBezTo>
                  <a:cubicBezTo>
                    <a:pt x="17005" y="412584"/>
                    <a:pt x="17729" y="422148"/>
                    <a:pt x="24307" y="419341"/>
                  </a:cubicBezTo>
                  <a:cubicBezTo>
                    <a:pt x="25120" y="418985"/>
                    <a:pt x="26822" y="418515"/>
                    <a:pt x="27279" y="417804"/>
                  </a:cubicBezTo>
                  <a:cubicBezTo>
                    <a:pt x="28028" y="416687"/>
                    <a:pt x="27559" y="415353"/>
                    <a:pt x="27000" y="414375"/>
                  </a:cubicBezTo>
                  <a:cubicBezTo>
                    <a:pt x="25311" y="411378"/>
                    <a:pt x="21856" y="413092"/>
                    <a:pt x="19596" y="411441"/>
                  </a:cubicBezTo>
                  <a:cubicBezTo>
                    <a:pt x="19342" y="409727"/>
                    <a:pt x="14871" y="409460"/>
                    <a:pt x="14084" y="407835"/>
                  </a:cubicBezTo>
                  <a:cubicBezTo>
                    <a:pt x="13030" y="405574"/>
                    <a:pt x="15887" y="405828"/>
                    <a:pt x="17170" y="405828"/>
                  </a:cubicBezTo>
                  <a:cubicBezTo>
                    <a:pt x="18732" y="405866"/>
                    <a:pt x="18859" y="406565"/>
                    <a:pt x="19900" y="407416"/>
                  </a:cubicBezTo>
                  <a:cubicBezTo>
                    <a:pt x="20789" y="408089"/>
                    <a:pt x="22466" y="408470"/>
                    <a:pt x="23126" y="407314"/>
                  </a:cubicBezTo>
                  <a:cubicBezTo>
                    <a:pt x="23977" y="405866"/>
                    <a:pt x="22809" y="403999"/>
                    <a:pt x="21894" y="403098"/>
                  </a:cubicBezTo>
                  <a:cubicBezTo>
                    <a:pt x="20789" y="401955"/>
                    <a:pt x="19240" y="401294"/>
                    <a:pt x="19126" y="399681"/>
                  </a:cubicBezTo>
                  <a:cubicBezTo>
                    <a:pt x="18973" y="398487"/>
                    <a:pt x="19240" y="398233"/>
                    <a:pt x="20459" y="398005"/>
                  </a:cubicBezTo>
                  <a:cubicBezTo>
                    <a:pt x="21374" y="397789"/>
                    <a:pt x="22936" y="397497"/>
                    <a:pt x="23736" y="398005"/>
                  </a:cubicBezTo>
                  <a:cubicBezTo>
                    <a:pt x="27114" y="400367"/>
                    <a:pt x="21844" y="406819"/>
                    <a:pt x="27368" y="406984"/>
                  </a:cubicBezTo>
                  <a:cubicBezTo>
                    <a:pt x="28321" y="407022"/>
                    <a:pt x="31076" y="407022"/>
                    <a:pt x="32143" y="407162"/>
                  </a:cubicBezTo>
                  <a:cubicBezTo>
                    <a:pt x="34112" y="407314"/>
                    <a:pt x="35890" y="407835"/>
                    <a:pt x="37871" y="407974"/>
                  </a:cubicBezTo>
                  <a:cubicBezTo>
                    <a:pt x="39141" y="408012"/>
                    <a:pt x="41401" y="408355"/>
                    <a:pt x="42303" y="407454"/>
                  </a:cubicBezTo>
                  <a:cubicBezTo>
                    <a:pt x="43434" y="406387"/>
                    <a:pt x="43180" y="404596"/>
                    <a:pt x="41998" y="403771"/>
                  </a:cubicBezTo>
                  <a:cubicBezTo>
                    <a:pt x="40563" y="402844"/>
                    <a:pt x="38430" y="402704"/>
                    <a:pt x="36703" y="402666"/>
                  </a:cubicBezTo>
                  <a:cubicBezTo>
                    <a:pt x="35966" y="402666"/>
                    <a:pt x="34061" y="403098"/>
                    <a:pt x="33502" y="402666"/>
                  </a:cubicBezTo>
                  <a:cubicBezTo>
                    <a:pt x="31076" y="400494"/>
                    <a:pt x="37465" y="400367"/>
                    <a:pt x="38023" y="400100"/>
                  </a:cubicBezTo>
                  <a:cubicBezTo>
                    <a:pt x="39852" y="399288"/>
                    <a:pt x="40259" y="395071"/>
                    <a:pt x="38061" y="394296"/>
                  </a:cubicBezTo>
                  <a:cubicBezTo>
                    <a:pt x="36550" y="393776"/>
                    <a:pt x="33947" y="394335"/>
                    <a:pt x="32283" y="394296"/>
                  </a:cubicBezTo>
                  <a:cubicBezTo>
                    <a:pt x="31483" y="391604"/>
                    <a:pt x="33210" y="390613"/>
                    <a:pt x="35636" y="389674"/>
                  </a:cubicBezTo>
                  <a:cubicBezTo>
                    <a:pt x="37211" y="389128"/>
                    <a:pt x="38061" y="389674"/>
                    <a:pt x="38874" y="391083"/>
                  </a:cubicBezTo>
                  <a:cubicBezTo>
                    <a:pt x="39522" y="392239"/>
                    <a:pt x="39966" y="393357"/>
                    <a:pt x="40716" y="394296"/>
                  </a:cubicBezTo>
                  <a:cubicBezTo>
                    <a:pt x="41541" y="395185"/>
                    <a:pt x="41973" y="396519"/>
                    <a:pt x="43180" y="397040"/>
                  </a:cubicBezTo>
                  <a:cubicBezTo>
                    <a:pt x="45529" y="398094"/>
                    <a:pt x="47294" y="396773"/>
                    <a:pt x="49250" y="395528"/>
                  </a:cubicBezTo>
                  <a:cubicBezTo>
                    <a:pt x="51358" y="394296"/>
                    <a:pt x="49644" y="393255"/>
                    <a:pt x="48691" y="391083"/>
                  </a:cubicBezTo>
                  <a:cubicBezTo>
                    <a:pt x="48285" y="390156"/>
                    <a:pt x="48285" y="389420"/>
                    <a:pt x="48158" y="388404"/>
                  </a:cubicBezTo>
                  <a:cubicBezTo>
                    <a:pt x="47866" y="387070"/>
                    <a:pt x="46736" y="386257"/>
                    <a:pt x="45491" y="385584"/>
                  </a:cubicBezTo>
                  <a:cubicBezTo>
                    <a:pt x="44640" y="385064"/>
                    <a:pt x="43522" y="384721"/>
                    <a:pt x="42875" y="383908"/>
                  </a:cubicBezTo>
                  <a:cubicBezTo>
                    <a:pt x="41973" y="382638"/>
                    <a:pt x="43180" y="382282"/>
                    <a:pt x="43434" y="381050"/>
                  </a:cubicBezTo>
                  <a:cubicBezTo>
                    <a:pt x="44081" y="378663"/>
                    <a:pt x="41592" y="378142"/>
                    <a:pt x="39966" y="377964"/>
                  </a:cubicBezTo>
                  <a:cubicBezTo>
                    <a:pt x="38315" y="377837"/>
                    <a:pt x="38023" y="377698"/>
                    <a:pt x="37947" y="376123"/>
                  </a:cubicBezTo>
                  <a:cubicBezTo>
                    <a:pt x="37947" y="375462"/>
                    <a:pt x="38176" y="374472"/>
                    <a:pt x="37553" y="374078"/>
                  </a:cubicBezTo>
                  <a:cubicBezTo>
                    <a:pt x="39065" y="371182"/>
                    <a:pt x="34505" y="371894"/>
                    <a:pt x="33045" y="373011"/>
                  </a:cubicBezTo>
                  <a:cubicBezTo>
                    <a:pt x="32778" y="373227"/>
                    <a:pt x="32550" y="373684"/>
                    <a:pt x="32258" y="373875"/>
                  </a:cubicBezTo>
                  <a:cubicBezTo>
                    <a:pt x="31699" y="374243"/>
                    <a:pt x="31076" y="374078"/>
                    <a:pt x="30467" y="374345"/>
                  </a:cubicBezTo>
                  <a:cubicBezTo>
                    <a:pt x="29387" y="374980"/>
                    <a:pt x="29133" y="376948"/>
                    <a:pt x="29210" y="378142"/>
                  </a:cubicBezTo>
                  <a:cubicBezTo>
                    <a:pt x="29337" y="380199"/>
                    <a:pt x="29629" y="382447"/>
                    <a:pt x="26936" y="382803"/>
                  </a:cubicBezTo>
                  <a:cubicBezTo>
                    <a:pt x="22504" y="383527"/>
                    <a:pt x="26047" y="379412"/>
                    <a:pt x="26288" y="377329"/>
                  </a:cubicBezTo>
                  <a:cubicBezTo>
                    <a:pt x="26377" y="376428"/>
                    <a:pt x="26631" y="374421"/>
                    <a:pt x="25819" y="373824"/>
                  </a:cubicBezTo>
                  <a:cubicBezTo>
                    <a:pt x="24866" y="373049"/>
                    <a:pt x="23063" y="374243"/>
                    <a:pt x="22466" y="375056"/>
                  </a:cubicBezTo>
                  <a:cubicBezTo>
                    <a:pt x="21602" y="375958"/>
                    <a:pt x="21755" y="377583"/>
                    <a:pt x="21755" y="378815"/>
                  </a:cubicBezTo>
                  <a:cubicBezTo>
                    <a:pt x="21755" y="380365"/>
                    <a:pt x="21336" y="380199"/>
                    <a:pt x="20459" y="381381"/>
                  </a:cubicBezTo>
                  <a:cubicBezTo>
                    <a:pt x="19748" y="382282"/>
                    <a:pt x="19240" y="383603"/>
                    <a:pt x="17653" y="382752"/>
                  </a:cubicBezTo>
                  <a:cubicBezTo>
                    <a:pt x="16040" y="382016"/>
                    <a:pt x="17145" y="379336"/>
                    <a:pt x="17805" y="378256"/>
                  </a:cubicBezTo>
                  <a:cubicBezTo>
                    <a:pt x="18796" y="376732"/>
                    <a:pt x="21234" y="376478"/>
                    <a:pt x="21894" y="374726"/>
                  </a:cubicBezTo>
                  <a:cubicBezTo>
                    <a:pt x="22263" y="373786"/>
                    <a:pt x="22148" y="371563"/>
                    <a:pt x="21996" y="370446"/>
                  </a:cubicBezTo>
                  <a:cubicBezTo>
                    <a:pt x="21640" y="368477"/>
                    <a:pt x="19964" y="369074"/>
                    <a:pt x="18415" y="369798"/>
                  </a:cubicBezTo>
                  <a:cubicBezTo>
                    <a:pt x="16344" y="370878"/>
                    <a:pt x="16586" y="372859"/>
                    <a:pt x="15430" y="374535"/>
                  </a:cubicBezTo>
                  <a:cubicBezTo>
                    <a:pt x="14922" y="375196"/>
                    <a:pt x="14135" y="375653"/>
                    <a:pt x="13728" y="376389"/>
                  </a:cubicBezTo>
                  <a:cubicBezTo>
                    <a:pt x="13449" y="376809"/>
                    <a:pt x="13347" y="377507"/>
                    <a:pt x="13131" y="378066"/>
                  </a:cubicBezTo>
                  <a:cubicBezTo>
                    <a:pt x="12471" y="379222"/>
                    <a:pt x="11620" y="380492"/>
                    <a:pt x="10528" y="381304"/>
                  </a:cubicBezTo>
                  <a:cubicBezTo>
                    <a:pt x="9245" y="382206"/>
                    <a:pt x="6451" y="381723"/>
                    <a:pt x="5562" y="380314"/>
                  </a:cubicBezTo>
                  <a:cubicBezTo>
                    <a:pt x="4927" y="379222"/>
                    <a:pt x="5676" y="377837"/>
                    <a:pt x="6350" y="377075"/>
                  </a:cubicBezTo>
                  <a:cubicBezTo>
                    <a:pt x="8077" y="375056"/>
                    <a:pt x="10706" y="374167"/>
                    <a:pt x="12674" y="372491"/>
                  </a:cubicBezTo>
                  <a:cubicBezTo>
                    <a:pt x="14008" y="371335"/>
                    <a:pt x="14211" y="369760"/>
                    <a:pt x="15316" y="368541"/>
                  </a:cubicBezTo>
                  <a:cubicBezTo>
                    <a:pt x="16040" y="367792"/>
                    <a:pt x="16891" y="366039"/>
                    <a:pt x="18034" y="366166"/>
                  </a:cubicBezTo>
                  <a:cubicBezTo>
                    <a:pt x="18173" y="363829"/>
                    <a:pt x="20193" y="364032"/>
                    <a:pt x="21640" y="362635"/>
                  </a:cubicBezTo>
                  <a:cubicBezTo>
                    <a:pt x="23444" y="360997"/>
                    <a:pt x="22275" y="358228"/>
                    <a:pt x="20015" y="357898"/>
                  </a:cubicBezTo>
                  <a:cubicBezTo>
                    <a:pt x="18034" y="357708"/>
                    <a:pt x="16738" y="357708"/>
                    <a:pt x="15938" y="359473"/>
                  </a:cubicBezTo>
                  <a:cubicBezTo>
                    <a:pt x="15379" y="360629"/>
                    <a:pt x="14922" y="361696"/>
                    <a:pt x="14084" y="362750"/>
                  </a:cubicBezTo>
                  <a:cubicBezTo>
                    <a:pt x="12865" y="364337"/>
                    <a:pt x="10147" y="366039"/>
                    <a:pt x="8216" y="366903"/>
                  </a:cubicBezTo>
                  <a:cubicBezTo>
                    <a:pt x="7683" y="367118"/>
                    <a:pt x="6350" y="367614"/>
                    <a:pt x="5651" y="367245"/>
                  </a:cubicBezTo>
                  <a:cubicBezTo>
                    <a:pt x="3581" y="366014"/>
                    <a:pt x="6680" y="364223"/>
                    <a:pt x="7480" y="363664"/>
                  </a:cubicBezTo>
                  <a:cubicBezTo>
                    <a:pt x="8737" y="362712"/>
                    <a:pt x="9753" y="361556"/>
                    <a:pt x="9626" y="359943"/>
                  </a:cubicBezTo>
                  <a:cubicBezTo>
                    <a:pt x="9525" y="357708"/>
                    <a:pt x="7620" y="358825"/>
                    <a:pt x="6210" y="359587"/>
                  </a:cubicBezTo>
                  <a:cubicBezTo>
                    <a:pt x="4864" y="360324"/>
                    <a:pt x="4546" y="361137"/>
                    <a:pt x="3695" y="362153"/>
                  </a:cubicBezTo>
                  <a:cubicBezTo>
                    <a:pt x="2895" y="362966"/>
                    <a:pt x="1384" y="362966"/>
                    <a:pt x="38" y="362851"/>
                  </a:cubicBezTo>
                  <a:lnTo>
                    <a:pt x="38" y="432536"/>
                  </a:lnTo>
                  <a:cubicBezTo>
                    <a:pt x="1092" y="431901"/>
                    <a:pt x="2184" y="430187"/>
                    <a:pt x="3073" y="431901"/>
                  </a:cubicBezTo>
                  <a:close/>
                  <a:moveTo>
                    <a:pt x="926795" y="1674825"/>
                  </a:moveTo>
                  <a:cubicBezTo>
                    <a:pt x="922261" y="1678355"/>
                    <a:pt x="919010" y="1676133"/>
                    <a:pt x="916749" y="1681899"/>
                  </a:cubicBezTo>
                  <a:cubicBezTo>
                    <a:pt x="914971" y="1686471"/>
                    <a:pt x="915593" y="1690077"/>
                    <a:pt x="914971" y="1694624"/>
                  </a:cubicBezTo>
                  <a:cubicBezTo>
                    <a:pt x="914222" y="1701025"/>
                    <a:pt x="907643" y="1702358"/>
                    <a:pt x="902576" y="1704035"/>
                  </a:cubicBezTo>
                  <a:cubicBezTo>
                    <a:pt x="900442" y="1704784"/>
                    <a:pt x="898004" y="1704962"/>
                    <a:pt x="895959" y="1705787"/>
                  </a:cubicBezTo>
                  <a:cubicBezTo>
                    <a:pt x="893089" y="1707045"/>
                    <a:pt x="892124" y="1709839"/>
                    <a:pt x="889520" y="1711439"/>
                  </a:cubicBezTo>
                  <a:cubicBezTo>
                    <a:pt x="887996" y="1712328"/>
                    <a:pt x="886091" y="1712036"/>
                    <a:pt x="884923" y="1713268"/>
                  </a:cubicBezTo>
                  <a:cubicBezTo>
                    <a:pt x="882967" y="1715198"/>
                    <a:pt x="884923" y="1717687"/>
                    <a:pt x="885088" y="1719808"/>
                  </a:cubicBezTo>
                  <a:cubicBezTo>
                    <a:pt x="885571" y="1723974"/>
                    <a:pt x="881621" y="1725434"/>
                    <a:pt x="879995" y="1729117"/>
                  </a:cubicBezTo>
                  <a:cubicBezTo>
                    <a:pt x="878027" y="1733651"/>
                    <a:pt x="875284" y="1737779"/>
                    <a:pt x="872820" y="1742020"/>
                  </a:cubicBezTo>
                  <a:cubicBezTo>
                    <a:pt x="871512" y="1744294"/>
                    <a:pt x="869607" y="1745145"/>
                    <a:pt x="867714" y="1746745"/>
                  </a:cubicBezTo>
                  <a:cubicBezTo>
                    <a:pt x="864895" y="1749171"/>
                    <a:pt x="864438" y="1752409"/>
                    <a:pt x="863282" y="1755902"/>
                  </a:cubicBezTo>
                  <a:cubicBezTo>
                    <a:pt x="861390" y="1761934"/>
                    <a:pt x="854468" y="1762455"/>
                    <a:pt x="854062" y="1769033"/>
                  </a:cubicBezTo>
                  <a:cubicBezTo>
                    <a:pt x="853909" y="1771637"/>
                    <a:pt x="856513" y="1776920"/>
                    <a:pt x="854811" y="1779155"/>
                  </a:cubicBezTo>
                  <a:cubicBezTo>
                    <a:pt x="853541" y="1780946"/>
                    <a:pt x="850341" y="1778342"/>
                    <a:pt x="849401" y="1780946"/>
                  </a:cubicBezTo>
                  <a:cubicBezTo>
                    <a:pt x="848740" y="1782953"/>
                    <a:pt x="846912" y="1784286"/>
                    <a:pt x="846137" y="1785886"/>
                  </a:cubicBezTo>
                  <a:cubicBezTo>
                    <a:pt x="845197" y="1788083"/>
                    <a:pt x="846289" y="1789315"/>
                    <a:pt x="846289" y="1791512"/>
                  </a:cubicBezTo>
                  <a:cubicBezTo>
                    <a:pt x="846251" y="1797278"/>
                    <a:pt x="839876" y="1797799"/>
                    <a:pt x="837539" y="1802041"/>
                  </a:cubicBezTo>
                  <a:cubicBezTo>
                    <a:pt x="836549" y="1803780"/>
                    <a:pt x="834707" y="1805457"/>
                    <a:pt x="833780" y="1807133"/>
                  </a:cubicBezTo>
                  <a:cubicBezTo>
                    <a:pt x="833234" y="1808251"/>
                    <a:pt x="833666" y="1809927"/>
                    <a:pt x="832954" y="1810931"/>
                  </a:cubicBezTo>
                  <a:cubicBezTo>
                    <a:pt x="832180" y="1812124"/>
                    <a:pt x="830834" y="1811566"/>
                    <a:pt x="830072" y="1812823"/>
                  </a:cubicBezTo>
                  <a:cubicBezTo>
                    <a:pt x="828624" y="1815096"/>
                    <a:pt x="830732" y="1824659"/>
                    <a:pt x="826414" y="1823542"/>
                  </a:cubicBezTo>
                  <a:cubicBezTo>
                    <a:pt x="824560" y="1828457"/>
                    <a:pt x="827620" y="1833067"/>
                    <a:pt x="825309" y="1837944"/>
                  </a:cubicBezTo>
                  <a:cubicBezTo>
                    <a:pt x="824560" y="1839544"/>
                    <a:pt x="821956" y="1844865"/>
                    <a:pt x="825639" y="1845081"/>
                  </a:cubicBezTo>
                  <a:cubicBezTo>
                    <a:pt x="827570" y="1845157"/>
                    <a:pt x="827189" y="1842401"/>
                    <a:pt x="829284" y="1841665"/>
                  </a:cubicBezTo>
                  <a:cubicBezTo>
                    <a:pt x="834961" y="1839544"/>
                    <a:pt x="833234" y="1844865"/>
                    <a:pt x="835939" y="1847240"/>
                  </a:cubicBezTo>
                  <a:cubicBezTo>
                    <a:pt x="837768" y="1848586"/>
                    <a:pt x="840854" y="1847989"/>
                    <a:pt x="842225" y="1850821"/>
                  </a:cubicBezTo>
                  <a:cubicBezTo>
                    <a:pt x="844778" y="1855431"/>
                    <a:pt x="839177" y="1857514"/>
                    <a:pt x="839812" y="1861426"/>
                  </a:cubicBezTo>
                  <a:cubicBezTo>
                    <a:pt x="840105" y="1863801"/>
                    <a:pt x="841908" y="1866328"/>
                    <a:pt x="840778" y="1868932"/>
                  </a:cubicBezTo>
                  <a:cubicBezTo>
                    <a:pt x="839597" y="1871395"/>
                    <a:pt x="837615" y="1870722"/>
                    <a:pt x="835228" y="1870837"/>
                  </a:cubicBezTo>
                  <a:cubicBezTo>
                    <a:pt x="834339" y="1874596"/>
                    <a:pt x="836447" y="1876564"/>
                    <a:pt x="838542" y="1879206"/>
                  </a:cubicBezTo>
                  <a:cubicBezTo>
                    <a:pt x="840574" y="1881847"/>
                    <a:pt x="842327" y="1885048"/>
                    <a:pt x="843457" y="1888172"/>
                  </a:cubicBezTo>
                  <a:cubicBezTo>
                    <a:pt x="846188" y="1895843"/>
                    <a:pt x="848740" y="1903171"/>
                    <a:pt x="845985" y="1911134"/>
                  </a:cubicBezTo>
                  <a:cubicBezTo>
                    <a:pt x="843902" y="1917192"/>
                    <a:pt x="845591" y="1924342"/>
                    <a:pt x="842225" y="1929993"/>
                  </a:cubicBezTo>
                  <a:cubicBezTo>
                    <a:pt x="835748" y="1940674"/>
                    <a:pt x="839558" y="1953653"/>
                    <a:pt x="834415" y="1965083"/>
                  </a:cubicBezTo>
                  <a:cubicBezTo>
                    <a:pt x="831545" y="1971446"/>
                    <a:pt x="827265" y="1980780"/>
                    <a:pt x="820978" y="1984349"/>
                  </a:cubicBezTo>
                  <a:cubicBezTo>
                    <a:pt x="818603" y="1985772"/>
                    <a:pt x="813803" y="1986394"/>
                    <a:pt x="812393" y="1989035"/>
                  </a:cubicBezTo>
                  <a:cubicBezTo>
                    <a:pt x="812088" y="1989785"/>
                    <a:pt x="812215" y="1991868"/>
                    <a:pt x="812368" y="1992680"/>
                  </a:cubicBezTo>
                  <a:cubicBezTo>
                    <a:pt x="812723" y="1994992"/>
                    <a:pt x="812507" y="1995068"/>
                    <a:pt x="814552" y="1995398"/>
                  </a:cubicBezTo>
                  <a:cubicBezTo>
                    <a:pt x="816851" y="1996109"/>
                    <a:pt x="818388" y="1994738"/>
                    <a:pt x="820851" y="1996109"/>
                  </a:cubicBezTo>
                  <a:cubicBezTo>
                    <a:pt x="823023" y="1997341"/>
                    <a:pt x="826198" y="2000084"/>
                    <a:pt x="826973" y="2002180"/>
                  </a:cubicBezTo>
                  <a:cubicBezTo>
                    <a:pt x="828065" y="2005342"/>
                    <a:pt x="827189" y="2006676"/>
                    <a:pt x="830986" y="2008276"/>
                  </a:cubicBezTo>
                  <a:cubicBezTo>
                    <a:pt x="833450" y="2009279"/>
                    <a:pt x="835787" y="2009279"/>
                    <a:pt x="833742" y="2012403"/>
                  </a:cubicBezTo>
                  <a:cubicBezTo>
                    <a:pt x="832485" y="2014448"/>
                    <a:pt x="829932" y="2014347"/>
                    <a:pt x="830224" y="2017318"/>
                  </a:cubicBezTo>
                  <a:cubicBezTo>
                    <a:pt x="830694" y="2021192"/>
                    <a:pt x="836155" y="2021852"/>
                    <a:pt x="838657" y="2023897"/>
                  </a:cubicBezTo>
                  <a:cubicBezTo>
                    <a:pt x="838657" y="2031123"/>
                    <a:pt x="832091" y="2026399"/>
                    <a:pt x="828243" y="2028482"/>
                  </a:cubicBezTo>
                  <a:cubicBezTo>
                    <a:pt x="822579" y="2031415"/>
                    <a:pt x="824699" y="2039010"/>
                    <a:pt x="831024" y="2037143"/>
                  </a:cubicBezTo>
                  <a:cubicBezTo>
                    <a:pt x="834009" y="2036330"/>
                    <a:pt x="836549" y="2033358"/>
                    <a:pt x="836904" y="2037702"/>
                  </a:cubicBezTo>
                  <a:cubicBezTo>
                    <a:pt x="837285" y="2041017"/>
                    <a:pt x="835698" y="2040864"/>
                    <a:pt x="833234" y="2041804"/>
                  </a:cubicBezTo>
                  <a:cubicBezTo>
                    <a:pt x="829056" y="2043506"/>
                    <a:pt x="826922" y="2047341"/>
                    <a:pt x="831100" y="2050732"/>
                  </a:cubicBezTo>
                  <a:cubicBezTo>
                    <a:pt x="835494" y="2054148"/>
                    <a:pt x="839558" y="2049945"/>
                    <a:pt x="844384" y="2050173"/>
                  </a:cubicBezTo>
                  <a:cubicBezTo>
                    <a:pt x="845832" y="2055050"/>
                    <a:pt x="835494" y="2053450"/>
                    <a:pt x="838212" y="2057869"/>
                  </a:cubicBezTo>
                  <a:cubicBezTo>
                    <a:pt x="839165" y="2059508"/>
                    <a:pt x="843762" y="2060333"/>
                    <a:pt x="845273" y="2060219"/>
                  </a:cubicBezTo>
                  <a:cubicBezTo>
                    <a:pt x="847890" y="2059813"/>
                    <a:pt x="849198" y="2058022"/>
                    <a:pt x="851496" y="2057019"/>
                  </a:cubicBezTo>
                  <a:cubicBezTo>
                    <a:pt x="853249" y="2059216"/>
                    <a:pt x="853909" y="2062340"/>
                    <a:pt x="856513" y="2063940"/>
                  </a:cubicBezTo>
                  <a:cubicBezTo>
                    <a:pt x="857415" y="2064575"/>
                    <a:pt x="858227" y="2064054"/>
                    <a:pt x="859116" y="2064753"/>
                  </a:cubicBezTo>
                  <a:cubicBezTo>
                    <a:pt x="859828" y="2065312"/>
                    <a:pt x="859307" y="2066137"/>
                    <a:pt x="859980" y="2066798"/>
                  </a:cubicBezTo>
                  <a:cubicBezTo>
                    <a:pt x="862177" y="2068741"/>
                    <a:pt x="860640" y="2071268"/>
                    <a:pt x="860539" y="2073681"/>
                  </a:cubicBezTo>
                  <a:cubicBezTo>
                    <a:pt x="860234" y="2079002"/>
                    <a:pt x="863549" y="2078520"/>
                    <a:pt x="867676" y="2079155"/>
                  </a:cubicBezTo>
                  <a:cubicBezTo>
                    <a:pt x="869581" y="2079459"/>
                    <a:pt x="872921" y="2079155"/>
                    <a:pt x="874306" y="2079713"/>
                  </a:cubicBezTo>
                  <a:cubicBezTo>
                    <a:pt x="877798" y="2081352"/>
                    <a:pt x="879652" y="2085187"/>
                    <a:pt x="879309" y="2088451"/>
                  </a:cubicBezTo>
                  <a:cubicBezTo>
                    <a:pt x="878649" y="2095004"/>
                    <a:pt x="880732" y="2099170"/>
                    <a:pt x="887577" y="2100554"/>
                  </a:cubicBezTo>
                  <a:cubicBezTo>
                    <a:pt x="889774" y="2101037"/>
                    <a:pt x="892873" y="2100211"/>
                    <a:pt x="894410" y="2101672"/>
                  </a:cubicBezTo>
                  <a:cubicBezTo>
                    <a:pt x="895248" y="2102446"/>
                    <a:pt x="894562" y="2104199"/>
                    <a:pt x="895540" y="2105012"/>
                  </a:cubicBezTo>
                  <a:cubicBezTo>
                    <a:pt x="896874" y="2105875"/>
                    <a:pt x="897458" y="2105088"/>
                    <a:pt x="898486" y="2105279"/>
                  </a:cubicBezTo>
                  <a:cubicBezTo>
                    <a:pt x="901941" y="2105571"/>
                    <a:pt x="902627" y="2105875"/>
                    <a:pt x="903757" y="2109101"/>
                  </a:cubicBezTo>
                  <a:cubicBezTo>
                    <a:pt x="905370" y="2113419"/>
                    <a:pt x="907414" y="2113051"/>
                    <a:pt x="911136" y="2115959"/>
                  </a:cubicBezTo>
                  <a:cubicBezTo>
                    <a:pt x="913180" y="2117445"/>
                    <a:pt x="914273" y="2119376"/>
                    <a:pt x="914006" y="2121903"/>
                  </a:cubicBezTo>
                  <a:cubicBezTo>
                    <a:pt x="914006" y="2122652"/>
                    <a:pt x="913180" y="2124214"/>
                    <a:pt x="913180" y="2124405"/>
                  </a:cubicBezTo>
                  <a:cubicBezTo>
                    <a:pt x="913231" y="2126335"/>
                    <a:pt x="914971" y="2127110"/>
                    <a:pt x="915631" y="2128939"/>
                  </a:cubicBezTo>
                  <a:cubicBezTo>
                    <a:pt x="915835" y="2129751"/>
                    <a:pt x="915631" y="2131136"/>
                    <a:pt x="915631" y="2131910"/>
                  </a:cubicBezTo>
                  <a:cubicBezTo>
                    <a:pt x="915631" y="2133854"/>
                    <a:pt x="915288" y="2136051"/>
                    <a:pt x="915936" y="2137613"/>
                  </a:cubicBezTo>
                  <a:cubicBezTo>
                    <a:pt x="917130" y="2140953"/>
                    <a:pt x="921550" y="2142413"/>
                    <a:pt x="921486" y="2146541"/>
                  </a:cubicBezTo>
                  <a:cubicBezTo>
                    <a:pt x="921486" y="2151075"/>
                    <a:pt x="918654" y="2154199"/>
                    <a:pt x="923899" y="2156802"/>
                  </a:cubicBezTo>
                  <a:cubicBezTo>
                    <a:pt x="925817" y="2157704"/>
                    <a:pt x="925868" y="2157920"/>
                    <a:pt x="926757" y="2159190"/>
                  </a:cubicBezTo>
                  <a:cubicBezTo>
                    <a:pt x="927582" y="2160308"/>
                    <a:pt x="927023" y="2160943"/>
                    <a:pt x="928179" y="2161794"/>
                  </a:cubicBezTo>
                  <a:cubicBezTo>
                    <a:pt x="931341" y="2164549"/>
                    <a:pt x="933792" y="2163279"/>
                    <a:pt x="934567" y="2168080"/>
                  </a:cubicBezTo>
                  <a:cubicBezTo>
                    <a:pt x="934948" y="2170722"/>
                    <a:pt x="934796" y="2171801"/>
                    <a:pt x="937780" y="2173135"/>
                  </a:cubicBezTo>
                  <a:cubicBezTo>
                    <a:pt x="938187" y="2173287"/>
                    <a:pt x="938403" y="2173363"/>
                    <a:pt x="938745" y="2173478"/>
                  </a:cubicBezTo>
                  <a:lnTo>
                    <a:pt x="938745" y="1668208"/>
                  </a:lnTo>
                  <a:cubicBezTo>
                    <a:pt x="936409" y="1668208"/>
                    <a:pt x="934097" y="1668348"/>
                    <a:pt x="932383" y="1669211"/>
                  </a:cubicBezTo>
                  <a:cubicBezTo>
                    <a:pt x="930033" y="1670367"/>
                    <a:pt x="928954" y="1673301"/>
                    <a:pt x="926795" y="1674825"/>
                  </a:cubicBezTo>
                  <a:close/>
                  <a:moveTo>
                    <a:pt x="9448" y="873912"/>
                  </a:moveTo>
                  <a:cubicBezTo>
                    <a:pt x="10185" y="873467"/>
                    <a:pt x="11557" y="873391"/>
                    <a:pt x="12357" y="873315"/>
                  </a:cubicBezTo>
                  <a:cubicBezTo>
                    <a:pt x="13919" y="872794"/>
                    <a:pt x="15189" y="873086"/>
                    <a:pt x="15633" y="871562"/>
                  </a:cubicBezTo>
                  <a:cubicBezTo>
                    <a:pt x="16344" y="868705"/>
                    <a:pt x="13182" y="868210"/>
                    <a:pt x="11239" y="868210"/>
                  </a:cubicBezTo>
                  <a:cubicBezTo>
                    <a:pt x="11264" y="865085"/>
                    <a:pt x="6553" y="866648"/>
                    <a:pt x="4965" y="865949"/>
                  </a:cubicBezTo>
                  <a:cubicBezTo>
                    <a:pt x="4305" y="865644"/>
                    <a:pt x="3390" y="865644"/>
                    <a:pt x="3695" y="864463"/>
                  </a:cubicBezTo>
                  <a:cubicBezTo>
                    <a:pt x="3975" y="863117"/>
                    <a:pt x="5422" y="864235"/>
                    <a:pt x="6350" y="863866"/>
                  </a:cubicBezTo>
                  <a:cubicBezTo>
                    <a:pt x="7683" y="863346"/>
                    <a:pt x="9753" y="860399"/>
                    <a:pt x="8039" y="858989"/>
                  </a:cubicBezTo>
                  <a:cubicBezTo>
                    <a:pt x="6896" y="858100"/>
                    <a:pt x="2692" y="858989"/>
                    <a:pt x="38" y="860031"/>
                  </a:cubicBezTo>
                  <a:lnTo>
                    <a:pt x="38" y="877036"/>
                  </a:lnTo>
                  <a:cubicBezTo>
                    <a:pt x="3136" y="876960"/>
                    <a:pt x="6731" y="876769"/>
                    <a:pt x="8547" y="875436"/>
                  </a:cubicBezTo>
                  <a:cubicBezTo>
                    <a:pt x="8991" y="875284"/>
                    <a:pt x="8585" y="874433"/>
                    <a:pt x="9448" y="873912"/>
                  </a:cubicBezTo>
                  <a:close/>
                  <a:moveTo>
                    <a:pt x="419188" y="2526118"/>
                  </a:moveTo>
                  <a:cubicBezTo>
                    <a:pt x="420585" y="2521356"/>
                    <a:pt x="420941" y="2514930"/>
                    <a:pt x="417296" y="2511209"/>
                  </a:cubicBezTo>
                  <a:cubicBezTo>
                    <a:pt x="413270" y="2507183"/>
                    <a:pt x="413105" y="2500452"/>
                    <a:pt x="411734" y="2495321"/>
                  </a:cubicBezTo>
                  <a:cubicBezTo>
                    <a:pt x="409905" y="2488692"/>
                    <a:pt x="406565" y="2486240"/>
                    <a:pt x="407949" y="2479243"/>
                  </a:cubicBezTo>
                  <a:cubicBezTo>
                    <a:pt x="408787" y="2474518"/>
                    <a:pt x="406793" y="2473845"/>
                    <a:pt x="402666" y="2471762"/>
                  </a:cubicBezTo>
                  <a:cubicBezTo>
                    <a:pt x="397903" y="2469311"/>
                    <a:pt x="393966" y="2468270"/>
                    <a:pt x="388531" y="2468346"/>
                  </a:cubicBezTo>
                  <a:cubicBezTo>
                    <a:pt x="383717" y="2468346"/>
                    <a:pt x="378320" y="2470759"/>
                    <a:pt x="373773" y="2469311"/>
                  </a:cubicBezTo>
                  <a:cubicBezTo>
                    <a:pt x="373773" y="2464917"/>
                    <a:pt x="367004" y="2463431"/>
                    <a:pt x="364223" y="2460421"/>
                  </a:cubicBezTo>
                  <a:cubicBezTo>
                    <a:pt x="362356" y="2458364"/>
                    <a:pt x="361683" y="2457665"/>
                    <a:pt x="359346" y="2456700"/>
                  </a:cubicBezTo>
                  <a:cubicBezTo>
                    <a:pt x="355168" y="2455138"/>
                    <a:pt x="355168" y="2455506"/>
                    <a:pt x="352348" y="2452674"/>
                  </a:cubicBezTo>
                  <a:cubicBezTo>
                    <a:pt x="348881" y="2449258"/>
                    <a:pt x="345668" y="2448509"/>
                    <a:pt x="341287" y="2446197"/>
                  </a:cubicBezTo>
                  <a:cubicBezTo>
                    <a:pt x="336943" y="2444153"/>
                    <a:pt x="334378" y="2439619"/>
                    <a:pt x="331368" y="2435745"/>
                  </a:cubicBezTo>
                  <a:cubicBezTo>
                    <a:pt x="328764" y="2432469"/>
                    <a:pt x="326885" y="2428087"/>
                    <a:pt x="323532" y="2425407"/>
                  </a:cubicBezTo>
                  <a:cubicBezTo>
                    <a:pt x="319786" y="2422283"/>
                    <a:pt x="315150" y="2423096"/>
                    <a:pt x="311111" y="2421724"/>
                  </a:cubicBezTo>
                  <a:cubicBezTo>
                    <a:pt x="307289" y="2420239"/>
                    <a:pt x="305663" y="2417038"/>
                    <a:pt x="302107" y="2415616"/>
                  </a:cubicBezTo>
                  <a:cubicBezTo>
                    <a:pt x="298310" y="2414168"/>
                    <a:pt x="294690" y="2412199"/>
                    <a:pt x="290474" y="2412276"/>
                  </a:cubicBezTo>
                  <a:cubicBezTo>
                    <a:pt x="285965" y="2412492"/>
                    <a:pt x="281393" y="2414651"/>
                    <a:pt x="276872" y="2414244"/>
                  </a:cubicBezTo>
                  <a:cubicBezTo>
                    <a:pt x="273354" y="2413977"/>
                    <a:pt x="271183" y="2412720"/>
                    <a:pt x="267703" y="2413241"/>
                  </a:cubicBezTo>
                  <a:cubicBezTo>
                    <a:pt x="265607" y="2413533"/>
                    <a:pt x="265188" y="2417521"/>
                    <a:pt x="262597" y="2413609"/>
                  </a:cubicBezTo>
                  <a:cubicBezTo>
                    <a:pt x="261975" y="2412720"/>
                    <a:pt x="261848" y="2411374"/>
                    <a:pt x="260667" y="2410929"/>
                  </a:cubicBezTo>
                  <a:cubicBezTo>
                    <a:pt x="260007" y="2410739"/>
                    <a:pt x="259359" y="2411374"/>
                    <a:pt x="258724" y="2411374"/>
                  </a:cubicBezTo>
                  <a:cubicBezTo>
                    <a:pt x="258495" y="2411234"/>
                    <a:pt x="258318" y="2410675"/>
                    <a:pt x="258063" y="2410599"/>
                  </a:cubicBezTo>
                  <a:cubicBezTo>
                    <a:pt x="255739" y="2409964"/>
                    <a:pt x="252260" y="2410193"/>
                    <a:pt x="252336" y="2413088"/>
                  </a:cubicBezTo>
                  <a:cubicBezTo>
                    <a:pt x="250202" y="2413241"/>
                    <a:pt x="248729" y="2413050"/>
                    <a:pt x="248361" y="2410675"/>
                  </a:cubicBezTo>
                  <a:cubicBezTo>
                    <a:pt x="248170" y="2409520"/>
                    <a:pt x="248488" y="2407958"/>
                    <a:pt x="246595" y="2408618"/>
                  </a:cubicBezTo>
                  <a:cubicBezTo>
                    <a:pt x="245008" y="2409177"/>
                    <a:pt x="245630" y="2410815"/>
                    <a:pt x="244500" y="2411374"/>
                  </a:cubicBezTo>
                  <a:cubicBezTo>
                    <a:pt x="242544" y="2411933"/>
                    <a:pt x="241528" y="2410117"/>
                    <a:pt x="240144" y="2409177"/>
                  </a:cubicBezTo>
                  <a:cubicBezTo>
                    <a:pt x="239115" y="2408364"/>
                    <a:pt x="238074" y="2408770"/>
                    <a:pt x="236893" y="2408618"/>
                  </a:cubicBezTo>
                  <a:cubicBezTo>
                    <a:pt x="235356" y="2408478"/>
                    <a:pt x="234048" y="2408174"/>
                    <a:pt x="232511" y="2408174"/>
                  </a:cubicBezTo>
                  <a:cubicBezTo>
                    <a:pt x="230212" y="2408174"/>
                    <a:pt x="227837" y="2408072"/>
                    <a:pt x="225590" y="2407323"/>
                  </a:cubicBezTo>
                  <a:cubicBezTo>
                    <a:pt x="223672" y="2406573"/>
                    <a:pt x="223431" y="2405875"/>
                    <a:pt x="222300" y="2404643"/>
                  </a:cubicBezTo>
                  <a:cubicBezTo>
                    <a:pt x="220306" y="2402446"/>
                    <a:pt x="218960" y="2403487"/>
                    <a:pt x="216496" y="2403043"/>
                  </a:cubicBezTo>
                  <a:cubicBezTo>
                    <a:pt x="214642" y="2402814"/>
                    <a:pt x="212864" y="2401519"/>
                    <a:pt x="212801" y="2404160"/>
                  </a:cubicBezTo>
                  <a:cubicBezTo>
                    <a:pt x="212153" y="2404122"/>
                    <a:pt x="211543" y="2404122"/>
                    <a:pt x="211099" y="2404643"/>
                  </a:cubicBezTo>
                  <a:cubicBezTo>
                    <a:pt x="210426" y="2405240"/>
                    <a:pt x="210667" y="2406916"/>
                    <a:pt x="209880" y="2407513"/>
                  </a:cubicBezTo>
                  <a:cubicBezTo>
                    <a:pt x="208914" y="2408174"/>
                    <a:pt x="208330" y="2407246"/>
                    <a:pt x="207416" y="2407323"/>
                  </a:cubicBezTo>
                  <a:cubicBezTo>
                    <a:pt x="205447" y="2407323"/>
                    <a:pt x="206336" y="2408999"/>
                    <a:pt x="205168" y="2410117"/>
                  </a:cubicBezTo>
                  <a:cubicBezTo>
                    <a:pt x="204381" y="2410815"/>
                    <a:pt x="203619" y="2409964"/>
                    <a:pt x="202806" y="2410333"/>
                  </a:cubicBezTo>
                  <a:cubicBezTo>
                    <a:pt x="201790" y="2410815"/>
                    <a:pt x="201752" y="2412276"/>
                    <a:pt x="201663" y="2413241"/>
                  </a:cubicBezTo>
                  <a:cubicBezTo>
                    <a:pt x="201650" y="2414917"/>
                    <a:pt x="202285" y="2417292"/>
                    <a:pt x="200609" y="2418295"/>
                  </a:cubicBezTo>
                  <a:cubicBezTo>
                    <a:pt x="199910" y="2418778"/>
                    <a:pt x="198666" y="2418778"/>
                    <a:pt x="198005" y="2418219"/>
                  </a:cubicBezTo>
                  <a:cubicBezTo>
                    <a:pt x="196126" y="2416733"/>
                    <a:pt x="198069" y="2413380"/>
                    <a:pt x="196240" y="2411895"/>
                  </a:cubicBezTo>
                  <a:cubicBezTo>
                    <a:pt x="194297" y="2410333"/>
                    <a:pt x="193992" y="2413380"/>
                    <a:pt x="193992" y="2414917"/>
                  </a:cubicBezTo>
                  <a:cubicBezTo>
                    <a:pt x="193916" y="2417292"/>
                    <a:pt x="193763" y="2419642"/>
                    <a:pt x="193522" y="2421978"/>
                  </a:cubicBezTo>
                  <a:cubicBezTo>
                    <a:pt x="193243" y="2423985"/>
                    <a:pt x="189001" y="2429497"/>
                    <a:pt x="187972" y="2425700"/>
                  </a:cubicBezTo>
                  <a:cubicBezTo>
                    <a:pt x="187579" y="2424506"/>
                    <a:pt x="187579" y="2422207"/>
                    <a:pt x="187972" y="2421089"/>
                  </a:cubicBezTo>
                  <a:cubicBezTo>
                    <a:pt x="188531" y="2419337"/>
                    <a:pt x="190309" y="2418295"/>
                    <a:pt x="191109" y="2416733"/>
                  </a:cubicBezTo>
                  <a:cubicBezTo>
                    <a:pt x="192303" y="2414358"/>
                    <a:pt x="190614" y="2410447"/>
                    <a:pt x="191223" y="2407729"/>
                  </a:cubicBezTo>
                  <a:cubicBezTo>
                    <a:pt x="191643" y="2405570"/>
                    <a:pt x="193319" y="2404872"/>
                    <a:pt x="192684" y="2402446"/>
                  </a:cubicBezTo>
                  <a:cubicBezTo>
                    <a:pt x="192341" y="2401150"/>
                    <a:pt x="191579" y="2400173"/>
                    <a:pt x="191579" y="2398839"/>
                  </a:cubicBezTo>
                  <a:cubicBezTo>
                    <a:pt x="191643" y="2397569"/>
                    <a:pt x="191897" y="2396528"/>
                    <a:pt x="191897" y="2395410"/>
                  </a:cubicBezTo>
                  <a:cubicBezTo>
                    <a:pt x="191897" y="2390648"/>
                    <a:pt x="186461" y="2391994"/>
                    <a:pt x="184721" y="2388641"/>
                  </a:cubicBezTo>
                  <a:cubicBezTo>
                    <a:pt x="184086" y="2387422"/>
                    <a:pt x="184543" y="2386228"/>
                    <a:pt x="183057" y="2385148"/>
                  </a:cubicBezTo>
                  <a:cubicBezTo>
                    <a:pt x="181406" y="2384145"/>
                    <a:pt x="179514" y="2383624"/>
                    <a:pt x="177622" y="2383624"/>
                  </a:cubicBezTo>
                  <a:cubicBezTo>
                    <a:pt x="174383" y="2383624"/>
                    <a:pt x="173824" y="2387041"/>
                    <a:pt x="171234" y="2388044"/>
                  </a:cubicBezTo>
                  <a:cubicBezTo>
                    <a:pt x="168275" y="2389352"/>
                    <a:pt x="165404" y="2387041"/>
                    <a:pt x="164401" y="2384437"/>
                  </a:cubicBezTo>
                  <a:cubicBezTo>
                    <a:pt x="163512" y="2382024"/>
                    <a:pt x="163995" y="2380716"/>
                    <a:pt x="161810" y="2379383"/>
                  </a:cubicBezTo>
                  <a:cubicBezTo>
                    <a:pt x="160261" y="2378265"/>
                    <a:pt x="158102" y="2377821"/>
                    <a:pt x="156540" y="2376703"/>
                  </a:cubicBezTo>
                  <a:cubicBezTo>
                    <a:pt x="155257" y="2375877"/>
                    <a:pt x="155676" y="2375585"/>
                    <a:pt x="154266" y="2375103"/>
                  </a:cubicBezTo>
                  <a:cubicBezTo>
                    <a:pt x="151536" y="2374099"/>
                    <a:pt x="148221" y="2374544"/>
                    <a:pt x="145694" y="2372347"/>
                  </a:cubicBezTo>
                  <a:cubicBezTo>
                    <a:pt x="143497" y="2370416"/>
                    <a:pt x="143230" y="2367470"/>
                    <a:pt x="140004" y="2366911"/>
                  </a:cubicBezTo>
                  <a:cubicBezTo>
                    <a:pt x="135915" y="2366175"/>
                    <a:pt x="132600" y="2369858"/>
                    <a:pt x="128511" y="2368219"/>
                  </a:cubicBezTo>
                  <a:cubicBezTo>
                    <a:pt x="126479" y="2367470"/>
                    <a:pt x="126390" y="2366657"/>
                    <a:pt x="124028" y="2366505"/>
                  </a:cubicBezTo>
                  <a:cubicBezTo>
                    <a:pt x="120408" y="2366505"/>
                    <a:pt x="118681" y="2364308"/>
                    <a:pt x="115328" y="2365730"/>
                  </a:cubicBezTo>
                  <a:cubicBezTo>
                    <a:pt x="114185" y="2366213"/>
                    <a:pt x="113169" y="2367737"/>
                    <a:pt x="111836" y="2367737"/>
                  </a:cubicBezTo>
                  <a:cubicBezTo>
                    <a:pt x="110921" y="2367737"/>
                    <a:pt x="110921" y="2366505"/>
                    <a:pt x="110261" y="2366429"/>
                  </a:cubicBezTo>
                  <a:cubicBezTo>
                    <a:pt x="108775" y="2366175"/>
                    <a:pt x="107696" y="2365832"/>
                    <a:pt x="106045" y="2366733"/>
                  </a:cubicBezTo>
                  <a:cubicBezTo>
                    <a:pt x="100634" y="2369934"/>
                    <a:pt x="105663" y="2376551"/>
                    <a:pt x="102501" y="2380678"/>
                  </a:cubicBezTo>
                  <a:cubicBezTo>
                    <a:pt x="101612" y="2381758"/>
                    <a:pt x="99237" y="2381948"/>
                    <a:pt x="97980" y="2382507"/>
                  </a:cubicBezTo>
                  <a:cubicBezTo>
                    <a:pt x="95567" y="2383624"/>
                    <a:pt x="93916" y="2385148"/>
                    <a:pt x="91948" y="2386825"/>
                  </a:cubicBezTo>
                  <a:cubicBezTo>
                    <a:pt x="88811" y="2389682"/>
                    <a:pt x="84150" y="2391168"/>
                    <a:pt x="81292" y="2394191"/>
                  </a:cubicBezTo>
                  <a:cubicBezTo>
                    <a:pt x="76809" y="2399030"/>
                    <a:pt x="80327" y="2405240"/>
                    <a:pt x="77190" y="2409964"/>
                  </a:cubicBezTo>
                  <a:cubicBezTo>
                    <a:pt x="75437" y="2412720"/>
                    <a:pt x="72682" y="2413241"/>
                    <a:pt x="71729" y="2416733"/>
                  </a:cubicBezTo>
                  <a:cubicBezTo>
                    <a:pt x="70929" y="2419642"/>
                    <a:pt x="71729" y="2422842"/>
                    <a:pt x="70015" y="2425484"/>
                  </a:cubicBezTo>
                  <a:cubicBezTo>
                    <a:pt x="67221" y="2425141"/>
                    <a:pt x="65773" y="2419337"/>
                    <a:pt x="66014" y="2416962"/>
                  </a:cubicBezTo>
                  <a:cubicBezTo>
                    <a:pt x="66319" y="2413380"/>
                    <a:pt x="68262" y="2413317"/>
                    <a:pt x="70015" y="2410739"/>
                  </a:cubicBezTo>
                  <a:cubicBezTo>
                    <a:pt x="71640" y="2408364"/>
                    <a:pt x="70624" y="2408364"/>
                    <a:pt x="70497" y="2405761"/>
                  </a:cubicBezTo>
                  <a:cubicBezTo>
                    <a:pt x="70370" y="2401963"/>
                    <a:pt x="73939" y="2400731"/>
                    <a:pt x="72199" y="2396909"/>
                  </a:cubicBezTo>
                  <a:cubicBezTo>
                    <a:pt x="70535" y="2393035"/>
                    <a:pt x="66141" y="2393784"/>
                    <a:pt x="62255" y="2394000"/>
                  </a:cubicBezTo>
                  <a:cubicBezTo>
                    <a:pt x="58585" y="2394191"/>
                    <a:pt x="54965" y="2395194"/>
                    <a:pt x="51295" y="2394597"/>
                  </a:cubicBezTo>
                  <a:cubicBezTo>
                    <a:pt x="47510" y="2394191"/>
                    <a:pt x="46456" y="2392553"/>
                    <a:pt x="50825" y="2391727"/>
                  </a:cubicBezTo>
                  <a:cubicBezTo>
                    <a:pt x="54965" y="2390876"/>
                    <a:pt x="58686" y="2390063"/>
                    <a:pt x="62979" y="2389949"/>
                  </a:cubicBezTo>
                  <a:cubicBezTo>
                    <a:pt x="65303" y="2389949"/>
                    <a:pt x="69392" y="2390355"/>
                    <a:pt x="71132" y="2388565"/>
                  </a:cubicBezTo>
                  <a:cubicBezTo>
                    <a:pt x="72072" y="2387676"/>
                    <a:pt x="71539" y="2386266"/>
                    <a:pt x="72199" y="2385707"/>
                  </a:cubicBezTo>
                  <a:cubicBezTo>
                    <a:pt x="74320" y="2383548"/>
                    <a:pt x="79756" y="2384323"/>
                    <a:pt x="82511" y="2383624"/>
                  </a:cubicBezTo>
                  <a:cubicBezTo>
                    <a:pt x="87757" y="2382164"/>
                    <a:pt x="90614" y="2381123"/>
                    <a:pt x="92913" y="2376398"/>
                  </a:cubicBezTo>
                  <a:cubicBezTo>
                    <a:pt x="95415" y="2370975"/>
                    <a:pt x="96164" y="2367064"/>
                    <a:pt x="96164" y="2361031"/>
                  </a:cubicBezTo>
                  <a:cubicBezTo>
                    <a:pt x="96177" y="2356129"/>
                    <a:pt x="91846" y="2349322"/>
                    <a:pt x="85826" y="2350503"/>
                  </a:cubicBezTo>
                  <a:cubicBezTo>
                    <a:pt x="82397" y="2351214"/>
                    <a:pt x="81915" y="2354630"/>
                    <a:pt x="78320" y="2355151"/>
                  </a:cubicBezTo>
                  <a:cubicBezTo>
                    <a:pt x="75793" y="2355570"/>
                    <a:pt x="73317" y="2356015"/>
                    <a:pt x="70891" y="2356383"/>
                  </a:cubicBezTo>
                  <a:cubicBezTo>
                    <a:pt x="67157" y="2357056"/>
                    <a:pt x="64566" y="2355088"/>
                    <a:pt x="61645" y="2353221"/>
                  </a:cubicBezTo>
                  <a:cubicBezTo>
                    <a:pt x="60159" y="2352294"/>
                    <a:pt x="57391" y="2349652"/>
                    <a:pt x="55727" y="2349652"/>
                  </a:cubicBezTo>
                  <a:cubicBezTo>
                    <a:pt x="51930" y="2349385"/>
                    <a:pt x="49250" y="2354262"/>
                    <a:pt x="48945" y="2357272"/>
                  </a:cubicBezTo>
                  <a:cubicBezTo>
                    <a:pt x="48691" y="2359583"/>
                    <a:pt x="49250" y="2362187"/>
                    <a:pt x="48653" y="2364384"/>
                  </a:cubicBezTo>
                  <a:cubicBezTo>
                    <a:pt x="46647" y="2364130"/>
                    <a:pt x="46393" y="2364384"/>
                    <a:pt x="44907" y="2365502"/>
                  </a:cubicBezTo>
                  <a:cubicBezTo>
                    <a:pt x="44081" y="2366175"/>
                    <a:pt x="43561" y="2367813"/>
                    <a:pt x="42379" y="2368029"/>
                  </a:cubicBezTo>
                  <a:cubicBezTo>
                    <a:pt x="41478" y="2368219"/>
                    <a:pt x="41478" y="2367292"/>
                    <a:pt x="40779" y="2367292"/>
                  </a:cubicBezTo>
                  <a:cubicBezTo>
                    <a:pt x="37071" y="2367876"/>
                    <a:pt x="36639" y="2369743"/>
                    <a:pt x="34747" y="2373503"/>
                  </a:cubicBezTo>
                  <a:cubicBezTo>
                    <a:pt x="33553" y="2375954"/>
                    <a:pt x="28829" y="2380564"/>
                    <a:pt x="26555" y="2376258"/>
                  </a:cubicBezTo>
                  <a:cubicBezTo>
                    <a:pt x="24866" y="2373134"/>
                    <a:pt x="29489" y="2369629"/>
                    <a:pt x="27216" y="2365984"/>
                  </a:cubicBezTo>
                  <a:cubicBezTo>
                    <a:pt x="24866" y="2366098"/>
                    <a:pt x="22364" y="2370899"/>
                    <a:pt x="20967" y="2372677"/>
                  </a:cubicBezTo>
                  <a:cubicBezTo>
                    <a:pt x="19456" y="2374544"/>
                    <a:pt x="16294" y="2382278"/>
                    <a:pt x="14452" y="2382164"/>
                  </a:cubicBezTo>
                  <a:cubicBezTo>
                    <a:pt x="13690" y="2377960"/>
                    <a:pt x="17653" y="2374176"/>
                    <a:pt x="18923" y="2370416"/>
                  </a:cubicBezTo>
                  <a:cubicBezTo>
                    <a:pt x="19596" y="2368473"/>
                    <a:pt x="19748" y="2366429"/>
                    <a:pt x="21234" y="2364981"/>
                  </a:cubicBezTo>
                  <a:cubicBezTo>
                    <a:pt x="23063" y="2363114"/>
                    <a:pt x="25463" y="2363114"/>
                    <a:pt x="26631" y="2360587"/>
                  </a:cubicBezTo>
                  <a:cubicBezTo>
                    <a:pt x="28079" y="2357247"/>
                    <a:pt x="26098" y="2352027"/>
                    <a:pt x="28587" y="2349385"/>
                  </a:cubicBezTo>
                  <a:cubicBezTo>
                    <a:pt x="29337" y="2348611"/>
                    <a:pt x="30568" y="2348611"/>
                    <a:pt x="31369" y="2348052"/>
                  </a:cubicBezTo>
                  <a:cubicBezTo>
                    <a:pt x="32397" y="2347201"/>
                    <a:pt x="32905" y="2346045"/>
                    <a:pt x="34061" y="2345182"/>
                  </a:cubicBezTo>
                  <a:cubicBezTo>
                    <a:pt x="35306" y="2344407"/>
                    <a:pt x="36931" y="2344178"/>
                    <a:pt x="38430" y="2343886"/>
                  </a:cubicBezTo>
                  <a:cubicBezTo>
                    <a:pt x="43942" y="2342464"/>
                    <a:pt x="44386" y="2339860"/>
                    <a:pt x="47256" y="2335695"/>
                  </a:cubicBezTo>
                  <a:cubicBezTo>
                    <a:pt x="49250" y="2332913"/>
                    <a:pt x="53276" y="2332494"/>
                    <a:pt x="54571" y="2329002"/>
                  </a:cubicBezTo>
                  <a:cubicBezTo>
                    <a:pt x="55016" y="2327630"/>
                    <a:pt x="54356" y="2325801"/>
                    <a:pt x="55118" y="2324569"/>
                  </a:cubicBezTo>
                  <a:cubicBezTo>
                    <a:pt x="56692" y="2322042"/>
                    <a:pt x="61010" y="2322271"/>
                    <a:pt x="62255" y="2319439"/>
                  </a:cubicBezTo>
                  <a:cubicBezTo>
                    <a:pt x="63068" y="2317508"/>
                    <a:pt x="62763" y="2313889"/>
                    <a:pt x="63271" y="2311590"/>
                  </a:cubicBezTo>
                  <a:cubicBezTo>
                    <a:pt x="63766" y="2309063"/>
                    <a:pt x="64503" y="2304859"/>
                    <a:pt x="61341" y="2303627"/>
                  </a:cubicBezTo>
                  <a:cubicBezTo>
                    <a:pt x="59042" y="2302738"/>
                    <a:pt x="57226" y="2304338"/>
                    <a:pt x="55372" y="2304745"/>
                  </a:cubicBezTo>
                  <a:cubicBezTo>
                    <a:pt x="54063" y="2305075"/>
                    <a:pt x="53784" y="2306154"/>
                    <a:pt x="52425" y="2305418"/>
                  </a:cubicBezTo>
                  <a:cubicBezTo>
                    <a:pt x="49860" y="2303919"/>
                    <a:pt x="49250" y="2301278"/>
                    <a:pt x="48653" y="2298674"/>
                  </a:cubicBezTo>
                  <a:cubicBezTo>
                    <a:pt x="47980" y="2295956"/>
                    <a:pt x="46189" y="2293797"/>
                    <a:pt x="45288" y="2291016"/>
                  </a:cubicBezTo>
                  <a:cubicBezTo>
                    <a:pt x="43840" y="2286698"/>
                    <a:pt x="44856" y="2282532"/>
                    <a:pt x="42722" y="2278367"/>
                  </a:cubicBezTo>
                  <a:cubicBezTo>
                    <a:pt x="41744" y="2276309"/>
                    <a:pt x="40182" y="2274163"/>
                    <a:pt x="39585" y="2272004"/>
                  </a:cubicBezTo>
                  <a:cubicBezTo>
                    <a:pt x="39243" y="2270734"/>
                    <a:pt x="39700" y="2269464"/>
                    <a:pt x="39141" y="2268321"/>
                  </a:cubicBezTo>
                  <a:cubicBezTo>
                    <a:pt x="37731" y="2265006"/>
                    <a:pt x="33502" y="2263889"/>
                    <a:pt x="31546" y="2260536"/>
                  </a:cubicBezTo>
                  <a:cubicBezTo>
                    <a:pt x="29337" y="2256815"/>
                    <a:pt x="30975" y="2254097"/>
                    <a:pt x="31369" y="2250313"/>
                  </a:cubicBezTo>
                  <a:cubicBezTo>
                    <a:pt x="31597" y="2248789"/>
                    <a:pt x="31699" y="2244648"/>
                    <a:pt x="29337" y="2244953"/>
                  </a:cubicBezTo>
                  <a:cubicBezTo>
                    <a:pt x="29463" y="2247252"/>
                    <a:pt x="29387" y="2248154"/>
                    <a:pt x="27216" y="2248446"/>
                  </a:cubicBezTo>
                  <a:cubicBezTo>
                    <a:pt x="25057" y="2248789"/>
                    <a:pt x="24066" y="2248154"/>
                    <a:pt x="24244" y="2246071"/>
                  </a:cubicBezTo>
                  <a:cubicBezTo>
                    <a:pt x="24396" y="2242908"/>
                    <a:pt x="27622" y="2241638"/>
                    <a:pt x="22656" y="2240038"/>
                  </a:cubicBezTo>
                  <a:cubicBezTo>
                    <a:pt x="21755" y="2239784"/>
                    <a:pt x="19964" y="2239708"/>
                    <a:pt x="19240" y="2239073"/>
                  </a:cubicBezTo>
                  <a:cubicBezTo>
                    <a:pt x="18796" y="2238667"/>
                    <a:pt x="19342" y="2237803"/>
                    <a:pt x="18973" y="2237397"/>
                  </a:cubicBezTo>
                  <a:cubicBezTo>
                    <a:pt x="18338" y="2236622"/>
                    <a:pt x="17653" y="2236355"/>
                    <a:pt x="16891" y="2235720"/>
                  </a:cubicBezTo>
                  <a:cubicBezTo>
                    <a:pt x="14922" y="2234196"/>
                    <a:pt x="12674" y="2233002"/>
                    <a:pt x="10820" y="2231072"/>
                  </a:cubicBezTo>
                  <a:cubicBezTo>
                    <a:pt x="9906" y="2230259"/>
                    <a:pt x="9309" y="2228875"/>
                    <a:pt x="8356" y="2228164"/>
                  </a:cubicBezTo>
                  <a:cubicBezTo>
                    <a:pt x="6959" y="2227059"/>
                    <a:pt x="5207" y="2226983"/>
                    <a:pt x="3695" y="2226233"/>
                  </a:cubicBezTo>
                  <a:cubicBezTo>
                    <a:pt x="0" y="2224379"/>
                    <a:pt x="1384" y="2223109"/>
                    <a:pt x="317" y="2220214"/>
                  </a:cubicBezTo>
                  <a:cubicBezTo>
                    <a:pt x="241" y="2220061"/>
                    <a:pt x="126" y="2219985"/>
                    <a:pt x="38" y="2219871"/>
                  </a:cubicBezTo>
                  <a:lnTo>
                    <a:pt x="38" y="3125050"/>
                  </a:lnTo>
                  <a:lnTo>
                    <a:pt x="64452" y="3100006"/>
                  </a:lnTo>
                  <a:cubicBezTo>
                    <a:pt x="65303" y="3098406"/>
                    <a:pt x="65963" y="3096056"/>
                    <a:pt x="65811" y="3094570"/>
                  </a:cubicBezTo>
                  <a:cubicBezTo>
                    <a:pt x="65481" y="3091040"/>
                    <a:pt x="63055" y="3090405"/>
                    <a:pt x="60566" y="3088322"/>
                  </a:cubicBezTo>
                  <a:cubicBezTo>
                    <a:pt x="58331" y="3086392"/>
                    <a:pt x="58178" y="3082772"/>
                    <a:pt x="61556" y="3082036"/>
                  </a:cubicBezTo>
                  <a:cubicBezTo>
                    <a:pt x="63830" y="3081477"/>
                    <a:pt x="65430" y="3082226"/>
                    <a:pt x="66662" y="3084004"/>
                  </a:cubicBezTo>
                  <a:cubicBezTo>
                    <a:pt x="67360" y="3085160"/>
                    <a:pt x="68173" y="3086392"/>
                    <a:pt x="68770" y="3087687"/>
                  </a:cubicBezTo>
                  <a:cubicBezTo>
                    <a:pt x="69608" y="3089071"/>
                    <a:pt x="69215" y="3090214"/>
                    <a:pt x="70777" y="3090926"/>
                  </a:cubicBezTo>
                  <a:cubicBezTo>
                    <a:pt x="73228" y="3092005"/>
                    <a:pt x="77812" y="3090633"/>
                    <a:pt x="78308" y="3093758"/>
                  </a:cubicBezTo>
                  <a:cubicBezTo>
                    <a:pt x="78359" y="3094012"/>
                    <a:pt x="78232" y="3094316"/>
                    <a:pt x="78257" y="3094647"/>
                  </a:cubicBezTo>
                  <a:lnTo>
                    <a:pt x="82067" y="3093161"/>
                  </a:lnTo>
                  <a:lnTo>
                    <a:pt x="87528" y="3091040"/>
                  </a:lnTo>
                  <a:cubicBezTo>
                    <a:pt x="87845" y="3090519"/>
                    <a:pt x="88036" y="3089922"/>
                    <a:pt x="88353" y="3089402"/>
                  </a:cubicBezTo>
                  <a:cubicBezTo>
                    <a:pt x="91795" y="3083267"/>
                    <a:pt x="92786" y="3075863"/>
                    <a:pt x="96469" y="3069907"/>
                  </a:cubicBezTo>
                  <a:cubicBezTo>
                    <a:pt x="97980" y="3067481"/>
                    <a:pt x="99644" y="3064954"/>
                    <a:pt x="101142" y="3062351"/>
                  </a:cubicBezTo>
                  <a:cubicBezTo>
                    <a:pt x="102247" y="3060420"/>
                    <a:pt x="103301" y="3058858"/>
                    <a:pt x="105156" y="3057474"/>
                  </a:cubicBezTo>
                  <a:cubicBezTo>
                    <a:pt x="107111" y="3056216"/>
                    <a:pt x="107911" y="3055175"/>
                    <a:pt x="108775" y="3052864"/>
                  </a:cubicBezTo>
                  <a:cubicBezTo>
                    <a:pt x="109639" y="3050184"/>
                    <a:pt x="112064" y="3049955"/>
                    <a:pt x="113296" y="3047695"/>
                  </a:cubicBezTo>
                  <a:cubicBezTo>
                    <a:pt x="114236" y="3045942"/>
                    <a:pt x="113233" y="3043859"/>
                    <a:pt x="113880" y="3041967"/>
                  </a:cubicBezTo>
                  <a:cubicBezTo>
                    <a:pt x="114338" y="3040697"/>
                    <a:pt x="115658" y="3039694"/>
                    <a:pt x="115925" y="3038208"/>
                  </a:cubicBezTo>
                  <a:cubicBezTo>
                    <a:pt x="116065" y="3037268"/>
                    <a:pt x="115658" y="3036189"/>
                    <a:pt x="116065" y="3035338"/>
                  </a:cubicBezTo>
                  <a:cubicBezTo>
                    <a:pt x="116687" y="3034106"/>
                    <a:pt x="118059" y="3034080"/>
                    <a:pt x="118643" y="3032772"/>
                  </a:cubicBezTo>
                  <a:cubicBezTo>
                    <a:pt x="118897" y="3031807"/>
                    <a:pt x="118529" y="3030905"/>
                    <a:pt x="119062" y="3029864"/>
                  </a:cubicBezTo>
                  <a:cubicBezTo>
                    <a:pt x="119341" y="3029280"/>
                    <a:pt x="119849" y="3028861"/>
                    <a:pt x="120218" y="3028238"/>
                  </a:cubicBezTo>
                  <a:cubicBezTo>
                    <a:pt x="122250" y="3025216"/>
                    <a:pt x="122504" y="3021418"/>
                    <a:pt x="120116" y="3018599"/>
                  </a:cubicBezTo>
                  <a:cubicBezTo>
                    <a:pt x="118059" y="3016034"/>
                    <a:pt x="115328" y="3015843"/>
                    <a:pt x="115328" y="3012198"/>
                  </a:cubicBezTo>
                  <a:cubicBezTo>
                    <a:pt x="115265" y="3011043"/>
                    <a:pt x="115519" y="3009671"/>
                    <a:pt x="115087" y="3008630"/>
                  </a:cubicBezTo>
                  <a:cubicBezTo>
                    <a:pt x="114592" y="3007614"/>
                    <a:pt x="113525" y="3007029"/>
                    <a:pt x="113258" y="3005759"/>
                  </a:cubicBezTo>
                  <a:cubicBezTo>
                    <a:pt x="112788" y="3003867"/>
                    <a:pt x="114338" y="3002191"/>
                    <a:pt x="114401" y="3000184"/>
                  </a:cubicBezTo>
                  <a:cubicBezTo>
                    <a:pt x="114401" y="2998025"/>
                    <a:pt x="112649" y="2996755"/>
                    <a:pt x="112369" y="2994825"/>
                  </a:cubicBezTo>
                  <a:cubicBezTo>
                    <a:pt x="112064" y="2992513"/>
                    <a:pt x="111937" y="2991764"/>
                    <a:pt x="110413" y="2989910"/>
                  </a:cubicBezTo>
                  <a:cubicBezTo>
                    <a:pt x="109410" y="2988678"/>
                    <a:pt x="108775" y="2985592"/>
                    <a:pt x="110134" y="2984360"/>
                  </a:cubicBezTo>
                  <a:cubicBezTo>
                    <a:pt x="111569" y="2982988"/>
                    <a:pt x="114401" y="2983776"/>
                    <a:pt x="116179" y="2983103"/>
                  </a:cubicBezTo>
                  <a:cubicBezTo>
                    <a:pt x="118059" y="2982544"/>
                    <a:pt x="118745" y="2980944"/>
                    <a:pt x="117817" y="2978937"/>
                  </a:cubicBezTo>
                  <a:cubicBezTo>
                    <a:pt x="117106" y="2977299"/>
                    <a:pt x="113880" y="2977299"/>
                    <a:pt x="115735" y="2974911"/>
                  </a:cubicBezTo>
                  <a:cubicBezTo>
                    <a:pt x="116395" y="2974098"/>
                    <a:pt x="117576" y="2974098"/>
                    <a:pt x="118224" y="2973311"/>
                  </a:cubicBezTo>
                  <a:cubicBezTo>
                    <a:pt x="119087" y="2972269"/>
                    <a:pt x="118783" y="2971190"/>
                    <a:pt x="118021" y="2970377"/>
                  </a:cubicBezTo>
                  <a:cubicBezTo>
                    <a:pt x="116992" y="2969145"/>
                    <a:pt x="116446" y="2968586"/>
                    <a:pt x="116598" y="2966847"/>
                  </a:cubicBezTo>
                  <a:cubicBezTo>
                    <a:pt x="116827" y="2964751"/>
                    <a:pt x="117246" y="2962706"/>
                    <a:pt x="119291" y="2961563"/>
                  </a:cubicBezTo>
                  <a:cubicBezTo>
                    <a:pt x="123113" y="2959506"/>
                    <a:pt x="128270" y="2961220"/>
                    <a:pt x="131432" y="2957690"/>
                  </a:cubicBezTo>
                  <a:cubicBezTo>
                    <a:pt x="132816" y="2956090"/>
                    <a:pt x="132753" y="2954261"/>
                    <a:pt x="133781" y="2952661"/>
                  </a:cubicBezTo>
                  <a:cubicBezTo>
                    <a:pt x="134810" y="2951175"/>
                    <a:pt x="137096" y="2950286"/>
                    <a:pt x="138442" y="2948876"/>
                  </a:cubicBezTo>
                  <a:cubicBezTo>
                    <a:pt x="140411" y="2946717"/>
                    <a:pt x="143230" y="2945777"/>
                    <a:pt x="145402" y="2943771"/>
                  </a:cubicBezTo>
                  <a:cubicBezTo>
                    <a:pt x="147053" y="2942361"/>
                    <a:pt x="147955" y="2940354"/>
                    <a:pt x="149301" y="2938678"/>
                  </a:cubicBezTo>
                  <a:cubicBezTo>
                    <a:pt x="150622" y="2937192"/>
                    <a:pt x="152438" y="2937002"/>
                    <a:pt x="154203" y="2936214"/>
                  </a:cubicBezTo>
                  <a:cubicBezTo>
                    <a:pt x="156032" y="2935439"/>
                    <a:pt x="156540" y="2933534"/>
                    <a:pt x="157861" y="2932087"/>
                  </a:cubicBezTo>
                  <a:cubicBezTo>
                    <a:pt x="158927" y="2930931"/>
                    <a:pt x="160388" y="2929851"/>
                    <a:pt x="162064" y="2929369"/>
                  </a:cubicBezTo>
                  <a:cubicBezTo>
                    <a:pt x="163550" y="2929039"/>
                    <a:pt x="165239" y="2929153"/>
                    <a:pt x="166573" y="2928442"/>
                  </a:cubicBezTo>
                  <a:cubicBezTo>
                    <a:pt x="168338" y="2927629"/>
                    <a:pt x="168986" y="2926207"/>
                    <a:pt x="169875" y="2924606"/>
                  </a:cubicBezTo>
                  <a:cubicBezTo>
                    <a:pt x="171132" y="2922676"/>
                    <a:pt x="173100" y="2922079"/>
                    <a:pt x="175336" y="2922079"/>
                  </a:cubicBezTo>
                  <a:cubicBezTo>
                    <a:pt x="179070" y="2922790"/>
                    <a:pt x="183324" y="2924606"/>
                    <a:pt x="187198" y="2922270"/>
                  </a:cubicBezTo>
                  <a:cubicBezTo>
                    <a:pt x="190830" y="2919958"/>
                    <a:pt x="189445" y="2915119"/>
                    <a:pt x="193205" y="2913189"/>
                  </a:cubicBezTo>
                  <a:cubicBezTo>
                    <a:pt x="195656" y="2911817"/>
                    <a:pt x="201650" y="2913786"/>
                    <a:pt x="203111" y="2910217"/>
                  </a:cubicBezTo>
                  <a:cubicBezTo>
                    <a:pt x="205359" y="2905112"/>
                    <a:pt x="190512" y="2904744"/>
                    <a:pt x="199136" y="2898825"/>
                  </a:cubicBezTo>
                  <a:cubicBezTo>
                    <a:pt x="203390" y="2895739"/>
                    <a:pt x="214896" y="2895409"/>
                    <a:pt x="219710" y="2896781"/>
                  </a:cubicBezTo>
                  <a:cubicBezTo>
                    <a:pt x="217652" y="2900832"/>
                    <a:pt x="212864" y="2900197"/>
                    <a:pt x="210820" y="2903397"/>
                  </a:cubicBezTo>
                  <a:cubicBezTo>
                    <a:pt x="218389" y="2904375"/>
                    <a:pt x="220725" y="2900654"/>
                    <a:pt x="224840" y="2896069"/>
                  </a:cubicBezTo>
                  <a:cubicBezTo>
                    <a:pt x="227837" y="2892793"/>
                    <a:pt x="236080" y="2892539"/>
                    <a:pt x="234530" y="2899092"/>
                  </a:cubicBezTo>
                  <a:cubicBezTo>
                    <a:pt x="239522" y="2899651"/>
                    <a:pt x="245922" y="2899829"/>
                    <a:pt x="250825" y="2899651"/>
                  </a:cubicBezTo>
                  <a:cubicBezTo>
                    <a:pt x="253631" y="2899651"/>
                    <a:pt x="261023" y="2898419"/>
                    <a:pt x="263004" y="2896298"/>
                  </a:cubicBezTo>
                  <a:cubicBezTo>
                    <a:pt x="265099" y="2894215"/>
                    <a:pt x="264210" y="2891091"/>
                    <a:pt x="266230" y="2888856"/>
                  </a:cubicBezTo>
                  <a:cubicBezTo>
                    <a:pt x="268173" y="2886544"/>
                    <a:pt x="271399" y="2885948"/>
                    <a:pt x="273469" y="2884576"/>
                  </a:cubicBezTo>
                  <a:cubicBezTo>
                    <a:pt x="275831" y="2882938"/>
                    <a:pt x="277482" y="2881045"/>
                    <a:pt x="280200" y="2879699"/>
                  </a:cubicBezTo>
                  <a:cubicBezTo>
                    <a:pt x="283095" y="2878328"/>
                    <a:pt x="287400" y="2878810"/>
                    <a:pt x="289026" y="2875902"/>
                  </a:cubicBezTo>
                  <a:cubicBezTo>
                    <a:pt x="292125" y="2870441"/>
                    <a:pt x="279730" y="2869247"/>
                    <a:pt x="283933" y="2860687"/>
                  </a:cubicBezTo>
                  <a:cubicBezTo>
                    <a:pt x="285521" y="2857487"/>
                    <a:pt x="288023" y="2855709"/>
                    <a:pt x="289280" y="2852051"/>
                  </a:cubicBezTo>
                  <a:cubicBezTo>
                    <a:pt x="290677" y="2848038"/>
                    <a:pt x="292404" y="2846514"/>
                    <a:pt x="294538" y="2843022"/>
                  </a:cubicBezTo>
                  <a:cubicBezTo>
                    <a:pt x="296672" y="2839364"/>
                    <a:pt x="295084" y="2835833"/>
                    <a:pt x="296494" y="2832036"/>
                  </a:cubicBezTo>
                  <a:cubicBezTo>
                    <a:pt x="298869" y="2825419"/>
                    <a:pt x="309029" y="2824264"/>
                    <a:pt x="311480" y="2819095"/>
                  </a:cubicBezTo>
                  <a:cubicBezTo>
                    <a:pt x="312788" y="2816263"/>
                    <a:pt x="310337" y="2812021"/>
                    <a:pt x="310045" y="2809455"/>
                  </a:cubicBezTo>
                  <a:cubicBezTo>
                    <a:pt x="309600" y="2805544"/>
                    <a:pt x="309651" y="2801721"/>
                    <a:pt x="309537" y="2797886"/>
                  </a:cubicBezTo>
                  <a:cubicBezTo>
                    <a:pt x="309486" y="2790698"/>
                    <a:pt x="310781" y="2786011"/>
                    <a:pt x="315302" y="2780284"/>
                  </a:cubicBezTo>
                  <a:cubicBezTo>
                    <a:pt x="317360" y="2777680"/>
                    <a:pt x="319595" y="2776562"/>
                    <a:pt x="320306" y="2773070"/>
                  </a:cubicBezTo>
                  <a:cubicBezTo>
                    <a:pt x="320916" y="2770162"/>
                    <a:pt x="319747" y="2766822"/>
                    <a:pt x="320306" y="2763913"/>
                  </a:cubicBezTo>
                  <a:cubicBezTo>
                    <a:pt x="321183" y="2760078"/>
                    <a:pt x="324015" y="2757474"/>
                    <a:pt x="325589" y="2753868"/>
                  </a:cubicBezTo>
                  <a:cubicBezTo>
                    <a:pt x="327101" y="2750185"/>
                    <a:pt x="326885" y="2747022"/>
                    <a:pt x="326288" y="2743073"/>
                  </a:cubicBezTo>
                  <a:cubicBezTo>
                    <a:pt x="324015" y="2728201"/>
                    <a:pt x="324281" y="2713456"/>
                    <a:pt x="323532" y="2698648"/>
                  </a:cubicBezTo>
                  <a:cubicBezTo>
                    <a:pt x="323430" y="2695638"/>
                    <a:pt x="323227" y="2692222"/>
                    <a:pt x="324015" y="2689428"/>
                  </a:cubicBezTo>
                  <a:cubicBezTo>
                    <a:pt x="324789" y="2686672"/>
                    <a:pt x="328485" y="2684665"/>
                    <a:pt x="328688" y="2683103"/>
                  </a:cubicBezTo>
                  <a:cubicBezTo>
                    <a:pt x="329272" y="2678518"/>
                    <a:pt x="325539" y="2680982"/>
                    <a:pt x="323316" y="2679496"/>
                  </a:cubicBezTo>
                  <a:cubicBezTo>
                    <a:pt x="316877" y="2675255"/>
                    <a:pt x="323621" y="2666695"/>
                    <a:pt x="324485" y="2661589"/>
                  </a:cubicBezTo>
                  <a:cubicBezTo>
                    <a:pt x="324688" y="2660256"/>
                    <a:pt x="324573" y="2653931"/>
                    <a:pt x="324015" y="2652585"/>
                  </a:cubicBezTo>
                  <a:cubicBezTo>
                    <a:pt x="323100" y="2650286"/>
                    <a:pt x="319849" y="2649689"/>
                    <a:pt x="319887" y="2646565"/>
                  </a:cubicBezTo>
                  <a:cubicBezTo>
                    <a:pt x="322402" y="2645930"/>
                    <a:pt x="323532" y="2647200"/>
                    <a:pt x="325602" y="2647607"/>
                  </a:cubicBezTo>
                  <a:cubicBezTo>
                    <a:pt x="326885" y="2647899"/>
                    <a:pt x="330466" y="2647569"/>
                    <a:pt x="331279" y="2647784"/>
                  </a:cubicBezTo>
                  <a:cubicBezTo>
                    <a:pt x="338302" y="2650210"/>
                    <a:pt x="329971" y="2656535"/>
                    <a:pt x="331088" y="2660256"/>
                  </a:cubicBezTo>
                  <a:cubicBezTo>
                    <a:pt x="337235" y="2661450"/>
                    <a:pt x="342900" y="2653703"/>
                    <a:pt x="345516" y="2648940"/>
                  </a:cubicBezTo>
                  <a:cubicBezTo>
                    <a:pt x="349846" y="2640901"/>
                    <a:pt x="354787" y="2633129"/>
                    <a:pt x="358457" y="2624467"/>
                  </a:cubicBezTo>
                  <a:cubicBezTo>
                    <a:pt x="360553" y="2619476"/>
                    <a:pt x="362038" y="2614117"/>
                    <a:pt x="365175" y="2609430"/>
                  </a:cubicBezTo>
                  <a:cubicBezTo>
                    <a:pt x="369379" y="2603220"/>
                    <a:pt x="376072" y="2599715"/>
                    <a:pt x="381025" y="2594063"/>
                  </a:cubicBezTo>
                  <a:cubicBezTo>
                    <a:pt x="385152" y="2589491"/>
                    <a:pt x="388048" y="2584691"/>
                    <a:pt x="393141" y="2581148"/>
                  </a:cubicBezTo>
                  <a:cubicBezTo>
                    <a:pt x="396328" y="2578925"/>
                    <a:pt x="398970" y="2577426"/>
                    <a:pt x="400558" y="2573705"/>
                  </a:cubicBezTo>
                  <a:cubicBezTo>
                    <a:pt x="401942" y="2570441"/>
                    <a:pt x="401447" y="2569502"/>
                    <a:pt x="404075" y="2566758"/>
                  </a:cubicBezTo>
                  <a:cubicBezTo>
                    <a:pt x="408965" y="2561920"/>
                    <a:pt x="412102" y="2557792"/>
                    <a:pt x="415810" y="2551874"/>
                  </a:cubicBezTo>
                  <a:cubicBezTo>
                    <a:pt x="418744" y="2547112"/>
                    <a:pt x="422351" y="2545245"/>
                    <a:pt x="420103" y="2539593"/>
                  </a:cubicBezTo>
                  <a:cubicBezTo>
                    <a:pt x="417588" y="2533154"/>
                    <a:pt x="417296" y="2532519"/>
                    <a:pt x="419188" y="2526118"/>
                  </a:cubicBezTo>
                  <a:close/>
                  <a:moveTo>
                    <a:pt x="748093" y="347929"/>
                  </a:moveTo>
                  <a:cubicBezTo>
                    <a:pt x="750404" y="348488"/>
                    <a:pt x="751586" y="345541"/>
                    <a:pt x="751586" y="343738"/>
                  </a:cubicBezTo>
                  <a:cubicBezTo>
                    <a:pt x="751560" y="341299"/>
                    <a:pt x="749541" y="339902"/>
                    <a:pt x="748766" y="337629"/>
                  </a:cubicBezTo>
                  <a:cubicBezTo>
                    <a:pt x="749846" y="336550"/>
                    <a:pt x="752221" y="336257"/>
                    <a:pt x="753541" y="336918"/>
                  </a:cubicBezTo>
                  <a:cubicBezTo>
                    <a:pt x="755053" y="337540"/>
                    <a:pt x="755904" y="340753"/>
                    <a:pt x="757580" y="338823"/>
                  </a:cubicBezTo>
                  <a:cubicBezTo>
                    <a:pt x="760222" y="335915"/>
                    <a:pt x="754227" y="330250"/>
                    <a:pt x="760107" y="329476"/>
                  </a:cubicBezTo>
                  <a:cubicBezTo>
                    <a:pt x="764768" y="328841"/>
                    <a:pt x="768184" y="334213"/>
                    <a:pt x="769594" y="327545"/>
                  </a:cubicBezTo>
                  <a:cubicBezTo>
                    <a:pt x="771309" y="319125"/>
                    <a:pt x="776135" y="328663"/>
                    <a:pt x="779437" y="323494"/>
                  </a:cubicBezTo>
                  <a:cubicBezTo>
                    <a:pt x="781354" y="320662"/>
                    <a:pt x="776998" y="315963"/>
                    <a:pt x="781710" y="315531"/>
                  </a:cubicBezTo>
                  <a:cubicBezTo>
                    <a:pt x="784466" y="315201"/>
                    <a:pt x="786193" y="316814"/>
                    <a:pt x="787908" y="313651"/>
                  </a:cubicBezTo>
                  <a:cubicBezTo>
                    <a:pt x="788644" y="312369"/>
                    <a:pt x="787984" y="311315"/>
                    <a:pt x="789939" y="312039"/>
                  </a:cubicBezTo>
                  <a:cubicBezTo>
                    <a:pt x="791667" y="312724"/>
                    <a:pt x="790930" y="314477"/>
                    <a:pt x="792035" y="315493"/>
                  </a:cubicBezTo>
                  <a:cubicBezTo>
                    <a:pt x="795083" y="318566"/>
                    <a:pt x="797953" y="313918"/>
                    <a:pt x="796163" y="310921"/>
                  </a:cubicBezTo>
                  <a:cubicBezTo>
                    <a:pt x="794702" y="308444"/>
                    <a:pt x="791362" y="307848"/>
                    <a:pt x="792073" y="304101"/>
                  </a:cubicBezTo>
                  <a:cubicBezTo>
                    <a:pt x="794600" y="303834"/>
                    <a:pt x="796201" y="303923"/>
                    <a:pt x="798626" y="304888"/>
                  </a:cubicBezTo>
                  <a:cubicBezTo>
                    <a:pt x="800366" y="305549"/>
                    <a:pt x="801827" y="306705"/>
                    <a:pt x="803617" y="305701"/>
                  </a:cubicBezTo>
                  <a:cubicBezTo>
                    <a:pt x="806094" y="304431"/>
                    <a:pt x="805688" y="301091"/>
                    <a:pt x="805688" y="298704"/>
                  </a:cubicBezTo>
                  <a:cubicBezTo>
                    <a:pt x="803440" y="296773"/>
                    <a:pt x="797509" y="298399"/>
                    <a:pt x="794829" y="298399"/>
                  </a:cubicBezTo>
                  <a:cubicBezTo>
                    <a:pt x="792187" y="298399"/>
                    <a:pt x="789660" y="298107"/>
                    <a:pt x="787069" y="298069"/>
                  </a:cubicBezTo>
                  <a:cubicBezTo>
                    <a:pt x="784225" y="298069"/>
                    <a:pt x="781253" y="298399"/>
                    <a:pt x="778751" y="296773"/>
                  </a:cubicBezTo>
                  <a:cubicBezTo>
                    <a:pt x="776998" y="295719"/>
                    <a:pt x="775995" y="293954"/>
                    <a:pt x="773976" y="293319"/>
                  </a:cubicBezTo>
                  <a:cubicBezTo>
                    <a:pt x="771271" y="292595"/>
                    <a:pt x="768489" y="292595"/>
                    <a:pt x="765746" y="291744"/>
                  </a:cubicBezTo>
                  <a:cubicBezTo>
                    <a:pt x="764057" y="291147"/>
                    <a:pt x="762901" y="289890"/>
                    <a:pt x="761707" y="288709"/>
                  </a:cubicBezTo>
                  <a:cubicBezTo>
                    <a:pt x="759713" y="286791"/>
                    <a:pt x="758291" y="285508"/>
                    <a:pt x="755281" y="284949"/>
                  </a:cubicBezTo>
                  <a:cubicBezTo>
                    <a:pt x="753452" y="284594"/>
                    <a:pt x="749503" y="283667"/>
                    <a:pt x="748398" y="285584"/>
                  </a:cubicBezTo>
                  <a:cubicBezTo>
                    <a:pt x="747610" y="286791"/>
                    <a:pt x="747737" y="288061"/>
                    <a:pt x="746861" y="289217"/>
                  </a:cubicBezTo>
                  <a:cubicBezTo>
                    <a:pt x="744677" y="292201"/>
                    <a:pt x="741413" y="292201"/>
                    <a:pt x="737895" y="292201"/>
                  </a:cubicBezTo>
                  <a:cubicBezTo>
                    <a:pt x="733653" y="292201"/>
                    <a:pt x="729018" y="291604"/>
                    <a:pt x="724890" y="292900"/>
                  </a:cubicBezTo>
                  <a:cubicBezTo>
                    <a:pt x="723163" y="293458"/>
                    <a:pt x="719886" y="293751"/>
                    <a:pt x="718667" y="295287"/>
                  </a:cubicBezTo>
                  <a:cubicBezTo>
                    <a:pt x="718070" y="296024"/>
                    <a:pt x="718515" y="297243"/>
                    <a:pt x="717727" y="297891"/>
                  </a:cubicBezTo>
                  <a:cubicBezTo>
                    <a:pt x="716724" y="298792"/>
                    <a:pt x="713422" y="298234"/>
                    <a:pt x="712190" y="297967"/>
                  </a:cubicBezTo>
                  <a:cubicBezTo>
                    <a:pt x="709777" y="297243"/>
                    <a:pt x="707593" y="297180"/>
                    <a:pt x="705078" y="297078"/>
                  </a:cubicBezTo>
                  <a:cubicBezTo>
                    <a:pt x="701840" y="296951"/>
                    <a:pt x="698017" y="297332"/>
                    <a:pt x="698347" y="293116"/>
                  </a:cubicBezTo>
                  <a:cubicBezTo>
                    <a:pt x="700798" y="292468"/>
                    <a:pt x="702919" y="293281"/>
                    <a:pt x="705497" y="293458"/>
                  </a:cubicBezTo>
                  <a:cubicBezTo>
                    <a:pt x="708025" y="293751"/>
                    <a:pt x="709764" y="292722"/>
                    <a:pt x="712114" y="291833"/>
                  </a:cubicBezTo>
                  <a:cubicBezTo>
                    <a:pt x="715162" y="290715"/>
                    <a:pt x="718959" y="292760"/>
                    <a:pt x="721944" y="291604"/>
                  </a:cubicBezTo>
                  <a:cubicBezTo>
                    <a:pt x="722998" y="291223"/>
                    <a:pt x="723646" y="289890"/>
                    <a:pt x="724839" y="289598"/>
                  </a:cubicBezTo>
                  <a:cubicBezTo>
                    <a:pt x="725843" y="289179"/>
                    <a:pt x="726998" y="289331"/>
                    <a:pt x="728052" y="289331"/>
                  </a:cubicBezTo>
                  <a:cubicBezTo>
                    <a:pt x="729919" y="289331"/>
                    <a:pt x="731939" y="289814"/>
                    <a:pt x="733171" y="288277"/>
                  </a:cubicBezTo>
                  <a:cubicBezTo>
                    <a:pt x="734631" y="286435"/>
                    <a:pt x="734288" y="284353"/>
                    <a:pt x="732434" y="283070"/>
                  </a:cubicBezTo>
                  <a:cubicBezTo>
                    <a:pt x="729195" y="280962"/>
                    <a:pt x="724611" y="281825"/>
                    <a:pt x="721004" y="281863"/>
                  </a:cubicBezTo>
                  <a:cubicBezTo>
                    <a:pt x="716876" y="281990"/>
                    <a:pt x="712647" y="280504"/>
                    <a:pt x="708634" y="280708"/>
                  </a:cubicBezTo>
                  <a:cubicBezTo>
                    <a:pt x="706716" y="280885"/>
                    <a:pt x="705421" y="281736"/>
                    <a:pt x="703516" y="281139"/>
                  </a:cubicBezTo>
                  <a:cubicBezTo>
                    <a:pt x="702183" y="280708"/>
                    <a:pt x="701103" y="279615"/>
                    <a:pt x="699795" y="278955"/>
                  </a:cubicBezTo>
                  <a:cubicBezTo>
                    <a:pt x="696087" y="277609"/>
                    <a:pt x="693915" y="280543"/>
                    <a:pt x="690499" y="281228"/>
                  </a:cubicBezTo>
                  <a:cubicBezTo>
                    <a:pt x="688746" y="281660"/>
                    <a:pt x="686930" y="281330"/>
                    <a:pt x="685177" y="281825"/>
                  </a:cubicBezTo>
                  <a:cubicBezTo>
                    <a:pt x="684060" y="282219"/>
                    <a:pt x="683006" y="283146"/>
                    <a:pt x="681748" y="283273"/>
                  </a:cubicBezTo>
                  <a:cubicBezTo>
                    <a:pt x="678561" y="283870"/>
                    <a:pt x="680123" y="280035"/>
                    <a:pt x="681977" y="279057"/>
                  </a:cubicBezTo>
                  <a:cubicBezTo>
                    <a:pt x="684987" y="277545"/>
                    <a:pt x="688746" y="279184"/>
                    <a:pt x="691921" y="278536"/>
                  </a:cubicBezTo>
                  <a:cubicBezTo>
                    <a:pt x="693699" y="278104"/>
                    <a:pt x="694232" y="276821"/>
                    <a:pt x="695452" y="275234"/>
                  </a:cubicBezTo>
                  <a:cubicBezTo>
                    <a:pt x="696798" y="273329"/>
                    <a:pt x="697750" y="272986"/>
                    <a:pt x="700024" y="272592"/>
                  </a:cubicBezTo>
                  <a:cubicBezTo>
                    <a:pt x="702513" y="272300"/>
                    <a:pt x="703300" y="271614"/>
                    <a:pt x="704469" y="269303"/>
                  </a:cubicBezTo>
                  <a:cubicBezTo>
                    <a:pt x="705078" y="268084"/>
                    <a:pt x="705434" y="267119"/>
                    <a:pt x="706678" y="266369"/>
                  </a:cubicBezTo>
                  <a:cubicBezTo>
                    <a:pt x="707885" y="265671"/>
                    <a:pt x="709104" y="265633"/>
                    <a:pt x="709993" y="264172"/>
                  </a:cubicBezTo>
                  <a:cubicBezTo>
                    <a:pt x="711047" y="262470"/>
                    <a:pt x="711403" y="259854"/>
                    <a:pt x="709434" y="258787"/>
                  </a:cubicBezTo>
                  <a:cubicBezTo>
                    <a:pt x="707389" y="257733"/>
                    <a:pt x="703072" y="259676"/>
                    <a:pt x="702373" y="256578"/>
                  </a:cubicBezTo>
                  <a:cubicBezTo>
                    <a:pt x="701560" y="253199"/>
                    <a:pt x="704875" y="253796"/>
                    <a:pt x="706501" y="254647"/>
                  </a:cubicBezTo>
                  <a:cubicBezTo>
                    <a:pt x="707948" y="255295"/>
                    <a:pt x="710145" y="255663"/>
                    <a:pt x="711365" y="254050"/>
                  </a:cubicBezTo>
                  <a:cubicBezTo>
                    <a:pt x="712939" y="251739"/>
                    <a:pt x="709625" y="250748"/>
                    <a:pt x="709917" y="248539"/>
                  </a:cubicBezTo>
                  <a:cubicBezTo>
                    <a:pt x="712190" y="247294"/>
                    <a:pt x="714565" y="247294"/>
                    <a:pt x="715238" y="250126"/>
                  </a:cubicBezTo>
                  <a:cubicBezTo>
                    <a:pt x="715543" y="251447"/>
                    <a:pt x="715162" y="252387"/>
                    <a:pt x="715975" y="253758"/>
                  </a:cubicBezTo>
                  <a:cubicBezTo>
                    <a:pt x="716965" y="255625"/>
                    <a:pt x="718959" y="256578"/>
                    <a:pt x="721042" y="256743"/>
                  </a:cubicBezTo>
                  <a:cubicBezTo>
                    <a:pt x="722642" y="256921"/>
                    <a:pt x="725246" y="257378"/>
                    <a:pt x="726617" y="256921"/>
                  </a:cubicBezTo>
                  <a:cubicBezTo>
                    <a:pt x="727760" y="256451"/>
                    <a:pt x="728599" y="254939"/>
                    <a:pt x="729792" y="254698"/>
                  </a:cubicBezTo>
                  <a:cubicBezTo>
                    <a:pt x="730948" y="254508"/>
                    <a:pt x="732205" y="255663"/>
                    <a:pt x="733437" y="255498"/>
                  </a:cubicBezTo>
                  <a:cubicBezTo>
                    <a:pt x="735799" y="255206"/>
                    <a:pt x="735368" y="252857"/>
                    <a:pt x="737831" y="252857"/>
                  </a:cubicBezTo>
                  <a:cubicBezTo>
                    <a:pt x="739571" y="252857"/>
                    <a:pt x="742010" y="252818"/>
                    <a:pt x="743445" y="251714"/>
                  </a:cubicBezTo>
                  <a:cubicBezTo>
                    <a:pt x="744334" y="250977"/>
                    <a:pt x="744677" y="249961"/>
                    <a:pt x="745680" y="249402"/>
                  </a:cubicBezTo>
                  <a:cubicBezTo>
                    <a:pt x="747534" y="248412"/>
                    <a:pt x="749287" y="248539"/>
                    <a:pt x="750798" y="246989"/>
                  </a:cubicBezTo>
                  <a:cubicBezTo>
                    <a:pt x="751560" y="246240"/>
                    <a:pt x="752005" y="245681"/>
                    <a:pt x="752805" y="245287"/>
                  </a:cubicBezTo>
                  <a:cubicBezTo>
                    <a:pt x="753783" y="244690"/>
                    <a:pt x="754824" y="244602"/>
                    <a:pt x="755650" y="243713"/>
                  </a:cubicBezTo>
                  <a:cubicBezTo>
                    <a:pt x="757770" y="241490"/>
                    <a:pt x="758101" y="235305"/>
                    <a:pt x="754761" y="233921"/>
                  </a:cubicBezTo>
                  <a:cubicBezTo>
                    <a:pt x="751700" y="232689"/>
                    <a:pt x="748042" y="234264"/>
                    <a:pt x="744931" y="232816"/>
                  </a:cubicBezTo>
                  <a:cubicBezTo>
                    <a:pt x="743559" y="232143"/>
                    <a:pt x="742518" y="230949"/>
                    <a:pt x="741146" y="230251"/>
                  </a:cubicBezTo>
                  <a:cubicBezTo>
                    <a:pt x="738644" y="228968"/>
                    <a:pt x="735596" y="228714"/>
                    <a:pt x="732764" y="228574"/>
                  </a:cubicBezTo>
                  <a:cubicBezTo>
                    <a:pt x="732129" y="228536"/>
                    <a:pt x="731062" y="228422"/>
                    <a:pt x="730415" y="228574"/>
                  </a:cubicBezTo>
                  <a:cubicBezTo>
                    <a:pt x="730084" y="228714"/>
                    <a:pt x="729678" y="229235"/>
                    <a:pt x="729361" y="229235"/>
                  </a:cubicBezTo>
                  <a:cubicBezTo>
                    <a:pt x="728332" y="229438"/>
                    <a:pt x="727760" y="229654"/>
                    <a:pt x="727227" y="228384"/>
                  </a:cubicBezTo>
                  <a:cubicBezTo>
                    <a:pt x="726363" y="226441"/>
                    <a:pt x="727011" y="224485"/>
                    <a:pt x="723912" y="225120"/>
                  </a:cubicBezTo>
                  <a:cubicBezTo>
                    <a:pt x="721042" y="225780"/>
                    <a:pt x="720686" y="229044"/>
                    <a:pt x="718185" y="229527"/>
                  </a:cubicBezTo>
                  <a:cubicBezTo>
                    <a:pt x="716318" y="229908"/>
                    <a:pt x="708990" y="230517"/>
                    <a:pt x="707948" y="228015"/>
                  </a:cubicBezTo>
                  <a:cubicBezTo>
                    <a:pt x="706310" y="224066"/>
                    <a:pt x="714235" y="224256"/>
                    <a:pt x="716026" y="223507"/>
                  </a:cubicBezTo>
                  <a:cubicBezTo>
                    <a:pt x="718032" y="222516"/>
                    <a:pt x="721080" y="220167"/>
                    <a:pt x="719886" y="217601"/>
                  </a:cubicBezTo>
                  <a:cubicBezTo>
                    <a:pt x="718324" y="214401"/>
                    <a:pt x="712419" y="216027"/>
                    <a:pt x="711365" y="212534"/>
                  </a:cubicBezTo>
                  <a:cubicBezTo>
                    <a:pt x="710501" y="209473"/>
                    <a:pt x="715238" y="208622"/>
                    <a:pt x="716318" y="206705"/>
                  </a:cubicBezTo>
                  <a:cubicBezTo>
                    <a:pt x="717181" y="205155"/>
                    <a:pt x="715263" y="196710"/>
                    <a:pt x="719239" y="199478"/>
                  </a:cubicBezTo>
                  <a:cubicBezTo>
                    <a:pt x="721194" y="200812"/>
                    <a:pt x="721271" y="203796"/>
                    <a:pt x="721601" y="205765"/>
                  </a:cubicBezTo>
                  <a:cubicBezTo>
                    <a:pt x="722426" y="211239"/>
                    <a:pt x="724357" y="215468"/>
                    <a:pt x="729348" y="218452"/>
                  </a:cubicBezTo>
                  <a:cubicBezTo>
                    <a:pt x="730681" y="219265"/>
                    <a:pt x="730973" y="219087"/>
                    <a:pt x="731431" y="220535"/>
                  </a:cubicBezTo>
                  <a:cubicBezTo>
                    <a:pt x="731621" y="221322"/>
                    <a:pt x="731431" y="222389"/>
                    <a:pt x="732205" y="222910"/>
                  </a:cubicBezTo>
                  <a:cubicBezTo>
                    <a:pt x="734072" y="224193"/>
                    <a:pt x="737082" y="221462"/>
                    <a:pt x="739165" y="221792"/>
                  </a:cubicBezTo>
                  <a:cubicBezTo>
                    <a:pt x="740765" y="222123"/>
                    <a:pt x="742010" y="223926"/>
                    <a:pt x="743521" y="224218"/>
                  </a:cubicBezTo>
                  <a:cubicBezTo>
                    <a:pt x="744524" y="224561"/>
                    <a:pt x="744766" y="224104"/>
                    <a:pt x="745617" y="223697"/>
                  </a:cubicBezTo>
                  <a:cubicBezTo>
                    <a:pt x="747090" y="223202"/>
                    <a:pt x="748766" y="222846"/>
                    <a:pt x="750404" y="223329"/>
                  </a:cubicBezTo>
                  <a:cubicBezTo>
                    <a:pt x="752805" y="224066"/>
                    <a:pt x="753046" y="226441"/>
                    <a:pt x="753859" y="228498"/>
                  </a:cubicBezTo>
                  <a:cubicBezTo>
                    <a:pt x="755904" y="233629"/>
                    <a:pt x="759929" y="235800"/>
                    <a:pt x="765429" y="236359"/>
                  </a:cubicBezTo>
                  <a:cubicBezTo>
                    <a:pt x="765429" y="236880"/>
                    <a:pt x="765746" y="237134"/>
                    <a:pt x="765898" y="237502"/>
                  </a:cubicBezTo>
                  <a:cubicBezTo>
                    <a:pt x="768756" y="236715"/>
                    <a:pt x="772274" y="235127"/>
                    <a:pt x="771791" y="239776"/>
                  </a:cubicBezTo>
                  <a:cubicBezTo>
                    <a:pt x="771613" y="242341"/>
                    <a:pt x="769772" y="244424"/>
                    <a:pt x="769772" y="247091"/>
                  </a:cubicBezTo>
                  <a:cubicBezTo>
                    <a:pt x="769772" y="249224"/>
                    <a:pt x="771271" y="250151"/>
                    <a:pt x="772083" y="252082"/>
                  </a:cubicBezTo>
                  <a:cubicBezTo>
                    <a:pt x="772731" y="253580"/>
                    <a:pt x="772642" y="255028"/>
                    <a:pt x="772642" y="256705"/>
                  </a:cubicBezTo>
                  <a:cubicBezTo>
                    <a:pt x="772642" y="259092"/>
                    <a:pt x="773366" y="259905"/>
                    <a:pt x="774776" y="261759"/>
                  </a:cubicBezTo>
                  <a:cubicBezTo>
                    <a:pt x="775995" y="263398"/>
                    <a:pt x="776782" y="265023"/>
                    <a:pt x="776935" y="267119"/>
                  </a:cubicBezTo>
                  <a:cubicBezTo>
                    <a:pt x="777074" y="269138"/>
                    <a:pt x="777595" y="270687"/>
                    <a:pt x="779272" y="272072"/>
                  </a:cubicBezTo>
                  <a:cubicBezTo>
                    <a:pt x="780427" y="273024"/>
                    <a:pt x="783399" y="273583"/>
                    <a:pt x="784161" y="274739"/>
                  </a:cubicBezTo>
                  <a:cubicBezTo>
                    <a:pt x="784402" y="275107"/>
                    <a:pt x="784161" y="275666"/>
                    <a:pt x="784263" y="276186"/>
                  </a:cubicBezTo>
                  <a:cubicBezTo>
                    <a:pt x="784618" y="278752"/>
                    <a:pt x="785672" y="279247"/>
                    <a:pt x="788047" y="280771"/>
                  </a:cubicBezTo>
                  <a:cubicBezTo>
                    <a:pt x="790879" y="282549"/>
                    <a:pt x="793483" y="283972"/>
                    <a:pt x="796950" y="284353"/>
                  </a:cubicBezTo>
                  <a:cubicBezTo>
                    <a:pt x="800112" y="284645"/>
                    <a:pt x="800925" y="284556"/>
                    <a:pt x="801039" y="281190"/>
                  </a:cubicBezTo>
                  <a:cubicBezTo>
                    <a:pt x="801154" y="279311"/>
                    <a:pt x="800442" y="277799"/>
                    <a:pt x="800595" y="276021"/>
                  </a:cubicBezTo>
                  <a:cubicBezTo>
                    <a:pt x="800862" y="273583"/>
                    <a:pt x="801154" y="271437"/>
                    <a:pt x="801154" y="268909"/>
                  </a:cubicBezTo>
                  <a:cubicBezTo>
                    <a:pt x="801154" y="267004"/>
                    <a:pt x="800785" y="264401"/>
                    <a:pt x="802678" y="263105"/>
                  </a:cubicBezTo>
                  <a:cubicBezTo>
                    <a:pt x="805357" y="261239"/>
                    <a:pt x="808672" y="264401"/>
                    <a:pt x="808355" y="267258"/>
                  </a:cubicBezTo>
                  <a:cubicBezTo>
                    <a:pt x="808113" y="269697"/>
                    <a:pt x="806132" y="270916"/>
                    <a:pt x="806767" y="273659"/>
                  </a:cubicBezTo>
                  <a:cubicBezTo>
                    <a:pt x="806958" y="274447"/>
                    <a:pt x="808520" y="276783"/>
                    <a:pt x="808202" y="277723"/>
                  </a:cubicBezTo>
                  <a:cubicBezTo>
                    <a:pt x="808075" y="278066"/>
                    <a:pt x="807046" y="278396"/>
                    <a:pt x="806805" y="278790"/>
                  </a:cubicBezTo>
                  <a:cubicBezTo>
                    <a:pt x="806284" y="279476"/>
                    <a:pt x="806056" y="280504"/>
                    <a:pt x="806805" y="281139"/>
                  </a:cubicBezTo>
                  <a:cubicBezTo>
                    <a:pt x="808202" y="280708"/>
                    <a:pt x="809345" y="279615"/>
                    <a:pt x="810717" y="279349"/>
                  </a:cubicBezTo>
                  <a:cubicBezTo>
                    <a:pt x="812571" y="279184"/>
                    <a:pt x="814616" y="280403"/>
                    <a:pt x="815086" y="281825"/>
                  </a:cubicBezTo>
                  <a:cubicBezTo>
                    <a:pt x="815327" y="282816"/>
                    <a:pt x="815086" y="283667"/>
                    <a:pt x="815479" y="284594"/>
                  </a:cubicBezTo>
                  <a:cubicBezTo>
                    <a:pt x="816038" y="286169"/>
                    <a:pt x="817968" y="287134"/>
                    <a:pt x="819797" y="286435"/>
                  </a:cubicBezTo>
                  <a:cubicBezTo>
                    <a:pt x="821309" y="285800"/>
                    <a:pt x="821651" y="281000"/>
                    <a:pt x="821575" y="279311"/>
                  </a:cubicBezTo>
                  <a:cubicBezTo>
                    <a:pt x="821397" y="277012"/>
                    <a:pt x="819315" y="275005"/>
                    <a:pt x="819340" y="272630"/>
                  </a:cubicBezTo>
                  <a:cubicBezTo>
                    <a:pt x="819340" y="271221"/>
                    <a:pt x="820534" y="269760"/>
                    <a:pt x="821245" y="268579"/>
                  </a:cubicBezTo>
                  <a:cubicBezTo>
                    <a:pt x="823061" y="265544"/>
                    <a:pt x="824699" y="261429"/>
                    <a:pt x="822032" y="258368"/>
                  </a:cubicBezTo>
                  <a:cubicBezTo>
                    <a:pt x="820585" y="256705"/>
                    <a:pt x="817333" y="255930"/>
                    <a:pt x="815174" y="255371"/>
                  </a:cubicBezTo>
                  <a:cubicBezTo>
                    <a:pt x="814666" y="253199"/>
                    <a:pt x="819797" y="253352"/>
                    <a:pt x="821093" y="252984"/>
                  </a:cubicBezTo>
                  <a:cubicBezTo>
                    <a:pt x="822731" y="252501"/>
                    <a:pt x="823760" y="252336"/>
                    <a:pt x="824255" y="250710"/>
                  </a:cubicBezTo>
                  <a:cubicBezTo>
                    <a:pt x="824877" y="248704"/>
                    <a:pt x="823772" y="244690"/>
                    <a:pt x="821702" y="243713"/>
                  </a:cubicBezTo>
                  <a:cubicBezTo>
                    <a:pt x="820902" y="243408"/>
                    <a:pt x="820381" y="243967"/>
                    <a:pt x="819607" y="243370"/>
                  </a:cubicBezTo>
                  <a:cubicBezTo>
                    <a:pt x="818743" y="242519"/>
                    <a:pt x="818896" y="241071"/>
                    <a:pt x="819454" y="240207"/>
                  </a:cubicBezTo>
                  <a:cubicBezTo>
                    <a:pt x="820762" y="238201"/>
                    <a:pt x="822210" y="238925"/>
                    <a:pt x="822883" y="236194"/>
                  </a:cubicBezTo>
                  <a:cubicBezTo>
                    <a:pt x="823290" y="234480"/>
                    <a:pt x="823404" y="232816"/>
                    <a:pt x="821499" y="232143"/>
                  </a:cubicBezTo>
                  <a:cubicBezTo>
                    <a:pt x="816178" y="230466"/>
                    <a:pt x="817486" y="236321"/>
                    <a:pt x="816851" y="239179"/>
                  </a:cubicBezTo>
                  <a:cubicBezTo>
                    <a:pt x="816635" y="240474"/>
                    <a:pt x="815594" y="241261"/>
                    <a:pt x="815365" y="242519"/>
                  </a:cubicBezTo>
                  <a:cubicBezTo>
                    <a:pt x="815111" y="243573"/>
                    <a:pt x="815619" y="245351"/>
                    <a:pt x="814476" y="246011"/>
                  </a:cubicBezTo>
                  <a:cubicBezTo>
                    <a:pt x="813612" y="246430"/>
                    <a:pt x="811657" y="245935"/>
                    <a:pt x="810933" y="245376"/>
                  </a:cubicBezTo>
                  <a:cubicBezTo>
                    <a:pt x="809409" y="244094"/>
                    <a:pt x="810196" y="243039"/>
                    <a:pt x="810856" y="241528"/>
                  </a:cubicBezTo>
                  <a:cubicBezTo>
                    <a:pt x="811657" y="239649"/>
                    <a:pt x="811047" y="238163"/>
                    <a:pt x="810641" y="236359"/>
                  </a:cubicBezTo>
                  <a:cubicBezTo>
                    <a:pt x="810336" y="235127"/>
                    <a:pt x="810933" y="234480"/>
                    <a:pt x="811453" y="233413"/>
                  </a:cubicBezTo>
                  <a:cubicBezTo>
                    <a:pt x="812050" y="232257"/>
                    <a:pt x="812507" y="231063"/>
                    <a:pt x="813549" y="230162"/>
                  </a:cubicBezTo>
                  <a:cubicBezTo>
                    <a:pt x="814666" y="229235"/>
                    <a:pt x="816254" y="229171"/>
                    <a:pt x="817486" y="228498"/>
                  </a:cubicBezTo>
                  <a:cubicBezTo>
                    <a:pt x="819086" y="227457"/>
                    <a:pt x="820902" y="225552"/>
                    <a:pt x="821245" y="223837"/>
                  </a:cubicBezTo>
                  <a:cubicBezTo>
                    <a:pt x="821309" y="223151"/>
                    <a:pt x="821613" y="221615"/>
                    <a:pt x="821309" y="221056"/>
                  </a:cubicBezTo>
                  <a:cubicBezTo>
                    <a:pt x="820648" y="219786"/>
                    <a:pt x="819048" y="220980"/>
                    <a:pt x="817981" y="221094"/>
                  </a:cubicBezTo>
                  <a:cubicBezTo>
                    <a:pt x="817270" y="221234"/>
                    <a:pt x="816140" y="221322"/>
                    <a:pt x="815403" y="221195"/>
                  </a:cubicBezTo>
                  <a:cubicBezTo>
                    <a:pt x="814412" y="220980"/>
                    <a:pt x="814616" y="221195"/>
                    <a:pt x="814412" y="220167"/>
                  </a:cubicBezTo>
                  <a:cubicBezTo>
                    <a:pt x="814324" y="219392"/>
                    <a:pt x="814476" y="218528"/>
                    <a:pt x="814412" y="217779"/>
                  </a:cubicBezTo>
                  <a:cubicBezTo>
                    <a:pt x="812838" y="217601"/>
                    <a:pt x="811377" y="218160"/>
                    <a:pt x="810641" y="219684"/>
                  </a:cubicBezTo>
                  <a:cubicBezTo>
                    <a:pt x="810120" y="220599"/>
                    <a:pt x="810412" y="221957"/>
                    <a:pt x="809675" y="222618"/>
                  </a:cubicBezTo>
                  <a:cubicBezTo>
                    <a:pt x="808850" y="223367"/>
                    <a:pt x="806767" y="223405"/>
                    <a:pt x="806056" y="222516"/>
                  </a:cubicBezTo>
                  <a:cubicBezTo>
                    <a:pt x="804608" y="220599"/>
                    <a:pt x="805243" y="218376"/>
                    <a:pt x="807034" y="217258"/>
                  </a:cubicBezTo>
                  <a:cubicBezTo>
                    <a:pt x="809523" y="215798"/>
                    <a:pt x="812723" y="215633"/>
                    <a:pt x="813523" y="212432"/>
                  </a:cubicBezTo>
                  <a:cubicBezTo>
                    <a:pt x="813803" y="211010"/>
                    <a:pt x="813612" y="209740"/>
                    <a:pt x="812368" y="208851"/>
                  </a:cubicBezTo>
                  <a:cubicBezTo>
                    <a:pt x="811568" y="208216"/>
                    <a:pt x="810602" y="208153"/>
                    <a:pt x="809650" y="207848"/>
                  </a:cubicBezTo>
                  <a:cubicBezTo>
                    <a:pt x="808355" y="207429"/>
                    <a:pt x="807110" y="206667"/>
                    <a:pt x="805916" y="206070"/>
                  </a:cubicBezTo>
                  <a:cubicBezTo>
                    <a:pt x="804125" y="205130"/>
                    <a:pt x="803490" y="204190"/>
                    <a:pt x="803236" y="202311"/>
                  </a:cubicBezTo>
                  <a:cubicBezTo>
                    <a:pt x="802081" y="201625"/>
                    <a:pt x="800925" y="199656"/>
                    <a:pt x="799769" y="198729"/>
                  </a:cubicBezTo>
                  <a:cubicBezTo>
                    <a:pt x="798563" y="197764"/>
                    <a:pt x="796950" y="197764"/>
                    <a:pt x="795820" y="196951"/>
                  </a:cubicBezTo>
                  <a:cubicBezTo>
                    <a:pt x="795159" y="196456"/>
                    <a:pt x="794753" y="195160"/>
                    <a:pt x="794092" y="194576"/>
                  </a:cubicBezTo>
                  <a:cubicBezTo>
                    <a:pt x="793102" y="193586"/>
                    <a:pt x="792187" y="192900"/>
                    <a:pt x="790803" y="192595"/>
                  </a:cubicBezTo>
                  <a:cubicBezTo>
                    <a:pt x="789025" y="192405"/>
                    <a:pt x="787361" y="192595"/>
                    <a:pt x="786523" y="190652"/>
                  </a:cubicBezTo>
                  <a:cubicBezTo>
                    <a:pt x="785202" y="187388"/>
                    <a:pt x="784872" y="181203"/>
                    <a:pt x="780008" y="181838"/>
                  </a:cubicBezTo>
                  <a:cubicBezTo>
                    <a:pt x="778192" y="182130"/>
                    <a:pt x="776033" y="182511"/>
                    <a:pt x="774331" y="183108"/>
                  </a:cubicBezTo>
                  <a:cubicBezTo>
                    <a:pt x="773099" y="183629"/>
                    <a:pt x="772274" y="184658"/>
                    <a:pt x="771156" y="185254"/>
                  </a:cubicBezTo>
                  <a:cubicBezTo>
                    <a:pt x="770204" y="185940"/>
                    <a:pt x="767778" y="186575"/>
                    <a:pt x="766737" y="185559"/>
                  </a:cubicBezTo>
                  <a:cubicBezTo>
                    <a:pt x="765898" y="184785"/>
                    <a:pt x="766737" y="182918"/>
                    <a:pt x="765949" y="181838"/>
                  </a:cubicBezTo>
                  <a:cubicBezTo>
                    <a:pt x="765175" y="180975"/>
                    <a:pt x="763346" y="181241"/>
                    <a:pt x="762342" y="181495"/>
                  </a:cubicBezTo>
                  <a:cubicBezTo>
                    <a:pt x="760933" y="181762"/>
                    <a:pt x="759523" y="181952"/>
                    <a:pt x="757986" y="182016"/>
                  </a:cubicBezTo>
                  <a:cubicBezTo>
                    <a:pt x="756615" y="182016"/>
                    <a:pt x="754951" y="182321"/>
                    <a:pt x="753541" y="182016"/>
                  </a:cubicBezTo>
                  <a:cubicBezTo>
                    <a:pt x="752373" y="181800"/>
                    <a:pt x="749401" y="180124"/>
                    <a:pt x="749769" y="178714"/>
                  </a:cubicBezTo>
                  <a:cubicBezTo>
                    <a:pt x="749998" y="177571"/>
                    <a:pt x="753160" y="176784"/>
                    <a:pt x="754227" y="176961"/>
                  </a:cubicBezTo>
                  <a:cubicBezTo>
                    <a:pt x="755383" y="177012"/>
                    <a:pt x="755904" y="177634"/>
                    <a:pt x="756831" y="178168"/>
                  </a:cubicBezTo>
                  <a:cubicBezTo>
                    <a:pt x="758101" y="178968"/>
                    <a:pt x="759777" y="179349"/>
                    <a:pt x="761301" y="179222"/>
                  </a:cubicBezTo>
                  <a:cubicBezTo>
                    <a:pt x="762495" y="179095"/>
                    <a:pt x="762939" y="178295"/>
                    <a:pt x="764032" y="177939"/>
                  </a:cubicBezTo>
                  <a:cubicBezTo>
                    <a:pt x="765898" y="177520"/>
                    <a:pt x="768108" y="178854"/>
                    <a:pt x="770013" y="178638"/>
                  </a:cubicBezTo>
                  <a:cubicBezTo>
                    <a:pt x="771271" y="178536"/>
                    <a:pt x="772020" y="177698"/>
                    <a:pt x="773099" y="177380"/>
                  </a:cubicBezTo>
                  <a:cubicBezTo>
                    <a:pt x="773582" y="177215"/>
                    <a:pt x="774217" y="177520"/>
                    <a:pt x="774661" y="177380"/>
                  </a:cubicBezTo>
                  <a:cubicBezTo>
                    <a:pt x="776338" y="176961"/>
                    <a:pt x="776998" y="174612"/>
                    <a:pt x="777405" y="173126"/>
                  </a:cubicBezTo>
                  <a:cubicBezTo>
                    <a:pt x="777633" y="172135"/>
                    <a:pt x="778281" y="170332"/>
                    <a:pt x="777748" y="169367"/>
                  </a:cubicBezTo>
                  <a:cubicBezTo>
                    <a:pt x="777074" y="168148"/>
                    <a:pt x="775436" y="167652"/>
                    <a:pt x="774433" y="166928"/>
                  </a:cubicBezTo>
                  <a:cubicBezTo>
                    <a:pt x="773099" y="166065"/>
                    <a:pt x="772172" y="164655"/>
                    <a:pt x="770788" y="163969"/>
                  </a:cubicBezTo>
                  <a:cubicBezTo>
                    <a:pt x="769975" y="163601"/>
                    <a:pt x="769569" y="163766"/>
                    <a:pt x="768591" y="163677"/>
                  </a:cubicBezTo>
                  <a:cubicBezTo>
                    <a:pt x="767626" y="163639"/>
                    <a:pt x="767753" y="163677"/>
                    <a:pt x="767143" y="162687"/>
                  </a:cubicBezTo>
                  <a:cubicBezTo>
                    <a:pt x="766457" y="161785"/>
                    <a:pt x="765949" y="160934"/>
                    <a:pt x="764870" y="160680"/>
                  </a:cubicBezTo>
                  <a:cubicBezTo>
                    <a:pt x="763346" y="160299"/>
                    <a:pt x="761707" y="161632"/>
                    <a:pt x="760780" y="162902"/>
                  </a:cubicBezTo>
                  <a:cubicBezTo>
                    <a:pt x="760222" y="163677"/>
                    <a:pt x="760336" y="163893"/>
                    <a:pt x="759409" y="164198"/>
                  </a:cubicBezTo>
                  <a:cubicBezTo>
                    <a:pt x="758444" y="164401"/>
                    <a:pt x="757466" y="164198"/>
                    <a:pt x="756615" y="163969"/>
                  </a:cubicBezTo>
                  <a:cubicBezTo>
                    <a:pt x="754824" y="163639"/>
                    <a:pt x="754570" y="163766"/>
                    <a:pt x="753897" y="165544"/>
                  </a:cubicBezTo>
                  <a:cubicBezTo>
                    <a:pt x="753262" y="167132"/>
                    <a:pt x="753414" y="168287"/>
                    <a:pt x="751446" y="168148"/>
                  </a:cubicBezTo>
                  <a:cubicBezTo>
                    <a:pt x="747420" y="167919"/>
                    <a:pt x="751039" y="162852"/>
                    <a:pt x="746925" y="163042"/>
                  </a:cubicBezTo>
                  <a:cubicBezTo>
                    <a:pt x="745680" y="163080"/>
                    <a:pt x="744931" y="163931"/>
                    <a:pt x="743661" y="164096"/>
                  </a:cubicBezTo>
                  <a:cubicBezTo>
                    <a:pt x="743305" y="164096"/>
                    <a:pt x="742175" y="164198"/>
                    <a:pt x="741921" y="164020"/>
                  </a:cubicBezTo>
                  <a:cubicBezTo>
                    <a:pt x="741616" y="163766"/>
                    <a:pt x="741413" y="162128"/>
                    <a:pt x="741616" y="161709"/>
                  </a:cubicBezTo>
                  <a:cubicBezTo>
                    <a:pt x="742480" y="159956"/>
                    <a:pt x="745782" y="161455"/>
                    <a:pt x="747242" y="160769"/>
                  </a:cubicBezTo>
                  <a:cubicBezTo>
                    <a:pt x="749096" y="160007"/>
                    <a:pt x="748423" y="157391"/>
                    <a:pt x="746683" y="156883"/>
                  </a:cubicBezTo>
                  <a:cubicBezTo>
                    <a:pt x="744334" y="156235"/>
                    <a:pt x="742581" y="157949"/>
                    <a:pt x="740435" y="158242"/>
                  </a:cubicBezTo>
                  <a:cubicBezTo>
                    <a:pt x="738822" y="158432"/>
                    <a:pt x="736815" y="158369"/>
                    <a:pt x="737679" y="156121"/>
                  </a:cubicBezTo>
                  <a:cubicBezTo>
                    <a:pt x="738454" y="153974"/>
                    <a:pt x="741857" y="154673"/>
                    <a:pt x="743699" y="154355"/>
                  </a:cubicBezTo>
                  <a:cubicBezTo>
                    <a:pt x="745489" y="154127"/>
                    <a:pt x="748093" y="153593"/>
                    <a:pt x="749769" y="154673"/>
                  </a:cubicBezTo>
                  <a:cubicBezTo>
                    <a:pt x="751560" y="155829"/>
                    <a:pt x="750697" y="157695"/>
                    <a:pt x="753541" y="158064"/>
                  </a:cubicBezTo>
                  <a:cubicBezTo>
                    <a:pt x="754824" y="158292"/>
                    <a:pt x="755688" y="158292"/>
                    <a:pt x="756615" y="157810"/>
                  </a:cubicBezTo>
                  <a:cubicBezTo>
                    <a:pt x="756907" y="157695"/>
                    <a:pt x="756907" y="157175"/>
                    <a:pt x="757250" y="157048"/>
                  </a:cubicBezTo>
                  <a:cubicBezTo>
                    <a:pt x="757923" y="156794"/>
                    <a:pt x="759587" y="157518"/>
                    <a:pt x="760336" y="157518"/>
                  </a:cubicBezTo>
                  <a:cubicBezTo>
                    <a:pt x="762228" y="157518"/>
                    <a:pt x="762012" y="155727"/>
                    <a:pt x="763752" y="155562"/>
                  </a:cubicBezTo>
                  <a:cubicBezTo>
                    <a:pt x="764946" y="155422"/>
                    <a:pt x="766457" y="156718"/>
                    <a:pt x="767511" y="156286"/>
                  </a:cubicBezTo>
                  <a:cubicBezTo>
                    <a:pt x="768489" y="155981"/>
                    <a:pt x="768858" y="154838"/>
                    <a:pt x="769708" y="154444"/>
                  </a:cubicBezTo>
                  <a:cubicBezTo>
                    <a:pt x="770636" y="154127"/>
                    <a:pt x="771613" y="154609"/>
                    <a:pt x="772515" y="154749"/>
                  </a:cubicBezTo>
                  <a:cubicBezTo>
                    <a:pt x="774433" y="154965"/>
                    <a:pt x="774941" y="154089"/>
                    <a:pt x="774776" y="152247"/>
                  </a:cubicBezTo>
                  <a:cubicBezTo>
                    <a:pt x="774738" y="151028"/>
                    <a:pt x="773506" y="149606"/>
                    <a:pt x="773772" y="148437"/>
                  </a:cubicBezTo>
                  <a:cubicBezTo>
                    <a:pt x="773811" y="148158"/>
                    <a:pt x="774331" y="147916"/>
                    <a:pt x="774471" y="147523"/>
                  </a:cubicBezTo>
                  <a:cubicBezTo>
                    <a:pt x="774661" y="146685"/>
                    <a:pt x="774331" y="146126"/>
                    <a:pt x="773772" y="145567"/>
                  </a:cubicBezTo>
                  <a:cubicBezTo>
                    <a:pt x="773137" y="144957"/>
                    <a:pt x="772807" y="144894"/>
                    <a:pt x="772020" y="144856"/>
                  </a:cubicBezTo>
                  <a:cubicBezTo>
                    <a:pt x="770610" y="144741"/>
                    <a:pt x="769708" y="144627"/>
                    <a:pt x="768311" y="143878"/>
                  </a:cubicBezTo>
                  <a:cubicBezTo>
                    <a:pt x="767511" y="143433"/>
                    <a:pt x="766813" y="142913"/>
                    <a:pt x="766305" y="142290"/>
                  </a:cubicBezTo>
                  <a:cubicBezTo>
                    <a:pt x="765898" y="141681"/>
                    <a:pt x="766025" y="141363"/>
                    <a:pt x="765429" y="140982"/>
                  </a:cubicBezTo>
                  <a:cubicBezTo>
                    <a:pt x="764209" y="140068"/>
                    <a:pt x="761530" y="139649"/>
                    <a:pt x="760031" y="139433"/>
                  </a:cubicBezTo>
                  <a:cubicBezTo>
                    <a:pt x="758545" y="139280"/>
                    <a:pt x="757059" y="139128"/>
                    <a:pt x="755611" y="139128"/>
                  </a:cubicBezTo>
                  <a:cubicBezTo>
                    <a:pt x="753541" y="139128"/>
                    <a:pt x="752246" y="138836"/>
                    <a:pt x="751179" y="140716"/>
                  </a:cubicBezTo>
                  <a:cubicBezTo>
                    <a:pt x="750290" y="142290"/>
                    <a:pt x="749693" y="142760"/>
                    <a:pt x="747649" y="142519"/>
                  </a:cubicBezTo>
                  <a:cubicBezTo>
                    <a:pt x="746455" y="142367"/>
                    <a:pt x="745642" y="142113"/>
                    <a:pt x="744474" y="142151"/>
                  </a:cubicBezTo>
                  <a:cubicBezTo>
                    <a:pt x="743000" y="142189"/>
                    <a:pt x="741768" y="141795"/>
                    <a:pt x="740422" y="141681"/>
                  </a:cubicBezTo>
                  <a:cubicBezTo>
                    <a:pt x="737336" y="141541"/>
                    <a:pt x="737450" y="145046"/>
                    <a:pt x="735406" y="146278"/>
                  </a:cubicBezTo>
                  <a:cubicBezTo>
                    <a:pt x="732840" y="147713"/>
                    <a:pt x="728853" y="144399"/>
                    <a:pt x="729119" y="141681"/>
                  </a:cubicBezTo>
                  <a:cubicBezTo>
                    <a:pt x="729310" y="139598"/>
                    <a:pt x="732332" y="140169"/>
                    <a:pt x="734034" y="139865"/>
                  </a:cubicBezTo>
                  <a:cubicBezTo>
                    <a:pt x="735799" y="139433"/>
                    <a:pt x="738136" y="140284"/>
                    <a:pt x="739813" y="139395"/>
                  </a:cubicBezTo>
                  <a:cubicBezTo>
                    <a:pt x="740803" y="138874"/>
                    <a:pt x="740994" y="138010"/>
                    <a:pt x="742099" y="137858"/>
                  </a:cubicBezTo>
                  <a:cubicBezTo>
                    <a:pt x="743305" y="137668"/>
                    <a:pt x="744626" y="138480"/>
                    <a:pt x="745858" y="138163"/>
                  </a:cubicBezTo>
                  <a:cubicBezTo>
                    <a:pt x="747420" y="137858"/>
                    <a:pt x="747179" y="136639"/>
                    <a:pt x="747179" y="135216"/>
                  </a:cubicBezTo>
                  <a:cubicBezTo>
                    <a:pt x="747242" y="130860"/>
                    <a:pt x="743216" y="128892"/>
                    <a:pt x="739813" y="127368"/>
                  </a:cubicBezTo>
                  <a:cubicBezTo>
                    <a:pt x="737679" y="126428"/>
                    <a:pt x="736295" y="124650"/>
                    <a:pt x="736561" y="122186"/>
                  </a:cubicBezTo>
                  <a:cubicBezTo>
                    <a:pt x="736815" y="120421"/>
                    <a:pt x="738454" y="119291"/>
                    <a:pt x="740359" y="119659"/>
                  </a:cubicBezTo>
                  <a:cubicBezTo>
                    <a:pt x="743699" y="120269"/>
                    <a:pt x="744169" y="124282"/>
                    <a:pt x="745782" y="126657"/>
                  </a:cubicBezTo>
                  <a:cubicBezTo>
                    <a:pt x="746861" y="128333"/>
                    <a:pt x="747915" y="129908"/>
                    <a:pt x="749884" y="130556"/>
                  </a:cubicBezTo>
                  <a:cubicBezTo>
                    <a:pt x="752525" y="131457"/>
                    <a:pt x="755865" y="131381"/>
                    <a:pt x="758215" y="132918"/>
                  </a:cubicBezTo>
                  <a:cubicBezTo>
                    <a:pt x="759713" y="133769"/>
                    <a:pt x="759929" y="136194"/>
                    <a:pt x="762127" y="134277"/>
                  </a:cubicBezTo>
                  <a:cubicBezTo>
                    <a:pt x="763143" y="133426"/>
                    <a:pt x="763536" y="132308"/>
                    <a:pt x="765022" y="132029"/>
                  </a:cubicBezTo>
                  <a:cubicBezTo>
                    <a:pt x="766953" y="131597"/>
                    <a:pt x="768032" y="131381"/>
                    <a:pt x="769353" y="129781"/>
                  </a:cubicBezTo>
                  <a:cubicBezTo>
                    <a:pt x="771690" y="127038"/>
                    <a:pt x="775068" y="127863"/>
                    <a:pt x="778040" y="126771"/>
                  </a:cubicBezTo>
                  <a:cubicBezTo>
                    <a:pt x="778687" y="126542"/>
                    <a:pt x="779310" y="126250"/>
                    <a:pt x="780097" y="126187"/>
                  </a:cubicBezTo>
                  <a:cubicBezTo>
                    <a:pt x="780351" y="126136"/>
                    <a:pt x="780846" y="126314"/>
                    <a:pt x="781100" y="126187"/>
                  </a:cubicBezTo>
                  <a:cubicBezTo>
                    <a:pt x="782180" y="125539"/>
                    <a:pt x="781659" y="123583"/>
                    <a:pt x="781354" y="122567"/>
                  </a:cubicBezTo>
                  <a:cubicBezTo>
                    <a:pt x="780757" y="121119"/>
                    <a:pt x="780097" y="119697"/>
                    <a:pt x="778941" y="118554"/>
                  </a:cubicBezTo>
                  <a:cubicBezTo>
                    <a:pt x="778040" y="117551"/>
                    <a:pt x="777189" y="116903"/>
                    <a:pt x="776554" y="115747"/>
                  </a:cubicBezTo>
                  <a:cubicBezTo>
                    <a:pt x="775525" y="113703"/>
                    <a:pt x="773976" y="112522"/>
                    <a:pt x="772363" y="110744"/>
                  </a:cubicBezTo>
                  <a:cubicBezTo>
                    <a:pt x="771055" y="109359"/>
                    <a:pt x="765390" y="103454"/>
                    <a:pt x="768515" y="101612"/>
                  </a:cubicBezTo>
                  <a:cubicBezTo>
                    <a:pt x="769416" y="100939"/>
                    <a:pt x="771461" y="100876"/>
                    <a:pt x="772363" y="101498"/>
                  </a:cubicBezTo>
                  <a:cubicBezTo>
                    <a:pt x="774103" y="102819"/>
                    <a:pt x="773277" y="105371"/>
                    <a:pt x="774433" y="107010"/>
                  </a:cubicBezTo>
                  <a:cubicBezTo>
                    <a:pt x="775855" y="109093"/>
                    <a:pt x="779348" y="109499"/>
                    <a:pt x="780135" y="112039"/>
                  </a:cubicBezTo>
                  <a:cubicBezTo>
                    <a:pt x="780427" y="112966"/>
                    <a:pt x="780275" y="113893"/>
                    <a:pt x="780427" y="114757"/>
                  </a:cubicBezTo>
                  <a:cubicBezTo>
                    <a:pt x="780592" y="115976"/>
                    <a:pt x="781215" y="116903"/>
                    <a:pt x="781608" y="117944"/>
                  </a:cubicBezTo>
                  <a:cubicBezTo>
                    <a:pt x="782739" y="120675"/>
                    <a:pt x="781913" y="124650"/>
                    <a:pt x="785825" y="125018"/>
                  </a:cubicBezTo>
                  <a:cubicBezTo>
                    <a:pt x="787539" y="125183"/>
                    <a:pt x="788644" y="125018"/>
                    <a:pt x="788758" y="123228"/>
                  </a:cubicBezTo>
                  <a:cubicBezTo>
                    <a:pt x="788911" y="121412"/>
                    <a:pt x="788619" y="119621"/>
                    <a:pt x="788581" y="117767"/>
                  </a:cubicBezTo>
                  <a:cubicBezTo>
                    <a:pt x="788543" y="116090"/>
                    <a:pt x="788543" y="114566"/>
                    <a:pt x="788238" y="112966"/>
                  </a:cubicBezTo>
                  <a:cubicBezTo>
                    <a:pt x="787908" y="110934"/>
                    <a:pt x="788047" y="108585"/>
                    <a:pt x="790219" y="107530"/>
                  </a:cubicBezTo>
                  <a:cubicBezTo>
                    <a:pt x="792111" y="106603"/>
                    <a:pt x="793483" y="107937"/>
                    <a:pt x="794702" y="109359"/>
                  </a:cubicBezTo>
                  <a:cubicBezTo>
                    <a:pt x="796556" y="111544"/>
                    <a:pt x="798144" y="113182"/>
                    <a:pt x="801154" y="113220"/>
                  </a:cubicBezTo>
                  <a:cubicBezTo>
                    <a:pt x="803287" y="113334"/>
                    <a:pt x="804532" y="113855"/>
                    <a:pt x="805878" y="115747"/>
                  </a:cubicBezTo>
                  <a:cubicBezTo>
                    <a:pt x="807250" y="117665"/>
                    <a:pt x="809625" y="119062"/>
                    <a:pt x="812215" y="118503"/>
                  </a:cubicBezTo>
                  <a:cubicBezTo>
                    <a:pt x="813066" y="119405"/>
                    <a:pt x="813015" y="121018"/>
                    <a:pt x="814019" y="121818"/>
                  </a:cubicBezTo>
                  <a:cubicBezTo>
                    <a:pt x="814806" y="122491"/>
                    <a:pt x="815886" y="122542"/>
                    <a:pt x="816851" y="122567"/>
                  </a:cubicBezTo>
                  <a:cubicBezTo>
                    <a:pt x="818121" y="122567"/>
                    <a:pt x="818388" y="122186"/>
                    <a:pt x="819607" y="121869"/>
                  </a:cubicBezTo>
                  <a:cubicBezTo>
                    <a:pt x="820381" y="121678"/>
                    <a:pt x="822325" y="121373"/>
                    <a:pt x="823023" y="121869"/>
                  </a:cubicBezTo>
                  <a:cubicBezTo>
                    <a:pt x="824052" y="122567"/>
                    <a:pt x="823810" y="124548"/>
                    <a:pt x="822845" y="125183"/>
                  </a:cubicBezTo>
                  <a:cubicBezTo>
                    <a:pt x="821245" y="126187"/>
                    <a:pt x="818121" y="125742"/>
                    <a:pt x="816406" y="125742"/>
                  </a:cubicBezTo>
                  <a:cubicBezTo>
                    <a:pt x="814971" y="125742"/>
                    <a:pt x="812393" y="126250"/>
                    <a:pt x="811047" y="125742"/>
                  </a:cubicBezTo>
                  <a:cubicBezTo>
                    <a:pt x="809256" y="125018"/>
                    <a:pt x="807885" y="122008"/>
                    <a:pt x="806513" y="120865"/>
                  </a:cubicBezTo>
                  <a:cubicBezTo>
                    <a:pt x="805129" y="119926"/>
                    <a:pt x="803389" y="119176"/>
                    <a:pt x="801827" y="118554"/>
                  </a:cubicBezTo>
                  <a:cubicBezTo>
                    <a:pt x="798626" y="117259"/>
                    <a:pt x="794270" y="119062"/>
                    <a:pt x="796607" y="123164"/>
                  </a:cubicBezTo>
                  <a:cubicBezTo>
                    <a:pt x="798207" y="125742"/>
                    <a:pt x="801306" y="126250"/>
                    <a:pt x="803236" y="128473"/>
                  </a:cubicBezTo>
                  <a:cubicBezTo>
                    <a:pt x="804684" y="130149"/>
                    <a:pt x="804278" y="131597"/>
                    <a:pt x="804989" y="133464"/>
                  </a:cubicBezTo>
                  <a:cubicBezTo>
                    <a:pt x="806615" y="137782"/>
                    <a:pt x="812431" y="136004"/>
                    <a:pt x="814920" y="139357"/>
                  </a:cubicBezTo>
                  <a:cubicBezTo>
                    <a:pt x="815479" y="140157"/>
                    <a:pt x="815670" y="140843"/>
                    <a:pt x="816419" y="141439"/>
                  </a:cubicBezTo>
                  <a:cubicBezTo>
                    <a:pt x="817689" y="142443"/>
                    <a:pt x="819162" y="142036"/>
                    <a:pt x="820458" y="142519"/>
                  </a:cubicBezTo>
                  <a:cubicBezTo>
                    <a:pt x="822159" y="143065"/>
                    <a:pt x="824217" y="145567"/>
                    <a:pt x="825461" y="142849"/>
                  </a:cubicBezTo>
                  <a:cubicBezTo>
                    <a:pt x="825741" y="142290"/>
                    <a:pt x="825461" y="141732"/>
                    <a:pt x="825893" y="141274"/>
                  </a:cubicBezTo>
                  <a:cubicBezTo>
                    <a:pt x="826681" y="140322"/>
                    <a:pt x="827354" y="140982"/>
                    <a:pt x="828382" y="140601"/>
                  </a:cubicBezTo>
                  <a:cubicBezTo>
                    <a:pt x="830072" y="140169"/>
                    <a:pt x="829665" y="138518"/>
                    <a:pt x="830694" y="137007"/>
                  </a:cubicBezTo>
                  <a:cubicBezTo>
                    <a:pt x="831926" y="135216"/>
                    <a:pt x="832980" y="135674"/>
                    <a:pt x="834745" y="135026"/>
                  </a:cubicBezTo>
                  <a:cubicBezTo>
                    <a:pt x="837869" y="133946"/>
                    <a:pt x="838365" y="130187"/>
                    <a:pt x="842327" y="131229"/>
                  </a:cubicBezTo>
                  <a:cubicBezTo>
                    <a:pt x="845273" y="131902"/>
                    <a:pt x="847852" y="133184"/>
                    <a:pt x="850950" y="132435"/>
                  </a:cubicBezTo>
                  <a:cubicBezTo>
                    <a:pt x="852119" y="132105"/>
                    <a:pt x="854621" y="131864"/>
                    <a:pt x="855472" y="131191"/>
                  </a:cubicBezTo>
                  <a:cubicBezTo>
                    <a:pt x="856564" y="130352"/>
                    <a:pt x="856183" y="128955"/>
                    <a:pt x="856183" y="127546"/>
                  </a:cubicBezTo>
                  <a:cubicBezTo>
                    <a:pt x="856183" y="125945"/>
                    <a:pt x="856919" y="124548"/>
                    <a:pt x="857173" y="122936"/>
                  </a:cubicBezTo>
                  <a:cubicBezTo>
                    <a:pt x="857415" y="121539"/>
                    <a:pt x="856361" y="120027"/>
                    <a:pt x="856957" y="118732"/>
                  </a:cubicBezTo>
                  <a:cubicBezTo>
                    <a:pt x="857516" y="117551"/>
                    <a:pt x="858380" y="116865"/>
                    <a:pt x="858875" y="115570"/>
                  </a:cubicBezTo>
                  <a:cubicBezTo>
                    <a:pt x="859675" y="113525"/>
                    <a:pt x="859193" y="112661"/>
                    <a:pt x="861453" y="112293"/>
                  </a:cubicBezTo>
                  <a:cubicBezTo>
                    <a:pt x="862736" y="112039"/>
                    <a:pt x="863104" y="111696"/>
                    <a:pt x="862990" y="110185"/>
                  </a:cubicBezTo>
                  <a:cubicBezTo>
                    <a:pt x="862698" y="107721"/>
                    <a:pt x="859980" y="106527"/>
                    <a:pt x="857707" y="107276"/>
                  </a:cubicBezTo>
                  <a:cubicBezTo>
                    <a:pt x="856564" y="107569"/>
                    <a:pt x="855878" y="108686"/>
                    <a:pt x="854951" y="109029"/>
                  </a:cubicBezTo>
                  <a:cubicBezTo>
                    <a:pt x="853198" y="109766"/>
                    <a:pt x="852195" y="108343"/>
                    <a:pt x="850861" y="107873"/>
                  </a:cubicBezTo>
                  <a:cubicBezTo>
                    <a:pt x="849668" y="107569"/>
                    <a:pt x="848436" y="108686"/>
                    <a:pt x="847293" y="108737"/>
                  </a:cubicBezTo>
                  <a:cubicBezTo>
                    <a:pt x="845578" y="108775"/>
                    <a:pt x="844931" y="106641"/>
                    <a:pt x="844423" y="105308"/>
                  </a:cubicBezTo>
                  <a:cubicBezTo>
                    <a:pt x="844016" y="103924"/>
                    <a:pt x="844016" y="102704"/>
                    <a:pt x="842670" y="102108"/>
                  </a:cubicBezTo>
                  <a:cubicBezTo>
                    <a:pt x="841705" y="101803"/>
                    <a:pt x="841006" y="101434"/>
                    <a:pt x="840105" y="100876"/>
                  </a:cubicBezTo>
                  <a:cubicBezTo>
                    <a:pt x="839330" y="100279"/>
                    <a:pt x="838060" y="99314"/>
                    <a:pt x="836904" y="99695"/>
                  </a:cubicBezTo>
                  <a:cubicBezTo>
                    <a:pt x="835698" y="100203"/>
                    <a:pt x="835698" y="102260"/>
                    <a:pt x="836104" y="103174"/>
                  </a:cubicBezTo>
                  <a:cubicBezTo>
                    <a:pt x="836790" y="104622"/>
                    <a:pt x="838022" y="105270"/>
                    <a:pt x="838212" y="107010"/>
                  </a:cubicBezTo>
                  <a:cubicBezTo>
                    <a:pt x="838365" y="108381"/>
                    <a:pt x="838212" y="109943"/>
                    <a:pt x="838212" y="111366"/>
                  </a:cubicBezTo>
                  <a:cubicBezTo>
                    <a:pt x="838212" y="112966"/>
                    <a:pt x="838657" y="114795"/>
                    <a:pt x="836714" y="115163"/>
                  </a:cubicBezTo>
                  <a:cubicBezTo>
                    <a:pt x="834669" y="115354"/>
                    <a:pt x="833780" y="113703"/>
                    <a:pt x="833780" y="112001"/>
                  </a:cubicBezTo>
                  <a:cubicBezTo>
                    <a:pt x="833780" y="109385"/>
                    <a:pt x="833488" y="106680"/>
                    <a:pt x="832370" y="104406"/>
                  </a:cubicBezTo>
                  <a:cubicBezTo>
                    <a:pt x="831392" y="102260"/>
                    <a:pt x="828624" y="100317"/>
                    <a:pt x="828281" y="97967"/>
                  </a:cubicBezTo>
                  <a:cubicBezTo>
                    <a:pt x="828205" y="97155"/>
                    <a:pt x="828065" y="95631"/>
                    <a:pt x="828344" y="94767"/>
                  </a:cubicBezTo>
                  <a:cubicBezTo>
                    <a:pt x="828776" y="93484"/>
                    <a:pt x="829665" y="93662"/>
                    <a:pt x="830516" y="92976"/>
                  </a:cubicBezTo>
                  <a:cubicBezTo>
                    <a:pt x="832294" y="91757"/>
                    <a:pt x="831811" y="89903"/>
                    <a:pt x="832218" y="88112"/>
                  </a:cubicBezTo>
                  <a:cubicBezTo>
                    <a:pt x="832294" y="87452"/>
                    <a:pt x="832700" y="87045"/>
                    <a:pt x="832675" y="86398"/>
                  </a:cubicBezTo>
                  <a:cubicBezTo>
                    <a:pt x="832485" y="85509"/>
                    <a:pt x="831811" y="85445"/>
                    <a:pt x="831367" y="84797"/>
                  </a:cubicBezTo>
                  <a:cubicBezTo>
                    <a:pt x="830516" y="83845"/>
                    <a:pt x="830580" y="82283"/>
                    <a:pt x="831951" y="81673"/>
                  </a:cubicBezTo>
                  <a:cubicBezTo>
                    <a:pt x="833602" y="80784"/>
                    <a:pt x="836104" y="82232"/>
                    <a:pt x="837171" y="80632"/>
                  </a:cubicBezTo>
                  <a:cubicBezTo>
                    <a:pt x="839063" y="78079"/>
                    <a:pt x="836714" y="74155"/>
                    <a:pt x="837984" y="71437"/>
                  </a:cubicBezTo>
                  <a:cubicBezTo>
                    <a:pt x="839063" y="69100"/>
                    <a:pt x="841070" y="70916"/>
                    <a:pt x="842327" y="72402"/>
                  </a:cubicBezTo>
                  <a:cubicBezTo>
                    <a:pt x="843495" y="73787"/>
                    <a:pt x="842670" y="74942"/>
                    <a:pt x="845273" y="75272"/>
                  </a:cubicBezTo>
                  <a:cubicBezTo>
                    <a:pt x="846543" y="75463"/>
                    <a:pt x="847585" y="75615"/>
                    <a:pt x="848436" y="74802"/>
                  </a:cubicBezTo>
                  <a:cubicBezTo>
                    <a:pt x="849198" y="74155"/>
                    <a:pt x="848995" y="73748"/>
                    <a:pt x="850112" y="73634"/>
                  </a:cubicBezTo>
                  <a:cubicBezTo>
                    <a:pt x="852754" y="73190"/>
                    <a:pt x="854570" y="74828"/>
                    <a:pt x="856703" y="75717"/>
                  </a:cubicBezTo>
                  <a:cubicBezTo>
                    <a:pt x="858939" y="76606"/>
                    <a:pt x="860501" y="74980"/>
                    <a:pt x="862584" y="75361"/>
                  </a:cubicBezTo>
                  <a:cubicBezTo>
                    <a:pt x="865479" y="75869"/>
                    <a:pt x="865555" y="77622"/>
                    <a:pt x="865886" y="79921"/>
                  </a:cubicBezTo>
                  <a:cubicBezTo>
                    <a:pt x="866000" y="81152"/>
                    <a:pt x="866559" y="82524"/>
                    <a:pt x="867308" y="83527"/>
                  </a:cubicBezTo>
                  <a:cubicBezTo>
                    <a:pt x="867981" y="84353"/>
                    <a:pt x="869657" y="84912"/>
                    <a:pt x="870115" y="85953"/>
                  </a:cubicBezTo>
                  <a:cubicBezTo>
                    <a:pt x="870724" y="87109"/>
                    <a:pt x="869810" y="89154"/>
                    <a:pt x="870280" y="90500"/>
                  </a:cubicBezTo>
                  <a:cubicBezTo>
                    <a:pt x="870775" y="91935"/>
                    <a:pt x="872324" y="92392"/>
                    <a:pt x="873709" y="92570"/>
                  </a:cubicBezTo>
                  <a:cubicBezTo>
                    <a:pt x="876236" y="92925"/>
                    <a:pt x="878128" y="93243"/>
                    <a:pt x="879652" y="91084"/>
                  </a:cubicBezTo>
                  <a:cubicBezTo>
                    <a:pt x="881443" y="88480"/>
                    <a:pt x="882180" y="85991"/>
                    <a:pt x="881900" y="82829"/>
                  </a:cubicBezTo>
                  <a:cubicBezTo>
                    <a:pt x="881862" y="81788"/>
                    <a:pt x="881748" y="80822"/>
                    <a:pt x="881811" y="79806"/>
                  </a:cubicBezTo>
                  <a:cubicBezTo>
                    <a:pt x="881900" y="78879"/>
                    <a:pt x="881557" y="78320"/>
                    <a:pt x="881443" y="77317"/>
                  </a:cubicBezTo>
                  <a:cubicBezTo>
                    <a:pt x="881405" y="76352"/>
                    <a:pt x="881900" y="76428"/>
                    <a:pt x="882459" y="75717"/>
                  </a:cubicBezTo>
                  <a:cubicBezTo>
                    <a:pt x="883793" y="74155"/>
                    <a:pt x="883894" y="71437"/>
                    <a:pt x="882523" y="69799"/>
                  </a:cubicBezTo>
                  <a:cubicBezTo>
                    <a:pt x="881113" y="68135"/>
                    <a:pt x="878598" y="68122"/>
                    <a:pt x="876681" y="68478"/>
                  </a:cubicBezTo>
                  <a:cubicBezTo>
                    <a:pt x="875487" y="68719"/>
                    <a:pt x="875538" y="69176"/>
                    <a:pt x="874674" y="70040"/>
                  </a:cubicBezTo>
                  <a:cubicBezTo>
                    <a:pt x="873836" y="70764"/>
                    <a:pt x="872744" y="70764"/>
                    <a:pt x="871512" y="70764"/>
                  </a:cubicBezTo>
                  <a:cubicBezTo>
                    <a:pt x="869924" y="70878"/>
                    <a:pt x="868197" y="70764"/>
                    <a:pt x="867422" y="69176"/>
                  </a:cubicBezTo>
                  <a:cubicBezTo>
                    <a:pt x="866863" y="68097"/>
                    <a:pt x="867117" y="67170"/>
                    <a:pt x="866000" y="66230"/>
                  </a:cubicBezTo>
                  <a:cubicBezTo>
                    <a:pt x="863993" y="64668"/>
                    <a:pt x="862317" y="64922"/>
                    <a:pt x="860285" y="65684"/>
                  </a:cubicBezTo>
                  <a:cubicBezTo>
                    <a:pt x="857834" y="66560"/>
                    <a:pt x="856183" y="65874"/>
                    <a:pt x="855840" y="63220"/>
                  </a:cubicBezTo>
                  <a:cubicBezTo>
                    <a:pt x="855624" y="61658"/>
                    <a:pt x="856691" y="60998"/>
                    <a:pt x="857834" y="60210"/>
                  </a:cubicBezTo>
                  <a:cubicBezTo>
                    <a:pt x="858875" y="59423"/>
                    <a:pt x="859599" y="58496"/>
                    <a:pt x="860120" y="57302"/>
                  </a:cubicBezTo>
                  <a:cubicBezTo>
                    <a:pt x="861237" y="54698"/>
                    <a:pt x="860894" y="51168"/>
                    <a:pt x="859713" y="48666"/>
                  </a:cubicBezTo>
                  <a:cubicBezTo>
                    <a:pt x="858748" y="46545"/>
                    <a:pt x="856919" y="44208"/>
                    <a:pt x="854405" y="45580"/>
                  </a:cubicBezTo>
                  <a:cubicBezTo>
                    <a:pt x="852055" y="46951"/>
                    <a:pt x="850709" y="50761"/>
                    <a:pt x="847991" y="51231"/>
                  </a:cubicBezTo>
                  <a:cubicBezTo>
                    <a:pt x="846048" y="51536"/>
                    <a:pt x="842937" y="50977"/>
                    <a:pt x="841108" y="50266"/>
                  </a:cubicBezTo>
                  <a:cubicBezTo>
                    <a:pt x="839876" y="49784"/>
                    <a:pt x="837946" y="49009"/>
                    <a:pt x="837425" y="47815"/>
                  </a:cubicBezTo>
                  <a:cubicBezTo>
                    <a:pt x="836904" y="46697"/>
                    <a:pt x="837057" y="44907"/>
                    <a:pt x="837057" y="43688"/>
                  </a:cubicBezTo>
                  <a:cubicBezTo>
                    <a:pt x="837107" y="41236"/>
                    <a:pt x="837615" y="38100"/>
                    <a:pt x="840460" y="37731"/>
                  </a:cubicBezTo>
                  <a:cubicBezTo>
                    <a:pt x="842429" y="37426"/>
                    <a:pt x="842175" y="38214"/>
                    <a:pt x="842187" y="39852"/>
                  </a:cubicBezTo>
                  <a:cubicBezTo>
                    <a:pt x="842187" y="40894"/>
                    <a:pt x="841971" y="42100"/>
                    <a:pt x="842073" y="43167"/>
                  </a:cubicBezTo>
                  <a:cubicBezTo>
                    <a:pt x="842187" y="44703"/>
                    <a:pt x="844981" y="46748"/>
                    <a:pt x="846620" y="46139"/>
                  </a:cubicBezTo>
                  <a:cubicBezTo>
                    <a:pt x="847699" y="45618"/>
                    <a:pt x="848995" y="43764"/>
                    <a:pt x="849858" y="42824"/>
                  </a:cubicBezTo>
                  <a:cubicBezTo>
                    <a:pt x="851014" y="41605"/>
                    <a:pt x="851547" y="41186"/>
                    <a:pt x="853274" y="41541"/>
                  </a:cubicBezTo>
                  <a:cubicBezTo>
                    <a:pt x="854468" y="41833"/>
                    <a:pt x="855700" y="42989"/>
                    <a:pt x="856957" y="42608"/>
                  </a:cubicBezTo>
                  <a:cubicBezTo>
                    <a:pt x="858227" y="42100"/>
                    <a:pt x="858875" y="40894"/>
                    <a:pt x="860425" y="41338"/>
                  </a:cubicBezTo>
                  <a:cubicBezTo>
                    <a:pt x="861352" y="41605"/>
                    <a:pt x="863358" y="43383"/>
                    <a:pt x="864260" y="42100"/>
                  </a:cubicBezTo>
                  <a:cubicBezTo>
                    <a:pt x="865111" y="41097"/>
                    <a:pt x="864311" y="37630"/>
                    <a:pt x="863447" y="36804"/>
                  </a:cubicBezTo>
                  <a:cubicBezTo>
                    <a:pt x="861872" y="35128"/>
                    <a:pt x="858875" y="35128"/>
                    <a:pt x="857631" y="32969"/>
                  </a:cubicBezTo>
                  <a:cubicBezTo>
                    <a:pt x="857072" y="32156"/>
                    <a:pt x="857021" y="31254"/>
                    <a:pt x="856399" y="30403"/>
                  </a:cubicBezTo>
                  <a:cubicBezTo>
                    <a:pt x="855586" y="29298"/>
                    <a:pt x="854278" y="28244"/>
                    <a:pt x="853020" y="27546"/>
                  </a:cubicBezTo>
                  <a:cubicBezTo>
                    <a:pt x="851065" y="26543"/>
                    <a:pt x="848296" y="26936"/>
                    <a:pt x="846137" y="26974"/>
                  </a:cubicBezTo>
                  <a:cubicBezTo>
                    <a:pt x="843495" y="26974"/>
                    <a:pt x="842429" y="26200"/>
                    <a:pt x="840625" y="24561"/>
                  </a:cubicBezTo>
                  <a:cubicBezTo>
                    <a:pt x="840181" y="24079"/>
                    <a:pt x="839546" y="23926"/>
                    <a:pt x="838949" y="23698"/>
                  </a:cubicBezTo>
                  <a:lnTo>
                    <a:pt x="807046" y="36093"/>
                  </a:lnTo>
                  <a:lnTo>
                    <a:pt x="290474" y="236905"/>
                  </a:lnTo>
                  <a:cubicBezTo>
                    <a:pt x="289902" y="237972"/>
                    <a:pt x="288925" y="238721"/>
                    <a:pt x="287566" y="238925"/>
                  </a:cubicBezTo>
                  <a:cubicBezTo>
                    <a:pt x="287096" y="238963"/>
                    <a:pt x="286448" y="238836"/>
                    <a:pt x="285800" y="238760"/>
                  </a:cubicBezTo>
                  <a:lnTo>
                    <a:pt x="281825" y="240284"/>
                  </a:lnTo>
                  <a:lnTo>
                    <a:pt x="281533" y="240411"/>
                  </a:lnTo>
                  <a:cubicBezTo>
                    <a:pt x="281901" y="240766"/>
                    <a:pt x="282321" y="241134"/>
                    <a:pt x="282549" y="241363"/>
                  </a:cubicBezTo>
                  <a:cubicBezTo>
                    <a:pt x="284492" y="243078"/>
                    <a:pt x="286270" y="243370"/>
                    <a:pt x="288632" y="242938"/>
                  </a:cubicBezTo>
                  <a:cubicBezTo>
                    <a:pt x="289915" y="242811"/>
                    <a:pt x="291680" y="242608"/>
                    <a:pt x="292036" y="244132"/>
                  </a:cubicBezTo>
                  <a:cubicBezTo>
                    <a:pt x="291922" y="244309"/>
                    <a:pt x="291769" y="244386"/>
                    <a:pt x="291592" y="244309"/>
                  </a:cubicBezTo>
                  <a:cubicBezTo>
                    <a:pt x="291592" y="246367"/>
                    <a:pt x="292404" y="246989"/>
                    <a:pt x="290309" y="247891"/>
                  </a:cubicBezTo>
                  <a:cubicBezTo>
                    <a:pt x="288874" y="248450"/>
                    <a:pt x="286791" y="248577"/>
                    <a:pt x="285305" y="248069"/>
                  </a:cubicBezTo>
                  <a:cubicBezTo>
                    <a:pt x="283260" y="247294"/>
                    <a:pt x="282282" y="245452"/>
                    <a:pt x="280708" y="244132"/>
                  </a:cubicBezTo>
                  <a:cubicBezTo>
                    <a:pt x="279768" y="243370"/>
                    <a:pt x="278612" y="242646"/>
                    <a:pt x="277482" y="241998"/>
                  </a:cubicBezTo>
                  <a:lnTo>
                    <a:pt x="255828" y="250418"/>
                  </a:lnTo>
                  <a:cubicBezTo>
                    <a:pt x="255943" y="251574"/>
                    <a:pt x="255828" y="252857"/>
                    <a:pt x="256209" y="254050"/>
                  </a:cubicBezTo>
                  <a:cubicBezTo>
                    <a:pt x="257048" y="257009"/>
                    <a:pt x="260972" y="258660"/>
                    <a:pt x="263829" y="259092"/>
                  </a:cubicBezTo>
                  <a:cubicBezTo>
                    <a:pt x="265099" y="259308"/>
                    <a:pt x="266128" y="259130"/>
                    <a:pt x="267423" y="259486"/>
                  </a:cubicBezTo>
                  <a:cubicBezTo>
                    <a:pt x="268782" y="259905"/>
                    <a:pt x="268947" y="260337"/>
                    <a:pt x="269900" y="261010"/>
                  </a:cubicBezTo>
                  <a:cubicBezTo>
                    <a:pt x="272694" y="263017"/>
                    <a:pt x="276580" y="262813"/>
                    <a:pt x="279730" y="262470"/>
                  </a:cubicBezTo>
                  <a:cubicBezTo>
                    <a:pt x="282486" y="262216"/>
                    <a:pt x="284797" y="263702"/>
                    <a:pt x="287502" y="263575"/>
                  </a:cubicBezTo>
                  <a:cubicBezTo>
                    <a:pt x="289674" y="263436"/>
                    <a:pt x="291071" y="261823"/>
                    <a:pt x="293573" y="261823"/>
                  </a:cubicBezTo>
                  <a:cubicBezTo>
                    <a:pt x="294487" y="261861"/>
                    <a:pt x="297357" y="262470"/>
                    <a:pt x="296049" y="264223"/>
                  </a:cubicBezTo>
                  <a:cubicBezTo>
                    <a:pt x="295427" y="265023"/>
                    <a:pt x="293039" y="264261"/>
                    <a:pt x="292036" y="264820"/>
                  </a:cubicBezTo>
                  <a:cubicBezTo>
                    <a:pt x="289674" y="266065"/>
                    <a:pt x="291769" y="266560"/>
                    <a:pt x="292404" y="267855"/>
                  </a:cubicBezTo>
                  <a:cubicBezTo>
                    <a:pt x="292912" y="269049"/>
                    <a:pt x="292112" y="271056"/>
                    <a:pt x="291592" y="272072"/>
                  </a:cubicBezTo>
                  <a:cubicBezTo>
                    <a:pt x="290474" y="274447"/>
                    <a:pt x="287248" y="274447"/>
                    <a:pt x="285153" y="276021"/>
                  </a:cubicBezTo>
                  <a:cubicBezTo>
                    <a:pt x="284200" y="276682"/>
                    <a:pt x="281736" y="277799"/>
                    <a:pt x="281470" y="279057"/>
                  </a:cubicBezTo>
                  <a:cubicBezTo>
                    <a:pt x="281089" y="281190"/>
                    <a:pt x="284251" y="280543"/>
                    <a:pt x="285521" y="281228"/>
                  </a:cubicBezTo>
                  <a:cubicBezTo>
                    <a:pt x="287121" y="282079"/>
                    <a:pt x="288188" y="284353"/>
                    <a:pt x="285470" y="284556"/>
                  </a:cubicBezTo>
                  <a:cubicBezTo>
                    <a:pt x="284492" y="285280"/>
                    <a:pt x="284251" y="286270"/>
                    <a:pt x="282803" y="286105"/>
                  </a:cubicBezTo>
                  <a:cubicBezTo>
                    <a:pt x="281838" y="286016"/>
                    <a:pt x="280936" y="284822"/>
                    <a:pt x="279895" y="285419"/>
                  </a:cubicBezTo>
                  <a:cubicBezTo>
                    <a:pt x="278879" y="286105"/>
                    <a:pt x="279387" y="288061"/>
                    <a:pt x="278612" y="288912"/>
                  </a:cubicBezTo>
                  <a:cubicBezTo>
                    <a:pt x="278015" y="289636"/>
                    <a:pt x="276669" y="289471"/>
                    <a:pt x="275856" y="289890"/>
                  </a:cubicBezTo>
                  <a:cubicBezTo>
                    <a:pt x="274548" y="290677"/>
                    <a:pt x="272808" y="293458"/>
                    <a:pt x="273202" y="295160"/>
                  </a:cubicBezTo>
                  <a:cubicBezTo>
                    <a:pt x="273723" y="297243"/>
                    <a:pt x="276910" y="295656"/>
                    <a:pt x="278612" y="296392"/>
                  </a:cubicBezTo>
                  <a:cubicBezTo>
                    <a:pt x="279819" y="296951"/>
                    <a:pt x="280390" y="298361"/>
                    <a:pt x="281393" y="299085"/>
                  </a:cubicBezTo>
                  <a:cubicBezTo>
                    <a:pt x="282511" y="299681"/>
                    <a:pt x="283578" y="299377"/>
                    <a:pt x="284759" y="299339"/>
                  </a:cubicBezTo>
                  <a:cubicBezTo>
                    <a:pt x="286588" y="299339"/>
                    <a:pt x="288874" y="301307"/>
                    <a:pt x="286664" y="302463"/>
                  </a:cubicBezTo>
                  <a:cubicBezTo>
                    <a:pt x="284251" y="303657"/>
                    <a:pt x="280974" y="300380"/>
                    <a:pt x="278828" y="302348"/>
                  </a:cubicBezTo>
                  <a:cubicBezTo>
                    <a:pt x="275513" y="305155"/>
                    <a:pt x="284607" y="305803"/>
                    <a:pt x="285851" y="306527"/>
                  </a:cubicBezTo>
                  <a:cubicBezTo>
                    <a:pt x="286448" y="306819"/>
                    <a:pt x="287807" y="307848"/>
                    <a:pt x="287667" y="308673"/>
                  </a:cubicBezTo>
                  <a:cubicBezTo>
                    <a:pt x="287362" y="310121"/>
                    <a:pt x="283514" y="309600"/>
                    <a:pt x="282244" y="309600"/>
                  </a:cubicBezTo>
                  <a:cubicBezTo>
                    <a:pt x="280009" y="309460"/>
                    <a:pt x="274688" y="306400"/>
                    <a:pt x="273138" y="308444"/>
                  </a:cubicBezTo>
                  <a:cubicBezTo>
                    <a:pt x="270014" y="306997"/>
                    <a:pt x="271741" y="304850"/>
                    <a:pt x="270738" y="302641"/>
                  </a:cubicBezTo>
                  <a:cubicBezTo>
                    <a:pt x="270421" y="301726"/>
                    <a:pt x="269748" y="300278"/>
                    <a:pt x="268782" y="299935"/>
                  </a:cubicBezTo>
                  <a:cubicBezTo>
                    <a:pt x="266230" y="298958"/>
                    <a:pt x="265696" y="300964"/>
                    <a:pt x="265976" y="302983"/>
                  </a:cubicBezTo>
                  <a:cubicBezTo>
                    <a:pt x="266458" y="305549"/>
                    <a:pt x="267665" y="307200"/>
                    <a:pt x="265696" y="309346"/>
                  </a:cubicBezTo>
                  <a:cubicBezTo>
                    <a:pt x="265049" y="310057"/>
                    <a:pt x="264490" y="310426"/>
                    <a:pt x="264121" y="311315"/>
                  </a:cubicBezTo>
                  <a:cubicBezTo>
                    <a:pt x="263829" y="312000"/>
                    <a:pt x="264121" y="312508"/>
                    <a:pt x="263702" y="313105"/>
                  </a:cubicBezTo>
                  <a:cubicBezTo>
                    <a:pt x="262966" y="314210"/>
                    <a:pt x="261251" y="314299"/>
                    <a:pt x="261531" y="316052"/>
                  </a:cubicBezTo>
                  <a:cubicBezTo>
                    <a:pt x="261734" y="317207"/>
                    <a:pt x="263207" y="317842"/>
                    <a:pt x="264210" y="318236"/>
                  </a:cubicBezTo>
                  <a:cubicBezTo>
                    <a:pt x="264833" y="318566"/>
                    <a:pt x="266522" y="319354"/>
                    <a:pt x="267195" y="319125"/>
                  </a:cubicBezTo>
                  <a:cubicBezTo>
                    <a:pt x="268554" y="318947"/>
                    <a:pt x="267766" y="318947"/>
                    <a:pt x="268224" y="317969"/>
                  </a:cubicBezTo>
                  <a:cubicBezTo>
                    <a:pt x="268617" y="317080"/>
                    <a:pt x="268376" y="315633"/>
                    <a:pt x="269684" y="316268"/>
                  </a:cubicBezTo>
                  <a:cubicBezTo>
                    <a:pt x="270268" y="316560"/>
                    <a:pt x="270675" y="317500"/>
                    <a:pt x="270560" y="318096"/>
                  </a:cubicBezTo>
                  <a:cubicBezTo>
                    <a:pt x="269900" y="321525"/>
                    <a:pt x="261073" y="320802"/>
                    <a:pt x="262039" y="324459"/>
                  </a:cubicBezTo>
                  <a:cubicBezTo>
                    <a:pt x="261632" y="324942"/>
                    <a:pt x="261632" y="325755"/>
                    <a:pt x="261175" y="326136"/>
                  </a:cubicBezTo>
                  <a:cubicBezTo>
                    <a:pt x="260413" y="326694"/>
                    <a:pt x="257505" y="326174"/>
                    <a:pt x="256527" y="326174"/>
                  </a:cubicBezTo>
                  <a:cubicBezTo>
                    <a:pt x="253326" y="326174"/>
                    <a:pt x="249910" y="326529"/>
                    <a:pt x="246722" y="326136"/>
                  </a:cubicBezTo>
                  <a:cubicBezTo>
                    <a:pt x="243001" y="325539"/>
                    <a:pt x="238963" y="325450"/>
                    <a:pt x="235673" y="327456"/>
                  </a:cubicBezTo>
                  <a:cubicBezTo>
                    <a:pt x="234696" y="328053"/>
                    <a:pt x="234124" y="329095"/>
                    <a:pt x="233260" y="329692"/>
                  </a:cubicBezTo>
                  <a:cubicBezTo>
                    <a:pt x="232511" y="330187"/>
                    <a:pt x="230835" y="330060"/>
                    <a:pt x="230314" y="330974"/>
                  </a:cubicBezTo>
                  <a:cubicBezTo>
                    <a:pt x="229184" y="332968"/>
                    <a:pt x="232041" y="336016"/>
                    <a:pt x="233527" y="336880"/>
                  </a:cubicBezTo>
                  <a:cubicBezTo>
                    <a:pt x="235115" y="337807"/>
                    <a:pt x="237807" y="338823"/>
                    <a:pt x="239649" y="338620"/>
                  </a:cubicBezTo>
                  <a:cubicBezTo>
                    <a:pt x="240677" y="338518"/>
                    <a:pt x="241477" y="337845"/>
                    <a:pt x="242544" y="337769"/>
                  </a:cubicBezTo>
                  <a:cubicBezTo>
                    <a:pt x="244957" y="337464"/>
                    <a:pt x="247002" y="338747"/>
                    <a:pt x="249351" y="338264"/>
                  </a:cubicBezTo>
                  <a:cubicBezTo>
                    <a:pt x="251587" y="337807"/>
                    <a:pt x="253098" y="337070"/>
                    <a:pt x="252183" y="334568"/>
                  </a:cubicBezTo>
                  <a:cubicBezTo>
                    <a:pt x="251739" y="333527"/>
                    <a:pt x="249809" y="332752"/>
                    <a:pt x="249580" y="332041"/>
                  </a:cubicBezTo>
                  <a:cubicBezTo>
                    <a:pt x="249021" y="330415"/>
                    <a:pt x="253961" y="330581"/>
                    <a:pt x="255054" y="330746"/>
                  </a:cubicBezTo>
                  <a:cubicBezTo>
                    <a:pt x="255892" y="330885"/>
                    <a:pt x="256590" y="331304"/>
                    <a:pt x="257441" y="331406"/>
                  </a:cubicBezTo>
                  <a:cubicBezTo>
                    <a:pt x="258724" y="331406"/>
                    <a:pt x="259359" y="330555"/>
                    <a:pt x="260464" y="330454"/>
                  </a:cubicBezTo>
                  <a:cubicBezTo>
                    <a:pt x="263829" y="330060"/>
                    <a:pt x="263702" y="334733"/>
                    <a:pt x="261975" y="336384"/>
                  </a:cubicBezTo>
                  <a:cubicBezTo>
                    <a:pt x="260007" y="338264"/>
                    <a:pt x="256933" y="338137"/>
                    <a:pt x="256273" y="341134"/>
                  </a:cubicBezTo>
                  <a:cubicBezTo>
                    <a:pt x="255524" y="344347"/>
                    <a:pt x="257911" y="345186"/>
                    <a:pt x="260362" y="346697"/>
                  </a:cubicBezTo>
                  <a:cubicBezTo>
                    <a:pt x="263169" y="348272"/>
                    <a:pt x="270395" y="355625"/>
                    <a:pt x="263321" y="357073"/>
                  </a:cubicBezTo>
                  <a:cubicBezTo>
                    <a:pt x="261073" y="357593"/>
                    <a:pt x="258254" y="357200"/>
                    <a:pt x="256933" y="355231"/>
                  </a:cubicBezTo>
                  <a:cubicBezTo>
                    <a:pt x="255219" y="352767"/>
                    <a:pt x="254787" y="350621"/>
                    <a:pt x="251244" y="350062"/>
                  </a:cubicBezTo>
                  <a:cubicBezTo>
                    <a:pt x="247929" y="349567"/>
                    <a:pt x="245630" y="352501"/>
                    <a:pt x="242519" y="349719"/>
                  </a:cubicBezTo>
                  <a:cubicBezTo>
                    <a:pt x="241655" y="349046"/>
                    <a:pt x="241084" y="347980"/>
                    <a:pt x="240144" y="347332"/>
                  </a:cubicBezTo>
                  <a:cubicBezTo>
                    <a:pt x="239026" y="346659"/>
                    <a:pt x="237782" y="346468"/>
                    <a:pt x="236524" y="346176"/>
                  </a:cubicBezTo>
                  <a:cubicBezTo>
                    <a:pt x="233464" y="345109"/>
                    <a:pt x="234797" y="344589"/>
                    <a:pt x="233730" y="342239"/>
                  </a:cubicBezTo>
                  <a:cubicBezTo>
                    <a:pt x="233108" y="340868"/>
                    <a:pt x="230759" y="340372"/>
                    <a:pt x="229654" y="341718"/>
                  </a:cubicBezTo>
                  <a:cubicBezTo>
                    <a:pt x="228447" y="343306"/>
                    <a:pt x="230454" y="345617"/>
                    <a:pt x="230759" y="347192"/>
                  </a:cubicBezTo>
                  <a:cubicBezTo>
                    <a:pt x="229323" y="347929"/>
                    <a:pt x="226936" y="346265"/>
                    <a:pt x="226136" y="344982"/>
                  </a:cubicBezTo>
                  <a:cubicBezTo>
                    <a:pt x="225425" y="343801"/>
                    <a:pt x="225590" y="342277"/>
                    <a:pt x="225132" y="340969"/>
                  </a:cubicBezTo>
                  <a:cubicBezTo>
                    <a:pt x="224243" y="338556"/>
                    <a:pt x="220725" y="335724"/>
                    <a:pt x="218071" y="336981"/>
                  </a:cubicBezTo>
                  <a:cubicBezTo>
                    <a:pt x="212445" y="339636"/>
                    <a:pt x="222935" y="348221"/>
                    <a:pt x="225983" y="349389"/>
                  </a:cubicBezTo>
                  <a:cubicBezTo>
                    <a:pt x="228066" y="350151"/>
                    <a:pt x="229844" y="350227"/>
                    <a:pt x="231940" y="350621"/>
                  </a:cubicBezTo>
                  <a:cubicBezTo>
                    <a:pt x="234327" y="351053"/>
                    <a:pt x="234696" y="352590"/>
                    <a:pt x="232168" y="352882"/>
                  </a:cubicBezTo>
                  <a:cubicBezTo>
                    <a:pt x="229285" y="353326"/>
                    <a:pt x="227444" y="352247"/>
                    <a:pt x="224904" y="351142"/>
                  </a:cubicBezTo>
                  <a:cubicBezTo>
                    <a:pt x="222796" y="350227"/>
                    <a:pt x="220218" y="350062"/>
                    <a:pt x="217919" y="350316"/>
                  </a:cubicBezTo>
                  <a:cubicBezTo>
                    <a:pt x="215836" y="350494"/>
                    <a:pt x="215455" y="351434"/>
                    <a:pt x="215430" y="353390"/>
                  </a:cubicBezTo>
                  <a:cubicBezTo>
                    <a:pt x="215315" y="356514"/>
                    <a:pt x="214249" y="356984"/>
                    <a:pt x="211175" y="357593"/>
                  </a:cubicBezTo>
                  <a:cubicBezTo>
                    <a:pt x="210870" y="358825"/>
                    <a:pt x="210172" y="360870"/>
                    <a:pt x="209283" y="361734"/>
                  </a:cubicBezTo>
                  <a:cubicBezTo>
                    <a:pt x="208419" y="362635"/>
                    <a:pt x="207010" y="362813"/>
                    <a:pt x="206121" y="363702"/>
                  </a:cubicBezTo>
                  <a:cubicBezTo>
                    <a:pt x="205320" y="364451"/>
                    <a:pt x="203390" y="367461"/>
                    <a:pt x="204762" y="368541"/>
                  </a:cubicBezTo>
                  <a:cubicBezTo>
                    <a:pt x="205498" y="369074"/>
                    <a:pt x="208635" y="368769"/>
                    <a:pt x="209461" y="368617"/>
                  </a:cubicBezTo>
                  <a:cubicBezTo>
                    <a:pt x="211239" y="368401"/>
                    <a:pt x="211543" y="366953"/>
                    <a:pt x="212686" y="365836"/>
                  </a:cubicBezTo>
                  <a:cubicBezTo>
                    <a:pt x="214185" y="364337"/>
                    <a:pt x="216420" y="363905"/>
                    <a:pt x="218008" y="362445"/>
                  </a:cubicBezTo>
                  <a:cubicBezTo>
                    <a:pt x="218859" y="361657"/>
                    <a:pt x="219519" y="360400"/>
                    <a:pt x="220611" y="359803"/>
                  </a:cubicBezTo>
                  <a:cubicBezTo>
                    <a:pt x="221335" y="359549"/>
                    <a:pt x="222300" y="359587"/>
                    <a:pt x="223062" y="359587"/>
                  </a:cubicBezTo>
                  <a:cubicBezTo>
                    <a:pt x="224434" y="358495"/>
                    <a:pt x="226847" y="358267"/>
                    <a:pt x="228447" y="358749"/>
                  </a:cubicBezTo>
                  <a:cubicBezTo>
                    <a:pt x="230212" y="359156"/>
                    <a:pt x="230505" y="360629"/>
                    <a:pt x="231813" y="361480"/>
                  </a:cubicBezTo>
                  <a:cubicBezTo>
                    <a:pt x="234035" y="362635"/>
                    <a:pt x="237274" y="361289"/>
                    <a:pt x="239687" y="362077"/>
                  </a:cubicBezTo>
                  <a:cubicBezTo>
                    <a:pt x="241477" y="362508"/>
                    <a:pt x="242036" y="363702"/>
                    <a:pt x="242963" y="365150"/>
                  </a:cubicBezTo>
                  <a:cubicBezTo>
                    <a:pt x="243687" y="366229"/>
                    <a:pt x="244348" y="366560"/>
                    <a:pt x="245618" y="365747"/>
                  </a:cubicBezTo>
                  <a:cubicBezTo>
                    <a:pt x="247345" y="364591"/>
                    <a:pt x="247421" y="362813"/>
                    <a:pt x="247294" y="360997"/>
                  </a:cubicBezTo>
                  <a:cubicBezTo>
                    <a:pt x="247269" y="359905"/>
                    <a:pt x="247116" y="359346"/>
                    <a:pt x="247853" y="358495"/>
                  </a:cubicBezTo>
                  <a:cubicBezTo>
                    <a:pt x="248602" y="357708"/>
                    <a:pt x="249618" y="356908"/>
                    <a:pt x="250609" y="356514"/>
                  </a:cubicBezTo>
                  <a:cubicBezTo>
                    <a:pt x="251764" y="356044"/>
                    <a:pt x="253326" y="356222"/>
                    <a:pt x="254584" y="356311"/>
                  </a:cubicBezTo>
                  <a:cubicBezTo>
                    <a:pt x="255562" y="356349"/>
                    <a:pt x="255981" y="356311"/>
                    <a:pt x="256336" y="357505"/>
                  </a:cubicBezTo>
                  <a:cubicBezTo>
                    <a:pt x="256844" y="359156"/>
                    <a:pt x="255524" y="360235"/>
                    <a:pt x="254393" y="361175"/>
                  </a:cubicBezTo>
                  <a:cubicBezTo>
                    <a:pt x="253428" y="361911"/>
                    <a:pt x="252145" y="363601"/>
                    <a:pt x="253682" y="364553"/>
                  </a:cubicBezTo>
                  <a:cubicBezTo>
                    <a:pt x="254279" y="364896"/>
                    <a:pt x="256743" y="364947"/>
                    <a:pt x="257302" y="364642"/>
                  </a:cubicBezTo>
                  <a:cubicBezTo>
                    <a:pt x="258432" y="364299"/>
                    <a:pt x="258495" y="362966"/>
                    <a:pt x="259143" y="362077"/>
                  </a:cubicBezTo>
                  <a:cubicBezTo>
                    <a:pt x="260007" y="360997"/>
                    <a:pt x="261073" y="361175"/>
                    <a:pt x="262470" y="361175"/>
                  </a:cubicBezTo>
                  <a:cubicBezTo>
                    <a:pt x="263880" y="361175"/>
                    <a:pt x="265722" y="360959"/>
                    <a:pt x="267030" y="361429"/>
                  </a:cubicBezTo>
                  <a:cubicBezTo>
                    <a:pt x="268439" y="361950"/>
                    <a:pt x="269595" y="362966"/>
                    <a:pt x="269443" y="364426"/>
                  </a:cubicBezTo>
                  <a:cubicBezTo>
                    <a:pt x="269227" y="367880"/>
                    <a:pt x="265722" y="368541"/>
                    <a:pt x="262966" y="368541"/>
                  </a:cubicBezTo>
                  <a:cubicBezTo>
                    <a:pt x="260311" y="368541"/>
                    <a:pt x="254939" y="367614"/>
                    <a:pt x="254177" y="371221"/>
                  </a:cubicBezTo>
                  <a:cubicBezTo>
                    <a:pt x="253530" y="374167"/>
                    <a:pt x="256374" y="374535"/>
                    <a:pt x="258432" y="375094"/>
                  </a:cubicBezTo>
                  <a:cubicBezTo>
                    <a:pt x="260007" y="375462"/>
                    <a:pt x="261302" y="376643"/>
                    <a:pt x="263359" y="376313"/>
                  </a:cubicBezTo>
                  <a:cubicBezTo>
                    <a:pt x="265518" y="376059"/>
                    <a:pt x="266522" y="374472"/>
                    <a:pt x="268732" y="375399"/>
                  </a:cubicBezTo>
                  <a:cubicBezTo>
                    <a:pt x="270560" y="376174"/>
                    <a:pt x="270675" y="378485"/>
                    <a:pt x="270179" y="380199"/>
                  </a:cubicBezTo>
                  <a:cubicBezTo>
                    <a:pt x="269252" y="384086"/>
                    <a:pt x="263359" y="385241"/>
                    <a:pt x="260007" y="384810"/>
                  </a:cubicBezTo>
                  <a:cubicBezTo>
                    <a:pt x="256933" y="384429"/>
                    <a:pt x="255155" y="381165"/>
                    <a:pt x="252984" y="379336"/>
                  </a:cubicBezTo>
                  <a:cubicBezTo>
                    <a:pt x="250825" y="377329"/>
                    <a:pt x="248780" y="375754"/>
                    <a:pt x="246913" y="373646"/>
                  </a:cubicBezTo>
                  <a:cubicBezTo>
                    <a:pt x="244957" y="371221"/>
                    <a:pt x="242849" y="369176"/>
                    <a:pt x="239750" y="368477"/>
                  </a:cubicBezTo>
                  <a:cubicBezTo>
                    <a:pt x="237807" y="368109"/>
                    <a:pt x="235927" y="368541"/>
                    <a:pt x="234086" y="368211"/>
                  </a:cubicBezTo>
                  <a:cubicBezTo>
                    <a:pt x="232829" y="368020"/>
                    <a:pt x="231762" y="367322"/>
                    <a:pt x="230720" y="366636"/>
                  </a:cubicBezTo>
                  <a:cubicBezTo>
                    <a:pt x="227964" y="365112"/>
                    <a:pt x="224040" y="364121"/>
                    <a:pt x="220992" y="365417"/>
                  </a:cubicBezTo>
                  <a:cubicBezTo>
                    <a:pt x="219583" y="365912"/>
                    <a:pt x="219519" y="366903"/>
                    <a:pt x="218719" y="367982"/>
                  </a:cubicBezTo>
                  <a:cubicBezTo>
                    <a:pt x="218122" y="368655"/>
                    <a:pt x="217322" y="368998"/>
                    <a:pt x="216420" y="369468"/>
                  </a:cubicBezTo>
                  <a:cubicBezTo>
                    <a:pt x="215011" y="370281"/>
                    <a:pt x="213741" y="371182"/>
                    <a:pt x="212407" y="372198"/>
                  </a:cubicBezTo>
                  <a:cubicBezTo>
                    <a:pt x="210616" y="373481"/>
                    <a:pt x="208724" y="374243"/>
                    <a:pt x="206514" y="374942"/>
                  </a:cubicBezTo>
                  <a:cubicBezTo>
                    <a:pt x="203593" y="375691"/>
                    <a:pt x="199237" y="377507"/>
                    <a:pt x="197853" y="380365"/>
                  </a:cubicBezTo>
                  <a:cubicBezTo>
                    <a:pt x="195173" y="386257"/>
                    <a:pt x="205587" y="384429"/>
                    <a:pt x="208419" y="383870"/>
                  </a:cubicBezTo>
                  <a:cubicBezTo>
                    <a:pt x="215252" y="382422"/>
                    <a:pt x="221742" y="382244"/>
                    <a:pt x="228625" y="382282"/>
                  </a:cubicBezTo>
                  <a:cubicBezTo>
                    <a:pt x="229946" y="382282"/>
                    <a:pt x="236893" y="383044"/>
                    <a:pt x="235115" y="385660"/>
                  </a:cubicBezTo>
                  <a:cubicBezTo>
                    <a:pt x="234569" y="386397"/>
                    <a:pt x="232956" y="386473"/>
                    <a:pt x="232168" y="386638"/>
                  </a:cubicBezTo>
                  <a:cubicBezTo>
                    <a:pt x="229501" y="387070"/>
                    <a:pt x="226771" y="387553"/>
                    <a:pt x="224002" y="387718"/>
                  </a:cubicBezTo>
                  <a:cubicBezTo>
                    <a:pt x="220078" y="387883"/>
                    <a:pt x="216128" y="387591"/>
                    <a:pt x="212153" y="387781"/>
                  </a:cubicBezTo>
                  <a:cubicBezTo>
                    <a:pt x="208724" y="387883"/>
                    <a:pt x="205320" y="388645"/>
                    <a:pt x="201891" y="389039"/>
                  </a:cubicBezTo>
                  <a:cubicBezTo>
                    <a:pt x="200609" y="389128"/>
                    <a:pt x="195986" y="388772"/>
                    <a:pt x="195173" y="389928"/>
                  </a:cubicBezTo>
                  <a:cubicBezTo>
                    <a:pt x="193205" y="392582"/>
                    <a:pt x="200609" y="391985"/>
                    <a:pt x="201282" y="392468"/>
                  </a:cubicBezTo>
                  <a:cubicBezTo>
                    <a:pt x="200609" y="393217"/>
                    <a:pt x="199910" y="393319"/>
                    <a:pt x="200380" y="394335"/>
                  </a:cubicBezTo>
                  <a:cubicBezTo>
                    <a:pt x="201282" y="396125"/>
                    <a:pt x="204177" y="395490"/>
                    <a:pt x="205714" y="396049"/>
                  </a:cubicBezTo>
                  <a:cubicBezTo>
                    <a:pt x="206552" y="396303"/>
                    <a:pt x="207124" y="396976"/>
                    <a:pt x="207924" y="397332"/>
                  </a:cubicBezTo>
                  <a:cubicBezTo>
                    <a:pt x="209842" y="398094"/>
                    <a:pt x="212153" y="398094"/>
                    <a:pt x="214185" y="398386"/>
                  </a:cubicBezTo>
                  <a:cubicBezTo>
                    <a:pt x="215696" y="398564"/>
                    <a:pt x="217563" y="398792"/>
                    <a:pt x="218262" y="400431"/>
                  </a:cubicBezTo>
                  <a:cubicBezTo>
                    <a:pt x="219710" y="403860"/>
                    <a:pt x="215252" y="404037"/>
                    <a:pt x="213004" y="404152"/>
                  </a:cubicBezTo>
                  <a:cubicBezTo>
                    <a:pt x="211493" y="404329"/>
                    <a:pt x="209308" y="404977"/>
                    <a:pt x="210464" y="406819"/>
                  </a:cubicBezTo>
                  <a:cubicBezTo>
                    <a:pt x="211086" y="407974"/>
                    <a:pt x="212407" y="408279"/>
                    <a:pt x="212864" y="409460"/>
                  </a:cubicBezTo>
                  <a:cubicBezTo>
                    <a:pt x="213626" y="411899"/>
                    <a:pt x="210032" y="411632"/>
                    <a:pt x="208521" y="411632"/>
                  </a:cubicBezTo>
                  <a:cubicBezTo>
                    <a:pt x="207124" y="411734"/>
                    <a:pt x="196240" y="409295"/>
                    <a:pt x="199758" y="413981"/>
                  </a:cubicBezTo>
                  <a:cubicBezTo>
                    <a:pt x="201650" y="416471"/>
                    <a:pt x="208076" y="414972"/>
                    <a:pt x="210769" y="415061"/>
                  </a:cubicBezTo>
                  <a:cubicBezTo>
                    <a:pt x="211937" y="415099"/>
                    <a:pt x="213436" y="414972"/>
                    <a:pt x="213677" y="416179"/>
                  </a:cubicBezTo>
                  <a:cubicBezTo>
                    <a:pt x="214033" y="418058"/>
                    <a:pt x="210947" y="418223"/>
                    <a:pt x="209702" y="418363"/>
                  </a:cubicBezTo>
                  <a:cubicBezTo>
                    <a:pt x="206756" y="418820"/>
                    <a:pt x="203809" y="418922"/>
                    <a:pt x="200863" y="418922"/>
                  </a:cubicBezTo>
                  <a:cubicBezTo>
                    <a:pt x="199339" y="418922"/>
                    <a:pt x="197853" y="418985"/>
                    <a:pt x="196430" y="418782"/>
                  </a:cubicBezTo>
                  <a:cubicBezTo>
                    <a:pt x="195211" y="418617"/>
                    <a:pt x="193370" y="418134"/>
                    <a:pt x="192227" y="418553"/>
                  </a:cubicBezTo>
                  <a:cubicBezTo>
                    <a:pt x="189852" y="419379"/>
                    <a:pt x="189941" y="424624"/>
                    <a:pt x="189852" y="426631"/>
                  </a:cubicBezTo>
                  <a:cubicBezTo>
                    <a:pt x="189763" y="430085"/>
                    <a:pt x="193992" y="430390"/>
                    <a:pt x="196596" y="430352"/>
                  </a:cubicBezTo>
                  <a:cubicBezTo>
                    <a:pt x="198196" y="430314"/>
                    <a:pt x="199555" y="429590"/>
                    <a:pt x="201168" y="429501"/>
                  </a:cubicBezTo>
                  <a:cubicBezTo>
                    <a:pt x="203200" y="429501"/>
                    <a:pt x="205016" y="429425"/>
                    <a:pt x="206781" y="428472"/>
                  </a:cubicBezTo>
                  <a:cubicBezTo>
                    <a:pt x="208838" y="427329"/>
                    <a:pt x="210947" y="426339"/>
                    <a:pt x="212890" y="424916"/>
                  </a:cubicBezTo>
                  <a:cubicBezTo>
                    <a:pt x="214642" y="423722"/>
                    <a:pt x="215836" y="422668"/>
                    <a:pt x="218008" y="422021"/>
                  </a:cubicBezTo>
                  <a:cubicBezTo>
                    <a:pt x="220421" y="421297"/>
                    <a:pt x="221234" y="420966"/>
                    <a:pt x="221869" y="418553"/>
                  </a:cubicBezTo>
                  <a:cubicBezTo>
                    <a:pt x="223227" y="413092"/>
                    <a:pt x="228180" y="410959"/>
                    <a:pt x="232663" y="408393"/>
                  </a:cubicBezTo>
                  <a:cubicBezTo>
                    <a:pt x="236766" y="406133"/>
                    <a:pt x="241249" y="403402"/>
                    <a:pt x="246011" y="403263"/>
                  </a:cubicBezTo>
                  <a:cubicBezTo>
                    <a:pt x="248361" y="403174"/>
                    <a:pt x="249910" y="403860"/>
                    <a:pt x="250164" y="406387"/>
                  </a:cubicBezTo>
                  <a:cubicBezTo>
                    <a:pt x="250520" y="410476"/>
                    <a:pt x="245846" y="411073"/>
                    <a:pt x="242836" y="412038"/>
                  </a:cubicBezTo>
                  <a:cubicBezTo>
                    <a:pt x="240499" y="412788"/>
                    <a:pt x="238226" y="413016"/>
                    <a:pt x="236220" y="414464"/>
                  </a:cubicBezTo>
                  <a:cubicBezTo>
                    <a:pt x="233464" y="416255"/>
                    <a:pt x="229704" y="416902"/>
                    <a:pt x="227190" y="419150"/>
                  </a:cubicBezTo>
                  <a:cubicBezTo>
                    <a:pt x="225742" y="420497"/>
                    <a:pt x="225094" y="422668"/>
                    <a:pt x="223583" y="423900"/>
                  </a:cubicBezTo>
                  <a:cubicBezTo>
                    <a:pt x="222173" y="425107"/>
                    <a:pt x="219519" y="425742"/>
                    <a:pt x="217728" y="426389"/>
                  </a:cubicBezTo>
                  <a:cubicBezTo>
                    <a:pt x="215137" y="427405"/>
                    <a:pt x="212407" y="427964"/>
                    <a:pt x="209842" y="429031"/>
                  </a:cubicBezTo>
                  <a:cubicBezTo>
                    <a:pt x="207416" y="430047"/>
                    <a:pt x="205828" y="432460"/>
                    <a:pt x="203390" y="433387"/>
                  </a:cubicBezTo>
                  <a:cubicBezTo>
                    <a:pt x="201650" y="434035"/>
                    <a:pt x="199656" y="434771"/>
                    <a:pt x="197789" y="435330"/>
                  </a:cubicBezTo>
                  <a:cubicBezTo>
                    <a:pt x="196786" y="435559"/>
                    <a:pt x="193802" y="435394"/>
                    <a:pt x="194183" y="436816"/>
                  </a:cubicBezTo>
                  <a:cubicBezTo>
                    <a:pt x="192963" y="439026"/>
                    <a:pt x="198412" y="437794"/>
                    <a:pt x="199186" y="437756"/>
                  </a:cubicBezTo>
                  <a:cubicBezTo>
                    <a:pt x="201599" y="437667"/>
                    <a:pt x="203365" y="439280"/>
                    <a:pt x="205765" y="438353"/>
                  </a:cubicBezTo>
                  <a:cubicBezTo>
                    <a:pt x="207416" y="437705"/>
                    <a:pt x="208991" y="437007"/>
                    <a:pt x="210870" y="437451"/>
                  </a:cubicBezTo>
                  <a:cubicBezTo>
                    <a:pt x="212559" y="437756"/>
                    <a:pt x="213588" y="438823"/>
                    <a:pt x="215468" y="438391"/>
                  </a:cubicBezTo>
                  <a:cubicBezTo>
                    <a:pt x="217258" y="437997"/>
                    <a:pt x="217652" y="436118"/>
                    <a:pt x="219417" y="435749"/>
                  </a:cubicBezTo>
                  <a:cubicBezTo>
                    <a:pt x="220611" y="435559"/>
                    <a:pt x="223113" y="435229"/>
                    <a:pt x="223672" y="436638"/>
                  </a:cubicBezTo>
                  <a:cubicBezTo>
                    <a:pt x="224802" y="439242"/>
                    <a:pt x="219710" y="440359"/>
                    <a:pt x="218071" y="440829"/>
                  </a:cubicBezTo>
                  <a:cubicBezTo>
                    <a:pt x="217652" y="442582"/>
                    <a:pt x="216103" y="443293"/>
                    <a:pt x="214452" y="443293"/>
                  </a:cubicBezTo>
                  <a:cubicBezTo>
                    <a:pt x="212445" y="443179"/>
                    <a:pt x="210553" y="442874"/>
                    <a:pt x="208521" y="442874"/>
                  </a:cubicBezTo>
                  <a:cubicBezTo>
                    <a:pt x="207010" y="442874"/>
                    <a:pt x="205257" y="442671"/>
                    <a:pt x="203746" y="442874"/>
                  </a:cubicBezTo>
                  <a:cubicBezTo>
                    <a:pt x="201942" y="443179"/>
                    <a:pt x="200583" y="444334"/>
                    <a:pt x="199313" y="445566"/>
                  </a:cubicBezTo>
                  <a:cubicBezTo>
                    <a:pt x="196634" y="448170"/>
                    <a:pt x="199948" y="448906"/>
                    <a:pt x="201942" y="450176"/>
                  </a:cubicBezTo>
                  <a:cubicBezTo>
                    <a:pt x="203009" y="450735"/>
                    <a:pt x="205968" y="452755"/>
                    <a:pt x="204812" y="454113"/>
                  </a:cubicBezTo>
                  <a:cubicBezTo>
                    <a:pt x="204139" y="455053"/>
                    <a:pt x="203009" y="454494"/>
                    <a:pt x="202920" y="455866"/>
                  </a:cubicBezTo>
                  <a:cubicBezTo>
                    <a:pt x="202819" y="456806"/>
                    <a:pt x="203746" y="457314"/>
                    <a:pt x="203898" y="458101"/>
                  </a:cubicBezTo>
                  <a:cubicBezTo>
                    <a:pt x="204139" y="458851"/>
                    <a:pt x="203517" y="460006"/>
                    <a:pt x="203987" y="460819"/>
                  </a:cubicBezTo>
                  <a:cubicBezTo>
                    <a:pt x="204457" y="461759"/>
                    <a:pt x="206273" y="461937"/>
                    <a:pt x="207213" y="462241"/>
                  </a:cubicBezTo>
                  <a:cubicBezTo>
                    <a:pt x="209397" y="462749"/>
                    <a:pt x="208584" y="461327"/>
                    <a:pt x="209143" y="459676"/>
                  </a:cubicBezTo>
                  <a:cubicBezTo>
                    <a:pt x="209791" y="457923"/>
                    <a:pt x="210972" y="457441"/>
                    <a:pt x="212483" y="456806"/>
                  </a:cubicBezTo>
                  <a:cubicBezTo>
                    <a:pt x="213182" y="456501"/>
                    <a:pt x="213779" y="456209"/>
                    <a:pt x="214388" y="455866"/>
                  </a:cubicBezTo>
                  <a:cubicBezTo>
                    <a:pt x="215671" y="455053"/>
                    <a:pt x="216344" y="453605"/>
                    <a:pt x="217652" y="452920"/>
                  </a:cubicBezTo>
                  <a:cubicBezTo>
                    <a:pt x="218262" y="452526"/>
                    <a:pt x="218960" y="452488"/>
                    <a:pt x="219519" y="452234"/>
                  </a:cubicBezTo>
                  <a:cubicBezTo>
                    <a:pt x="221107" y="451472"/>
                    <a:pt x="221373" y="449922"/>
                    <a:pt x="222554" y="448868"/>
                  </a:cubicBezTo>
                  <a:cubicBezTo>
                    <a:pt x="224040" y="447649"/>
                    <a:pt x="225425" y="449122"/>
                    <a:pt x="227253" y="448729"/>
                  </a:cubicBezTo>
                  <a:cubicBezTo>
                    <a:pt x="228320" y="448475"/>
                    <a:pt x="228854" y="447357"/>
                    <a:pt x="229844" y="446900"/>
                  </a:cubicBezTo>
                  <a:cubicBezTo>
                    <a:pt x="231343" y="446163"/>
                    <a:pt x="232549" y="446862"/>
                    <a:pt x="233845" y="447751"/>
                  </a:cubicBezTo>
                  <a:cubicBezTo>
                    <a:pt x="234797" y="448348"/>
                    <a:pt x="235864" y="449122"/>
                    <a:pt x="236931" y="449656"/>
                  </a:cubicBezTo>
                  <a:cubicBezTo>
                    <a:pt x="237921" y="450176"/>
                    <a:pt x="239179" y="450278"/>
                    <a:pt x="239649" y="451243"/>
                  </a:cubicBezTo>
                  <a:cubicBezTo>
                    <a:pt x="240182" y="452450"/>
                    <a:pt x="239750" y="453644"/>
                    <a:pt x="238785" y="454202"/>
                  </a:cubicBezTo>
                  <a:cubicBezTo>
                    <a:pt x="237274" y="455053"/>
                    <a:pt x="234975" y="455053"/>
                    <a:pt x="233324" y="455231"/>
                  </a:cubicBezTo>
                  <a:cubicBezTo>
                    <a:pt x="232829" y="455231"/>
                    <a:pt x="232219" y="455358"/>
                    <a:pt x="231749" y="455193"/>
                  </a:cubicBezTo>
                  <a:cubicBezTo>
                    <a:pt x="231228" y="455053"/>
                    <a:pt x="230873" y="454494"/>
                    <a:pt x="230416" y="454380"/>
                  </a:cubicBezTo>
                  <a:cubicBezTo>
                    <a:pt x="229501" y="454113"/>
                    <a:pt x="228219" y="454380"/>
                    <a:pt x="227279" y="454279"/>
                  </a:cubicBezTo>
                  <a:cubicBezTo>
                    <a:pt x="224040" y="454279"/>
                    <a:pt x="221272" y="454533"/>
                    <a:pt x="219913" y="457923"/>
                  </a:cubicBezTo>
                  <a:cubicBezTo>
                    <a:pt x="219519" y="458914"/>
                    <a:pt x="219798" y="459879"/>
                    <a:pt x="218770" y="460222"/>
                  </a:cubicBezTo>
                  <a:cubicBezTo>
                    <a:pt x="218122" y="460476"/>
                    <a:pt x="217347" y="460222"/>
                    <a:pt x="216649" y="460565"/>
                  </a:cubicBezTo>
                  <a:cubicBezTo>
                    <a:pt x="216027" y="460857"/>
                    <a:pt x="215506" y="461518"/>
                    <a:pt x="214960" y="461886"/>
                  </a:cubicBezTo>
                  <a:cubicBezTo>
                    <a:pt x="214249" y="462407"/>
                    <a:pt x="213474" y="462838"/>
                    <a:pt x="212699" y="463270"/>
                  </a:cubicBezTo>
                  <a:cubicBezTo>
                    <a:pt x="211886" y="463765"/>
                    <a:pt x="210972" y="464388"/>
                    <a:pt x="209969" y="464489"/>
                  </a:cubicBezTo>
                  <a:cubicBezTo>
                    <a:pt x="209080" y="464540"/>
                    <a:pt x="208330" y="464388"/>
                    <a:pt x="207568" y="464718"/>
                  </a:cubicBezTo>
                  <a:cubicBezTo>
                    <a:pt x="207124" y="464845"/>
                    <a:pt x="206832" y="465277"/>
                    <a:pt x="206387" y="465404"/>
                  </a:cubicBezTo>
                  <a:cubicBezTo>
                    <a:pt x="204812" y="465950"/>
                    <a:pt x="202920" y="465137"/>
                    <a:pt x="201282" y="465950"/>
                  </a:cubicBezTo>
                  <a:cubicBezTo>
                    <a:pt x="199999" y="466509"/>
                    <a:pt x="199262" y="468210"/>
                    <a:pt x="199821" y="469595"/>
                  </a:cubicBezTo>
                  <a:cubicBezTo>
                    <a:pt x="200863" y="472236"/>
                    <a:pt x="204457" y="471246"/>
                    <a:pt x="206387" y="470865"/>
                  </a:cubicBezTo>
                  <a:cubicBezTo>
                    <a:pt x="208330" y="470382"/>
                    <a:pt x="210464" y="471373"/>
                    <a:pt x="208978" y="473252"/>
                  </a:cubicBezTo>
                  <a:cubicBezTo>
                    <a:pt x="207708" y="474840"/>
                    <a:pt x="206552" y="476338"/>
                    <a:pt x="204965" y="477570"/>
                  </a:cubicBezTo>
                  <a:cubicBezTo>
                    <a:pt x="203073" y="478853"/>
                    <a:pt x="203390" y="481126"/>
                    <a:pt x="203390" y="483209"/>
                  </a:cubicBezTo>
                  <a:cubicBezTo>
                    <a:pt x="203390" y="485178"/>
                    <a:pt x="203593" y="485444"/>
                    <a:pt x="205828" y="485444"/>
                  </a:cubicBezTo>
                  <a:cubicBezTo>
                    <a:pt x="206895" y="485444"/>
                    <a:pt x="208203" y="485635"/>
                    <a:pt x="209143" y="485178"/>
                  </a:cubicBezTo>
                  <a:cubicBezTo>
                    <a:pt x="210350" y="484670"/>
                    <a:pt x="211239" y="483476"/>
                    <a:pt x="212445" y="482777"/>
                  </a:cubicBezTo>
                  <a:cubicBezTo>
                    <a:pt x="214845" y="481584"/>
                    <a:pt x="217347" y="481761"/>
                    <a:pt x="219659" y="480275"/>
                  </a:cubicBezTo>
                  <a:cubicBezTo>
                    <a:pt x="222084" y="478561"/>
                    <a:pt x="222186" y="481584"/>
                    <a:pt x="221335" y="483298"/>
                  </a:cubicBezTo>
                  <a:cubicBezTo>
                    <a:pt x="219329" y="487654"/>
                    <a:pt x="214452" y="487095"/>
                    <a:pt x="210642" y="488734"/>
                  </a:cubicBezTo>
                  <a:cubicBezTo>
                    <a:pt x="209461" y="489242"/>
                    <a:pt x="207860" y="489800"/>
                    <a:pt x="206946" y="490689"/>
                  </a:cubicBezTo>
                  <a:cubicBezTo>
                    <a:pt x="206171" y="491375"/>
                    <a:pt x="205968" y="491959"/>
                    <a:pt x="205105" y="492556"/>
                  </a:cubicBezTo>
                  <a:cubicBezTo>
                    <a:pt x="204292" y="493039"/>
                    <a:pt x="203073" y="493293"/>
                    <a:pt x="203136" y="494411"/>
                  </a:cubicBezTo>
                  <a:cubicBezTo>
                    <a:pt x="203200" y="495185"/>
                    <a:pt x="203619" y="495261"/>
                    <a:pt x="204139" y="495820"/>
                  </a:cubicBezTo>
                  <a:cubicBezTo>
                    <a:pt x="205320" y="497433"/>
                    <a:pt x="203987" y="498094"/>
                    <a:pt x="203898" y="499579"/>
                  </a:cubicBezTo>
                  <a:cubicBezTo>
                    <a:pt x="203847" y="500824"/>
                    <a:pt x="205498" y="501459"/>
                    <a:pt x="205867" y="502564"/>
                  </a:cubicBezTo>
                  <a:cubicBezTo>
                    <a:pt x="206121" y="503682"/>
                    <a:pt x="205422" y="504875"/>
                    <a:pt x="205587" y="505993"/>
                  </a:cubicBezTo>
                  <a:cubicBezTo>
                    <a:pt x="205828" y="507187"/>
                    <a:pt x="205981" y="507657"/>
                    <a:pt x="205867" y="508889"/>
                  </a:cubicBezTo>
                  <a:cubicBezTo>
                    <a:pt x="205714" y="510184"/>
                    <a:pt x="205828" y="510743"/>
                    <a:pt x="207149" y="510984"/>
                  </a:cubicBezTo>
                  <a:cubicBezTo>
                    <a:pt x="207797" y="511162"/>
                    <a:pt x="209181" y="511378"/>
                    <a:pt x="209791" y="510946"/>
                  </a:cubicBezTo>
                  <a:cubicBezTo>
                    <a:pt x="210515" y="510514"/>
                    <a:pt x="211086" y="508812"/>
                    <a:pt x="211378" y="507949"/>
                  </a:cubicBezTo>
                  <a:cubicBezTo>
                    <a:pt x="212001" y="506323"/>
                    <a:pt x="212153" y="504494"/>
                    <a:pt x="213753" y="503504"/>
                  </a:cubicBezTo>
                  <a:cubicBezTo>
                    <a:pt x="214452" y="503047"/>
                    <a:pt x="215315" y="502907"/>
                    <a:pt x="215861" y="502272"/>
                  </a:cubicBezTo>
                  <a:cubicBezTo>
                    <a:pt x="216547" y="501586"/>
                    <a:pt x="216547" y="500735"/>
                    <a:pt x="216839" y="499884"/>
                  </a:cubicBezTo>
                  <a:cubicBezTo>
                    <a:pt x="217881" y="497433"/>
                    <a:pt x="219798" y="498513"/>
                    <a:pt x="221272" y="497141"/>
                  </a:cubicBezTo>
                  <a:cubicBezTo>
                    <a:pt x="222123" y="496341"/>
                    <a:pt x="223227" y="493001"/>
                    <a:pt x="224688" y="495947"/>
                  </a:cubicBezTo>
                  <a:cubicBezTo>
                    <a:pt x="225310" y="497243"/>
                    <a:pt x="224243" y="498170"/>
                    <a:pt x="224396" y="499503"/>
                  </a:cubicBezTo>
                  <a:cubicBezTo>
                    <a:pt x="226644" y="500037"/>
                    <a:pt x="229095" y="498690"/>
                    <a:pt x="230352" y="496836"/>
                  </a:cubicBezTo>
                  <a:cubicBezTo>
                    <a:pt x="230898" y="495947"/>
                    <a:pt x="231660" y="495427"/>
                    <a:pt x="232257" y="494665"/>
                  </a:cubicBezTo>
                  <a:cubicBezTo>
                    <a:pt x="232702" y="494144"/>
                    <a:pt x="232702" y="493344"/>
                    <a:pt x="233260" y="492823"/>
                  </a:cubicBezTo>
                  <a:cubicBezTo>
                    <a:pt x="233527" y="492518"/>
                    <a:pt x="234035" y="492137"/>
                    <a:pt x="234530" y="492099"/>
                  </a:cubicBezTo>
                  <a:cubicBezTo>
                    <a:pt x="234962" y="492023"/>
                    <a:pt x="234962" y="492556"/>
                    <a:pt x="235267" y="492556"/>
                  </a:cubicBezTo>
                  <a:cubicBezTo>
                    <a:pt x="236359" y="492493"/>
                    <a:pt x="236423" y="491502"/>
                    <a:pt x="237324" y="492823"/>
                  </a:cubicBezTo>
                  <a:cubicBezTo>
                    <a:pt x="237921" y="493674"/>
                    <a:pt x="237667" y="495058"/>
                    <a:pt x="239179" y="494792"/>
                  </a:cubicBezTo>
                  <a:cubicBezTo>
                    <a:pt x="239750" y="494753"/>
                    <a:pt x="244055" y="489800"/>
                    <a:pt x="244170" y="493483"/>
                  </a:cubicBezTo>
                  <a:cubicBezTo>
                    <a:pt x="244246" y="494372"/>
                    <a:pt x="243878" y="494372"/>
                    <a:pt x="243497" y="494931"/>
                  </a:cubicBezTo>
                  <a:cubicBezTo>
                    <a:pt x="242836" y="495985"/>
                    <a:pt x="242188" y="497243"/>
                    <a:pt x="241947" y="498513"/>
                  </a:cubicBezTo>
                  <a:cubicBezTo>
                    <a:pt x="241795" y="499287"/>
                    <a:pt x="241477" y="500519"/>
                    <a:pt x="241681" y="501332"/>
                  </a:cubicBezTo>
                  <a:cubicBezTo>
                    <a:pt x="241985" y="502488"/>
                    <a:pt x="243166" y="503047"/>
                    <a:pt x="243687" y="504126"/>
                  </a:cubicBezTo>
                  <a:cubicBezTo>
                    <a:pt x="244525" y="505701"/>
                    <a:pt x="244754" y="508812"/>
                    <a:pt x="242392" y="508965"/>
                  </a:cubicBezTo>
                  <a:cubicBezTo>
                    <a:pt x="238874" y="509371"/>
                    <a:pt x="240271" y="503339"/>
                    <a:pt x="237998" y="502018"/>
                  </a:cubicBezTo>
                  <a:cubicBezTo>
                    <a:pt x="237274" y="501548"/>
                    <a:pt x="235826" y="501548"/>
                    <a:pt x="234962" y="501459"/>
                  </a:cubicBezTo>
                  <a:cubicBezTo>
                    <a:pt x="233260" y="501192"/>
                    <a:pt x="231419" y="500557"/>
                    <a:pt x="230759" y="502564"/>
                  </a:cubicBezTo>
                  <a:cubicBezTo>
                    <a:pt x="229565" y="506133"/>
                    <a:pt x="233921" y="505866"/>
                    <a:pt x="235864" y="506920"/>
                  </a:cubicBezTo>
                  <a:cubicBezTo>
                    <a:pt x="237439" y="507822"/>
                    <a:pt x="238493" y="510552"/>
                    <a:pt x="236524" y="511505"/>
                  </a:cubicBezTo>
                  <a:cubicBezTo>
                    <a:pt x="235546" y="512089"/>
                    <a:pt x="233464" y="512089"/>
                    <a:pt x="232549" y="511416"/>
                  </a:cubicBezTo>
                  <a:cubicBezTo>
                    <a:pt x="231940" y="511111"/>
                    <a:pt x="232003" y="510641"/>
                    <a:pt x="231597" y="510146"/>
                  </a:cubicBezTo>
                  <a:cubicBezTo>
                    <a:pt x="230606" y="509155"/>
                    <a:pt x="227876" y="509104"/>
                    <a:pt x="226491" y="509409"/>
                  </a:cubicBezTo>
                  <a:cubicBezTo>
                    <a:pt x="225425" y="509790"/>
                    <a:pt x="224561" y="510984"/>
                    <a:pt x="224002" y="511898"/>
                  </a:cubicBezTo>
                  <a:cubicBezTo>
                    <a:pt x="223177" y="513207"/>
                    <a:pt x="223062" y="513765"/>
                    <a:pt x="221107" y="513676"/>
                  </a:cubicBezTo>
                  <a:cubicBezTo>
                    <a:pt x="218960" y="513613"/>
                    <a:pt x="219583" y="513613"/>
                    <a:pt x="217881" y="514997"/>
                  </a:cubicBezTo>
                  <a:cubicBezTo>
                    <a:pt x="216903" y="515950"/>
                    <a:pt x="216128" y="516077"/>
                    <a:pt x="214960" y="516077"/>
                  </a:cubicBezTo>
                  <a:cubicBezTo>
                    <a:pt x="214388" y="516077"/>
                    <a:pt x="213118" y="515950"/>
                    <a:pt x="212699" y="516255"/>
                  </a:cubicBezTo>
                  <a:cubicBezTo>
                    <a:pt x="211797" y="517359"/>
                    <a:pt x="213448" y="517486"/>
                    <a:pt x="214071" y="517525"/>
                  </a:cubicBezTo>
                  <a:cubicBezTo>
                    <a:pt x="216077" y="517563"/>
                    <a:pt x="217919" y="517398"/>
                    <a:pt x="219837" y="517398"/>
                  </a:cubicBezTo>
                  <a:cubicBezTo>
                    <a:pt x="220865" y="517398"/>
                    <a:pt x="221818" y="517486"/>
                    <a:pt x="222745" y="517004"/>
                  </a:cubicBezTo>
                  <a:cubicBezTo>
                    <a:pt x="223672" y="516547"/>
                    <a:pt x="224282" y="515658"/>
                    <a:pt x="225247" y="515289"/>
                  </a:cubicBezTo>
                  <a:cubicBezTo>
                    <a:pt x="226644" y="514794"/>
                    <a:pt x="228257" y="515137"/>
                    <a:pt x="229641" y="515289"/>
                  </a:cubicBezTo>
                  <a:cubicBezTo>
                    <a:pt x="231813" y="515518"/>
                    <a:pt x="233730" y="514756"/>
                    <a:pt x="235826" y="514921"/>
                  </a:cubicBezTo>
                  <a:cubicBezTo>
                    <a:pt x="238315" y="515251"/>
                    <a:pt x="238429" y="516966"/>
                    <a:pt x="236080" y="517740"/>
                  </a:cubicBezTo>
                  <a:cubicBezTo>
                    <a:pt x="232321" y="518947"/>
                    <a:pt x="228346" y="517563"/>
                    <a:pt x="224688" y="518553"/>
                  </a:cubicBezTo>
                  <a:cubicBezTo>
                    <a:pt x="222935" y="519010"/>
                    <a:pt x="221640" y="519671"/>
                    <a:pt x="219710" y="519938"/>
                  </a:cubicBezTo>
                  <a:cubicBezTo>
                    <a:pt x="218122" y="519976"/>
                    <a:pt x="216547" y="519938"/>
                    <a:pt x="214909" y="519976"/>
                  </a:cubicBezTo>
                  <a:cubicBezTo>
                    <a:pt x="213182" y="520039"/>
                    <a:pt x="211328" y="520039"/>
                    <a:pt x="209588" y="520306"/>
                  </a:cubicBezTo>
                  <a:cubicBezTo>
                    <a:pt x="208724" y="520471"/>
                    <a:pt x="208165" y="520649"/>
                    <a:pt x="207797" y="521385"/>
                  </a:cubicBezTo>
                  <a:cubicBezTo>
                    <a:pt x="207175" y="522655"/>
                    <a:pt x="207619" y="524357"/>
                    <a:pt x="208991" y="524840"/>
                  </a:cubicBezTo>
                  <a:cubicBezTo>
                    <a:pt x="210032" y="525272"/>
                    <a:pt x="211328" y="524548"/>
                    <a:pt x="212331" y="525399"/>
                  </a:cubicBezTo>
                  <a:cubicBezTo>
                    <a:pt x="212890" y="525818"/>
                    <a:pt x="213182" y="526859"/>
                    <a:pt x="213271" y="527519"/>
                  </a:cubicBezTo>
                  <a:cubicBezTo>
                    <a:pt x="213347" y="528345"/>
                    <a:pt x="212864" y="529399"/>
                    <a:pt x="213677" y="529793"/>
                  </a:cubicBezTo>
                  <a:cubicBezTo>
                    <a:pt x="213271" y="530809"/>
                    <a:pt x="211023" y="531202"/>
                    <a:pt x="210172" y="531964"/>
                  </a:cubicBezTo>
                  <a:cubicBezTo>
                    <a:pt x="207149" y="534631"/>
                    <a:pt x="210172" y="540435"/>
                    <a:pt x="214071" y="539178"/>
                  </a:cubicBezTo>
                  <a:cubicBezTo>
                    <a:pt x="215988" y="538543"/>
                    <a:pt x="216001" y="535978"/>
                    <a:pt x="217500" y="534924"/>
                  </a:cubicBezTo>
                  <a:cubicBezTo>
                    <a:pt x="218859" y="533933"/>
                    <a:pt x="220967" y="534962"/>
                    <a:pt x="222554" y="534327"/>
                  </a:cubicBezTo>
                  <a:cubicBezTo>
                    <a:pt x="223621" y="533933"/>
                    <a:pt x="224028" y="533552"/>
                    <a:pt x="225425" y="533552"/>
                  </a:cubicBezTo>
                  <a:cubicBezTo>
                    <a:pt x="226542" y="533552"/>
                    <a:pt x="228765" y="533412"/>
                    <a:pt x="229704" y="534238"/>
                  </a:cubicBezTo>
                  <a:cubicBezTo>
                    <a:pt x="231749" y="536155"/>
                    <a:pt x="228117" y="537794"/>
                    <a:pt x="226593" y="537794"/>
                  </a:cubicBezTo>
                  <a:cubicBezTo>
                    <a:pt x="224955" y="537832"/>
                    <a:pt x="223393" y="537794"/>
                    <a:pt x="221818" y="537959"/>
                  </a:cubicBezTo>
                  <a:cubicBezTo>
                    <a:pt x="221272" y="538086"/>
                    <a:pt x="219951" y="538213"/>
                    <a:pt x="219583" y="538543"/>
                  </a:cubicBezTo>
                  <a:cubicBezTo>
                    <a:pt x="218516" y="539661"/>
                    <a:pt x="221107" y="540994"/>
                    <a:pt x="222008" y="541248"/>
                  </a:cubicBezTo>
                  <a:cubicBezTo>
                    <a:pt x="222796" y="541413"/>
                    <a:pt x="224955" y="540994"/>
                    <a:pt x="224840" y="542302"/>
                  </a:cubicBezTo>
                  <a:cubicBezTo>
                    <a:pt x="224688" y="543801"/>
                    <a:pt x="220459" y="543166"/>
                    <a:pt x="219240" y="543166"/>
                  </a:cubicBezTo>
                  <a:cubicBezTo>
                    <a:pt x="217322" y="543166"/>
                    <a:pt x="215569" y="543077"/>
                    <a:pt x="213906" y="544017"/>
                  </a:cubicBezTo>
                  <a:cubicBezTo>
                    <a:pt x="211886" y="545045"/>
                    <a:pt x="212305" y="546887"/>
                    <a:pt x="213525" y="548335"/>
                  </a:cubicBezTo>
                  <a:cubicBezTo>
                    <a:pt x="214807" y="549821"/>
                    <a:pt x="217563" y="546430"/>
                    <a:pt x="218668" y="546430"/>
                  </a:cubicBezTo>
                  <a:cubicBezTo>
                    <a:pt x="220078" y="546430"/>
                    <a:pt x="221272" y="547395"/>
                    <a:pt x="222732" y="547281"/>
                  </a:cubicBezTo>
                  <a:cubicBezTo>
                    <a:pt x="223799" y="547281"/>
                    <a:pt x="224802" y="546849"/>
                    <a:pt x="225755" y="546760"/>
                  </a:cubicBezTo>
                  <a:cubicBezTo>
                    <a:pt x="227837" y="546620"/>
                    <a:pt x="230149" y="548589"/>
                    <a:pt x="227698" y="550252"/>
                  </a:cubicBezTo>
                  <a:cubicBezTo>
                    <a:pt x="226250" y="551116"/>
                    <a:pt x="223799" y="550608"/>
                    <a:pt x="222186" y="550608"/>
                  </a:cubicBezTo>
                  <a:cubicBezTo>
                    <a:pt x="220992" y="550608"/>
                    <a:pt x="219710" y="550519"/>
                    <a:pt x="218516" y="550608"/>
                  </a:cubicBezTo>
                  <a:cubicBezTo>
                    <a:pt x="216750" y="550773"/>
                    <a:pt x="212407" y="551167"/>
                    <a:pt x="212344" y="553681"/>
                  </a:cubicBezTo>
                  <a:cubicBezTo>
                    <a:pt x="212331" y="556285"/>
                    <a:pt x="216344" y="556145"/>
                    <a:pt x="218122" y="555256"/>
                  </a:cubicBezTo>
                  <a:cubicBezTo>
                    <a:pt x="219329" y="554736"/>
                    <a:pt x="225247" y="553288"/>
                    <a:pt x="225069" y="555434"/>
                  </a:cubicBezTo>
                  <a:cubicBezTo>
                    <a:pt x="224955" y="556628"/>
                    <a:pt x="222491" y="557098"/>
                    <a:pt x="221602" y="557479"/>
                  </a:cubicBezTo>
                  <a:cubicBezTo>
                    <a:pt x="220167" y="558088"/>
                    <a:pt x="217957" y="559015"/>
                    <a:pt x="217830" y="560857"/>
                  </a:cubicBezTo>
                  <a:cubicBezTo>
                    <a:pt x="217652" y="563029"/>
                    <a:pt x="221081" y="564743"/>
                    <a:pt x="222834" y="564743"/>
                  </a:cubicBezTo>
                  <a:cubicBezTo>
                    <a:pt x="224637" y="564616"/>
                    <a:pt x="227330" y="564019"/>
                    <a:pt x="228993" y="565073"/>
                  </a:cubicBezTo>
                  <a:cubicBezTo>
                    <a:pt x="230212" y="565810"/>
                    <a:pt x="230212" y="567258"/>
                    <a:pt x="230276" y="568540"/>
                  </a:cubicBezTo>
                  <a:cubicBezTo>
                    <a:pt x="230352" y="569023"/>
                    <a:pt x="229844" y="570128"/>
                    <a:pt x="230149" y="570420"/>
                  </a:cubicBezTo>
                  <a:cubicBezTo>
                    <a:pt x="230505" y="570941"/>
                    <a:pt x="231660" y="570725"/>
                    <a:pt x="232219" y="570941"/>
                  </a:cubicBezTo>
                  <a:cubicBezTo>
                    <a:pt x="233324" y="571284"/>
                    <a:pt x="234327" y="571995"/>
                    <a:pt x="234048" y="573290"/>
                  </a:cubicBezTo>
                  <a:cubicBezTo>
                    <a:pt x="233845" y="574306"/>
                    <a:pt x="232829" y="574700"/>
                    <a:pt x="232168" y="575424"/>
                  </a:cubicBezTo>
                  <a:cubicBezTo>
                    <a:pt x="231012" y="576745"/>
                    <a:pt x="230276" y="577951"/>
                    <a:pt x="228625" y="578751"/>
                  </a:cubicBezTo>
                  <a:cubicBezTo>
                    <a:pt x="227837" y="579107"/>
                    <a:pt x="226936" y="579272"/>
                    <a:pt x="226491" y="580097"/>
                  </a:cubicBezTo>
                  <a:cubicBezTo>
                    <a:pt x="226047" y="580859"/>
                    <a:pt x="226136" y="581406"/>
                    <a:pt x="225488" y="582041"/>
                  </a:cubicBezTo>
                  <a:cubicBezTo>
                    <a:pt x="224904" y="582637"/>
                    <a:pt x="224561" y="582866"/>
                    <a:pt x="224129" y="583590"/>
                  </a:cubicBezTo>
                  <a:cubicBezTo>
                    <a:pt x="222008" y="587476"/>
                    <a:pt x="229539" y="587349"/>
                    <a:pt x="230314" y="584606"/>
                  </a:cubicBezTo>
                  <a:cubicBezTo>
                    <a:pt x="231012" y="585241"/>
                    <a:pt x="230873" y="586193"/>
                    <a:pt x="230873" y="587095"/>
                  </a:cubicBezTo>
                  <a:cubicBezTo>
                    <a:pt x="230835" y="588403"/>
                    <a:pt x="230505" y="588505"/>
                    <a:pt x="231597" y="589140"/>
                  </a:cubicBezTo>
                  <a:cubicBezTo>
                    <a:pt x="232549" y="589699"/>
                    <a:pt x="232956" y="589483"/>
                    <a:pt x="233464" y="590511"/>
                  </a:cubicBezTo>
                  <a:cubicBezTo>
                    <a:pt x="233768" y="591108"/>
                    <a:pt x="234124" y="592226"/>
                    <a:pt x="233260" y="592429"/>
                  </a:cubicBezTo>
                  <a:cubicBezTo>
                    <a:pt x="234175" y="593039"/>
                    <a:pt x="236689" y="593763"/>
                    <a:pt x="235927" y="595388"/>
                  </a:cubicBezTo>
                  <a:cubicBezTo>
                    <a:pt x="235470" y="596544"/>
                    <a:pt x="232549" y="596709"/>
                    <a:pt x="231749" y="597738"/>
                  </a:cubicBezTo>
                  <a:cubicBezTo>
                    <a:pt x="231152" y="598449"/>
                    <a:pt x="231152" y="599046"/>
                    <a:pt x="231343" y="600036"/>
                  </a:cubicBezTo>
                  <a:cubicBezTo>
                    <a:pt x="231419" y="600633"/>
                    <a:pt x="231749" y="600938"/>
                    <a:pt x="231749" y="601611"/>
                  </a:cubicBezTo>
                  <a:cubicBezTo>
                    <a:pt x="231660" y="602170"/>
                    <a:pt x="230759" y="603161"/>
                    <a:pt x="231165" y="603656"/>
                  </a:cubicBezTo>
                  <a:cubicBezTo>
                    <a:pt x="232600" y="605764"/>
                    <a:pt x="235419" y="600036"/>
                    <a:pt x="235737" y="599744"/>
                  </a:cubicBezTo>
                  <a:cubicBezTo>
                    <a:pt x="237083" y="598195"/>
                    <a:pt x="239636" y="598589"/>
                    <a:pt x="241477" y="598589"/>
                  </a:cubicBezTo>
                  <a:cubicBezTo>
                    <a:pt x="243166" y="598589"/>
                    <a:pt x="244500" y="598297"/>
                    <a:pt x="244665" y="600265"/>
                  </a:cubicBezTo>
                  <a:cubicBezTo>
                    <a:pt x="244792" y="601649"/>
                    <a:pt x="244284" y="602208"/>
                    <a:pt x="242849" y="602869"/>
                  </a:cubicBezTo>
                  <a:cubicBezTo>
                    <a:pt x="242100" y="603288"/>
                    <a:pt x="239890" y="603923"/>
                    <a:pt x="239433" y="604812"/>
                  </a:cubicBezTo>
                  <a:cubicBezTo>
                    <a:pt x="238315" y="606666"/>
                    <a:pt x="241655" y="608241"/>
                    <a:pt x="238074" y="608304"/>
                  </a:cubicBezTo>
                  <a:cubicBezTo>
                    <a:pt x="235470" y="608304"/>
                    <a:pt x="233921" y="609561"/>
                    <a:pt x="231762" y="610984"/>
                  </a:cubicBezTo>
                  <a:cubicBezTo>
                    <a:pt x="231152" y="611441"/>
                    <a:pt x="230060" y="611873"/>
                    <a:pt x="230314" y="612775"/>
                  </a:cubicBezTo>
                  <a:cubicBezTo>
                    <a:pt x="230632" y="614006"/>
                    <a:pt x="233464" y="613841"/>
                    <a:pt x="234276" y="613841"/>
                  </a:cubicBezTo>
                  <a:cubicBezTo>
                    <a:pt x="235826" y="613841"/>
                    <a:pt x="236588" y="613244"/>
                    <a:pt x="237921" y="612851"/>
                  </a:cubicBezTo>
                  <a:cubicBezTo>
                    <a:pt x="239115" y="612521"/>
                    <a:pt x="240601" y="613206"/>
                    <a:pt x="241795" y="612648"/>
                  </a:cubicBezTo>
                  <a:cubicBezTo>
                    <a:pt x="243319" y="613549"/>
                    <a:pt x="242963" y="614565"/>
                    <a:pt x="241249" y="614959"/>
                  </a:cubicBezTo>
                  <a:cubicBezTo>
                    <a:pt x="241388" y="616610"/>
                    <a:pt x="238315" y="616712"/>
                    <a:pt x="237274" y="616673"/>
                  </a:cubicBezTo>
                  <a:cubicBezTo>
                    <a:pt x="236740" y="617829"/>
                    <a:pt x="236855" y="619696"/>
                    <a:pt x="236270" y="620623"/>
                  </a:cubicBezTo>
                  <a:cubicBezTo>
                    <a:pt x="235572" y="621703"/>
                    <a:pt x="233260" y="621880"/>
                    <a:pt x="232168" y="622211"/>
                  </a:cubicBezTo>
                  <a:cubicBezTo>
                    <a:pt x="230212" y="622731"/>
                    <a:pt x="228219" y="623163"/>
                    <a:pt x="229184" y="625678"/>
                  </a:cubicBezTo>
                  <a:cubicBezTo>
                    <a:pt x="229946" y="628027"/>
                    <a:pt x="233527" y="627608"/>
                    <a:pt x="235356" y="627176"/>
                  </a:cubicBezTo>
                  <a:cubicBezTo>
                    <a:pt x="237439" y="626795"/>
                    <a:pt x="238493" y="626529"/>
                    <a:pt x="240080" y="625005"/>
                  </a:cubicBezTo>
                  <a:cubicBezTo>
                    <a:pt x="241388" y="623747"/>
                    <a:pt x="242963" y="622604"/>
                    <a:pt x="244754" y="622084"/>
                  </a:cubicBezTo>
                  <a:cubicBezTo>
                    <a:pt x="246329" y="621703"/>
                    <a:pt x="249567" y="621030"/>
                    <a:pt x="250939" y="621779"/>
                  </a:cubicBezTo>
                  <a:cubicBezTo>
                    <a:pt x="252920" y="622858"/>
                    <a:pt x="250977" y="625373"/>
                    <a:pt x="249643" y="625932"/>
                  </a:cubicBezTo>
                  <a:cubicBezTo>
                    <a:pt x="247815" y="626656"/>
                    <a:pt x="244665" y="626059"/>
                    <a:pt x="243166" y="627646"/>
                  </a:cubicBezTo>
                  <a:cubicBezTo>
                    <a:pt x="241896" y="628891"/>
                    <a:pt x="243217" y="629818"/>
                    <a:pt x="244246" y="630250"/>
                  </a:cubicBezTo>
                  <a:cubicBezTo>
                    <a:pt x="245186" y="630555"/>
                    <a:pt x="250825" y="632421"/>
                    <a:pt x="247853" y="634276"/>
                  </a:cubicBezTo>
                  <a:cubicBezTo>
                    <a:pt x="245859" y="635419"/>
                    <a:pt x="240182" y="632726"/>
                    <a:pt x="241592" y="636917"/>
                  </a:cubicBezTo>
                  <a:cubicBezTo>
                    <a:pt x="242595" y="639965"/>
                    <a:pt x="246329" y="640638"/>
                    <a:pt x="248920" y="639178"/>
                  </a:cubicBezTo>
                  <a:cubicBezTo>
                    <a:pt x="251269" y="637895"/>
                    <a:pt x="251891" y="632218"/>
                    <a:pt x="255155" y="633158"/>
                  </a:cubicBezTo>
                  <a:cubicBezTo>
                    <a:pt x="256400" y="633501"/>
                    <a:pt x="258432" y="636054"/>
                    <a:pt x="258724" y="637209"/>
                  </a:cubicBezTo>
                  <a:cubicBezTo>
                    <a:pt x="258991" y="638111"/>
                    <a:pt x="258724" y="638619"/>
                    <a:pt x="258648" y="639483"/>
                  </a:cubicBezTo>
                  <a:cubicBezTo>
                    <a:pt x="258432" y="641654"/>
                    <a:pt x="259803" y="641159"/>
                    <a:pt x="260667" y="642645"/>
                  </a:cubicBezTo>
                  <a:cubicBezTo>
                    <a:pt x="261327" y="643877"/>
                    <a:pt x="260667" y="646061"/>
                    <a:pt x="260604" y="647382"/>
                  </a:cubicBezTo>
                  <a:cubicBezTo>
                    <a:pt x="260604" y="648703"/>
                    <a:pt x="260362" y="648665"/>
                    <a:pt x="258775" y="649224"/>
                  </a:cubicBezTo>
                  <a:cubicBezTo>
                    <a:pt x="257251" y="649782"/>
                    <a:pt x="255282" y="650049"/>
                    <a:pt x="254584" y="651624"/>
                  </a:cubicBezTo>
                  <a:cubicBezTo>
                    <a:pt x="253682" y="653580"/>
                    <a:pt x="255054" y="655675"/>
                    <a:pt x="256844" y="656526"/>
                  </a:cubicBezTo>
                  <a:cubicBezTo>
                    <a:pt x="257860" y="656971"/>
                    <a:pt x="259651" y="656971"/>
                    <a:pt x="260743" y="656831"/>
                  </a:cubicBezTo>
                  <a:cubicBezTo>
                    <a:pt x="263715" y="656374"/>
                    <a:pt x="264426" y="652780"/>
                    <a:pt x="265861" y="650646"/>
                  </a:cubicBezTo>
                  <a:cubicBezTo>
                    <a:pt x="267360" y="648373"/>
                    <a:pt x="270179" y="649224"/>
                    <a:pt x="272605" y="649224"/>
                  </a:cubicBezTo>
                  <a:cubicBezTo>
                    <a:pt x="273202" y="649224"/>
                    <a:pt x="274345" y="649490"/>
                    <a:pt x="274828" y="649312"/>
                  </a:cubicBezTo>
                  <a:cubicBezTo>
                    <a:pt x="275348" y="649097"/>
                    <a:pt x="275856" y="647776"/>
                    <a:pt x="276339" y="647776"/>
                  </a:cubicBezTo>
                  <a:cubicBezTo>
                    <a:pt x="277672" y="647636"/>
                    <a:pt x="277406" y="649782"/>
                    <a:pt x="276783" y="650341"/>
                  </a:cubicBezTo>
                  <a:cubicBezTo>
                    <a:pt x="275348" y="651700"/>
                    <a:pt x="273469" y="650900"/>
                    <a:pt x="273316" y="653249"/>
                  </a:cubicBezTo>
                  <a:cubicBezTo>
                    <a:pt x="273177" y="655510"/>
                    <a:pt x="276225" y="655154"/>
                    <a:pt x="277850" y="654469"/>
                  </a:cubicBezTo>
                  <a:cubicBezTo>
                    <a:pt x="281533" y="656043"/>
                    <a:pt x="282448" y="649351"/>
                    <a:pt x="283730" y="647636"/>
                  </a:cubicBezTo>
                  <a:cubicBezTo>
                    <a:pt x="285521" y="645210"/>
                    <a:pt x="288874" y="646963"/>
                    <a:pt x="291325" y="646264"/>
                  </a:cubicBezTo>
                  <a:cubicBezTo>
                    <a:pt x="293357" y="645668"/>
                    <a:pt x="295516" y="644093"/>
                    <a:pt x="296189" y="642213"/>
                  </a:cubicBezTo>
                  <a:cubicBezTo>
                    <a:pt x="296938" y="640080"/>
                    <a:pt x="295351" y="638492"/>
                    <a:pt x="295935" y="636574"/>
                  </a:cubicBezTo>
                  <a:cubicBezTo>
                    <a:pt x="299745" y="636320"/>
                    <a:pt x="306438" y="636409"/>
                    <a:pt x="305155" y="641946"/>
                  </a:cubicBezTo>
                  <a:cubicBezTo>
                    <a:pt x="304533" y="644740"/>
                    <a:pt x="302260" y="644994"/>
                    <a:pt x="299897" y="645845"/>
                  </a:cubicBezTo>
                  <a:cubicBezTo>
                    <a:pt x="298284" y="646518"/>
                    <a:pt x="295706" y="647484"/>
                    <a:pt x="295516" y="649528"/>
                  </a:cubicBezTo>
                  <a:cubicBezTo>
                    <a:pt x="295198" y="652945"/>
                    <a:pt x="300609" y="650684"/>
                    <a:pt x="302552" y="650049"/>
                  </a:cubicBezTo>
                  <a:cubicBezTo>
                    <a:pt x="304812" y="649262"/>
                    <a:pt x="305943" y="648792"/>
                    <a:pt x="307390" y="646963"/>
                  </a:cubicBezTo>
                  <a:cubicBezTo>
                    <a:pt x="308292" y="645896"/>
                    <a:pt x="309130" y="643661"/>
                    <a:pt x="310781" y="643763"/>
                  </a:cubicBezTo>
                  <a:cubicBezTo>
                    <a:pt x="315010" y="643839"/>
                    <a:pt x="313613" y="650049"/>
                    <a:pt x="311480" y="651535"/>
                  </a:cubicBezTo>
                  <a:cubicBezTo>
                    <a:pt x="308394" y="653580"/>
                    <a:pt x="304215" y="653021"/>
                    <a:pt x="301256" y="655675"/>
                  </a:cubicBezTo>
                  <a:cubicBezTo>
                    <a:pt x="300469" y="656412"/>
                    <a:pt x="300012" y="657123"/>
                    <a:pt x="299758" y="658190"/>
                  </a:cubicBezTo>
                  <a:cubicBezTo>
                    <a:pt x="299504" y="659612"/>
                    <a:pt x="300812" y="660692"/>
                    <a:pt x="300672" y="661746"/>
                  </a:cubicBezTo>
                  <a:cubicBezTo>
                    <a:pt x="300456" y="664311"/>
                    <a:pt x="294817" y="663663"/>
                    <a:pt x="295338" y="666788"/>
                  </a:cubicBezTo>
                  <a:cubicBezTo>
                    <a:pt x="295668" y="668540"/>
                    <a:pt x="296227" y="667473"/>
                    <a:pt x="297510" y="667981"/>
                  </a:cubicBezTo>
                  <a:cubicBezTo>
                    <a:pt x="299402" y="668756"/>
                    <a:pt x="298691" y="668401"/>
                    <a:pt x="299237" y="670585"/>
                  </a:cubicBezTo>
                  <a:cubicBezTo>
                    <a:pt x="301929" y="670585"/>
                    <a:pt x="303898" y="668274"/>
                    <a:pt x="305816" y="666877"/>
                  </a:cubicBezTo>
                  <a:cubicBezTo>
                    <a:pt x="306882" y="666051"/>
                    <a:pt x="308584" y="664565"/>
                    <a:pt x="308432" y="667054"/>
                  </a:cubicBezTo>
                  <a:cubicBezTo>
                    <a:pt x="308317" y="668362"/>
                    <a:pt x="303364" y="670471"/>
                    <a:pt x="306565" y="671957"/>
                  </a:cubicBezTo>
                  <a:cubicBezTo>
                    <a:pt x="309194" y="673277"/>
                    <a:pt x="312356" y="667346"/>
                    <a:pt x="314490" y="669315"/>
                  </a:cubicBezTo>
                  <a:cubicBezTo>
                    <a:pt x="316509" y="671309"/>
                    <a:pt x="312102" y="673798"/>
                    <a:pt x="312648" y="675944"/>
                  </a:cubicBezTo>
                  <a:cubicBezTo>
                    <a:pt x="314858" y="675805"/>
                    <a:pt x="318109" y="674433"/>
                    <a:pt x="319189" y="672553"/>
                  </a:cubicBezTo>
                  <a:cubicBezTo>
                    <a:pt x="320306" y="675081"/>
                    <a:pt x="315582" y="676402"/>
                    <a:pt x="314947" y="678713"/>
                  </a:cubicBezTo>
                  <a:cubicBezTo>
                    <a:pt x="314680" y="679564"/>
                    <a:pt x="315150" y="680720"/>
                    <a:pt x="314947" y="681570"/>
                  </a:cubicBezTo>
                  <a:cubicBezTo>
                    <a:pt x="314528" y="683158"/>
                    <a:pt x="312648" y="683882"/>
                    <a:pt x="312635" y="685634"/>
                  </a:cubicBezTo>
                  <a:cubicBezTo>
                    <a:pt x="312496" y="687222"/>
                    <a:pt x="313499" y="687933"/>
                    <a:pt x="315150" y="687844"/>
                  </a:cubicBezTo>
                  <a:cubicBezTo>
                    <a:pt x="318020" y="687552"/>
                    <a:pt x="316877" y="684517"/>
                    <a:pt x="319024" y="683158"/>
                  </a:cubicBezTo>
                  <a:cubicBezTo>
                    <a:pt x="321843" y="681355"/>
                    <a:pt x="323964" y="684123"/>
                    <a:pt x="324878" y="680339"/>
                  </a:cubicBezTo>
                  <a:cubicBezTo>
                    <a:pt x="325818" y="676313"/>
                    <a:pt x="324789" y="675944"/>
                    <a:pt x="329006" y="675944"/>
                  </a:cubicBezTo>
                  <a:cubicBezTo>
                    <a:pt x="329755" y="677506"/>
                    <a:pt x="329577" y="679856"/>
                    <a:pt x="328815" y="681520"/>
                  </a:cubicBezTo>
                  <a:cubicBezTo>
                    <a:pt x="328358" y="682383"/>
                    <a:pt x="327355" y="682040"/>
                    <a:pt x="327545" y="683285"/>
                  </a:cubicBezTo>
                  <a:cubicBezTo>
                    <a:pt x="329006" y="683463"/>
                    <a:pt x="332397" y="682167"/>
                    <a:pt x="333476" y="682675"/>
                  </a:cubicBezTo>
                  <a:cubicBezTo>
                    <a:pt x="334416" y="683158"/>
                    <a:pt x="334010" y="684123"/>
                    <a:pt x="334518" y="684682"/>
                  </a:cubicBezTo>
                  <a:cubicBezTo>
                    <a:pt x="336473" y="686955"/>
                    <a:pt x="341071" y="685838"/>
                    <a:pt x="343674" y="686663"/>
                  </a:cubicBezTo>
                  <a:cubicBezTo>
                    <a:pt x="346341" y="687412"/>
                    <a:pt x="348881" y="687285"/>
                    <a:pt x="349592" y="684085"/>
                  </a:cubicBezTo>
                  <a:cubicBezTo>
                    <a:pt x="349897" y="682599"/>
                    <a:pt x="350850" y="682764"/>
                    <a:pt x="348830" y="681151"/>
                  </a:cubicBezTo>
                  <a:cubicBezTo>
                    <a:pt x="347370" y="679932"/>
                    <a:pt x="344703" y="679704"/>
                    <a:pt x="343014" y="680593"/>
                  </a:cubicBezTo>
                  <a:cubicBezTo>
                    <a:pt x="341998" y="679297"/>
                    <a:pt x="342696" y="677430"/>
                    <a:pt x="342214" y="676021"/>
                  </a:cubicBezTo>
                  <a:cubicBezTo>
                    <a:pt x="341020" y="672896"/>
                    <a:pt x="338683" y="673531"/>
                    <a:pt x="336029" y="673417"/>
                  </a:cubicBezTo>
                  <a:cubicBezTo>
                    <a:pt x="333489" y="673277"/>
                    <a:pt x="330822" y="671868"/>
                    <a:pt x="331762" y="668756"/>
                  </a:cubicBezTo>
                  <a:cubicBezTo>
                    <a:pt x="332270" y="666686"/>
                    <a:pt x="336181" y="665340"/>
                    <a:pt x="337794" y="666610"/>
                  </a:cubicBezTo>
                  <a:cubicBezTo>
                    <a:pt x="340194" y="668464"/>
                    <a:pt x="338010" y="670775"/>
                    <a:pt x="341477" y="671791"/>
                  </a:cubicBezTo>
                  <a:cubicBezTo>
                    <a:pt x="342823" y="672122"/>
                    <a:pt x="344792" y="671703"/>
                    <a:pt x="345922" y="672350"/>
                  </a:cubicBezTo>
                  <a:cubicBezTo>
                    <a:pt x="346722" y="672719"/>
                    <a:pt x="347027" y="674039"/>
                    <a:pt x="347929" y="674471"/>
                  </a:cubicBezTo>
                  <a:cubicBezTo>
                    <a:pt x="351485" y="676135"/>
                    <a:pt x="357365" y="673112"/>
                    <a:pt x="356539" y="668997"/>
                  </a:cubicBezTo>
                  <a:cubicBezTo>
                    <a:pt x="354266" y="668756"/>
                    <a:pt x="350850" y="669810"/>
                    <a:pt x="348780" y="668921"/>
                  </a:cubicBezTo>
                  <a:cubicBezTo>
                    <a:pt x="346646" y="668147"/>
                    <a:pt x="346989" y="667118"/>
                    <a:pt x="349338" y="666648"/>
                  </a:cubicBezTo>
                  <a:cubicBezTo>
                    <a:pt x="351193" y="666229"/>
                    <a:pt x="353441" y="667423"/>
                    <a:pt x="354444" y="665670"/>
                  </a:cubicBezTo>
                  <a:cubicBezTo>
                    <a:pt x="356539" y="661835"/>
                    <a:pt x="349504" y="660552"/>
                    <a:pt x="347370" y="661517"/>
                  </a:cubicBezTo>
                  <a:cubicBezTo>
                    <a:pt x="347230" y="660209"/>
                    <a:pt x="350126" y="658583"/>
                    <a:pt x="348729" y="656907"/>
                  </a:cubicBezTo>
                  <a:cubicBezTo>
                    <a:pt x="347687" y="655675"/>
                    <a:pt x="344982" y="657631"/>
                    <a:pt x="344335" y="655294"/>
                  </a:cubicBezTo>
                  <a:cubicBezTo>
                    <a:pt x="343865" y="653503"/>
                    <a:pt x="346430" y="652780"/>
                    <a:pt x="347776" y="652881"/>
                  </a:cubicBezTo>
                  <a:cubicBezTo>
                    <a:pt x="349237" y="652945"/>
                    <a:pt x="349338" y="653669"/>
                    <a:pt x="350545" y="654062"/>
                  </a:cubicBezTo>
                  <a:cubicBezTo>
                    <a:pt x="353441" y="654951"/>
                    <a:pt x="354025" y="653021"/>
                    <a:pt x="356400" y="652780"/>
                  </a:cubicBezTo>
                  <a:cubicBezTo>
                    <a:pt x="358876" y="652513"/>
                    <a:pt x="359562" y="655459"/>
                    <a:pt x="361213" y="651700"/>
                  </a:cubicBezTo>
                  <a:cubicBezTo>
                    <a:pt x="362940" y="647776"/>
                    <a:pt x="360413" y="646582"/>
                    <a:pt x="356819" y="646518"/>
                  </a:cubicBezTo>
                  <a:cubicBezTo>
                    <a:pt x="354622" y="646518"/>
                    <a:pt x="350024" y="648106"/>
                    <a:pt x="348119" y="647039"/>
                  </a:cubicBezTo>
                  <a:cubicBezTo>
                    <a:pt x="345198" y="645337"/>
                    <a:pt x="350570" y="644779"/>
                    <a:pt x="352310" y="644690"/>
                  </a:cubicBezTo>
                  <a:cubicBezTo>
                    <a:pt x="353618" y="644613"/>
                    <a:pt x="356577" y="645299"/>
                    <a:pt x="357759" y="644740"/>
                  </a:cubicBezTo>
                  <a:cubicBezTo>
                    <a:pt x="359054" y="644093"/>
                    <a:pt x="360362" y="641159"/>
                    <a:pt x="359486" y="639775"/>
                  </a:cubicBezTo>
                  <a:cubicBezTo>
                    <a:pt x="358470" y="638187"/>
                    <a:pt x="352082" y="639775"/>
                    <a:pt x="353618" y="636054"/>
                  </a:cubicBezTo>
                  <a:cubicBezTo>
                    <a:pt x="354850" y="633336"/>
                    <a:pt x="357543" y="635546"/>
                    <a:pt x="358825" y="636282"/>
                  </a:cubicBezTo>
                  <a:cubicBezTo>
                    <a:pt x="361480" y="637768"/>
                    <a:pt x="367372" y="635508"/>
                    <a:pt x="364782" y="631825"/>
                  </a:cubicBezTo>
                  <a:cubicBezTo>
                    <a:pt x="363461" y="629920"/>
                    <a:pt x="359702" y="631698"/>
                    <a:pt x="359905" y="628624"/>
                  </a:cubicBezTo>
                  <a:cubicBezTo>
                    <a:pt x="360083" y="625309"/>
                    <a:pt x="363982" y="627253"/>
                    <a:pt x="365442" y="628103"/>
                  </a:cubicBezTo>
                  <a:cubicBezTo>
                    <a:pt x="366623" y="628802"/>
                    <a:pt x="370306" y="630415"/>
                    <a:pt x="369265" y="627430"/>
                  </a:cubicBezTo>
                  <a:cubicBezTo>
                    <a:pt x="368820" y="626021"/>
                    <a:pt x="363169" y="625246"/>
                    <a:pt x="361365" y="623963"/>
                  </a:cubicBezTo>
                  <a:cubicBezTo>
                    <a:pt x="358381" y="621703"/>
                    <a:pt x="359562" y="619963"/>
                    <a:pt x="363829" y="619734"/>
                  </a:cubicBezTo>
                  <a:cubicBezTo>
                    <a:pt x="366026" y="619607"/>
                    <a:pt x="367296" y="620293"/>
                    <a:pt x="369112" y="621588"/>
                  </a:cubicBezTo>
                  <a:cubicBezTo>
                    <a:pt x="369379" y="621880"/>
                    <a:pt x="370052" y="623036"/>
                    <a:pt x="370306" y="623163"/>
                  </a:cubicBezTo>
                  <a:cubicBezTo>
                    <a:pt x="372097" y="623747"/>
                    <a:pt x="373976" y="621779"/>
                    <a:pt x="374840" y="620395"/>
                  </a:cubicBezTo>
                  <a:cubicBezTo>
                    <a:pt x="374726" y="619010"/>
                    <a:pt x="375132" y="618286"/>
                    <a:pt x="375551" y="616966"/>
                  </a:cubicBezTo>
                  <a:cubicBezTo>
                    <a:pt x="375881" y="615848"/>
                    <a:pt x="376237" y="614819"/>
                    <a:pt x="376796" y="613702"/>
                  </a:cubicBezTo>
                  <a:cubicBezTo>
                    <a:pt x="377913" y="611505"/>
                    <a:pt x="378777" y="608965"/>
                    <a:pt x="377685" y="606450"/>
                  </a:cubicBezTo>
                  <a:cubicBezTo>
                    <a:pt x="376999" y="604951"/>
                    <a:pt x="375450" y="604354"/>
                    <a:pt x="374129" y="603326"/>
                  </a:cubicBezTo>
                  <a:cubicBezTo>
                    <a:pt x="372618" y="602208"/>
                    <a:pt x="370789" y="601014"/>
                    <a:pt x="369112" y="600163"/>
                  </a:cubicBezTo>
                  <a:cubicBezTo>
                    <a:pt x="367093" y="599186"/>
                    <a:pt x="365823" y="598716"/>
                    <a:pt x="364744" y="596506"/>
                  </a:cubicBezTo>
                  <a:cubicBezTo>
                    <a:pt x="364058" y="595096"/>
                    <a:pt x="363778" y="593280"/>
                    <a:pt x="365823" y="592950"/>
                  </a:cubicBezTo>
                  <a:cubicBezTo>
                    <a:pt x="369697" y="592226"/>
                    <a:pt x="370459" y="595884"/>
                    <a:pt x="372414" y="598119"/>
                  </a:cubicBezTo>
                  <a:cubicBezTo>
                    <a:pt x="373773" y="599605"/>
                    <a:pt x="376072" y="601878"/>
                    <a:pt x="378155" y="602348"/>
                  </a:cubicBezTo>
                  <a:cubicBezTo>
                    <a:pt x="381546" y="603161"/>
                    <a:pt x="381330" y="598258"/>
                    <a:pt x="380834" y="596150"/>
                  </a:cubicBezTo>
                  <a:cubicBezTo>
                    <a:pt x="379996" y="593242"/>
                    <a:pt x="378383" y="591972"/>
                    <a:pt x="375551" y="591375"/>
                  </a:cubicBezTo>
                  <a:cubicBezTo>
                    <a:pt x="373214" y="590816"/>
                    <a:pt x="370789" y="590080"/>
                    <a:pt x="368528" y="589356"/>
                  </a:cubicBezTo>
                  <a:cubicBezTo>
                    <a:pt x="366534" y="588797"/>
                    <a:pt x="363994" y="588797"/>
                    <a:pt x="363778" y="586397"/>
                  </a:cubicBezTo>
                  <a:cubicBezTo>
                    <a:pt x="363423" y="583336"/>
                    <a:pt x="366814" y="584352"/>
                    <a:pt x="368452" y="585431"/>
                  </a:cubicBezTo>
                  <a:cubicBezTo>
                    <a:pt x="369824" y="586320"/>
                    <a:pt x="371297" y="587438"/>
                    <a:pt x="373151" y="586879"/>
                  </a:cubicBezTo>
                  <a:cubicBezTo>
                    <a:pt x="374523" y="586397"/>
                    <a:pt x="375234" y="584746"/>
                    <a:pt x="375551" y="583463"/>
                  </a:cubicBezTo>
                  <a:cubicBezTo>
                    <a:pt x="375920" y="581621"/>
                    <a:pt x="376224" y="576453"/>
                    <a:pt x="379272" y="578510"/>
                  </a:cubicBezTo>
                  <a:cubicBezTo>
                    <a:pt x="380619" y="579348"/>
                    <a:pt x="381203" y="581025"/>
                    <a:pt x="382790" y="581850"/>
                  </a:cubicBezTo>
                  <a:cubicBezTo>
                    <a:pt x="384746" y="582777"/>
                    <a:pt x="387350" y="583463"/>
                    <a:pt x="389445" y="583933"/>
                  </a:cubicBezTo>
                  <a:cubicBezTo>
                    <a:pt x="390664" y="584085"/>
                    <a:pt x="391210" y="584352"/>
                    <a:pt x="392137" y="583717"/>
                  </a:cubicBezTo>
                  <a:cubicBezTo>
                    <a:pt x="393001" y="583260"/>
                    <a:pt x="393560" y="582447"/>
                    <a:pt x="393763" y="581482"/>
                  </a:cubicBezTo>
                  <a:cubicBezTo>
                    <a:pt x="394119" y="579831"/>
                    <a:pt x="393928" y="578751"/>
                    <a:pt x="392442" y="577900"/>
                  </a:cubicBezTo>
                  <a:cubicBezTo>
                    <a:pt x="390245" y="576580"/>
                    <a:pt x="386803" y="577049"/>
                    <a:pt x="385038" y="574929"/>
                  </a:cubicBezTo>
                  <a:cubicBezTo>
                    <a:pt x="384124" y="573633"/>
                    <a:pt x="383933" y="571842"/>
                    <a:pt x="383527" y="570420"/>
                  </a:cubicBezTo>
                  <a:cubicBezTo>
                    <a:pt x="383209" y="569099"/>
                    <a:pt x="382206" y="566851"/>
                    <a:pt x="383006" y="565556"/>
                  </a:cubicBezTo>
                  <a:cubicBezTo>
                    <a:pt x="384035" y="563930"/>
                    <a:pt x="385749" y="564616"/>
                    <a:pt x="386676" y="565810"/>
                  </a:cubicBezTo>
                  <a:cubicBezTo>
                    <a:pt x="388823" y="568934"/>
                    <a:pt x="388645" y="572858"/>
                    <a:pt x="393001" y="573252"/>
                  </a:cubicBezTo>
                  <a:cubicBezTo>
                    <a:pt x="395147" y="573417"/>
                    <a:pt x="395998" y="572985"/>
                    <a:pt x="396887" y="570725"/>
                  </a:cubicBezTo>
                  <a:cubicBezTo>
                    <a:pt x="396621" y="570217"/>
                    <a:pt x="396621" y="569620"/>
                    <a:pt x="396367" y="569061"/>
                  </a:cubicBezTo>
                  <a:cubicBezTo>
                    <a:pt x="395998" y="568413"/>
                    <a:pt x="394881" y="568299"/>
                    <a:pt x="394169" y="567944"/>
                  </a:cubicBezTo>
                  <a:cubicBezTo>
                    <a:pt x="392938" y="567385"/>
                    <a:pt x="391960" y="566585"/>
                    <a:pt x="390982" y="565670"/>
                  </a:cubicBezTo>
                  <a:cubicBezTo>
                    <a:pt x="389991" y="564845"/>
                    <a:pt x="388823" y="563460"/>
                    <a:pt x="389178" y="562013"/>
                  </a:cubicBezTo>
                  <a:cubicBezTo>
                    <a:pt x="389597" y="560527"/>
                    <a:pt x="392239" y="560298"/>
                    <a:pt x="393458" y="560946"/>
                  </a:cubicBezTo>
                  <a:cubicBezTo>
                    <a:pt x="394639" y="561492"/>
                    <a:pt x="394792" y="563029"/>
                    <a:pt x="395249" y="564019"/>
                  </a:cubicBezTo>
                  <a:cubicBezTo>
                    <a:pt x="395998" y="565594"/>
                    <a:pt x="396989" y="566039"/>
                    <a:pt x="398665" y="566585"/>
                  </a:cubicBezTo>
                  <a:cubicBezTo>
                    <a:pt x="400113" y="567016"/>
                    <a:pt x="400938" y="567740"/>
                    <a:pt x="401688" y="565937"/>
                  </a:cubicBezTo>
                  <a:cubicBezTo>
                    <a:pt x="402450" y="564019"/>
                    <a:pt x="401980" y="562698"/>
                    <a:pt x="400253" y="561251"/>
                  </a:cubicBezTo>
                  <a:cubicBezTo>
                    <a:pt x="397700" y="559181"/>
                    <a:pt x="395300" y="558330"/>
                    <a:pt x="395363" y="554736"/>
                  </a:cubicBezTo>
                  <a:cubicBezTo>
                    <a:pt x="395439" y="552272"/>
                    <a:pt x="397243" y="551116"/>
                    <a:pt x="399592" y="551078"/>
                  </a:cubicBezTo>
                  <a:cubicBezTo>
                    <a:pt x="401116" y="551078"/>
                    <a:pt x="403072" y="551078"/>
                    <a:pt x="404444" y="551967"/>
                  </a:cubicBezTo>
                  <a:cubicBezTo>
                    <a:pt x="405028" y="552348"/>
                    <a:pt x="405434" y="552945"/>
                    <a:pt x="406006" y="553415"/>
                  </a:cubicBezTo>
                  <a:cubicBezTo>
                    <a:pt x="408050" y="554837"/>
                    <a:pt x="414743" y="559015"/>
                    <a:pt x="415810" y="554621"/>
                  </a:cubicBezTo>
                  <a:cubicBezTo>
                    <a:pt x="416471" y="551497"/>
                    <a:pt x="413816" y="549998"/>
                    <a:pt x="411213" y="548970"/>
                  </a:cubicBezTo>
                  <a:cubicBezTo>
                    <a:pt x="409117" y="548170"/>
                    <a:pt x="406984" y="546963"/>
                    <a:pt x="404977" y="545909"/>
                  </a:cubicBezTo>
                  <a:cubicBezTo>
                    <a:pt x="403415" y="545172"/>
                    <a:pt x="401828" y="544233"/>
                    <a:pt x="402120" y="542264"/>
                  </a:cubicBezTo>
                  <a:cubicBezTo>
                    <a:pt x="402450" y="540296"/>
                    <a:pt x="405028" y="539877"/>
                    <a:pt x="406615" y="540727"/>
                  </a:cubicBezTo>
                  <a:cubicBezTo>
                    <a:pt x="408787" y="541807"/>
                    <a:pt x="410616" y="543801"/>
                    <a:pt x="412864" y="544906"/>
                  </a:cubicBezTo>
                  <a:cubicBezTo>
                    <a:pt x="414286" y="545693"/>
                    <a:pt x="417588" y="548170"/>
                    <a:pt x="418680" y="546125"/>
                  </a:cubicBezTo>
                  <a:cubicBezTo>
                    <a:pt x="421068" y="545871"/>
                    <a:pt x="421208" y="542302"/>
                    <a:pt x="420458" y="540435"/>
                  </a:cubicBezTo>
                  <a:cubicBezTo>
                    <a:pt x="419976" y="539483"/>
                    <a:pt x="418198" y="537832"/>
                    <a:pt x="419785" y="536968"/>
                  </a:cubicBezTo>
                  <a:cubicBezTo>
                    <a:pt x="420484" y="536498"/>
                    <a:pt x="421208" y="537527"/>
                    <a:pt x="422046" y="536841"/>
                  </a:cubicBezTo>
                  <a:cubicBezTo>
                    <a:pt x="423049" y="535825"/>
                    <a:pt x="422998" y="532701"/>
                    <a:pt x="422351" y="531469"/>
                  </a:cubicBezTo>
                  <a:cubicBezTo>
                    <a:pt x="421170" y="529056"/>
                    <a:pt x="419188" y="530517"/>
                    <a:pt x="417296" y="529793"/>
                  </a:cubicBezTo>
                  <a:cubicBezTo>
                    <a:pt x="416420" y="529526"/>
                    <a:pt x="416471" y="529196"/>
                    <a:pt x="415963" y="528675"/>
                  </a:cubicBezTo>
                  <a:cubicBezTo>
                    <a:pt x="414959" y="527392"/>
                    <a:pt x="414972" y="527519"/>
                    <a:pt x="413207" y="527519"/>
                  </a:cubicBezTo>
                  <a:cubicBezTo>
                    <a:pt x="412051" y="527519"/>
                    <a:pt x="410552" y="527786"/>
                    <a:pt x="409524" y="527088"/>
                  </a:cubicBezTo>
                  <a:cubicBezTo>
                    <a:pt x="408813" y="526592"/>
                    <a:pt x="408330" y="525564"/>
                    <a:pt x="407492" y="525005"/>
                  </a:cubicBezTo>
                  <a:cubicBezTo>
                    <a:pt x="406361" y="524281"/>
                    <a:pt x="404761" y="522960"/>
                    <a:pt x="405485" y="521119"/>
                  </a:cubicBezTo>
                  <a:cubicBezTo>
                    <a:pt x="406082" y="519493"/>
                    <a:pt x="408711" y="519976"/>
                    <a:pt x="410210" y="520039"/>
                  </a:cubicBezTo>
                  <a:cubicBezTo>
                    <a:pt x="413321" y="520128"/>
                    <a:pt x="416115" y="519417"/>
                    <a:pt x="419188" y="519531"/>
                  </a:cubicBezTo>
                  <a:cubicBezTo>
                    <a:pt x="420535" y="519607"/>
                    <a:pt x="421792" y="519277"/>
                    <a:pt x="423049" y="519074"/>
                  </a:cubicBezTo>
                  <a:cubicBezTo>
                    <a:pt x="423786" y="518972"/>
                    <a:pt x="424218" y="519150"/>
                    <a:pt x="424738" y="518756"/>
                  </a:cubicBezTo>
                  <a:cubicBezTo>
                    <a:pt x="427672" y="516216"/>
                    <a:pt x="428256" y="513981"/>
                    <a:pt x="426948" y="509930"/>
                  </a:cubicBezTo>
                  <a:cubicBezTo>
                    <a:pt x="426046" y="507225"/>
                    <a:pt x="423151" y="505866"/>
                    <a:pt x="421982" y="503199"/>
                  </a:cubicBezTo>
                  <a:cubicBezTo>
                    <a:pt x="420725" y="500367"/>
                    <a:pt x="421551" y="497014"/>
                    <a:pt x="422046" y="494411"/>
                  </a:cubicBezTo>
                  <a:cubicBezTo>
                    <a:pt x="422440" y="492556"/>
                    <a:pt x="422109" y="490512"/>
                    <a:pt x="424027" y="490054"/>
                  </a:cubicBezTo>
                  <a:cubicBezTo>
                    <a:pt x="426669" y="489318"/>
                    <a:pt x="425754" y="491502"/>
                    <a:pt x="427088" y="492264"/>
                  </a:cubicBezTo>
                  <a:cubicBezTo>
                    <a:pt x="429844" y="493547"/>
                    <a:pt x="428904" y="490880"/>
                    <a:pt x="430999" y="490880"/>
                  </a:cubicBezTo>
                  <a:cubicBezTo>
                    <a:pt x="433158" y="491070"/>
                    <a:pt x="432701" y="493674"/>
                    <a:pt x="433285" y="495185"/>
                  </a:cubicBezTo>
                  <a:cubicBezTo>
                    <a:pt x="435356" y="500595"/>
                    <a:pt x="439369" y="495655"/>
                    <a:pt x="441515" y="492518"/>
                  </a:cubicBezTo>
                  <a:cubicBezTo>
                    <a:pt x="443877" y="489102"/>
                    <a:pt x="445096" y="486460"/>
                    <a:pt x="444944" y="482320"/>
                  </a:cubicBezTo>
                  <a:cubicBezTo>
                    <a:pt x="444677" y="478853"/>
                    <a:pt x="444728" y="475996"/>
                    <a:pt x="448665" y="474535"/>
                  </a:cubicBezTo>
                  <a:cubicBezTo>
                    <a:pt x="449732" y="474167"/>
                    <a:pt x="448957" y="473125"/>
                    <a:pt x="450469" y="473913"/>
                  </a:cubicBezTo>
                  <a:cubicBezTo>
                    <a:pt x="451535" y="474370"/>
                    <a:pt x="451650" y="476885"/>
                    <a:pt x="452564" y="477735"/>
                  </a:cubicBezTo>
                  <a:cubicBezTo>
                    <a:pt x="454279" y="479412"/>
                    <a:pt x="457047" y="479412"/>
                    <a:pt x="458304" y="477405"/>
                  </a:cubicBezTo>
                  <a:cubicBezTo>
                    <a:pt x="459486" y="475653"/>
                    <a:pt x="457466" y="473735"/>
                    <a:pt x="461124" y="474840"/>
                  </a:cubicBezTo>
                  <a:cubicBezTo>
                    <a:pt x="463588" y="475564"/>
                    <a:pt x="463931" y="477824"/>
                    <a:pt x="463931" y="480136"/>
                  </a:cubicBezTo>
                  <a:cubicBezTo>
                    <a:pt x="466877" y="481126"/>
                    <a:pt x="467753" y="476377"/>
                    <a:pt x="468426" y="474370"/>
                  </a:cubicBezTo>
                  <a:cubicBezTo>
                    <a:pt x="471665" y="474573"/>
                    <a:pt x="471779" y="477672"/>
                    <a:pt x="475208" y="476478"/>
                  </a:cubicBezTo>
                  <a:cubicBezTo>
                    <a:pt x="476897" y="475856"/>
                    <a:pt x="480123" y="473316"/>
                    <a:pt x="480453" y="471373"/>
                  </a:cubicBezTo>
                  <a:cubicBezTo>
                    <a:pt x="480707" y="469595"/>
                    <a:pt x="478777" y="466890"/>
                    <a:pt x="478142" y="465277"/>
                  </a:cubicBezTo>
                  <a:cubicBezTo>
                    <a:pt x="477748" y="464286"/>
                    <a:pt x="477291" y="463169"/>
                    <a:pt x="477367" y="462153"/>
                  </a:cubicBezTo>
                  <a:cubicBezTo>
                    <a:pt x="477367" y="461518"/>
                    <a:pt x="477596" y="460997"/>
                    <a:pt x="477596" y="460400"/>
                  </a:cubicBezTo>
                  <a:cubicBezTo>
                    <a:pt x="477697" y="459638"/>
                    <a:pt x="477596" y="458774"/>
                    <a:pt x="477900" y="457923"/>
                  </a:cubicBezTo>
                  <a:cubicBezTo>
                    <a:pt x="478358" y="456768"/>
                    <a:pt x="478967" y="456806"/>
                    <a:pt x="480301" y="457136"/>
                  </a:cubicBezTo>
                  <a:cubicBezTo>
                    <a:pt x="482485" y="457695"/>
                    <a:pt x="481926" y="459079"/>
                    <a:pt x="482003" y="460959"/>
                  </a:cubicBezTo>
                  <a:cubicBezTo>
                    <a:pt x="484581" y="461632"/>
                    <a:pt x="484378" y="460108"/>
                    <a:pt x="485330" y="458127"/>
                  </a:cubicBezTo>
                  <a:cubicBezTo>
                    <a:pt x="485914" y="457060"/>
                    <a:pt x="486498" y="457060"/>
                    <a:pt x="487387" y="456577"/>
                  </a:cubicBezTo>
                  <a:cubicBezTo>
                    <a:pt x="489026" y="455650"/>
                    <a:pt x="489026" y="453644"/>
                    <a:pt x="490308" y="452666"/>
                  </a:cubicBezTo>
                  <a:cubicBezTo>
                    <a:pt x="490994" y="452158"/>
                    <a:pt x="491388" y="452272"/>
                    <a:pt x="491680" y="451510"/>
                  </a:cubicBezTo>
                  <a:cubicBezTo>
                    <a:pt x="491782" y="451078"/>
                    <a:pt x="491680" y="450062"/>
                    <a:pt x="491578" y="449592"/>
                  </a:cubicBezTo>
                  <a:cubicBezTo>
                    <a:pt x="489585" y="449160"/>
                    <a:pt x="487057" y="448729"/>
                    <a:pt x="486981" y="446493"/>
                  </a:cubicBezTo>
                  <a:cubicBezTo>
                    <a:pt x="486918" y="444817"/>
                    <a:pt x="487565" y="443776"/>
                    <a:pt x="488772" y="442963"/>
                  </a:cubicBezTo>
                  <a:cubicBezTo>
                    <a:pt x="490258" y="442023"/>
                    <a:pt x="491782" y="440956"/>
                    <a:pt x="493649" y="442074"/>
                  </a:cubicBezTo>
                  <a:cubicBezTo>
                    <a:pt x="494855" y="442836"/>
                    <a:pt x="494855" y="444588"/>
                    <a:pt x="495973" y="445566"/>
                  </a:cubicBezTo>
                  <a:cubicBezTo>
                    <a:pt x="496976" y="446455"/>
                    <a:pt x="497751" y="445833"/>
                    <a:pt x="498767" y="446265"/>
                  </a:cubicBezTo>
                  <a:cubicBezTo>
                    <a:pt x="501167" y="447281"/>
                    <a:pt x="499579" y="449364"/>
                    <a:pt x="498360" y="450354"/>
                  </a:cubicBezTo>
                  <a:cubicBezTo>
                    <a:pt x="496963" y="451510"/>
                    <a:pt x="494944" y="451891"/>
                    <a:pt x="494461" y="453783"/>
                  </a:cubicBezTo>
                  <a:cubicBezTo>
                    <a:pt x="494284" y="454533"/>
                    <a:pt x="494423" y="455231"/>
                    <a:pt x="494309" y="456082"/>
                  </a:cubicBezTo>
                  <a:cubicBezTo>
                    <a:pt x="494195" y="457136"/>
                    <a:pt x="493547" y="457136"/>
                    <a:pt x="493064" y="458063"/>
                  </a:cubicBezTo>
                  <a:cubicBezTo>
                    <a:pt x="491680" y="460222"/>
                    <a:pt x="495973" y="465950"/>
                    <a:pt x="497751" y="467283"/>
                  </a:cubicBezTo>
                  <a:cubicBezTo>
                    <a:pt x="500608" y="469417"/>
                    <a:pt x="502881" y="466991"/>
                    <a:pt x="502805" y="463562"/>
                  </a:cubicBezTo>
                  <a:cubicBezTo>
                    <a:pt x="502805" y="461454"/>
                    <a:pt x="501027" y="458520"/>
                    <a:pt x="503097" y="456806"/>
                  </a:cubicBezTo>
                  <a:cubicBezTo>
                    <a:pt x="506158" y="454279"/>
                    <a:pt x="507111" y="458393"/>
                    <a:pt x="506374" y="460781"/>
                  </a:cubicBezTo>
                  <a:cubicBezTo>
                    <a:pt x="505637" y="463042"/>
                    <a:pt x="503466" y="465137"/>
                    <a:pt x="506628" y="466686"/>
                  </a:cubicBezTo>
                  <a:cubicBezTo>
                    <a:pt x="507898" y="467220"/>
                    <a:pt x="509473" y="466725"/>
                    <a:pt x="510755" y="467067"/>
                  </a:cubicBezTo>
                  <a:cubicBezTo>
                    <a:pt x="511746" y="467283"/>
                    <a:pt x="513270" y="468807"/>
                    <a:pt x="514451" y="467918"/>
                  </a:cubicBezTo>
                  <a:cubicBezTo>
                    <a:pt x="515861" y="466890"/>
                    <a:pt x="514819" y="463003"/>
                    <a:pt x="516483" y="461518"/>
                  </a:cubicBezTo>
                  <a:cubicBezTo>
                    <a:pt x="517690" y="460400"/>
                    <a:pt x="519887" y="460146"/>
                    <a:pt x="521042" y="461378"/>
                  </a:cubicBezTo>
                  <a:cubicBezTo>
                    <a:pt x="522097" y="462534"/>
                    <a:pt x="521373" y="463461"/>
                    <a:pt x="521741" y="464718"/>
                  </a:cubicBezTo>
                  <a:cubicBezTo>
                    <a:pt x="522097" y="465950"/>
                    <a:pt x="521919" y="467029"/>
                    <a:pt x="523976" y="466623"/>
                  </a:cubicBezTo>
                  <a:cubicBezTo>
                    <a:pt x="526135" y="466166"/>
                    <a:pt x="527545" y="462534"/>
                    <a:pt x="529018" y="460959"/>
                  </a:cubicBezTo>
                  <a:cubicBezTo>
                    <a:pt x="531622" y="458254"/>
                    <a:pt x="534162" y="458393"/>
                    <a:pt x="537578" y="458597"/>
                  </a:cubicBezTo>
                  <a:cubicBezTo>
                    <a:pt x="538467" y="455866"/>
                    <a:pt x="538099" y="452920"/>
                    <a:pt x="535533" y="451802"/>
                  </a:cubicBezTo>
                  <a:cubicBezTo>
                    <a:pt x="534009" y="451243"/>
                    <a:pt x="531888" y="451929"/>
                    <a:pt x="530898" y="450354"/>
                  </a:cubicBezTo>
                  <a:cubicBezTo>
                    <a:pt x="530453" y="449592"/>
                    <a:pt x="530809" y="447459"/>
                    <a:pt x="531304" y="446976"/>
                  </a:cubicBezTo>
                  <a:cubicBezTo>
                    <a:pt x="533908" y="444677"/>
                    <a:pt x="536917" y="448767"/>
                    <a:pt x="538327" y="450062"/>
                  </a:cubicBezTo>
                  <a:cubicBezTo>
                    <a:pt x="538988" y="450735"/>
                    <a:pt x="538924" y="451370"/>
                    <a:pt x="540029" y="451434"/>
                  </a:cubicBezTo>
                  <a:cubicBezTo>
                    <a:pt x="541896" y="451510"/>
                    <a:pt x="541655" y="449237"/>
                    <a:pt x="543191" y="448805"/>
                  </a:cubicBezTo>
                  <a:cubicBezTo>
                    <a:pt x="546912" y="447751"/>
                    <a:pt x="545109" y="452526"/>
                    <a:pt x="546214" y="453745"/>
                  </a:cubicBezTo>
                  <a:cubicBezTo>
                    <a:pt x="549313" y="457314"/>
                    <a:pt x="553580" y="449326"/>
                    <a:pt x="554774" y="447713"/>
                  </a:cubicBezTo>
                  <a:cubicBezTo>
                    <a:pt x="555104" y="447230"/>
                    <a:pt x="555752" y="447281"/>
                    <a:pt x="556069" y="446798"/>
                  </a:cubicBezTo>
                  <a:cubicBezTo>
                    <a:pt x="556742" y="445706"/>
                    <a:pt x="556399" y="444373"/>
                    <a:pt x="556513" y="443179"/>
                  </a:cubicBezTo>
                  <a:cubicBezTo>
                    <a:pt x="556513" y="441947"/>
                    <a:pt x="556183" y="441134"/>
                    <a:pt x="557301" y="440359"/>
                  </a:cubicBezTo>
                  <a:cubicBezTo>
                    <a:pt x="558101" y="439635"/>
                    <a:pt x="561213" y="439750"/>
                    <a:pt x="562165" y="440105"/>
                  </a:cubicBezTo>
                  <a:cubicBezTo>
                    <a:pt x="562876" y="440359"/>
                    <a:pt x="563968" y="441985"/>
                    <a:pt x="564426" y="442023"/>
                  </a:cubicBezTo>
                  <a:cubicBezTo>
                    <a:pt x="567867" y="442747"/>
                    <a:pt x="566978" y="436473"/>
                    <a:pt x="567575" y="434327"/>
                  </a:cubicBezTo>
                  <a:cubicBezTo>
                    <a:pt x="568198" y="432358"/>
                    <a:pt x="568490" y="430872"/>
                    <a:pt x="567969" y="428866"/>
                  </a:cubicBezTo>
                  <a:cubicBezTo>
                    <a:pt x="567867" y="428040"/>
                    <a:pt x="567385" y="426885"/>
                    <a:pt x="567969" y="426212"/>
                  </a:cubicBezTo>
                  <a:cubicBezTo>
                    <a:pt x="568579" y="425538"/>
                    <a:pt x="569722" y="425907"/>
                    <a:pt x="570306" y="425348"/>
                  </a:cubicBezTo>
                  <a:cubicBezTo>
                    <a:pt x="571246" y="424319"/>
                    <a:pt x="571131" y="422541"/>
                    <a:pt x="572439" y="421817"/>
                  </a:cubicBezTo>
                  <a:cubicBezTo>
                    <a:pt x="573709" y="420966"/>
                    <a:pt x="575348" y="422021"/>
                    <a:pt x="576719" y="421563"/>
                  </a:cubicBezTo>
                  <a:cubicBezTo>
                    <a:pt x="579729" y="420738"/>
                    <a:pt x="577989" y="418477"/>
                    <a:pt x="579539" y="416902"/>
                  </a:cubicBezTo>
                  <a:cubicBezTo>
                    <a:pt x="581888" y="414604"/>
                    <a:pt x="584314" y="418363"/>
                    <a:pt x="584276" y="413016"/>
                  </a:cubicBezTo>
                  <a:cubicBezTo>
                    <a:pt x="584200" y="412153"/>
                    <a:pt x="583717" y="410476"/>
                    <a:pt x="583984" y="409727"/>
                  </a:cubicBezTo>
                  <a:cubicBezTo>
                    <a:pt x="584682" y="407974"/>
                    <a:pt x="586422" y="408901"/>
                    <a:pt x="587413" y="408089"/>
                  </a:cubicBezTo>
                  <a:cubicBezTo>
                    <a:pt x="590219" y="406044"/>
                    <a:pt x="587248" y="403136"/>
                    <a:pt x="591464" y="402844"/>
                  </a:cubicBezTo>
                  <a:cubicBezTo>
                    <a:pt x="592797" y="402844"/>
                    <a:pt x="593979" y="403593"/>
                    <a:pt x="594690" y="402513"/>
                  </a:cubicBezTo>
                  <a:cubicBezTo>
                    <a:pt x="595287" y="401726"/>
                    <a:pt x="594474" y="399719"/>
                    <a:pt x="594690" y="398653"/>
                  </a:cubicBezTo>
                  <a:cubicBezTo>
                    <a:pt x="595541" y="395528"/>
                    <a:pt x="597408" y="397243"/>
                    <a:pt x="600087" y="396417"/>
                  </a:cubicBezTo>
                  <a:cubicBezTo>
                    <a:pt x="603173" y="395452"/>
                    <a:pt x="600938" y="392061"/>
                    <a:pt x="603059" y="390575"/>
                  </a:cubicBezTo>
                  <a:cubicBezTo>
                    <a:pt x="605878" y="388708"/>
                    <a:pt x="608825" y="392722"/>
                    <a:pt x="610095" y="388569"/>
                  </a:cubicBezTo>
                  <a:cubicBezTo>
                    <a:pt x="610539" y="387070"/>
                    <a:pt x="609688" y="387070"/>
                    <a:pt x="611060" y="386295"/>
                  </a:cubicBezTo>
                  <a:cubicBezTo>
                    <a:pt x="612101" y="385838"/>
                    <a:pt x="614146" y="386689"/>
                    <a:pt x="615454" y="386562"/>
                  </a:cubicBezTo>
                  <a:cubicBezTo>
                    <a:pt x="615746" y="382320"/>
                    <a:pt x="613295" y="381050"/>
                    <a:pt x="610654" y="378485"/>
                  </a:cubicBezTo>
                  <a:cubicBezTo>
                    <a:pt x="609130" y="376910"/>
                    <a:pt x="609625" y="377240"/>
                    <a:pt x="610425" y="375234"/>
                  </a:cubicBezTo>
                  <a:cubicBezTo>
                    <a:pt x="611060" y="373646"/>
                    <a:pt x="611098" y="372300"/>
                    <a:pt x="611251" y="370662"/>
                  </a:cubicBezTo>
                  <a:cubicBezTo>
                    <a:pt x="611352" y="368998"/>
                    <a:pt x="612025" y="366636"/>
                    <a:pt x="611251" y="365150"/>
                  </a:cubicBezTo>
                  <a:cubicBezTo>
                    <a:pt x="610463" y="363664"/>
                    <a:pt x="608380" y="363105"/>
                    <a:pt x="607313" y="361696"/>
                  </a:cubicBezTo>
                  <a:cubicBezTo>
                    <a:pt x="605421" y="359283"/>
                    <a:pt x="604100" y="353479"/>
                    <a:pt x="608457" y="353745"/>
                  </a:cubicBezTo>
                  <a:cubicBezTo>
                    <a:pt x="612254" y="353949"/>
                    <a:pt x="611543" y="355790"/>
                    <a:pt x="612025" y="358648"/>
                  </a:cubicBezTo>
                  <a:cubicBezTo>
                    <a:pt x="613143" y="364947"/>
                    <a:pt x="618502" y="363905"/>
                    <a:pt x="623188" y="366560"/>
                  </a:cubicBezTo>
                  <a:cubicBezTo>
                    <a:pt x="622554" y="368579"/>
                    <a:pt x="618426" y="371703"/>
                    <a:pt x="620293" y="374243"/>
                  </a:cubicBezTo>
                  <a:cubicBezTo>
                    <a:pt x="620814" y="374942"/>
                    <a:pt x="622477" y="375056"/>
                    <a:pt x="623188" y="375615"/>
                  </a:cubicBezTo>
                  <a:cubicBezTo>
                    <a:pt x="623824" y="376212"/>
                    <a:pt x="623976" y="377837"/>
                    <a:pt x="624903" y="378256"/>
                  </a:cubicBezTo>
                  <a:cubicBezTo>
                    <a:pt x="628014" y="379641"/>
                    <a:pt x="628167" y="374078"/>
                    <a:pt x="631266" y="377634"/>
                  </a:cubicBezTo>
                  <a:cubicBezTo>
                    <a:pt x="631926" y="378523"/>
                    <a:pt x="631266" y="379158"/>
                    <a:pt x="632561" y="379844"/>
                  </a:cubicBezTo>
                  <a:cubicBezTo>
                    <a:pt x="634276" y="380669"/>
                    <a:pt x="637070" y="379844"/>
                    <a:pt x="637387" y="377837"/>
                  </a:cubicBezTo>
                  <a:cubicBezTo>
                    <a:pt x="638670" y="378485"/>
                    <a:pt x="640842" y="380441"/>
                    <a:pt x="642569" y="379336"/>
                  </a:cubicBezTo>
                  <a:cubicBezTo>
                    <a:pt x="643648" y="378663"/>
                    <a:pt x="643445" y="376809"/>
                    <a:pt x="643851" y="375754"/>
                  </a:cubicBezTo>
                  <a:cubicBezTo>
                    <a:pt x="645121" y="372592"/>
                    <a:pt x="647293" y="371741"/>
                    <a:pt x="650798" y="372592"/>
                  </a:cubicBezTo>
                  <a:cubicBezTo>
                    <a:pt x="654075" y="373316"/>
                    <a:pt x="653846" y="376212"/>
                    <a:pt x="655713" y="378256"/>
                  </a:cubicBezTo>
                  <a:cubicBezTo>
                    <a:pt x="657644" y="380441"/>
                    <a:pt x="663422" y="381304"/>
                    <a:pt x="665568" y="379336"/>
                  </a:cubicBezTo>
                  <a:cubicBezTo>
                    <a:pt x="667651" y="377507"/>
                    <a:pt x="666724" y="372071"/>
                    <a:pt x="670140" y="371894"/>
                  </a:cubicBezTo>
                  <a:cubicBezTo>
                    <a:pt x="673455" y="371703"/>
                    <a:pt x="674128" y="376212"/>
                    <a:pt x="676681" y="371995"/>
                  </a:cubicBezTo>
                  <a:cubicBezTo>
                    <a:pt x="677811" y="370065"/>
                    <a:pt x="677329" y="369468"/>
                    <a:pt x="679627" y="368769"/>
                  </a:cubicBezTo>
                  <a:cubicBezTo>
                    <a:pt x="682904" y="367792"/>
                    <a:pt x="685253" y="369798"/>
                    <a:pt x="688149" y="370281"/>
                  </a:cubicBezTo>
                  <a:cubicBezTo>
                    <a:pt x="692327" y="370840"/>
                    <a:pt x="691273" y="365874"/>
                    <a:pt x="694702" y="364896"/>
                  </a:cubicBezTo>
                  <a:cubicBezTo>
                    <a:pt x="698576" y="363829"/>
                    <a:pt x="694410" y="358787"/>
                    <a:pt x="700697" y="360756"/>
                  </a:cubicBezTo>
                  <a:cubicBezTo>
                    <a:pt x="702183" y="361175"/>
                    <a:pt x="702068" y="361950"/>
                    <a:pt x="703072" y="362585"/>
                  </a:cubicBezTo>
                  <a:cubicBezTo>
                    <a:pt x="704570" y="363474"/>
                    <a:pt x="707732" y="363905"/>
                    <a:pt x="709358" y="362966"/>
                  </a:cubicBezTo>
                  <a:cubicBezTo>
                    <a:pt x="710844" y="361950"/>
                    <a:pt x="710336" y="359346"/>
                    <a:pt x="711212" y="358749"/>
                  </a:cubicBezTo>
                  <a:cubicBezTo>
                    <a:pt x="712495" y="357974"/>
                    <a:pt x="713663" y="359587"/>
                    <a:pt x="714717" y="360070"/>
                  </a:cubicBezTo>
                  <a:cubicBezTo>
                    <a:pt x="715975" y="360578"/>
                    <a:pt x="718032" y="360959"/>
                    <a:pt x="719239" y="360235"/>
                  </a:cubicBezTo>
                  <a:cubicBezTo>
                    <a:pt x="720686" y="359473"/>
                    <a:pt x="720636" y="357035"/>
                    <a:pt x="722236" y="356781"/>
                  </a:cubicBezTo>
                  <a:cubicBezTo>
                    <a:pt x="725246" y="356222"/>
                    <a:pt x="723544" y="360146"/>
                    <a:pt x="726401" y="359765"/>
                  </a:cubicBezTo>
                  <a:cubicBezTo>
                    <a:pt x="731164" y="359244"/>
                    <a:pt x="727557" y="352247"/>
                    <a:pt x="732764" y="352590"/>
                  </a:cubicBezTo>
                  <a:cubicBezTo>
                    <a:pt x="736142" y="352793"/>
                    <a:pt x="742175" y="356679"/>
                    <a:pt x="741807" y="350659"/>
                  </a:cubicBezTo>
                  <a:cubicBezTo>
                    <a:pt x="741705" y="348411"/>
                    <a:pt x="738047" y="344297"/>
                    <a:pt x="741514" y="343141"/>
                  </a:cubicBezTo>
                  <a:cubicBezTo>
                    <a:pt x="745642" y="341947"/>
                    <a:pt x="745642" y="347294"/>
                    <a:pt x="748093" y="347929"/>
                  </a:cubicBezTo>
                  <a:close/>
                  <a:moveTo>
                    <a:pt x="749287" y="255295"/>
                  </a:moveTo>
                  <a:cubicBezTo>
                    <a:pt x="747534" y="254939"/>
                    <a:pt x="745489" y="255371"/>
                    <a:pt x="743927" y="255892"/>
                  </a:cubicBezTo>
                  <a:cubicBezTo>
                    <a:pt x="742213" y="256451"/>
                    <a:pt x="740994" y="257213"/>
                    <a:pt x="740130" y="258699"/>
                  </a:cubicBezTo>
                  <a:cubicBezTo>
                    <a:pt x="738847" y="260794"/>
                    <a:pt x="738352" y="260756"/>
                    <a:pt x="735736" y="260756"/>
                  </a:cubicBezTo>
                  <a:cubicBezTo>
                    <a:pt x="733552" y="260794"/>
                    <a:pt x="730834" y="259562"/>
                    <a:pt x="728713" y="260273"/>
                  </a:cubicBezTo>
                  <a:cubicBezTo>
                    <a:pt x="727329" y="260794"/>
                    <a:pt x="726922" y="262255"/>
                    <a:pt x="725690" y="262902"/>
                  </a:cubicBezTo>
                  <a:cubicBezTo>
                    <a:pt x="722884" y="264477"/>
                    <a:pt x="718807" y="263105"/>
                    <a:pt x="717257" y="266560"/>
                  </a:cubicBezTo>
                  <a:cubicBezTo>
                    <a:pt x="716673" y="268147"/>
                    <a:pt x="716762" y="269608"/>
                    <a:pt x="715086" y="270027"/>
                  </a:cubicBezTo>
                  <a:cubicBezTo>
                    <a:pt x="713193" y="270687"/>
                    <a:pt x="711047" y="270421"/>
                    <a:pt x="709206" y="271284"/>
                  </a:cubicBezTo>
                  <a:cubicBezTo>
                    <a:pt x="706945" y="272300"/>
                    <a:pt x="706882" y="273888"/>
                    <a:pt x="707618" y="276021"/>
                  </a:cubicBezTo>
                  <a:cubicBezTo>
                    <a:pt x="708342" y="277977"/>
                    <a:pt x="708723" y="277799"/>
                    <a:pt x="710755" y="278028"/>
                  </a:cubicBezTo>
                  <a:cubicBezTo>
                    <a:pt x="711606" y="278168"/>
                    <a:pt x="712495" y="278168"/>
                    <a:pt x="713422" y="278168"/>
                  </a:cubicBezTo>
                  <a:cubicBezTo>
                    <a:pt x="715606" y="277545"/>
                    <a:pt x="718248" y="277469"/>
                    <a:pt x="720750" y="276606"/>
                  </a:cubicBezTo>
                  <a:cubicBezTo>
                    <a:pt x="722795" y="276021"/>
                    <a:pt x="724890" y="276186"/>
                    <a:pt x="727049" y="276186"/>
                  </a:cubicBezTo>
                  <a:cubicBezTo>
                    <a:pt x="729627" y="276186"/>
                    <a:pt x="731989" y="275894"/>
                    <a:pt x="734441" y="275666"/>
                  </a:cubicBezTo>
                  <a:cubicBezTo>
                    <a:pt x="738454" y="275234"/>
                    <a:pt x="742581" y="275755"/>
                    <a:pt x="746721" y="275107"/>
                  </a:cubicBezTo>
                  <a:cubicBezTo>
                    <a:pt x="749465" y="274701"/>
                    <a:pt x="752106" y="274345"/>
                    <a:pt x="754824" y="273951"/>
                  </a:cubicBezTo>
                  <a:cubicBezTo>
                    <a:pt x="757809" y="273583"/>
                    <a:pt x="758444" y="272884"/>
                    <a:pt x="758444" y="269722"/>
                  </a:cubicBezTo>
                  <a:cubicBezTo>
                    <a:pt x="758444" y="267220"/>
                    <a:pt x="759218" y="263144"/>
                    <a:pt x="757986" y="260832"/>
                  </a:cubicBezTo>
                  <a:cubicBezTo>
                    <a:pt x="756678" y="258368"/>
                    <a:pt x="751814" y="255892"/>
                    <a:pt x="749287" y="255295"/>
                  </a:cubicBezTo>
                  <a:close/>
                  <a:moveTo>
                    <a:pt x="5829" y="976782"/>
                  </a:moveTo>
                  <a:cubicBezTo>
                    <a:pt x="6959" y="976223"/>
                    <a:pt x="7480" y="974483"/>
                    <a:pt x="8547" y="973848"/>
                  </a:cubicBezTo>
                  <a:cubicBezTo>
                    <a:pt x="10922" y="972439"/>
                    <a:pt x="12941" y="973175"/>
                    <a:pt x="14643" y="970343"/>
                  </a:cubicBezTo>
                  <a:cubicBezTo>
                    <a:pt x="15430" y="969200"/>
                    <a:pt x="15633" y="968082"/>
                    <a:pt x="16891" y="967333"/>
                  </a:cubicBezTo>
                  <a:cubicBezTo>
                    <a:pt x="18732" y="966330"/>
                    <a:pt x="21297" y="967181"/>
                    <a:pt x="23215" y="966622"/>
                  </a:cubicBezTo>
                  <a:cubicBezTo>
                    <a:pt x="24307" y="966444"/>
                    <a:pt x="27381" y="965771"/>
                    <a:pt x="28181" y="965250"/>
                  </a:cubicBezTo>
                  <a:cubicBezTo>
                    <a:pt x="29337" y="964539"/>
                    <a:pt x="29133" y="963282"/>
                    <a:pt x="29591" y="961974"/>
                  </a:cubicBezTo>
                  <a:cubicBezTo>
                    <a:pt x="30467" y="959078"/>
                    <a:pt x="33642" y="959370"/>
                    <a:pt x="35572" y="957326"/>
                  </a:cubicBezTo>
                  <a:cubicBezTo>
                    <a:pt x="36639" y="956284"/>
                    <a:pt x="39141" y="952233"/>
                    <a:pt x="39344" y="950709"/>
                  </a:cubicBezTo>
                  <a:cubicBezTo>
                    <a:pt x="39852" y="946531"/>
                    <a:pt x="32550" y="949591"/>
                    <a:pt x="33883" y="945235"/>
                  </a:cubicBezTo>
                  <a:cubicBezTo>
                    <a:pt x="35293" y="945121"/>
                    <a:pt x="36855" y="945388"/>
                    <a:pt x="38176" y="945007"/>
                  </a:cubicBezTo>
                  <a:cubicBezTo>
                    <a:pt x="38125" y="941324"/>
                    <a:pt x="38023" y="940142"/>
                    <a:pt x="33794" y="940066"/>
                  </a:cubicBezTo>
                  <a:cubicBezTo>
                    <a:pt x="32397" y="940066"/>
                    <a:pt x="28079" y="940701"/>
                    <a:pt x="27470" y="938834"/>
                  </a:cubicBezTo>
                  <a:cubicBezTo>
                    <a:pt x="26758" y="936942"/>
                    <a:pt x="28879" y="937272"/>
                    <a:pt x="30010" y="937006"/>
                  </a:cubicBezTo>
                  <a:cubicBezTo>
                    <a:pt x="33413" y="936459"/>
                    <a:pt x="35521" y="934885"/>
                    <a:pt x="37249" y="931659"/>
                  </a:cubicBezTo>
                  <a:cubicBezTo>
                    <a:pt x="39611" y="927519"/>
                    <a:pt x="37401" y="926414"/>
                    <a:pt x="33794" y="925550"/>
                  </a:cubicBezTo>
                  <a:cubicBezTo>
                    <a:pt x="33210" y="922020"/>
                    <a:pt x="36398" y="922870"/>
                    <a:pt x="38874" y="922134"/>
                  </a:cubicBezTo>
                  <a:cubicBezTo>
                    <a:pt x="40919" y="921499"/>
                    <a:pt x="46037" y="918591"/>
                    <a:pt x="45377" y="916330"/>
                  </a:cubicBezTo>
                  <a:cubicBezTo>
                    <a:pt x="41541" y="915695"/>
                    <a:pt x="35293" y="914869"/>
                    <a:pt x="35661" y="910297"/>
                  </a:cubicBezTo>
                  <a:cubicBezTo>
                    <a:pt x="37249" y="910145"/>
                    <a:pt x="38735" y="910221"/>
                    <a:pt x="40271" y="910005"/>
                  </a:cubicBezTo>
                  <a:cubicBezTo>
                    <a:pt x="41071" y="903376"/>
                    <a:pt x="32397" y="905687"/>
                    <a:pt x="28651" y="904417"/>
                  </a:cubicBezTo>
                  <a:cubicBezTo>
                    <a:pt x="28181" y="901852"/>
                    <a:pt x="31483" y="898613"/>
                    <a:pt x="26288" y="899248"/>
                  </a:cubicBezTo>
                  <a:cubicBezTo>
                    <a:pt x="22771" y="899693"/>
                    <a:pt x="22872" y="901331"/>
                    <a:pt x="20523" y="902855"/>
                  </a:cubicBezTo>
                  <a:cubicBezTo>
                    <a:pt x="19456" y="903605"/>
                    <a:pt x="17653" y="902970"/>
                    <a:pt x="16738" y="903668"/>
                  </a:cubicBezTo>
                  <a:cubicBezTo>
                    <a:pt x="16040" y="904494"/>
                    <a:pt x="16344" y="905344"/>
                    <a:pt x="16040" y="906284"/>
                  </a:cubicBezTo>
                  <a:cubicBezTo>
                    <a:pt x="15316" y="908405"/>
                    <a:pt x="13804" y="911453"/>
                    <a:pt x="11341" y="909408"/>
                  </a:cubicBezTo>
                  <a:cubicBezTo>
                    <a:pt x="10210" y="908469"/>
                    <a:pt x="10528" y="907427"/>
                    <a:pt x="8991" y="906805"/>
                  </a:cubicBezTo>
                  <a:cubicBezTo>
                    <a:pt x="7683" y="906386"/>
                    <a:pt x="6642" y="907542"/>
                    <a:pt x="5829" y="905979"/>
                  </a:cubicBezTo>
                  <a:cubicBezTo>
                    <a:pt x="4864" y="904125"/>
                    <a:pt x="6451" y="903605"/>
                    <a:pt x="7747" y="902970"/>
                  </a:cubicBezTo>
                  <a:cubicBezTo>
                    <a:pt x="9906" y="901928"/>
                    <a:pt x="16103" y="899693"/>
                    <a:pt x="17145" y="897382"/>
                  </a:cubicBezTo>
                  <a:cubicBezTo>
                    <a:pt x="17792" y="895934"/>
                    <a:pt x="16738" y="893445"/>
                    <a:pt x="16738" y="891921"/>
                  </a:cubicBezTo>
                  <a:cubicBezTo>
                    <a:pt x="16700" y="889127"/>
                    <a:pt x="16040" y="889203"/>
                    <a:pt x="14401" y="887450"/>
                  </a:cubicBezTo>
                  <a:cubicBezTo>
                    <a:pt x="13030" y="886040"/>
                    <a:pt x="12915" y="883958"/>
                    <a:pt x="10883" y="882992"/>
                  </a:cubicBezTo>
                  <a:cubicBezTo>
                    <a:pt x="8737" y="881976"/>
                    <a:pt x="6235" y="882611"/>
                    <a:pt x="3975" y="883094"/>
                  </a:cubicBezTo>
                  <a:cubicBezTo>
                    <a:pt x="2832" y="883437"/>
                    <a:pt x="1473" y="883551"/>
                    <a:pt x="38" y="883653"/>
                  </a:cubicBezTo>
                  <a:lnTo>
                    <a:pt x="38" y="976680"/>
                  </a:lnTo>
                  <a:lnTo>
                    <a:pt x="888" y="976680"/>
                  </a:lnTo>
                  <a:cubicBezTo>
                    <a:pt x="2108" y="976782"/>
                    <a:pt x="4762" y="977201"/>
                    <a:pt x="5829" y="976782"/>
                  </a:cubicBezTo>
                  <a:close/>
                  <a:moveTo>
                    <a:pt x="4762" y="1013180"/>
                  </a:moveTo>
                  <a:cubicBezTo>
                    <a:pt x="7162" y="1010386"/>
                    <a:pt x="10922" y="1008265"/>
                    <a:pt x="14236" y="1006779"/>
                  </a:cubicBezTo>
                  <a:cubicBezTo>
                    <a:pt x="16446" y="1005776"/>
                    <a:pt x="16344" y="1006144"/>
                    <a:pt x="17653" y="1003681"/>
                  </a:cubicBezTo>
                  <a:cubicBezTo>
                    <a:pt x="18973" y="1000899"/>
                    <a:pt x="20193" y="998664"/>
                    <a:pt x="22555" y="996657"/>
                  </a:cubicBezTo>
                  <a:cubicBezTo>
                    <a:pt x="24460" y="994867"/>
                    <a:pt x="32359" y="989914"/>
                    <a:pt x="30238" y="986497"/>
                  </a:cubicBezTo>
                  <a:cubicBezTo>
                    <a:pt x="29121" y="984605"/>
                    <a:pt x="27622" y="986904"/>
                    <a:pt x="27228" y="984377"/>
                  </a:cubicBezTo>
                  <a:cubicBezTo>
                    <a:pt x="27114" y="983145"/>
                    <a:pt x="28130" y="982065"/>
                    <a:pt x="28943" y="981329"/>
                  </a:cubicBezTo>
                  <a:cubicBezTo>
                    <a:pt x="31292" y="979246"/>
                    <a:pt x="40563" y="981583"/>
                    <a:pt x="37249" y="975334"/>
                  </a:cubicBezTo>
                  <a:cubicBezTo>
                    <a:pt x="35636" y="972096"/>
                    <a:pt x="34302" y="973620"/>
                    <a:pt x="32816" y="975525"/>
                  </a:cubicBezTo>
                  <a:cubicBezTo>
                    <a:pt x="32283" y="976147"/>
                    <a:pt x="32105" y="978420"/>
                    <a:pt x="30721" y="977607"/>
                  </a:cubicBezTo>
                  <a:cubicBezTo>
                    <a:pt x="29972" y="977201"/>
                    <a:pt x="30810" y="975004"/>
                    <a:pt x="30467" y="974331"/>
                  </a:cubicBezTo>
                  <a:cubicBezTo>
                    <a:pt x="27762" y="969492"/>
                    <a:pt x="21996" y="978941"/>
                    <a:pt x="19596" y="979652"/>
                  </a:cubicBezTo>
                  <a:cubicBezTo>
                    <a:pt x="18287" y="980097"/>
                    <a:pt x="16344" y="979131"/>
                    <a:pt x="15049" y="979652"/>
                  </a:cubicBezTo>
                  <a:cubicBezTo>
                    <a:pt x="13804" y="980249"/>
                    <a:pt x="14211" y="980948"/>
                    <a:pt x="13512" y="981583"/>
                  </a:cubicBezTo>
                  <a:cubicBezTo>
                    <a:pt x="12179" y="982853"/>
                    <a:pt x="12826" y="982256"/>
                    <a:pt x="10922" y="983005"/>
                  </a:cubicBezTo>
                  <a:cubicBezTo>
                    <a:pt x="8686" y="983818"/>
                    <a:pt x="7162" y="985608"/>
                    <a:pt x="5499" y="987094"/>
                  </a:cubicBezTo>
                  <a:cubicBezTo>
                    <a:pt x="3797" y="988695"/>
                    <a:pt x="1638" y="989622"/>
                    <a:pt x="558" y="991514"/>
                  </a:cubicBezTo>
                  <a:cubicBezTo>
                    <a:pt x="266" y="992187"/>
                    <a:pt x="165" y="992860"/>
                    <a:pt x="38" y="993495"/>
                  </a:cubicBezTo>
                  <a:lnTo>
                    <a:pt x="38" y="1024331"/>
                  </a:lnTo>
                  <a:cubicBezTo>
                    <a:pt x="1041" y="1022032"/>
                    <a:pt x="2222" y="1020203"/>
                    <a:pt x="2781" y="1017676"/>
                  </a:cubicBezTo>
                  <a:cubicBezTo>
                    <a:pt x="3225" y="1015784"/>
                    <a:pt x="3429" y="1014742"/>
                    <a:pt x="4762" y="1013180"/>
                  </a:cubicBezTo>
                  <a:close/>
                  <a:moveTo>
                    <a:pt x="7480" y="1089152"/>
                  </a:moveTo>
                  <a:cubicBezTo>
                    <a:pt x="8623" y="1089672"/>
                    <a:pt x="11175" y="1090714"/>
                    <a:pt x="11849" y="1091907"/>
                  </a:cubicBezTo>
                  <a:cubicBezTo>
                    <a:pt x="12826" y="1093584"/>
                    <a:pt x="10782" y="1095324"/>
                    <a:pt x="10820" y="1097267"/>
                  </a:cubicBezTo>
                  <a:cubicBezTo>
                    <a:pt x="10820" y="1099083"/>
                    <a:pt x="12268" y="1099832"/>
                    <a:pt x="12623" y="1101610"/>
                  </a:cubicBezTo>
                  <a:cubicBezTo>
                    <a:pt x="15938" y="1101686"/>
                    <a:pt x="17386" y="1099159"/>
                    <a:pt x="20383" y="1098080"/>
                  </a:cubicBezTo>
                  <a:cubicBezTo>
                    <a:pt x="22110" y="1097407"/>
                    <a:pt x="24650" y="1095768"/>
                    <a:pt x="26631" y="1096632"/>
                  </a:cubicBezTo>
                  <a:cubicBezTo>
                    <a:pt x="27559" y="1097000"/>
                    <a:pt x="27787" y="1098270"/>
                    <a:pt x="28651" y="1098753"/>
                  </a:cubicBezTo>
                  <a:cubicBezTo>
                    <a:pt x="29629" y="1099312"/>
                    <a:pt x="30784" y="1098384"/>
                    <a:pt x="31813" y="1098384"/>
                  </a:cubicBezTo>
                  <a:cubicBezTo>
                    <a:pt x="32397" y="1098384"/>
                    <a:pt x="35420" y="1098384"/>
                    <a:pt x="35521" y="1099007"/>
                  </a:cubicBezTo>
                  <a:cubicBezTo>
                    <a:pt x="35712" y="1099566"/>
                    <a:pt x="34061" y="1100429"/>
                    <a:pt x="33553" y="1100759"/>
                  </a:cubicBezTo>
                  <a:cubicBezTo>
                    <a:pt x="31991" y="1101471"/>
                    <a:pt x="29908" y="1101686"/>
                    <a:pt x="28181" y="1102283"/>
                  </a:cubicBezTo>
                  <a:cubicBezTo>
                    <a:pt x="26098" y="1102880"/>
                    <a:pt x="24968" y="1103845"/>
                    <a:pt x="23329" y="1105192"/>
                  </a:cubicBezTo>
                  <a:cubicBezTo>
                    <a:pt x="21958" y="1106233"/>
                    <a:pt x="20764" y="1107046"/>
                    <a:pt x="19862" y="1108608"/>
                  </a:cubicBezTo>
                  <a:cubicBezTo>
                    <a:pt x="19240" y="1109433"/>
                    <a:pt x="18923" y="1110361"/>
                    <a:pt x="18034" y="1110957"/>
                  </a:cubicBezTo>
                  <a:cubicBezTo>
                    <a:pt x="16344" y="1112291"/>
                    <a:pt x="13690" y="1112113"/>
                    <a:pt x="11633" y="1112558"/>
                  </a:cubicBezTo>
                  <a:cubicBezTo>
                    <a:pt x="9448" y="1113155"/>
                    <a:pt x="1968" y="1116355"/>
                    <a:pt x="5549" y="1119581"/>
                  </a:cubicBezTo>
                  <a:cubicBezTo>
                    <a:pt x="6299" y="1120178"/>
                    <a:pt x="7810" y="1120622"/>
                    <a:pt x="8839" y="1120330"/>
                  </a:cubicBezTo>
                  <a:cubicBezTo>
                    <a:pt x="9906" y="1119886"/>
                    <a:pt x="10464" y="1117955"/>
                    <a:pt x="12001" y="1118438"/>
                  </a:cubicBezTo>
                  <a:cubicBezTo>
                    <a:pt x="13627" y="1119022"/>
                    <a:pt x="11607" y="1122260"/>
                    <a:pt x="14401" y="1122565"/>
                  </a:cubicBezTo>
                  <a:cubicBezTo>
                    <a:pt x="16052" y="1122680"/>
                    <a:pt x="17475" y="1120330"/>
                    <a:pt x="18453" y="1119403"/>
                  </a:cubicBezTo>
                  <a:cubicBezTo>
                    <a:pt x="20523" y="1117460"/>
                    <a:pt x="22872" y="1116203"/>
                    <a:pt x="24803" y="1114005"/>
                  </a:cubicBezTo>
                  <a:cubicBezTo>
                    <a:pt x="25971" y="1112774"/>
                    <a:pt x="26631" y="1111732"/>
                    <a:pt x="27470" y="1110361"/>
                  </a:cubicBezTo>
                  <a:cubicBezTo>
                    <a:pt x="28524" y="1108722"/>
                    <a:pt x="30010" y="1105852"/>
                    <a:pt x="31813" y="1105039"/>
                  </a:cubicBezTo>
                  <a:cubicBezTo>
                    <a:pt x="34239" y="1103998"/>
                    <a:pt x="37109" y="1107871"/>
                    <a:pt x="39344" y="1105712"/>
                  </a:cubicBezTo>
                  <a:cubicBezTo>
                    <a:pt x="41135" y="1103998"/>
                    <a:pt x="40411" y="1100124"/>
                    <a:pt x="40627" y="1097826"/>
                  </a:cubicBezTo>
                  <a:cubicBezTo>
                    <a:pt x="40843" y="1095248"/>
                    <a:pt x="42151" y="1089037"/>
                    <a:pt x="45910" y="1089787"/>
                  </a:cubicBezTo>
                  <a:cubicBezTo>
                    <a:pt x="47104" y="1089926"/>
                    <a:pt x="48945" y="1091641"/>
                    <a:pt x="49644" y="1092542"/>
                  </a:cubicBezTo>
                  <a:cubicBezTo>
                    <a:pt x="51701" y="1095324"/>
                    <a:pt x="51549" y="1099388"/>
                    <a:pt x="50901" y="1102728"/>
                  </a:cubicBezTo>
                  <a:cubicBezTo>
                    <a:pt x="50165" y="1106004"/>
                    <a:pt x="48539" y="1108798"/>
                    <a:pt x="47904" y="1112215"/>
                  </a:cubicBezTo>
                  <a:cubicBezTo>
                    <a:pt x="47510" y="1114234"/>
                    <a:pt x="47548" y="1115529"/>
                    <a:pt x="46278" y="1117282"/>
                  </a:cubicBezTo>
                  <a:cubicBezTo>
                    <a:pt x="45148" y="1118730"/>
                    <a:pt x="41630" y="1121219"/>
                    <a:pt x="42532" y="1123340"/>
                  </a:cubicBezTo>
                  <a:cubicBezTo>
                    <a:pt x="43434" y="1125651"/>
                    <a:pt x="46596" y="1125461"/>
                    <a:pt x="47802" y="1123975"/>
                  </a:cubicBezTo>
                  <a:cubicBezTo>
                    <a:pt x="48691" y="1122819"/>
                    <a:pt x="49174" y="1121740"/>
                    <a:pt x="50165" y="1120813"/>
                  </a:cubicBezTo>
                  <a:cubicBezTo>
                    <a:pt x="51549" y="1119403"/>
                    <a:pt x="53162" y="1118095"/>
                    <a:pt x="54356" y="1116495"/>
                  </a:cubicBezTo>
                  <a:cubicBezTo>
                    <a:pt x="55219" y="1115237"/>
                    <a:pt x="56273" y="1112774"/>
                    <a:pt x="58038" y="1112558"/>
                  </a:cubicBezTo>
                  <a:cubicBezTo>
                    <a:pt x="59220" y="1112558"/>
                    <a:pt x="60071" y="1113485"/>
                    <a:pt x="60109" y="1114602"/>
                  </a:cubicBezTo>
                  <a:cubicBezTo>
                    <a:pt x="60185" y="1115529"/>
                    <a:pt x="59448" y="1117803"/>
                    <a:pt x="58839" y="1118577"/>
                  </a:cubicBezTo>
                  <a:cubicBezTo>
                    <a:pt x="58178" y="1119403"/>
                    <a:pt x="57023" y="1119695"/>
                    <a:pt x="56476" y="1120559"/>
                  </a:cubicBezTo>
                  <a:cubicBezTo>
                    <a:pt x="56146" y="1121219"/>
                    <a:pt x="56146" y="1122260"/>
                    <a:pt x="55968" y="1122972"/>
                  </a:cubicBezTo>
                  <a:cubicBezTo>
                    <a:pt x="55524" y="1125054"/>
                    <a:pt x="55118" y="1126985"/>
                    <a:pt x="56438" y="1128814"/>
                  </a:cubicBezTo>
                  <a:cubicBezTo>
                    <a:pt x="57150" y="1129741"/>
                    <a:pt x="59690" y="1130668"/>
                    <a:pt x="60667" y="1129741"/>
                  </a:cubicBezTo>
                  <a:cubicBezTo>
                    <a:pt x="60845" y="1129626"/>
                    <a:pt x="61493" y="1126363"/>
                    <a:pt x="61556" y="1126502"/>
                  </a:cubicBezTo>
                  <a:cubicBezTo>
                    <a:pt x="62357" y="1127366"/>
                    <a:pt x="62560" y="1128369"/>
                    <a:pt x="63601" y="1129182"/>
                  </a:cubicBezTo>
                  <a:cubicBezTo>
                    <a:pt x="64744" y="1130122"/>
                    <a:pt x="66294" y="1131049"/>
                    <a:pt x="67818" y="1131227"/>
                  </a:cubicBezTo>
                  <a:cubicBezTo>
                    <a:pt x="69481" y="1131493"/>
                    <a:pt x="71132" y="1130973"/>
                    <a:pt x="72072" y="1129525"/>
                  </a:cubicBezTo>
                  <a:cubicBezTo>
                    <a:pt x="73025" y="1127544"/>
                    <a:pt x="71932" y="1124940"/>
                    <a:pt x="72136" y="1122819"/>
                  </a:cubicBezTo>
                  <a:cubicBezTo>
                    <a:pt x="72351" y="1119886"/>
                    <a:pt x="72796" y="1116799"/>
                    <a:pt x="73431" y="1113891"/>
                  </a:cubicBezTo>
                  <a:cubicBezTo>
                    <a:pt x="73888" y="1111250"/>
                    <a:pt x="74752" y="1108722"/>
                    <a:pt x="77012" y="1107160"/>
                  </a:cubicBezTo>
                  <a:cubicBezTo>
                    <a:pt x="79044" y="1105712"/>
                    <a:pt x="81076" y="1103439"/>
                    <a:pt x="81330" y="1100759"/>
                  </a:cubicBezTo>
                  <a:cubicBezTo>
                    <a:pt x="81521" y="1099007"/>
                    <a:pt x="80505" y="1094168"/>
                    <a:pt x="77914" y="1094841"/>
                  </a:cubicBezTo>
                  <a:cubicBezTo>
                    <a:pt x="76542" y="1095248"/>
                    <a:pt x="76695" y="1097597"/>
                    <a:pt x="76073" y="1098753"/>
                  </a:cubicBezTo>
                  <a:cubicBezTo>
                    <a:pt x="75476" y="1099718"/>
                    <a:pt x="74650" y="1100010"/>
                    <a:pt x="73888" y="1100836"/>
                  </a:cubicBezTo>
                  <a:cubicBezTo>
                    <a:pt x="72682" y="1101991"/>
                    <a:pt x="72478" y="1103630"/>
                    <a:pt x="70726" y="1104328"/>
                  </a:cubicBezTo>
                  <a:cubicBezTo>
                    <a:pt x="69634" y="1104887"/>
                    <a:pt x="67729" y="1105115"/>
                    <a:pt x="67525" y="1103553"/>
                  </a:cubicBezTo>
                  <a:cubicBezTo>
                    <a:pt x="67513" y="1102995"/>
                    <a:pt x="68021" y="1102804"/>
                    <a:pt x="68122" y="1102436"/>
                  </a:cubicBezTo>
                  <a:cubicBezTo>
                    <a:pt x="68262" y="1101763"/>
                    <a:pt x="68021" y="1101242"/>
                    <a:pt x="67970" y="1100607"/>
                  </a:cubicBezTo>
                  <a:cubicBezTo>
                    <a:pt x="67818" y="1100010"/>
                    <a:pt x="67640" y="1099312"/>
                    <a:pt x="67475" y="1098677"/>
                  </a:cubicBezTo>
                  <a:cubicBezTo>
                    <a:pt x="67106" y="1096784"/>
                    <a:pt x="66751" y="1094841"/>
                    <a:pt x="68834" y="1094143"/>
                  </a:cubicBezTo>
                  <a:cubicBezTo>
                    <a:pt x="69773" y="1093762"/>
                    <a:pt x="70954" y="1093762"/>
                    <a:pt x="71932" y="1093355"/>
                  </a:cubicBezTo>
                  <a:cubicBezTo>
                    <a:pt x="73177" y="1092987"/>
                    <a:pt x="74244" y="1091907"/>
                    <a:pt x="75158" y="1090980"/>
                  </a:cubicBezTo>
                  <a:cubicBezTo>
                    <a:pt x="76542" y="1089672"/>
                    <a:pt x="77762" y="1085913"/>
                    <a:pt x="75006" y="1085164"/>
                  </a:cubicBezTo>
                  <a:cubicBezTo>
                    <a:pt x="73025" y="1084541"/>
                    <a:pt x="72593" y="1086104"/>
                    <a:pt x="71335" y="1086993"/>
                  </a:cubicBezTo>
                  <a:cubicBezTo>
                    <a:pt x="70015" y="1088034"/>
                    <a:pt x="69215" y="1089266"/>
                    <a:pt x="67475" y="1089482"/>
                  </a:cubicBezTo>
                  <a:cubicBezTo>
                    <a:pt x="66700" y="1089558"/>
                    <a:pt x="65074" y="1089152"/>
                    <a:pt x="64566" y="1089672"/>
                  </a:cubicBezTo>
                  <a:cubicBezTo>
                    <a:pt x="64058" y="1090422"/>
                    <a:pt x="64744" y="1091755"/>
                    <a:pt x="64655" y="1092682"/>
                  </a:cubicBezTo>
                  <a:cubicBezTo>
                    <a:pt x="64388" y="1095476"/>
                    <a:pt x="62420" y="1095146"/>
                    <a:pt x="60718" y="1096784"/>
                  </a:cubicBezTo>
                  <a:cubicBezTo>
                    <a:pt x="60071" y="1097407"/>
                    <a:pt x="58940" y="1100124"/>
                    <a:pt x="57619" y="1098448"/>
                  </a:cubicBezTo>
                  <a:cubicBezTo>
                    <a:pt x="56692" y="1097407"/>
                    <a:pt x="57734" y="1096708"/>
                    <a:pt x="58280" y="1096111"/>
                  </a:cubicBezTo>
                  <a:cubicBezTo>
                    <a:pt x="59042" y="1095146"/>
                    <a:pt x="59334" y="1095667"/>
                    <a:pt x="57912" y="1094397"/>
                  </a:cubicBezTo>
                  <a:cubicBezTo>
                    <a:pt x="57226" y="1093914"/>
                    <a:pt x="55422" y="1092682"/>
                    <a:pt x="55372" y="1091755"/>
                  </a:cubicBezTo>
                  <a:cubicBezTo>
                    <a:pt x="55283" y="1090345"/>
                    <a:pt x="57480" y="1090485"/>
                    <a:pt x="57658" y="1089342"/>
                  </a:cubicBezTo>
                  <a:cubicBezTo>
                    <a:pt x="57810" y="1088110"/>
                    <a:pt x="55638" y="1086358"/>
                    <a:pt x="55016" y="1085430"/>
                  </a:cubicBezTo>
                  <a:cubicBezTo>
                    <a:pt x="56235" y="1085430"/>
                    <a:pt x="58839" y="1085913"/>
                    <a:pt x="59042" y="1084389"/>
                  </a:cubicBezTo>
                  <a:cubicBezTo>
                    <a:pt x="59245" y="1083310"/>
                    <a:pt x="57619" y="1082522"/>
                    <a:pt x="58115" y="1081481"/>
                  </a:cubicBezTo>
                  <a:cubicBezTo>
                    <a:pt x="58674" y="1080439"/>
                    <a:pt x="60350" y="1081417"/>
                    <a:pt x="61188" y="1080439"/>
                  </a:cubicBezTo>
                  <a:cubicBezTo>
                    <a:pt x="61582" y="1080147"/>
                    <a:pt x="61429" y="1079512"/>
                    <a:pt x="61988" y="1079106"/>
                  </a:cubicBezTo>
                  <a:cubicBezTo>
                    <a:pt x="62357" y="1078877"/>
                    <a:pt x="63068" y="1078992"/>
                    <a:pt x="63538" y="1078814"/>
                  </a:cubicBezTo>
                  <a:cubicBezTo>
                    <a:pt x="65011" y="1078064"/>
                    <a:pt x="64858" y="1076502"/>
                    <a:pt x="66141" y="1075677"/>
                  </a:cubicBezTo>
                  <a:cubicBezTo>
                    <a:pt x="67551" y="1074635"/>
                    <a:pt x="69710" y="1075093"/>
                    <a:pt x="71221" y="1074343"/>
                  </a:cubicBezTo>
                  <a:cubicBezTo>
                    <a:pt x="73380" y="1073454"/>
                    <a:pt x="76657" y="1066901"/>
                    <a:pt x="73317" y="1065898"/>
                  </a:cubicBezTo>
                  <a:cubicBezTo>
                    <a:pt x="72072" y="1065415"/>
                    <a:pt x="69824" y="1066609"/>
                    <a:pt x="68643" y="1067015"/>
                  </a:cubicBezTo>
                  <a:cubicBezTo>
                    <a:pt x="67398" y="1067422"/>
                    <a:pt x="67157" y="1067714"/>
                    <a:pt x="66319" y="1068539"/>
                  </a:cubicBezTo>
                  <a:cubicBezTo>
                    <a:pt x="65925" y="1069098"/>
                    <a:pt x="65392" y="1069390"/>
                    <a:pt x="64897" y="1069911"/>
                  </a:cubicBezTo>
                  <a:cubicBezTo>
                    <a:pt x="64388" y="1070508"/>
                    <a:pt x="64604" y="1071473"/>
                    <a:pt x="64211" y="1071816"/>
                  </a:cubicBezTo>
                  <a:cubicBezTo>
                    <a:pt x="63233" y="1073073"/>
                    <a:pt x="59893" y="1071664"/>
                    <a:pt x="58839" y="1073340"/>
                  </a:cubicBezTo>
                  <a:cubicBezTo>
                    <a:pt x="58432" y="1073937"/>
                    <a:pt x="59118" y="1075232"/>
                    <a:pt x="58585" y="1075944"/>
                  </a:cubicBezTo>
                  <a:cubicBezTo>
                    <a:pt x="58115" y="1076388"/>
                    <a:pt x="55841" y="1076388"/>
                    <a:pt x="55219" y="1076096"/>
                  </a:cubicBezTo>
                  <a:cubicBezTo>
                    <a:pt x="54216" y="1075461"/>
                    <a:pt x="53708" y="1073073"/>
                    <a:pt x="54495" y="1072184"/>
                  </a:cubicBezTo>
                  <a:cubicBezTo>
                    <a:pt x="55219" y="1071372"/>
                    <a:pt x="56794" y="1071473"/>
                    <a:pt x="57658" y="1070775"/>
                  </a:cubicBezTo>
                  <a:cubicBezTo>
                    <a:pt x="59093" y="1069581"/>
                    <a:pt x="59448" y="1067498"/>
                    <a:pt x="58432" y="1065974"/>
                  </a:cubicBezTo>
                  <a:cubicBezTo>
                    <a:pt x="57531" y="1064780"/>
                    <a:pt x="55930" y="1064628"/>
                    <a:pt x="54965" y="1063663"/>
                  </a:cubicBezTo>
                  <a:cubicBezTo>
                    <a:pt x="54305" y="1062850"/>
                    <a:pt x="53936" y="1061808"/>
                    <a:pt x="53276" y="1060869"/>
                  </a:cubicBezTo>
                  <a:cubicBezTo>
                    <a:pt x="51752" y="1059053"/>
                    <a:pt x="52514" y="1058824"/>
                    <a:pt x="54965" y="1058341"/>
                  </a:cubicBezTo>
                  <a:cubicBezTo>
                    <a:pt x="56438" y="1058011"/>
                    <a:pt x="59118" y="1058189"/>
                    <a:pt x="60350" y="1057490"/>
                  </a:cubicBezTo>
                  <a:cubicBezTo>
                    <a:pt x="61798" y="1056665"/>
                    <a:pt x="61582" y="1055408"/>
                    <a:pt x="63322" y="1054696"/>
                  </a:cubicBezTo>
                  <a:cubicBezTo>
                    <a:pt x="66700" y="1053325"/>
                    <a:pt x="69837" y="1053579"/>
                    <a:pt x="68948" y="1048486"/>
                  </a:cubicBezTo>
                  <a:cubicBezTo>
                    <a:pt x="68529" y="1046175"/>
                    <a:pt x="67970" y="1045578"/>
                    <a:pt x="65735" y="1044981"/>
                  </a:cubicBezTo>
                  <a:cubicBezTo>
                    <a:pt x="64566" y="1044651"/>
                    <a:pt x="63703" y="1044981"/>
                    <a:pt x="62712" y="1044422"/>
                  </a:cubicBezTo>
                  <a:cubicBezTo>
                    <a:pt x="62204" y="1044282"/>
                    <a:pt x="61849" y="1042974"/>
                    <a:pt x="61036" y="1042606"/>
                  </a:cubicBezTo>
                  <a:cubicBezTo>
                    <a:pt x="59448" y="1041755"/>
                    <a:pt x="57150" y="1041971"/>
                    <a:pt x="55422" y="1042276"/>
                  </a:cubicBezTo>
                  <a:cubicBezTo>
                    <a:pt x="51066" y="1042606"/>
                    <a:pt x="52057" y="1043901"/>
                    <a:pt x="51219" y="1047559"/>
                  </a:cubicBezTo>
                  <a:cubicBezTo>
                    <a:pt x="49110" y="1046480"/>
                    <a:pt x="52260" y="1037958"/>
                    <a:pt x="46596" y="1038999"/>
                  </a:cubicBezTo>
                  <a:cubicBezTo>
                    <a:pt x="46799" y="1039558"/>
                    <a:pt x="46443" y="1040371"/>
                    <a:pt x="46545" y="1041006"/>
                  </a:cubicBezTo>
                  <a:lnTo>
                    <a:pt x="43103" y="1041006"/>
                  </a:lnTo>
                  <a:cubicBezTo>
                    <a:pt x="43434" y="1042416"/>
                    <a:pt x="44234" y="1043609"/>
                    <a:pt x="44234" y="1044981"/>
                  </a:cubicBezTo>
                  <a:cubicBezTo>
                    <a:pt x="43040" y="1044651"/>
                    <a:pt x="42722" y="1045400"/>
                    <a:pt x="42151" y="1045692"/>
                  </a:cubicBezTo>
                  <a:cubicBezTo>
                    <a:pt x="41541" y="1046022"/>
                    <a:pt x="41401" y="1046175"/>
                    <a:pt x="40322" y="1046403"/>
                  </a:cubicBezTo>
                  <a:cubicBezTo>
                    <a:pt x="38684" y="1046734"/>
                    <a:pt x="36398" y="1046403"/>
                    <a:pt x="34747" y="1046403"/>
                  </a:cubicBezTo>
                  <a:cubicBezTo>
                    <a:pt x="35064" y="1044841"/>
                    <a:pt x="35140" y="1042530"/>
                    <a:pt x="33337" y="1041679"/>
                  </a:cubicBezTo>
                  <a:cubicBezTo>
                    <a:pt x="30721" y="1040333"/>
                    <a:pt x="31343" y="1042974"/>
                    <a:pt x="30683" y="1044981"/>
                  </a:cubicBezTo>
                  <a:cubicBezTo>
                    <a:pt x="30175" y="1045171"/>
                    <a:pt x="29133" y="1045171"/>
                    <a:pt x="28651" y="1044981"/>
                  </a:cubicBezTo>
                  <a:cubicBezTo>
                    <a:pt x="29908" y="1041234"/>
                    <a:pt x="28689" y="1038999"/>
                    <a:pt x="24460" y="1040333"/>
                  </a:cubicBezTo>
                  <a:cubicBezTo>
                    <a:pt x="21297" y="1041374"/>
                    <a:pt x="21450" y="1044282"/>
                    <a:pt x="18884" y="1041565"/>
                  </a:cubicBezTo>
                  <a:cubicBezTo>
                    <a:pt x="18796" y="1043901"/>
                    <a:pt x="14516" y="1042530"/>
                    <a:pt x="16052" y="1039926"/>
                  </a:cubicBezTo>
                  <a:cubicBezTo>
                    <a:pt x="17246" y="1037805"/>
                    <a:pt x="21551" y="1038364"/>
                    <a:pt x="23279" y="1036358"/>
                  </a:cubicBezTo>
                  <a:cubicBezTo>
                    <a:pt x="21551" y="1036358"/>
                    <a:pt x="14922" y="1035977"/>
                    <a:pt x="15316" y="1033081"/>
                  </a:cubicBezTo>
                  <a:cubicBezTo>
                    <a:pt x="15468" y="1032002"/>
                    <a:pt x="18884" y="1030770"/>
                    <a:pt x="19748" y="1030325"/>
                  </a:cubicBezTo>
                  <a:cubicBezTo>
                    <a:pt x="21818" y="1029436"/>
                    <a:pt x="27876" y="1029728"/>
                    <a:pt x="28829" y="1027760"/>
                  </a:cubicBezTo>
                  <a:cubicBezTo>
                    <a:pt x="29387" y="1026528"/>
                    <a:pt x="28435" y="1024039"/>
                    <a:pt x="27228" y="1023747"/>
                  </a:cubicBezTo>
                  <a:cubicBezTo>
                    <a:pt x="25425" y="1023251"/>
                    <a:pt x="24917" y="1025347"/>
                    <a:pt x="23279" y="1025156"/>
                  </a:cubicBezTo>
                  <a:cubicBezTo>
                    <a:pt x="21640" y="1024966"/>
                    <a:pt x="22237" y="1023747"/>
                    <a:pt x="20967" y="1023327"/>
                  </a:cubicBezTo>
                  <a:cubicBezTo>
                    <a:pt x="20015" y="1022959"/>
                    <a:pt x="18034" y="1023327"/>
                    <a:pt x="17005" y="1023251"/>
                  </a:cubicBezTo>
                  <a:cubicBezTo>
                    <a:pt x="16954" y="1021359"/>
                    <a:pt x="19342" y="1019683"/>
                    <a:pt x="18630" y="1017968"/>
                  </a:cubicBezTo>
                  <a:cubicBezTo>
                    <a:pt x="17233" y="1014361"/>
                    <a:pt x="15824" y="1018159"/>
                    <a:pt x="15049" y="1019543"/>
                  </a:cubicBezTo>
                  <a:cubicBezTo>
                    <a:pt x="13347" y="1022591"/>
                    <a:pt x="11899" y="1024153"/>
                    <a:pt x="8509" y="1024712"/>
                  </a:cubicBezTo>
                  <a:cubicBezTo>
                    <a:pt x="6807" y="1024966"/>
                    <a:pt x="2959" y="1024712"/>
                    <a:pt x="2108" y="1026528"/>
                  </a:cubicBezTo>
                  <a:cubicBezTo>
                    <a:pt x="1295" y="1028280"/>
                    <a:pt x="4406" y="1032929"/>
                    <a:pt x="635" y="1032637"/>
                  </a:cubicBezTo>
                  <a:cubicBezTo>
                    <a:pt x="241" y="1032598"/>
                    <a:pt x="266" y="1032294"/>
                    <a:pt x="38" y="1032078"/>
                  </a:cubicBezTo>
                  <a:lnTo>
                    <a:pt x="38" y="1092542"/>
                  </a:lnTo>
                  <a:cubicBezTo>
                    <a:pt x="635" y="1092085"/>
                    <a:pt x="1231" y="1091793"/>
                    <a:pt x="1765" y="1091234"/>
                  </a:cubicBezTo>
                  <a:cubicBezTo>
                    <a:pt x="3479" y="1089482"/>
                    <a:pt x="5003" y="1088034"/>
                    <a:pt x="7480" y="1089152"/>
                  </a:cubicBezTo>
                  <a:close/>
                  <a:moveTo>
                    <a:pt x="829805" y="164236"/>
                  </a:moveTo>
                  <a:cubicBezTo>
                    <a:pt x="829170" y="162191"/>
                    <a:pt x="826973" y="160604"/>
                    <a:pt x="825931" y="158623"/>
                  </a:cubicBezTo>
                  <a:cubicBezTo>
                    <a:pt x="824877" y="156616"/>
                    <a:pt x="823760" y="155079"/>
                    <a:pt x="821397" y="154609"/>
                  </a:cubicBezTo>
                  <a:cubicBezTo>
                    <a:pt x="819454" y="154127"/>
                    <a:pt x="815886" y="154444"/>
                    <a:pt x="815174" y="152158"/>
                  </a:cubicBezTo>
                  <a:cubicBezTo>
                    <a:pt x="814882" y="151333"/>
                    <a:pt x="815403" y="150202"/>
                    <a:pt x="815086" y="149440"/>
                  </a:cubicBezTo>
                  <a:cubicBezTo>
                    <a:pt x="814527" y="147916"/>
                    <a:pt x="812495" y="147523"/>
                    <a:pt x="811161" y="147523"/>
                  </a:cubicBezTo>
                  <a:cubicBezTo>
                    <a:pt x="808672" y="147523"/>
                    <a:pt x="806132" y="147358"/>
                    <a:pt x="803681" y="147574"/>
                  </a:cubicBezTo>
                  <a:cubicBezTo>
                    <a:pt x="801636" y="147866"/>
                    <a:pt x="799312" y="148323"/>
                    <a:pt x="797166" y="147802"/>
                  </a:cubicBezTo>
                  <a:cubicBezTo>
                    <a:pt x="795718" y="147434"/>
                    <a:pt x="794042" y="146342"/>
                    <a:pt x="792746" y="145453"/>
                  </a:cubicBezTo>
                  <a:cubicBezTo>
                    <a:pt x="791667" y="144780"/>
                    <a:pt x="790702" y="144030"/>
                    <a:pt x="789546" y="143370"/>
                  </a:cubicBezTo>
                  <a:cubicBezTo>
                    <a:pt x="788123" y="142671"/>
                    <a:pt x="786523" y="142290"/>
                    <a:pt x="785113" y="141541"/>
                  </a:cubicBezTo>
                  <a:cubicBezTo>
                    <a:pt x="783856" y="140716"/>
                    <a:pt x="782586" y="139280"/>
                    <a:pt x="782840" y="137668"/>
                  </a:cubicBezTo>
                  <a:cubicBezTo>
                    <a:pt x="783297" y="134797"/>
                    <a:pt x="786320" y="136639"/>
                    <a:pt x="787869" y="137668"/>
                  </a:cubicBezTo>
                  <a:cubicBezTo>
                    <a:pt x="791552" y="140157"/>
                    <a:pt x="794702" y="143713"/>
                    <a:pt x="799668" y="143319"/>
                  </a:cubicBezTo>
                  <a:cubicBezTo>
                    <a:pt x="800442" y="143217"/>
                    <a:pt x="801890" y="143027"/>
                    <a:pt x="801306" y="141884"/>
                  </a:cubicBezTo>
                  <a:cubicBezTo>
                    <a:pt x="801039" y="141236"/>
                    <a:pt x="800785" y="141439"/>
                    <a:pt x="800188" y="141363"/>
                  </a:cubicBezTo>
                  <a:cubicBezTo>
                    <a:pt x="797509" y="140982"/>
                    <a:pt x="798131" y="139128"/>
                    <a:pt x="797255" y="137007"/>
                  </a:cubicBezTo>
                  <a:cubicBezTo>
                    <a:pt x="796607" y="135521"/>
                    <a:pt x="794423" y="134658"/>
                    <a:pt x="793076" y="133832"/>
                  </a:cubicBezTo>
                  <a:cubicBezTo>
                    <a:pt x="790663" y="132537"/>
                    <a:pt x="787781" y="131902"/>
                    <a:pt x="785113" y="131902"/>
                  </a:cubicBezTo>
                  <a:cubicBezTo>
                    <a:pt x="784034" y="131902"/>
                    <a:pt x="782840" y="132029"/>
                    <a:pt x="781837" y="131787"/>
                  </a:cubicBezTo>
                  <a:cubicBezTo>
                    <a:pt x="780719" y="131457"/>
                    <a:pt x="780097" y="130975"/>
                    <a:pt x="778941" y="130937"/>
                  </a:cubicBezTo>
                  <a:cubicBezTo>
                    <a:pt x="776782" y="130860"/>
                    <a:pt x="775220" y="131673"/>
                    <a:pt x="774585" y="133832"/>
                  </a:cubicBezTo>
                  <a:cubicBezTo>
                    <a:pt x="774268" y="135102"/>
                    <a:pt x="774623" y="135267"/>
                    <a:pt x="773277" y="135407"/>
                  </a:cubicBezTo>
                  <a:cubicBezTo>
                    <a:pt x="771931" y="135521"/>
                    <a:pt x="770902" y="135559"/>
                    <a:pt x="769594" y="136194"/>
                  </a:cubicBezTo>
                  <a:cubicBezTo>
                    <a:pt x="768184" y="136867"/>
                    <a:pt x="766851" y="138684"/>
                    <a:pt x="769150" y="138950"/>
                  </a:cubicBezTo>
                  <a:cubicBezTo>
                    <a:pt x="770204" y="139014"/>
                    <a:pt x="771131" y="138785"/>
                    <a:pt x="772109" y="138988"/>
                  </a:cubicBezTo>
                  <a:cubicBezTo>
                    <a:pt x="773277" y="139280"/>
                    <a:pt x="774433" y="139649"/>
                    <a:pt x="775436" y="140169"/>
                  </a:cubicBezTo>
                  <a:cubicBezTo>
                    <a:pt x="776998" y="140982"/>
                    <a:pt x="777189" y="142036"/>
                    <a:pt x="778040" y="143471"/>
                  </a:cubicBezTo>
                  <a:cubicBezTo>
                    <a:pt x="779945" y="146685"/>
                    <a:pt x="782472" y="146227"/>
                    <a:pt x="785672" y="147116"/>
                  </a:cubicBezTo>
                  <a:cubicBezTo>
                    <a:pt x="787984" y="147713"/>
                    <a:pt x="788365" y="150202"/>
                    <a:pt x="786523" y="151599"/>
                  </a:cubicBezTo>
                  <a:cubicBezTo>
                    <a:pt x="785266" y="152400"/>
                    <a:pt x="784720" y="153416"/>
                    <a:pt x="785672" y="154876"/>
                  </a:cubicBezTo>
                  <a:cubicBezTo>
                    <a:pt x="787171" y="157137"/>
                    <a:pt x="792035" y="157353"/>
                    <a:pt x="794308" y="157518"/>
                  </a:cubicBezTo>
                  <a:cubicBezTo>
                    <a:pt x="796239" y="157695"/>
                    <a:pt x="798144" y="157314"/>
                    <a:pt x="799973" y="157695"/>
                  </a:cubicBezTo>
                  <a:cubicBezTo>
                    <a:pt x="802386" y="158242"/>
                    <a:pt x="804583" y="159283"/>
                    <a:pt x="806996" y="160007"/>
                  </a:cubicBezTo>
                  <a:cubicBezTo>
                    <a:pt x="808253" y="160439"/>
                    <a:pt x="809294" y="160604"/>
                    <a:pt x="810412" y="161455"/>
                  </a:cubicBezTo>
                  <a:cubicBezTo>
                    <a:pt x="812952" y="163372"/>
                    <a:pt x="813879" y="167093"/>
                    <a:pt x="816775" y="168376"/>
                  </a:cubicBezTo>
                  <a:cubicBezTo>
                    <a:pt x="819340" y="169532"/>
                    <a:pt x="823963" y="169367"/>
                    <a:pt x="826528" y="168084"/>
                  </a:cubicBezTo>
                  <a:cubicBezTo>
                    <a:pt x="828205" y="167259"/>
                    <a:pt x="830503" y="166370"/>
                    <a:pt x="829805" y="164236"/>
                  </a:cubicBezTo>
                  <a:close/>
                  <a:moveTo>
                    <a:pt x="938745" y="494195"/>
                  </a:moveTo>
                  <a:cubicBezTo>
                    <a:pt x="935799" y="493852"/>
                    <a:pt x="932281" y="497954"/>
                    <a:pt x="930529" y="493903"/>
                  </a:cubicBezTo>
                  <a:cubicBezTo>
                    <a:pt x="929513" y="491731"/>
                    <a:pt x="931138" y="490512"/>
                    <a:pt x="932192" y="489102"/>
                  </a:cubicBezTo>
                  <a:cubicBezTo>
                    <a:pt x="933500" y="487311"/>
                    <a:pt x="936548" y="482663"/>
                    <a:pt x="934059" y="480314"/>
                  </a:cubicBezTo>
                  <a:cubicBezTo>
                    <a:pt x="932307" y="478726"/>
                    <a:pt x="928230" y="481457"/>
                    <a:pt x="926325" y="481253"/>
                  </a:cubicBezTo>
                  <a:cubicBezTo>
                    <a:pt x="924750" y="474103"/>
                    <a:pt x="936002" y="474065"/>
                    <a:pt x="934199" y="467067"/>
                  </a:cubicBezTo>
                  <a:cubicBezTo>
                    <a:pt x="931545" y="456806"/>
                    <a:pt x="923518" y="470154"/>
                    <a:pt x="921753" y="473608"/>
                  </a:cubicBezTo>
                  <a:cubicBezTo>
                    <a:pt x="918616" y="479869"/>
                    <a:pt x="913028" y="479374"/>
                    <a:pt x="911237" y="472528"/>
                  </a:cubicBezTo>
                  <a:cubicBezTo>
                    <a:pt x="910678" y="470344"/>
                    <a:pt x="911364" y="467144"/>
                    <a:pt x="910361" y="465137"/>
                  </a:cubicBezTo>
                  <a:cubicBezTo>
                    <a:pt x="909167" y="462368"/>
                    <a:pt x="907199" y="463461"/>
                    <a:pt x="904887" y="463003"/>
                  </a:cubicBezTo>
                  <a:cubicBezTo>
                    <a:pt x="902538" y="462483"/>
                    <a:pt x="901941" y="460705"/>
                    <a:pt x="899820" y="464121"/>
                  </a:cubicBezTo>
                  <a:cubicBezTo>
                    <a:pt x="898486" y="466255"/>
                    <a:pt x="899782" y="467652"/>
                    <a:pt x="899782" y="470052"/>
                  </a:cubicBezTo>
                  <a:cubicBezTo>
                    <a:pt x="899782" y="472020"/>
                    <a:pt x="900442" y="475437"/>
                    <a:pt x="897928" y="475996"/>
                  </a:cubicBezTo>
                  <a:cubicBezTo>
                    <a:pt x="896213" y="476377"/>
                    <a:pt x="894257" y="475437"/>
                    <a:pt x="892568" y="476211"/>
                  </a:cubicBezTo>
                  <a:cubicBezTo>
                    <a:pt x="890943" y="476707"/>
                    <a:pt x="890536" y="479679"/>
                    <a:pt x="888403" y="478980"/>
                  </a:cubicBezTo>
                  <a:cubicBezTo>
                    <a:pt x="886688" y="478485"/>
                    <a:pt x="887133" y="475564"/>
                    <a:pt x="886231" y="474408"/>
                  </a:cubicBezTo>
                  <a:cubicBezTo>
                    <a:pt x="885189" y="473214"/>
                    <a:pt x="883564" y="472795"/>
                    <a:pt x="882446" y="473849"/>
                  </a:cubicBezTo>
                  <a:cubicBezTo>
                    <a:pt x="881227" y="475005"/>
                    <a:pt x="881710" y="476631"/>
                    <a:pt x="881519" y="478002"/>
                  </a:cubicBezTo>
                  <a:cubicBezTo>
                    <a:pt x="881227" y="479869"/>
                    <a:pt x="880757" y="481850"/>
                    <a:pt x="878852" y="481939"/>
                  </a:cubicBezTo>
                  <a:cubicBezTo>
                    <a:pt x="877989" y="481977"/>
                    <a:pt x="876401" y="481723"/>
                    <a:pt x="875588" y="481584"/>
                  </a:cubicBezTo>
                  <a:cubicBezTo>
                    <a:pt x="873404" y="481330"/>
                    <a:pt x="873328" y="480314"/>
                    <a:pt x="873036" y="478421"/>
                  </a:cubicBezTo>
                  <a:cubicBezTo>
                    <a:pt x="872744" y="476554"/>
                    <a:pt x="872147" y="474764"/>
                    <a:pt x="871131" y="473214"/>
                  </a:cubicBezTo>
                  <a:cubicBezTo>
                    <a:pt x="867422" y="473468"/>
                    <a:pt x="863701" y="473646"/>
                    <a:pt x="863358" y="477964"/>
                  </a:cubicBezTo>
                  <a:cubicBezTo>
                    <a:pt x="863142" y="480695"/>
                    <a:pt x="863396" y="483590"/>
                    <a:pt x="863358" y="486257"/>
                  </a:cubicBezTo>
                  <a:cubicBezTo>
                    <a:pt x="863358" y="488175"/>
                    <a:pt x="863282" y="489953"/>
                    <a:pt x="863879" y="491769"/>
                  </a:cubicBezTo>
                  <a:cubicBezTo>
                    <a:pt x="864362" y="493547"/>
                    <a:pt x="864997" y="495096"/>
                    <a:pt x="864920" y="497014"/>
                  </a:cubicBezTo>
                  <a:cubicBezTo>
                    <a:pt x="864844" y="500595"/>
                    <a:pt x="861161" y="500430"/>
                    <a:pt x="858227" y="500430"/>
                  </a:cubicBezTo>
                  <a:cubicBezTo>
                    <a:pt x="857275" y="497789"/>
                    <a:pt x="859675" y="494931"/>
                    <a:pt x="859193" y="492023"/>
                  </a:cubicBezTo>
                  <a:cubicBezTo>
                    <a:pt x="858875" y="490474"/>
                    <a:pt x="857834" y="489102"/>
                    <a:pt x="857415" y="487527"/>
                  </a:cubicBezTo>
                  <a:cubicBezTo>
                    <a:pt x="857021" y="486079"/>
                    <a:pt x="857072" y="484416"/>
                    <a:pt x="857224" y="482917"/>
                  </a:cubicBezTo>
                  <a:cubicBezTo>
                    <a:pt x="857707" y="478726"/>
                    <a:pt x="860590" y="474535"/>
                    <a:pt x="856513" y="471373"/>
                  </a:cubicBezTo>
                  <a:cubicBezTo>
                    <a:pt x="854963" y="470192"/>
                    <a:pt x="852690" y="469722"/>
                    <a:pt x="850950" y="470903"/>
                  </a:cubicBezTo>
                  <a:cubicBezTo>
                    <a:pt x="849401" y="471932"/>
                    <a:pt x="849045" y="474167"/>
                    <a:pt x="848639" y="475856"/>
                  </a:cubicBezTo>
                  <a:cubicBezTo>
                    <a:pt x="848220" y="477672"/>
                    <a:pt x="848080" y="477824"/>
                    <a:pt x="846289" y="478980"/>
                  </a:cubicBezTo>
                  <a:cubicBezTo>
                    <a:pt x="844613" y="480047"/>
                    <a:pt x="841184" y="481164"/>
                    <a:pt x="840181" y="482993"/>
                  </a:cubicBezTo>
                  <a:cubicBezTo>
                    <a:pt x="839508" y="484149"/>
                    <a:pt x="839724" y="484327"/>
                    <a:pt x="840219" y="485609"/>
                  </a:cubicBezTo>
                  <a:cubicBezTo>
                    <a:pt x="841006" y="487908"/>
                    <a:pt x="842022" y="489953"/>
                    <a:pt x="841298" y="492455"/>
                  </a:cubicBezTo>
                  <a:cubicBezTo>
                    <a:pt x="840968" y="493344"/>
                    <a:pt x="841006" y="493547"/>
                    <a:pt x="840028" y="493979"/>
                  </a:cubicBezTo>
                  <a:cubicBezTo>
                    <a:pt x="839660" y="494195"/>
                    <a:pt x="836244" y="494411"/>
                    <a:pt x="835748" y="494106"/>
                  </a:cubicBezTo>
                  <a:cubicBezTo>
                    <a:pt x="834821" y="493483"/>
                    <a:pt x="835279" y="491896"/>
                    <a:pt x="835088" y="490880"/>
                  </a:cubicBezTo>
                  <a:cubicBezTo>
                    <a:pt x="834821" y="489585"/>
                    <a:pt x="834529" y="488467"/>
                    <a:pt x="834605" y="486981"/>
                  </a:cubicBezTo>
                  <a:cubicBezTo>
                    <a:pt x="834783" y="484149"/>
                    <a:pt x="835837" y="481457"/>
                    <a:pt x="835901" y="478561"/>
                  </a:cubicBezTo>
                  <a:cubicBezTo>
                    <a:pt x="835939" y="475729"/>
                    <a:pt x="836295" y="471932"/>
                    <a:pt x="832891" y="471004"/>
                  </a:cubicBezTo>
                  <a:cubicBezTo>
                    <a:pt x="831100" y="470573"/>
                    <a:pt x="828382" y="470687"/>
                    <a:pt x="826973" y="471893"/>
                  </a:cubicBezTo>
                  <a:cubicBezTo>
                    <a:pt x="824522" y="473773"/>
                    <a:pt x="824560" y="477964"/>
                    <a:pt x="824217" y="480834"/>
                  </a:cubicBezTo>
                  <a:cubicBezTo>
                    <a:pt x="823861" y="483768"/>
                    <a:pt x="822769" y="486714"/>
                    <a:pt x="823290" y="489953"/>
                  </a:cubicBezTo>
                  <a:cubicBezTo>
                    <a:pt x="823658" y="492023"/>
                    <a:pt x="825309" y="493293"/>
                    <a:pt x="825334" y="495820"/>
                  </a:cubicBezTo>
                  <a:cubicBezTo>
                    <a:pt x="825373" y="499021"/>
                    <a:pt x="824661" y="500595"/>
                    <a:pt x="821651" y="501548"/>
                  </a:cubicBezTo>
                  <a:cubicBezTo>
                    <a:pt x="818743" y="502412"/>
                    <a:pt x="818781" y="501548"/>
                    <a:pt x="818743" y="498983"/>
                  </a:cubicBezTo>
                  <a:cubicBezTo>
                    <a:pt x="818743" y="497014"/>
                    <a:pt x="817981" y="493217"/>
                    <a:pt x="815225" y="493852"/>
                  </a:cubicBezTo>
                  <a:cubicBezTo>
                    <a:pt x="811834" y="494753"/>
                    <a:pt x="813015" y="501548"/>
                    <a:pt x="812088" y="504024"/>
                  </a:cubicBezTo>
                  <a:cubicBezTo>
                    <a:pt x="811098" y="506628"/>
                    <a:pt x="810895" y="503897"/>
                    <a:pt x="808736" y="504494"/>
                  </a:cubicBezTo>
                  <a:cubicBezTo>
                    <a:pt x="806691" y="504913"/>
                    <a:pt x="807110" y="508927"/>
                    <a:pt x="806805" y="510451"/>
                  </a:cubicBezTo>
                  <a:cubicBezTo>
                    <a:pt x="805281" y="509371"/>
                    <a:pt x="804176" y="509524"/>
                    <a:pt x="804011" y="507441"/>
                  </a:cubicBezTo>
                  <a:cubicBezTo>
                    <a:pt x="803910" y="506628"/>
                    <a:pt x="804125" y="505726"/>
                    <a:pt x="803567" y="504875"/>
                  </a:cubicBezTo>
                  <a:cubicBezTo>
                    <a:pt x="802830" y="503986"/>
                    <a:pt x="800862" y="504355"/>
                    <a:pt x="800442" y="503605"/>
                  </a:cubicBezTo>
                  <a:cubicBezTo>
                    <a:pt x="799071" y="501459"/>
                    <a:pt x="804354" y="500659"/>
                    <a:pt x="804278" y="498513"/>
                  </a:cubicBezTo>
                  <a:cubicBezTo>
                    <a:pt x="804278" y="496836"/>
                    <a:pt x="803351" y="497243"/>
                    <a:pt x="802271" y="496582"/>
                  </a:cubicBezTo>
                  <a:cubicBezTo>
                    <a:pt x="801154" y="495858"/>
                    <a:pt x="801001" y="495185"/>
                    <a:pt x="800862" y="493674"/>
                  </a:cubicBezTo>
                  <a:cubicBezTo>
                    <a:pt x="800735" y="491337"/>
                    <a:pt x="801154" y="490143"/>
                    <a:pt x="803287" y="489064"/>
                  </a:cubicBezTo>
                  <a:cubicBezTo>
                    <a:pt x="804532" y="488467"/>
                    <a:pt x="807173" y="487908"/>
                    <a:pt x="807212" y="486130"/>
                  </a:cubicBezTo>
                  <a:cubicBezTo>
                    <a:pt x="807402" y="483209"/>
                    <a:pt x="801674" y="485406"/>
                    <a:pt x="800442" y="482701"/>
                  </a:cubicBezTo>
                  <a:cubicBezTo>
                    <a:pt x="798283" y="477964"/>
                    <a:pt x="808202" y="480136"/>
                    <a:pt x="806361" y="475653"/>
                  </a:cubicBezTo>
                  <a:cubicBezTo>
                    <a:pt x="805395" y="473252"/>
                    <a:pt x="802271" y="476211"/>
                    <a:pt x="800595" y="473976"/>
                  </a:cubicBezTo>
                  <a:cubicBezTo>
                    <a:pt x="799719" y="472909"/>
                    <a:pt x="799820" y="470649"/>
                    <a:pt x="798842" y="469785"/>
                  </a:cubicBezTo>
                  <a:cubicBezTo>
                    <a:pt x="797585" y="468807"/>
                    <a:pt x="795261" y="470052"/>
                    <a:pt x="793851" y="469417"/>
                  </a:cubicBezTo>
                  <a:cubicBezTo>
                    <a:pt x="791438" y="468147"/>
                    <a:pt x="793661" y="465353"/>
                    <a:pt x="793750" y="463461"/>
                  </a:cubicBezTo>
                  <a:cubicBezTo>
                    <a:pt x="793851" y="459930"/>
                    <a:pt x="791400" y="461518"/>
                    <a:pt x="789279" y="461518"/>
                  </a:cubicBezTo>
                  <a:cubicBezTo>
                    <a:pt x="787361" y="461378"/>
                    <a:pt x="785596" y="460108"/>
                    <a:pt x="783907" y="459409"/>
                  </a:cubicBezTo>
                  <a:cubicBezTo>
                    <a:pt x="781507" y="458482"/>
                    <a:pt x="778129" y="458774"/>
                    <a:pt x="775627" y="458990"/>
                  </a:cubicBezTo>
                  <a:cubicBezTo>
                    <a:pt x="773976" y="459117"/>
                    <a:pt x="771055" y="459638"/>
                    <a:pt x="771690" y="462013"/>
                  </a:cubicBezTo>
                  <a:cubicBezTo>
                    <a:pt x="772020" y="463169"/>
                    <a:pt x="773277" y="463867"/>
                    <a:pt x="774268" y="464324"/>
                  </a:cubicBezTo>
                  <a:cubicBezTo>
                    <a:pt x="777189" y="465277"/>
                    <a:pt x="776998" y="463270"/>
                    <a:pt x="779195" y="462800"/>
                  </a:cubicBezTo>
                  <a:cubicBezTo>
                    <a:pt x="781062" y="462407"/>
                    <a:pt x="784707" y="463765"/>
                    <a:pt x="785266" y="465480"/>
                  </a:cubicBezTo>
                  <a:cubicBezTo>
                    <a:pt x="785672" y="466686"/>
                    <a:pt x="785418" y="467144"/>
                    <a:pt x="784707" y="467448"/>
                  </a:cubicBezTo>
                  <a:cubicBezTo>
                    <a:pt x="783145" y="467918"/>
                    <a:pt x="779348" y="465836"/>
                    <a:pt x="778979" y="468642"/>
                  </a:cubicBezTo>
                  <a:cubicBezTo>
                    <a:pt x="778751" y="470052"/>
                    <a:pt x="780427" y="471208"/>
                    <a:pt x="781507" y="471932"/>
                  </a:cubicBezTo>
                  <a:cubicBezTo>
                    <a:pt x="783475" y="473252"/>
                    <a:pt x="786041" y="473125"/>
                    <a:pt x="787984" y="474332"/>
                  </a:cubicBezTo>
                  <a:cubicBezTo>
                    <a:pt x="790282" y="475818"/>
                    <a:pt x="791438" y="479793"/>
                    <a:pt x="788123" y="480098"/>
                  </a:cubicBezTo>
                  <a:cubicBezTo>
                    <a:pt x="785939" y="480275"/>
                    <a:pt x="783183" y="480606"/>
                    <a:pt x="782066" y="478561"/>
                  </a:cubicBezTo>
                  <a:cubicBezTo>
                    <a:pt x="781558" y="477570"/>
                    <a:pt x="781456" y="476250"/>
                    <a:pt x="779868" y="476846"/>
                  </a:cubicBezTo>
                  <a:cubicBezTo>
                    <a:pt x="778014" y="477570"/>
                    <a:pt x="778637" y="480136"/>
                    <a:pt x="775627" y="478980"/>
                  </a:cubicBezTo>
                  <a:cubicBezTo>
                    <a:pt x="773582" y="478218"/>
                    <a:pt x="773696" y="476338"/>
                    <a:pt x="773976" y="474408"/>
                  </a:cubicBezTo>
                  <a:cubicBezTo>
                    <a:pt x="774103" y="472795"/>
                    <a:pt x="774661" y="470484"/>
                    <a:pt x="773430" y="469074"/>
                  </a:cubicBezTo>
                  <a:cubicBezTo>
                    <a:pt x="772083" y="467283"/>
                    <a:pt x="766953" y="467321"/>
                    <a:pt x="765390" y="468896"/>
                  </a:cubicBezTo>
                  <a:cubicBezTo>
                    <a:pt x="762990" y="471208"/>
                    <a:pt x="769112" y="473214"/>
                    <a:pt x="768108" y="476250"/>
                  </a:cubicBezTo>
                  <a:cubicBezTo>
                    <a:pt x="767511" y="477824"/>
                    <a:pt x="765390" y="478053"/>
                    <a:pt x="764349" y="476885"/>
                  </a:cubicBezTo>
                  <a:cubicBezTo>
                    <a:pt x="763193" y="475564"/>
                    <a:pt x="764209" y="473735"/>
                    <a:pt x="763092" y="472389"/>
                  </a:cubicBezTo>
                  <a:cubicBezTo>
                    <a:pt x="760539" y="469112"/>
                    <a:pt x="756805" y="473976"/>
                    <a:pt x="758278" y="476377"/>
                  </a:cubicBezTo>
                  <a:cubicBezTo>
                    <a:pt x="759028" y="477735"/>
                    <a:pt x="761453" y="477672"/>
                    <a:pt x="761707" y="479412"/>
                  </a:cubicBezTo>
                  <a:cubicBezTo>
                    <a:pt x="761936" y="480949"/>
                    <a:pt x="761111" y="480860"/>
                    <a:pt x="760069" y="480987"/>
                  </a:cubicBezTo>
                  <a:cubicBezTo>
                    <a:pt x="758926" y="481164"/>
                    <a:pt x="758139" y="480860"/>
                    <a:pt x="757694" y="482015"/>
                  </a:cubicBezTo>
                  <a:cubicBezTo>
                    <a:pt x="757326" y="482917"/>
                    <a:pt x="757809" y="484416"/>
                    <a:pt x="758444" y="484924"/>
                  </a:cubicBezTo>
                  <a:cubicBezTo>
                    <a:pt x="759485" y="485698"/>
                    <a:pt x="761187" y="484847"/>
                    <a:pt x="762152" y="485406"/>
                  </a:cubicBezTo>
                  <a:cubicBezTo>
                    <a:pt x="763384" y="486130"/>
                    <a:pt x="763041" y="487743"/>
                    <a:pt x="762901" y="488861"/>
                  </a:cubicBezTo>
                  <a:cubicBezTo>
                    <a:pt x="762647" y="490143"/>
                    <a:pt x="762749" y="491769"/>
                    <a:pt x="761530" y="492188"/>
                  </a:cubicBezTo>
                  <a:cubicBezTo>
                    <a:pt x="760107" y="492696"/>
                    <a:pt x="758507" y="491413"/>
                    <a:pt x="757694" y="490435"/>
                  </a:cubicBezTo>
                  <a:cubicBezTo>
                    <a:pt x="756208" y="488734"/>
                    <a:pt x="754557" y="485571"/>
                    <a:pt x="751814" y="485825"/>
                  </a:cubicBezTo>
                  <a:cubicBezTo>
                    <a:pt x="751700" y="488340"/>
                    <a:pt x="753160" y="493179"/>
                    <a:pt x="755688" y="494195"/>
                  </a:cubicBezTo>
                  <a:cubicBezTo>
                    <a:pt x="752703" y="492823"/>
                    <a:pt x="747420" y="489623"/>
                    <a:pt x="744766" y="493293"/>
                  </a:cubicBezTo>
                  <a:cubicBezTo>
                    <a:pt x="742175" y="496760"/>
                    <a:pt x="746302" y="499364"/>
                    <a:pt x="748906" y="501154"/>
                  </a:cubicBezTo>
                  <a:cubicBezTo>
                    <a:pt x="752081" y="503301"/>
                    <a:pt x="754418" y="502272"/>
                    <a:pt x="757923" y="500862"/>
                  </a:cubicBezTo>
                  <a:cubicBezTo>
                    <a:pt x="760933" y="499618"/>
                    <a:pt x="762838" y="499148"/>
                    <a:pt x="765289" y="497243"/>
                  </a:cubicBezTo>
                  <a:cubicBezTo>
                    <a:pt x="768032" y="495096"/>
                    <a:pt x="774331" y="494144"/>
                    <a:pt x="775119" y="499021"/>
                  </a:cubicBezTo>
                  <a:cubicBezTo>
                    <a:pt x="778306" y="498589"/>
                    <a:pt x="776414" y="495096"/>
                    <a:pt x="781392" y="496582"/>
                  </a:cubicBezTo>
                  <a:cubicBezTo>
                    <a:pt x="782447" y="496874"/>
                    <a:pt x="782434" y="498094"/>
                    <a:pt x="784225" y="498132"/>
                  </a:cubicBezTo>
                  <a:cubicBezTo>
                    <a:pt x="785418" y="498132"/>
                    <a:pt x="786599" y="497535"/>
                    <a:pt x="787539" y="497014"/>
                  </a:cubicBezTo>
                  <a:cubicBezTo>
                    <a:pt x="788047" y="498424"/>
                    <a:pt x="788428" y="499808"/>
                    <a:pt x="788682" y="501154"/>
                  </a:cubicBezTo>
                  <a:cubicBezTo>
                    <a:pt x="790740" y="501332"/>
                    <a:pt x="797204" y="500430"/>
                    <a:pt x="796531" y="504545"/>
                  </a:cubicBezTo>
                  <a:cubicBezTo>
                    <a:pt x="795909" y="508508"/>
                    <a:pt x="788949" y="505434"/>
                    <a:pt x="786561" y="505510"/>
                  </a:cubicBezTo>
                  <a:cubicBezTo>
                    <a:pt x="784377" y="505574"/>
                    <a:pt x="778840" y="505904"/>
                    <a:pt x="778421" y="508863"/>
                  </a:cubicBezTo>
                  <a:cubicBezTo>
                    <a:pt x="778256" y="510146"/>
                    <a:pt x="779945" y="512318"/>
                    <a:pt x="780999" y="512826"/>
                  </a:cubicBezTo>
                  <a:cubicBezTo>
                    <a:pt x="787069" y="515810"/>
                    <a:pt x="790371" y="509790"/>
                    <a:pt x="795388" y="510006"/>
                  </a:cubicBezTo>
                  <a:cubicBezTo>
                    <a:pt x="795464" y="512318"/>
                    <a:pt x="794562" y="515289"/>
                    <a:pt x="792264" y="516077"/>
                  </a:cubicBezTo>
                  <a:cubicBezTo>
                    <a:pt x="790143" y="516877"/>
                    <a:pt x="788047" y="514997"/>
                    <a:pt x="785939" y="515188"/>
                  </a:cubicBezTo>
                  <a:cubicBezTo>
                    <a:pt x="780719" y="515658"/>
                    <a:pt x="780427" y="522109"/>
                    <a:pt x="776287" y="517398"/>
                  </a:cubicBezTo>
                  <a:cubicBezTo>
                    <a:pt x="775068" y="516077"/>
                    <a:pt x="774064" y="513981"/>
                    <a:pt x="771652" y="514997"/>
                  </a:cubicBezTo>
                  <a:cubicBezTo>
                    <a:pt x="770064" y="515696"/>
                    <a:pt x="770267" y="518337"/>
                    <a:pt x="769213" y="519150"/>
                  </a:cubicBezTo>
                  <a:cubicBezTo>
                    <a:pt x="765848" y="521754"/>
                    <a:pt x="761009" y="517359"/>
                    <a:pt x="757428" y="517004"/>
                  </a:cubicBezTo>
                  <a:cubicBezTo>
                    <a:pt x="754164" y="516839"/>
                    <a:pt x="750239" y="516255"/>
                    <a:pt x="749287" y="519874"/>
                  </a:cubicBezTo>
                  <a:cubicBezTo>
                    <a:pt x="748690" y="521754"/>
                    <a:pt x="749769" y="525335"/>
                    <a:pt x="751560" y="526364"/>
                  </a:cubicBezTo>
                  <a:cubicBezTo>
                    <a:pt x="754761" y="528243"/>
                    <a:pt x="760628" y="525602"/>
                    <a:pt x="764057" y="525513"/>
                  </a:cubicBezTo>
                  <a:cubicBezTo>
                    <a:pt x="767753" y="525335"/>
                    <a:pt x="773277" y="522909"/>
                    <a:pt x="776630" y="524408"/>
                  </a:cubicBezTo>
                  <a:cubicBezTo>
                    <a:pt x="781062" y="526415"/>
                    <a:pt x="777341" y="530174"/>
                    <a:pt x="777900" y="533679"/>
                  </a:cubicBezTo>
                  <a:cubicBezTo>
                    <a:pt x="778840" y="540131"/>
                    <a:pt x="786193" y="533768"/>
                    <a:pt x="786599" y="538289"/>
                  </a:cubicBezTo>
                  <a:cubicBezTo>
                    <a:pt x="786828" y="540296"/>
                    <a:pt x="778497" y="546582"/>
                    <a:pt x="786320" y="547179"/>
                  </a:cubicBezTo>
                  <a:cubicBezTo>
                    <a:pt x="788098" y="544283"/>
                    <a:pt x="792327" y="542302"/>
                    <a:pt x="795604" y="543077"/>
                  </a:cubicBezTo>
                  <a:cubicBezTo>
                    <a:pt x="796048" y="545172"/>
                    <a:pt x="790282" y="551459"/>
                    <a:pt x="788276" y="552132"/>
                  </a:cubicBezTo>
                  <a:cubicBezTo>
                    <a:pt x="786117" y="552907"/>
                    <a:pt x="784466" y="551827"/>
                    <a:pt x="782624" y="553770"/>
                  </a:cubicBezTo>
                  <a:cubicBezTo>
                    <a:pt x="780008" y="556374"/>
                    <a:pt x="780719" y="558152"/>
                    <a:pt x="776287" y="557225"/>
                  </a:cubicBezTo>
                  <a:cubicBezTo>
                    <a:pt x="774661" y="556844"/>
                    <a:pt x="770623" y="554367"/>
                    <a:pt x="768858" y="555777"/>
                  </a:cubicBezTo>
                  <a:cubicBezTo>
                    <a:pt x="767448" y="556882"/>
                    <a:pt x="766851" y="565302"/>
                    <a:pt x="768184" y="567093"/>
                  </a:cubicBezTo>
                  <a:cubicBezTo>
                    <a:pt x="769708" y="569061"/>
                    <a:pt x="771715" y="567944"/>
                    <a:pt x="773811" y="568337"/>
                  </a:cubicBezTo>
                  <a:cubicBezTo>
                    <a:pt x="776516" y="568756"/>
                    <a:pt x="778941" y="570420"/>
                    <a:pt x="781850" y="569912"/>
                  </a:cubicBezTo>
                  <a:cubicBezTo>
                    <a:pt x="787679" y="568934"/>
                    <a:pt x="788835" y="565175"/>
                    <a:pt x="795159" y="567905"/>
                  </a:cubicBezTo>
                  <a:cubicBezTo>
                    <a:pt x="799363" y="569823"/>
                    <a:pt x="802970" y="568794"/>
                    <a:pt x="807554" y="569353"/>
                  </a:cubicBezTo>
                  <a:cubicBezTo>
                    <a:pt x="813523" y="570090"/>
                    <a:pt x="812685" y="577659"/>
                    <a:pt x="818286" y="578624"/>
                  </a:cubicBezTo>
                  <a:cubicBezTo>
                    <a:pt x="820699" y="579056"/>
                    <a:pt x="820978" y="577430"/>
                    <a:pt x="822655" y="576745"/>
                  </a:cubicBezTo>
                  <a:cubicBezTo>
                    <a:pt x="824560" y="576084"/>
                    <a:pt x="825525" y="576376"/>
                    <a:pt x="827722" y="577392"/>
                  </a:cubicBezTo>
                  <a:cubicBezTo>
                    <a:pt x="832091" y="579539"/>
                    <a:pt x="833742" y="583857"/>
                    <a:pt x="838771" y="584606"/>
                  </a:cubicBezTo>
                  <a:cubicBezTo>
                    <a:pt x="843457" y="585470"/>
                    <a:pt x="847585" y="586155"/>
                    <a:pt x="852360" y="585089"/>
                  </a:cubicBezTo>
                  <a:cubicBezTo>
                    <a:pt x="852576" y="583717"/>
                    <a:pt x="851954" y="581406"/>
                    <a:pt x="852754" y="580136"/>
                  </a:cubicBezTo>
                  <a:cubicBezTo>
                    <a:pt x="855116" y="576453"/>
                    <a:pt x="855700" y="580174"/>
                    <a:pt x="857516" y="580694"/>
                  </a:cubicBezTo>
                  <a:cubicBezTo>
                    <a:pt x="863549" y="582472"/>
                    <a:pt x="864514" y="577951"/>
                    <a:pt x="864311" y="573709"/>
                  </a:cubicBezTo>
                  <a:cubicBezTo>
                    <a:pt x="863917" y="566458"/>
                    <a:pt x="868464" y="570382"/>
                    <a:pt x="871702" y="572985"/>
                  </a:cubicBezTo>
                  <a:cubicBezTo>
                    <a:pt x="873137" y="574103"/>
                    <a:pt x="876084" y="576110"/>
                    <a:pt x="877989" y="574624"/>
                  </a:cubicBezTo>
                  <a:cubicBezTo>
                    <a:pt x="879652" y="573252"/>
                    <a:pt x="877874" y="570382"/>
                    <a:pt x="878878" y="568972"/>
                  </a:cubicBezTo>
                  <a:cubicBezTo>
                    <a:pt x="881075" y="566153"/>
                    <a:pt x="886764" y="569747"/>
                    <a:pt x="889812" y="568972"/>
                  </a:cubicBezTo>
                  <a:cubicBezTo>
                    <a:pt x="892340" y="568413"/>
                    <a:pt x="891895" y="567867"/>
                    <a:pt x="893203" y="565772"/>
                  </a:cubicBezTo>
                  <a:cubicBezTo>
                    <a:pt x="895248" y="562432"/>
                    <a:pt x="898702" y="562571"/>
                    <a:pt x="901128" y="560044"/>
                  </a:cubicBezTo>
                  <a:cubicBezTo>
                    <a:pt x="902779" y="558215"/>
                    <a:pt x="901941" y="555396"/>
                    <a:pt x="904290" y="554202"/>
                  </a:cubicBezTo>
                  <a:cubicBezTo>
                    <a:pt x="906068" y="553288"/>
                    <a:pt x="910209" y="553935"/>
                    <a:pt x="912177" y="553542"/>
                  </a:cubicBezTo>
                  <a:cubicBezTo>
                    <a:pt x="916647" y="552818"/>
                    <a:pt x="917892" y="552856"/>
                    <a:pt x="919010" y="549262"/>
                  </a:cubicBezTo>
                  <a:cubicBezTo>
                    <a:pt x="919505" y="547687"/>
                    <a:pt x="918794" y="545566"/>
                    <a:pt x="921105" y="545426"/>
                  </a:cubicBezTo>
                  <a:cubicBezTo>
                    <a:pt x="921854" y="549148"/>
                    <a:pt x="926376" y="550519"/>
                    <a:pt x="929551" y="548170"/>
                  </a:cubicBezTo>
                  <a:cubicBezTo>
                    <a:pt x="931938" y="546366"/>
                    <a:pt x="931405" y="541705"/>
                    <a:pt x="931138" y="538949"/>
                  </a:cubicBezTo>
                  <a:cubicBezTo>
                    <a:pt x="930935" y="536638"/>
                    <a:pt x="929373" y="533552"/>
                    <a:pt x="932637" y="532358"/>
                  </a:cubicBezTo>
                  <a:cubicBezTo>
                    <a:pt x="935355" y="531164"/>
                    <a:pt x="937069" y="533336"/>
                    <a:pt x="938745" y="534860"/>
                  </a:cubicBezTo>
                  <a:lnTo>
                    <a:pt x="938745" y="520395"/>
                  </a:lnTo>
                  <a:cubicBezTo>
                    <a:pt x="937310" y="519150"/>
                    <a:pt x="936256" y="517702"/>
                    <a:pt x="937590" y="515289"/>
                  </a:cubicBezTo>
                  <a:cubicBezTo>
                    <a:pt x="937844" y="514832"/>
                    <a:pt x="938377" y="514667"/>
                    <a:pt x="938745" y="514324"/>
                  </a:cubicBezTo>
                  <a:lnTo>
                    <a:pt x="938745" y="501421"/>
                  </a:lnTo>
                  <a:cubicBezTo>
                    <a:pt x="938110" y="501459"/>
                    <a:pt x="937399" y="501548"/>
                    <a:pt x="936917" y="501510"/>
                  </a:cubicBezTo>
                  <a:cubicBezTo>
                    <a:pt x="936028" y="499211"/>
                    <a:pt x="937856" y="497738"/>
                    <a:pt x="938745" y="496087"/>
                  </a:cubicBezTo>
                  <a:close/>
                  <a:moveTo>
                    <a:pt x="815771" y="180378"/>
                  </a:moveTo>
                  <a:cubicBezTo>
                    <a:pt x="817270" y="181495"/>
                    <a:pt x="817333" y="182854"/>
                    <a:pt x="819340" y="183286"/>
                  </a:cubicBezTo>
                  <a:cubicBezTo>
                    <a:pt x="820801" y="183540"/>
                    <a:pt x="825601" y="183629"/>
                    <a:pt x="826770" y="182511"/>
                  </a:cubicBezTo>
                  <a:cubicBezTo>
                    <a:pt x="829805" y="179349"/>
                    <a:pt x="823734" y="177812"/>
                    <a:pt x="821804" y="177050"/>
                  </a:cubicBezTo>
                  <a:cubicBezTo>
                    <a:pt x="820762" y="176657"/>
                    <a:pt x="819416" y="176187"/>
                    <a:pt x="818603" y="175514"/>
                  </a:cubicBezTo>
                  <a:cubicBezTo>
                    <a:pt x="817372" y="174536"/>
                    <a:pt x="817219" y="172834"/>
                    <a:pt x="816178" y="171805"/>
                  </a:cubicBezTo>
                  <a:cubicBezTo>
                    <a:pt x="814844" y="170561"/>
                    <a:pt x="813498" y="170980"/>
                    <a:pt x="811923" y="170421"/>
                  </a:cubicBezTo>
                  <a:cubicBezTo>
                    <a:pt x="810196" y="169824"/>
                    <a:pt x="809967" y="168973"/>
                    <a:pt x="808786" y="167779"/>
                  </a:cubicBezTo>
                  <a:cubicBezTo>
                    <a:pt x="806805" y="165684"/>
                    <a:pt x="803948" y="164947"/>
                    <a:pt x="801712" y="163207"/>
                  </a:cubicBezTo>
                  <a:cubicBezTo>
                    <a:pt x="799515" y="161493"/>
                    <a:pt x="799553" y="161823"/>
                    <a:pt x="796836" y="162128"/>
                  </a:cubicBezTo>
                  <a:cubicBezTo>
                    <a:pt x="793940" y="162344"/>
                    <a:pt x="786714" y="157518"/>
                    <a:pt x="785418" y="162521"/>
                  </a:cubicBezTo>
                  <a:cubicBezTo>
                    <a:pt x="784821" y="164922"/>
                    <a:pt x="786117" y="165544"/>
                    <a:pt x="787031" y="167170"/>
                  </a:cubicBezTo>
                  <a:cubicBezTo>
                    <a:pt x="788022" y="168846"/>
                    <a:pt x="787488" y="170040"/>
                    <a:pt x="787539" y="172097"/>
                  </a:cubicBezTo>
                  <a:cubicBezTo>
                    <a:pt x="787539" y="174180"/>
                    <a:pt x="788543" y="176491"/>
                    <a:pt x="790524" y="177571"/>
                  </a:cubicBezTo>
                  <a:cubicBezTo>
                    <a:pt x="791184" y="177901"/>
                    <a:pt x="792035" y="177571"/>
                    <a:pt x="792632" y="177812"/>
                  </a:cubicBezTo>
                  <a:cubicBezTo>
                    <a:pt x="793534" y="178295"/>
                    <a:pt x="794448" y="179616"/>
                    <a:pt x="795235" y="180213"/>
                  </a:cubicBezTo>
                  <a:cubicBezTo>
                    <a:pt x="797102" y="181800"/>
                    <a:pt x="798550" y="182359"/>
                    <a:pt x="800747" y="182816"/>
                  </a:cubicBezTo>
                  <a:cubicBezTo>
                    <a:pt x="803681" y="183540"/>
                    <a:pt x="804532" y="184823"/>
                    <a:pt x="805688" y="187655"/>
                  </a:cubicBezTo>
                  <a:cubicBezTo>
                    <a:pt x="807072" y="190855"/>
                    <a:pt x="808786" y="191058"/>
                    <a:pt x="811809" y="192862"/>
                  </a:cubicBezTo>
                  <a:cubicBezTo>
                    <a:pt x="812723" y="193421"/>
                    <a:pt x="813244" y="194183"/>
                    <a:pt x="813803" y="195160"/>
                  </a:cubicBezTo>
                  <a:cubicBezTo>
                    <a:pt x="814133" y="195795"/>
                    <a:pt x="814616" y="196126"/>
                    <a:pt x="815111" y="196354"/>
                  </a:cubicBezTo>
                  <a:cubicBezTo>
                    <a:pt x="816330" y="196748"/>
                    <a:pt x="817727" y="196278"/>
                    <a:pt x="818451" y="194906"/>
                  </a:cubicBezTo>
                  <a:cubicBezTo>
                    <a:pt x="819454" y="193065"/>
                    <a:pt x="819340" y="189103"/>
                    <a:pt x="818083" y="187426"/>
                  </a:cubicBezTo>
                  <a:cubicBezTo>
                    <a:pt x="815924" y="185000"/>
                    <a:pt x="809675" y="185775"/>
                    <a:pt x="809853" y="181698"/>
                  </a:cubicBezTo>
                  <a:cubicBezTo>
                    <a:pt x="810044" y="179019"/>
                    <a:pt x="814019" y="179095"/>
                    <a:pt x="815771" y="180378"/>
                  </a:cubicBezTo>
                  <a:close/>
                  <a:moveTo>
                    <a:pt x="840778" y="93218"/>
                  </a:moveTo>
                  <a:cubicBezTo>
                    <a:pt x="842327" y="94094"/>
                    <a:pt x="844194" y="94399"/>
                    <a:pt x="846048" y="94513"/>
                  </a:cubicBezTo>
                  <a:cubicBezTo>
                    <a:pt x="846391" y="94551"/>
                    <a:pt x="846810" y="94576"/>
                    <a:pt x="847140" y="94576"/>
                  </a:cubicBezTo>
                  <a:cubicBezTo>
                    <a:pt x="848144" y="94653"/>
                    <a:pt x="849261" y="94361"/>
                    <a:pt x="850188" y="94399"/>
                  </a:cubicBezTo>
                  <a:cubicBezTo>
                    <a:pt x="851154" y="94437"/>
                    <a:pt x="851649" y="94957"/>
                    <a:pt x="852538" y="95516"/>
                  </a:cubicBezTo>
                  <a:cubicBezTo>
                    <a:pt x="854113" y="96443"/>
                    <a:pt x="856564" y="96888"/>
                    <a:pt x="858456" y="96342"/>
                  </a:cubicBezTo>
                  <a:cubicBezTo>
                    <a:pt x="860640" y="95592"/>
                    <a:pt x="865746" y="88188"/>
                    <a:pt x="863396" y="86283"/>
                  </a:cubicBezTo>
                  <a:cubicBezTo>
                    <a:pt x="862736" y="85725"/>
                    <a:pt x="861504" y="86550"/>
                    <a:pt x="860894" y="85953"/>
                  </a:cubicBezTo>
                  <a:cubicBezTo>
                    <a:pt x="860501" y="85585"/>
                    <a:pt x="860386" y="84582"/>
                    <a:pt x="860285" y="84200"/>
                  </a:cubicBezTo>
                  <a:cubicBezTo>
                    <a:pt x="860082" y="83439"/>
                    <a:pt x="860120" y="83083"/>
                    <a:pt x="859599" y="82448"/>
                  </a:cubicBezTo>
                  <a:cubicBezTo>
                    <a:pt x="858875" y="81534"/>
                    <a:pt x="857834" y="80924"/>
                    <a:pt x="857072" y="80035"/>
                  </a:cubicBezTo>
                  <a:cubicBezTo>
                    <a:pt x="856183" y="78968"/>
                    <a:pt x="855472" y="76796"/>
                    <a:pt x="854214" y="76161"/>
                  </a:cubicBezTo>
                  <a:cubicBezTo>
                    <a:pt x="852576" y="75387"/>
                    <a:pt x="849147" y="76428"/>
                    <a:pt x="847585" y="77025"/>
                  </a:cubicBezTo>
                  <a:cubicBezTo>
                    <a:pt x="845896" y="77622"/>
                    <a:pt x="843724" y="79108"/>
                    <a:pt x="843343" y="81114"/>
                  </a:cubicBezTo>
                  <a:cubicBezTo>
                    <a:pt x="843229" y="81788"/>
                    <a:pt x="843457" y="82524"/>
                    <a:pt x="843381" y="83197"/>
                  </a:cubicBezTo>
                  <a:cubicBezTo>
                    <a:pt x="842886" y="85763"/>
                    <a:pt x="840295" y="87807"/>
                    <a:pt x="839990" y="90678"/>
                  </a:cubicBezTo>
                  <a:cubicBezTo>
                    <a:pt x="839851" y="91795"/>
                    <a:pt x="839812" y="92570"/>
                    <a:pt x="840778" y="93218"/>
                  </a:cubicBezTo>
                  <a:close/>
                  <a:moveTo>
                    <a:pt x="870280" y="50114"/>
                  </a:moveTo>
                  <a:cubicBezTo>
                    <a:pt x="869429" y="49225"/>
                    <a:pt x="867676" y="48818"/>
                    <a:pt x="866406" y="49161"/>
                  </a:cubicBezTo>
                  <a:cubicBezTo>
                    <a:pt x="864895" y="49568"/>
                    <a:pt x="864920" y="50825"/>
                    <a:pt x="864920" y="52171"/>
                  </a:cubicBezTo>
                  <a:cubicBezTo>
                    <a:pt x="864920" y="54343"/>
                    <a:pt x="865339" y="56642"/>
                    <a:pt x="866406" y="58597"/>
                  </a:cubicBezTo>
                  <a:cubicBezTo>
                    <a:pt x="867422" y="60718"/>
                    <a:pt x="869429" y="61912"/>
                    <a:pt x="870838" y="63715"/>
                  </a:cubicBezTo>
                  <a:cubicBezTo>
                    <a:pt x="871169" y="63779"/>
                    <a:pt x="871766" y="66078"/>
                    <a:pt x="872972" y="65074"/>
                  </a:cubicBezTo>
                  <a:cubicBezTo>
                    <a:pt x="873480" y="64668"/>
                    <a:pt x="873709" y="63474"/>
                    <a:pt x="874115" y="62915"/>
                  </a:cubicBezTo>
                  <a:cubicBezTo>
                    <a:pt x="874928" y="61798"/>
                    <a:pt x="875588" y="61099"/>
                    <a:pt x="875538" y="59613"/>
                  </a:cubicBezTo>
                  <a:cubicBezTo>
                    <a:pt x="875487" y="57505"/>
                    <a:pt x="875195" y="55740"/>
                    <a:pt x="873709" y="54178"/>
                  </a:cubicBezTo>
                  <a:cubicBezTo>
                    <a:pt x="872426" y="52984"/>
                    <a:pt x="871550" y="51269"/>
                    <a:pt x="870280" y="50114"/>
                  </a:cubicBezTo>
                  <a:close/>
                  <a:moveTo>
                    <a:pt x="896696" y="52463"/>
                  </a:moveTo>
                  <a:cubicBezTo>
                    <a:pt x="898220" y="51689"/>
                    <a:pt x="897724" y="50977"/>
                    <a:pt x="899007" y="52590"/>
                  </a:cubicBezTo>
                  <a:cubicBezTo>
                    <a:pt x="900823" y="54775"/>
                    <a:pt x="903287" y="55511"/>
                    <a:pt x="905332" y="53657"/>
                  </a:cubicBezTo>
                  <a:cubicBezTo>
                    <a:pt x="906411" y="52730"/>
                    <a:pt x="907453" y="52539"/>
                    <a:pt x="908862" y="52730"/>
                  </a:cubicBezTo>
                  <a:cubicBezTo>
                    <a:pt x="910831" y="53098"/>
                    <a:pt x="910945" y="54292"/>
                    <a:pt x="911923" y="55740"/>
                  </a:cubicBezTo>
                  <a:cubicBezTo>
                    <a:pt x="913231" y="57708"/>
                    <a:pt x="915708" y="57708"/>
                    <a:pt x="916381" y="55219"/>
                  </a:cubicBezTo>
                  <a:cubicBezTo>
                    <a:pt x="916876" y="53136"/>
                    <a:pt x="915835" y="50825"/>
                    <a:pt x="916939" y="48856"/>
                  </a:cubicBezTo>
                  <a:cubicBezTo>
                    <a:pt x="917575" y="47815"/>
                    <a:pt x="918857" y="47002"/>
                    <a:pt x="919251" y="45732"/>
                  </a:cubicBezTo>
                  <a:cubicBezTo>
                    <a:pt x="919619" y="44653"/>
                    <a:pt x="919353" y="43129"/>
                    <a:pt x="919035" y="42049"/>
                  </a:cubicBezTo>
                  <a:cubicBezTo>
                    <a:pt x="918248" y="39662"/>
                    <a:pt x="916495" y="38938"/>
                    <a:pt x="915288" y="41338"/>
                  </a:cubicBezTo>
                  <a:cubicBezTo>
                    <a:pt x="914565" y="42710"/>
                    <a:pt x="912723" y="48933"/>
                    <a:pt x="910424" y="45212"/>
                  </a:cubicBezTo>
                  <a:cubicBezTo>
                    <a:pt x="909662" y="43903"/>
                    <a:pt x="910361" y="41897"/>
                    <a:pt x="910361" y="40335"/>
                  </a:cubicBezTo>
                  <a:cubicBezTo>
                    <a:pt x="910361" y="37820"/>
                    <a:pt x="908532" y="38379"/>
                    <a:pt x="906640" y="37630"/>
                  </a:cubicBezTo>
                  <a:cubicBezTo>
                    <a:pt x="905332" y="37172"/>
                    <a:pt x="905294" y="35864"/>
                    <a:pt x="906068" y="34645"/>
                  </a:cubicBezTo>
                  <a:cubicBezTo>
                    <a:pt x="907059" y="33172"/>
                    <a:pt x="909459" y="33172"/>
                    <a:pt x="910463" y="31813"/>
                  </a:cubicBezTo>
                  <a:cubicBezTo>
                    <a:pt x="911542" y="30302"/>
                    <a:pt x="910323" y="26695"/>
                    <a:pt x="908570" y="26200"/>
                  </a:cubicBezTo>
                  <a:cubicBezTo>
                    <a:pt x="907300" y="25831"/>
                    <a:pt x="906145" y="27546"/>
                    <a:pt x="905446" y="28422"/>
                  </a:cubicBezTo>
                  <a:cubicBezTo>
                    <a:pt x="904367" y="29705"/>
                    <a:pt x="903541" y="31407"/>
                    <a:pt x="901534" y="31038"/>
                  </a:cubicBezTo>
                  <a:cubicBezTo>
                    <a:pt x="899934" y="30746"/>
                    <a:pt x="899261" y="29654"/>
                    <a:pt x="897267" y="30518"/>
                  </a:cubicBezTo>
                  <a:cubicBezTo>
                    <a:pt x="895731" y="31254"/>
                    <a:pt x="895845" y="32816"/>
                    <a:pt x="895845" y="34302"/>
                  </a:cubicBezTo>
                  <a:cubicBezTo>
                    <a:pt x="895807" y="36131"/>
                    <a:pt x="894765" y="37465"/>
                    <a:pt x="894321" y="39116"/>
                  </a:cubicBezTo>
                  <a:cubicBezTo>
                    <a:pt x="894257" y="39293"/>
                    <a:pt x="894257" y="39446"/>
                    <a:pt x="894207" y="39585"/>
                  </a:cubicBezTo>
                  <a:cubicBezTo>
                    <a:pt x="894016" y="40259"/>
                    <a:pt x="894207" y="40894"/>
                    <a:pt x="894092" y="41541"/>
                  </a:cubicBezTo>
                  <a:cubicBezTo>
                    <a:pt x="893914" y="42710"/>
                    <a:pt x="893127" y="43421"/>
                    <a:pt x="892848" y="44437"/>
                  </a:cubicBezTo>
                  <a:cubicBezTo>
                    <a:pt x="892314" y="46659"/>
                    <a:pt x="892683" y="50317"/>
                    <a:pt x="894168" y="52031"/>
                  </a:cubicBezTo>
                  <a:cubicBezTo>
                    <a:pt x="894880" y="52832"/>
                    <a:pt x="895692" y="52984"/>
                    <a:pt x="896696" y="52463"/>
                  </a:cubicBezTo>
                  <a:close/>
                  <a:moveTo>
                    <a:pt x="858939" y="26238"/>
                  </a:moveTo>
                  <a:cubicBezTo>
                    <a:pt x="861796" y="27381"/>
                    <a:pt x="864781" y="27241"/>
                    <a:pt x="865111" y="30746"/>
                  </a:cubicBezTo>
                  <a:cubicBezTo>
                    <a:pt x="865187" y="32194"/>
                    <a:pt x="864781" y="33375"/>
                    <a:pt x="865708" y="34607"/>
                  </a:cubicBezTo>
                  <a:cubicBezTo>
                    <a:pt x="866914" y="36131"/>
                    <a:pt x="868718" y="35864"/>
                    <a:pt x="870369" y="35572"/>
                  </a:cubicBezTo>
                  <a:cubicBezTo>
                    <a:pt x="872121" y="35242"/>
                    <a:pt x="875487" y="36537"/>
                    <a:pt x="874306" y="38823"/>
                  </a:cubicBezTo>
                  <a:cubicBezTo>
                    <a:pt x="873925" y="39585"/>
                    <a:pt x="873137" y="39662"/>
                    <a:pt x="872744" y="40259"/>
                  </a:cubicBezTo>
                  <a:cubicBezTo>
                    <a:pt x="872121" y="41236"/>
                    <a:pt x="872070" y="43497"/>
                    <a:pt x="872147" y="44653"/>
                  </a:cubicBezTo>
                  <a:cubicBezTo>
                    <a:pt x="872744" y="48272"/>
                    <a:pt x="874826" y="46748"/>
                    <a:pt x="877049" y="45961"/>
                  </a:cubicBezTo>
                  <a:cubicBezTo>
                    <a:pt x="878509" y="45440"/>
                    <a:pt x="879030" y="45440"/>
                    <a:pt x="879309" y="43764"/>
                  </a:cubicBezTo>
                  <a:cubicBezTo>
                    <a:pt x="879652" y="42049"/>
                    <a:pt x="879106" y="39662"/>
                    <a:pt x="880706" y="38620"/>
                  </a:cubicBezTo>
                  <a:cubicBezTo>
                    <a:pt x="881405" y="38138"/>
                    <a:pt x="882459" y="38061"/>
                    <a:pt x="883323" y="37579"/>
                  </a:cubicBezTo>
                  <a:cubicBezTo>
                    <a:pt x="884643" y="36690"/>
                    <a:pt x="885215" y="35242"/>
                    <a:pt x="885571" y="33705"/>
                  </a:cubicBezTo>
                  <a:cubicBezTo>
                    <a:pt x="885723" y="32664"/>
                    <a:pt x="886129" y="30899"/>
                    <a:pt x="885799" y="29959"/>
                  </a:cubicBezTo>
                  <a:cubicBezTo>
                    <a:pt x="885571" y="29146"/>
                    <a:pt x="884770" y="28397"/>
                    <a:pt x="884415" y="27432"/>
                  </a:cubicBezTo>
                  <a:cubicBezTo>
                    <a:pt x="883970" y="26339"/>
                    <a:pt x="883323" y="25374"/>
                    <a:pt x="882853" y="24218"/>
                  </a:cubicBezTo>
                  <a:cubicBezTo>
                    <a:pt x="882269" y="22860"/>
                    <a:pt x="882523" y="21170"/>
                    <a:pt x="882523" y="19685"/>
                  </a:cubicBezTo>
                  <a:cubicBezTo>
                    <a:pt x="882523" y="18376"/>
                    <a:pt x="882561" y="17373"/>
                    <a:pt x="881964" y="16256"/>
                  </a:cubicBezTo>
                  <a:cubicBezTo>
                    <a:pt x="881519" y="15290"/>
                    <a:pt x="880884" y="14452"/>
                    <a:pt x="881405" y="13335"/>
                  </a:cubicBezTo>
                  <a:cubicBezTo>
                    <a:pt x="881773" y="12446"/>
                    <a:pt x="882853" y="11798"/>
                    <a:pt x="883793" y="12052"/>
                  </a:cubicBezTo>
                  <a:cubicBezTo>
                    <a:pt x="885088" y="12573"/>
                    <a:pt x="885571" y="15113"/>
                    <a:pt x="886955" y="13893"/>
                  </a:cubicBezTo>
                  <a:cubicBezTo>
                    <a:pt x="888593" y="12484"/>
                    <a:pt x="887615" y="9728"/>
                    <a:pt x="886688" y="8331"/>
                  </a:cubicBezTo>
                  <a:cubicBezTo>
                    <a:pt x="886129" y="7366"/>
                    <a:pt x="885431" y="6705"/>
                    <a:pt x="884720" y="5918"/>
                  </a:cubicBezTo>
                  <a:lnTo>
                    <a:pt x="853135" y="18211"/>
                  </a:lnTo>
                  <a:cubicBezTo>
                    <a:pt x="853757" y="19050"/>
                    <a:pt x="854379" y="19926"/>
                    <a:pt x="854951" y="20650"/>
                  </a:cubicBezTo>
                  <a:cubicBezTo>
                    <a:pt x="856513" y="22771"/>
                    <a:pt x="856068" y="25196"/>
                    <a:pt x="858939" y="26238"/>
                  </a:cubicBezTo>
                  <a:close/>
                  <a:moveTo>
                    <a:pt x="1892" y="350456"/>
                  </a:moveTo>
                  <a:cubicBezTo>
                    <a:pt x="1485" y="350227"/>
                    <a:pt x="1117" y="349897"/>
                    <a:pt x="723" y="349567"/>
                  </a:cubicBezTo>
                  <a:lnTo>
                    <a:pt x="38" y="349859"/>
                  </a:lnTo>
                  <a:lnTo>
                    <a:pt x="38" y="358355"/>
                  </a:lnTo>
                  <a:cubicBezTo>
                    <a:pt x="1181" y="357416"/>
                    <a:pt x="1041" y="355485"/>
                    <a:pt x="2108" y="354304"/>
                  </a:cubicBezTo>
                  <a:cubicBezTo>
                    <a:pt x="3429" y="352882"/>
                    <a:pt x="3797" y="351472"/>
                    <a:pt x="1892" y="350456"/>
                  </a:cubicBezTo>
                  <a:close/>
                  <a:moveTo>
                    <a:pt x="899896" y="0"/>
                  </a:moveTo>
                  <a:lnTo>
                    <a:pt x="898893" y="406"/>
                  </a:lnTo>
                  <a:lnTo>
                    <a:pt x="899223" y="749"/>
                  </a:lnTo>
                  <a:cubicBezTo>
                    <a:pt x="899528" y="635"/>
                    <a:pt x="899629" y="228"/>
                    <a:pt x="899896" y="0"/>
                  </a:cubicBezTo>
                  <a:close/>
                </a:path>
              </a:pathLst>
            </a:custGeom>
            <a:solidFill>
              <a:srgbClr val="50CDD2">
                <a:alpha val="100000"/>
              </a:srgbClr>
            </a:solidFill>
            <a:ln w="12700" cap="flat" cmpd="sng">
              <a:noFill/>
              <a:prstDash val="solid"/>
              <a:miter lim="800000"/>
            </a:ln>
          </p:spPr>
          <p:txBody>
            <a:bodyPr anchor="ctr">
              <a:spAutoFit/>
            </a:bodyPr>
            <a:lstStyle/>
            <a:p>
              <a:pPr algn="ctr"/>
              <a:endParaRPr lang="en-US" dirty="0"/>
            </a:p>
          </p:txBody>
        </p:sp>
        <p:sp>
          <p:nvSpPr>
            <p:cNvPr id="25" name="Rectangle"/>
            <p:cNvSpPr/>
            <p:nvPr/>
          </p:nvSpPr>
          <p:spPr>
            <a:xfrm>
              <a:off x="7764712" y="6088579"/>
              <a:ext cx="938695" cy="3140151"/>
            </a:xfrm>
            <a:custGeom>
              <a:avLst/>
              <a:gdLst/>
              <a:ahLst/>
              <a:cxnLst/>
              <a:rect l="0" t="0" r="0" b="0"/>
              <a:pathLst>
                <a:path w="938695" h="3140151">
                  <a:moveTo>
                    <a:pt x="0" y="0"/>
                  </a:moveTo>
                  <a:lnTo>
                    <a:pt x="938695" y="364959"/>
                  </a:lnTo>
                  <a:lnTo>
                    <a:pt x="938695" y="3140151"/>
                  </a:lnTo>
                  <a:lnTo>
                    <a:pt x="0" y="2775254"/>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 name="Stroke"/>
            <p:cNvSpPr/>
            <p:nvPr/>
          </p:nvSpPr>
          <p:spPr>
            <a:xfrm>
              <a:off x="6826017" y="6088579"/>
              <a:ext cx="938695" cy="3140151"/>
            </a:xfrm>
            <a:custGeom>
              <a:avLst/>
              <a:gdLst/>
              <a:ahLst/>
              <a:cxnLst/>
              <a:rect l="0" t="0" r="0" b="0"/>
              <a:pathLst>
                <a:path w="938695" h="3140151">
                  <a:moveTo>
                    <a:pt x="938695" y="0"/>
                  </a:moveTo>
                  <a:lnTo>
                    <a:pt x="0" y="364959"/>
                  </a:lnTo>
                  <a:lnTo>
                    <a:pt x="0" y="3140151"/>
                  </a:lnTo>
                  <a:lnTo>
                    <a:pt x="938695" y="2775254"/>
                  </a:lnTo>
                  <a:lnTo>
                    <a:pt x="938695"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 name="Stroke"/>
            <p:cNvSpPr/>
            <p:nvPr/>
          </p:nvSpPr>
          <p:spPr>
            <a:xfrm>
              <a:off x="5887320" y="6088579"/>
              <a:ext cx="938695" cy="3140151"/>
            </a:xfrm>
            <a:custGeom>
              <a:avLst/>
              <a:gdLst/>
              <a:ahLst/>
              <a:cxnLst/>
              <a:rect l="0" t="0" r="0" b="0"/>
              <a:pathLst>
                <a:path w="938695" h="3140151">
                  <a:moveTo>
                    <a:pt x="0" y="0"/>
                  </a:moveTo>
                  <a:lnTo>
                    <a:pt x="938695" y="364959"/>
                  </a:lnTo>
                  <a:lnTo>
                    <a:pt x="938695" y="3140151"/>
                  </a:lnTo>
                  <a:lnTo>
                    <a:pt x="0" y="2775254"/>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 name="Rectangle"/>
            <p:cNvSpPr/>
            <p:nvPr/>
          </p:nvSpPr>
          <p:spPr>
            <a:xfrm>
              <a:off x="4948612" y="6088579"/>
              <a:ext cx="938708" cy="3140151"/>
            </a:xfrm>
            <a:custGeom>
              <a:avLst/>
              <a:gdLst/>
              <a:ahLst/>
              <a:cxnLst/>
              <a:rect l="0" t="0" r="0" b="0"/>
              <a:pathLst>
                <a:path w="938707" h="3140151">
                  <a:moveTo>
                    <a:pt x="938707" y="0"/>
                  </a:moveTo>
                  <a:lnTo>
                    <a:pt x="0" y="364959"/>
                  </a:lnTo>
                  <a:lnTo>
                    <a:pt x="0" y="3140151"/>
                  </a:lnTo>
                  <a:lnTo>
                    <a:pt x="938707" y="2775254"/>
                  </a:lnTo>
                  <a:lnTo>
                    <a:pt x="938707"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23" name="Shadow"/>
          <p:cNvSpPr/>
          <p:nvPr/>
        </p:nvSpPr>
        <p:spPr>
          <a:xfrm>
            <a:off x="5887320" y="6247263"/>
            <a:ext cx="649795" cy="408178"/>
          </a:xfrm>
          <a:custGeom>
            <a:avLst/>
            <a:gdLst/>
            <a:ahLst/>
            <a:cxnLst/>
            <a:rect l="0" t="0" r="0" b="0"/>
            <a:pathLst>
              <a:path w="649795" h="408177">
                <a:moveTo>
                  <a:pt x="0" y="408177"/>
                </a:moveTo>
                <a:lnTo>
                  <a:pt x="649795" y="106451"/>
                </a:lnTo>
                <a:lnTo>
                  <a:pt x="408165"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24" name="Shadow"/>
          <p:cNvSpPr/>
          <p:nvPr/>
        </p:nvSpPr>
        <p:spPr>
          <a:xfrm>
            <a:off x="7925546" y="8023575"/>
            <a:ext cx="777863" cy="1205154"/>
          </a:xfrm>
          <a:custGeom>
            <a:avLst/>
            <a:gdLst/>
            <a:ahLst/>
            <a:cxnLst/>
            <a:rect l="0" t="0" r="0" b="0"/>
            <a:pathLst>
              <a:path w="777862" h="1205153">
                <a:moveTo>
                  <a:pt x="777862" y="1205153"/>
                </a:moveTo>
                <a:lnTo>
                  <a:pt x="777862" y="0"/>
                </a:lnTo>
                <a:cubicBezTo>
                  <a:pt x="346925" y="82207"/>
                  <a:pt x="18351" y="452412"/>
                  <a:pt x="0" y="902766"/>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4" name="Shining"/>
          <p:cNvGrpSpPr/>
          <p:nvPr/>
        </p:nvGrpSpPr>
        <p:grpSpPr>
          <a:xfrm>
            <a:off x="4233913" y="3377402"/>
            <a:ext cx="3306812" cy="1653406"/>
            <a:chOff x="4233913" y="3377402"/>
            <a:chExt cx="3306812" cy="1653406"/>
          </a:xfrm>
        </p:grpSpPr>
        <p:sp>
          <p:nvSpPr>
            <p:cNvPr id="35" name="Line"/>
            <p:cNvSpPr/>
            <p:nvPr/>
          </p:nvSpPr>
          <p:spPr>
            <a:xfrm>
              <a:off x="5887320" y="3377402"/>
              <a:ext cx="0" cy="2286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flipV="1">
              <a:off x="6894812" y="3861683"/>
              <a:ext cx="161658" cy="16163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4718182" y="3861671"/>
              <a:ext cx="161658" cy="16164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a:off x="4233913" y="5030808"/>
              <a:ext cx="2286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flipV="1">
              <a:off x="6894812" y="3861671"/>
              <a:ext cx="161658" cy="16164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a:off x="7312125" y="5030808"/>
              <a:ext cx="2286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Location mark"/>
          <p:cNvGrpSpPr/>
          <p:nvPr/>
        </p:nvGrpSpPr>
        <p:grpSpPr>
          <a:xfrm>
            <a:off x="4626260" y="3769782"/>
            <a:ext cx="2522057" cy="2885661"/>
            <a:chOff x="4626260" y="3769782"/>
            <a:chExt cx="2522057" cy="2885661"/>
          </a:xfrm>
        </p:grpSpPr>
        <p:sp>
          <p:nvSpPr>
            <p:cNvPr id="29" name="Fill"/>
            <p:cNvSpPr/>
            <p:nvPr/>
          </p:nvSpPr>
          <p:spPr>
            <a:xfrm>
              <a:off x="4626260" y="3769782"/>
              <a:ext cx="2522055" cy="2885656"/>
            </a:xfrm>
            <a:custGeom>
              <a:avLst/>
              <a:gdLst/>
              <a:ahLst/>
              <a:cxnLst/>
              <a:rect l="0" t="0" r="0" b="0"/>
              <a:pathLst>
                <a:path w="2522054" h="2885655">
                  <a:moveTo>
                    <a:pt x="2073325" y="448703"/>
                  </a:moveTo>
                  <a:cubicBezTo>
                    <a:pt x="1624660" y="152"/>
                    <a:pt x="897305" y="0"/>
                    <a:pt x="448729" y="448703"/>
                  </a:cubicBezTo>
                  <a:cubicBezTo>
                    <a:pt x="0" y="897178"/>
                    <a:pt x="88" y="1624685"/>
                    <a:pt x="448729" y="2073363"/>
                  </a:cubicBezTo>
                  <a:lnTo>
                    <a:pt x="1261059" y="2885655"/>
                  </a:lnTo>
                  <a:lnTo>
                    <a:pt x="2073325" y="2073363"/>
                  </a:lnTo>
                  <a:cubicBezTo>
                    <a:pt x="2522054" y="1624685"/>
                    <a:pt x="2522004" y="897369"/>
                    <a:pt x="2073325" y="448703"/>
                  </a:cubicBezTo>
                  <a:close/>
                  <a:moveTo>
                    <a:pt x="1261059" y="1803057"/>
                  </a:moveTo>
                  <a:cubicBezTo>
                    <a:pt x="961732" y="1803057"/>
                    <a:pt x="719124" y="1560360"/>
                    <a:pt x="719124" y="1261160"/>
                  </a:cubicBezTo>
                  <a:cubicBezTo>
                    <a:pt x="719124" y="961656"/>
                    <a:pt x="961732" y="719010"/>
                    <a:pt x="1261059" y="719010"/>
                  </a:cubicBezTo>
                  <a:cubicBezTo>
                    <a:pt x="1560360" y="719010"/>
                    <a:pt x="1802980" y="961656"/>
                    <a:pt x="1802980" y="1261160"/>
                  </a:cubicBezTo>
                  <a:cubicBezTo>
                    <a:pt x="1802980" y="1560360"/>
                    <a:pt x="1560360" y="1803057"/>
                    <a:pt x="1261059" y="1803057"/>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0" name="Fill"/>
            <p:cNvSpPr/>
            <p:nvPr/>
          </p:nvSpPr>
          <p:spPr>
            <a:xfrm>
              <a:off x="5887320" y="3882029"/>
              <a:ext cx="1260995" cy="2773413"/>
            </a:xfrm>
            <a:custGeom>
              <a:avLst/>
              <a:gdLst/>
              <a:ahLst/>
              <a:cxnLst/>
              <a:rect l="0" t="0" r="0" b="0"/>
              <a:pathLst>
                <a:path w="1260995" h="2773413">
                  <a:moveTo>
                    <a:pt x="0" y="0"/>
                  </a:moveTo>
                  <a:lnTo>
                    <a:pt x="0" y="606755"/>
                  </a:lnTo>
                  <a:cubicBezTo>
                    <a:pt x="299300" y="606755"/>
                    <a:pt x="541921" y="849414"/>
                    <a:pt x="541921" y="1148918"/>
                  </a:cubicBezTo>
                  <a:cubicBezTo>
                    <a:pt x="541921" y="1448104"/>
                    <a:pt x="299300" y="1690814"/>
                    <a:pt x="0" y="1690814"/>
                  </a:cubicBezTo>
                  <a:lnTo>
                    <a:pt x="0" y="2773413"/>
                  </a:lnTo>
                  <a:lnTo>
                    <a:pt x="812266" y="1961121"/>
                  </a:lnTo>
                  <a:cubicBezTo>
                    <a:pt x="1260995" y="1512443"/>
                    <a:pt x="1260944" y="785114"/>
                    <a:pt x="812266" y="336461"/>
                  </a:cubicBezTo>
                  <a:cubicBezTo>
                    <a:pt x="587946" y="112217"/>
                    <a:pt x="293966" y="38"/>
                    <a:pt x="0" y="0"/>
                  </a:cubicBez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31" name="Shadow"/>
            <p:cNvSpPr/>
            <p:nvPr/>
          </p:nvSpPr>
          <p:spPr>
            <a:xfrm>
              <a:off x="5074774" y="4143117"/>
              <a:ext cx="2073541" cy="2512326"/>
            </a:xfrm>
            <a:custGeom>
              <a:avLst/>
              <a:gdLst/>
              <a:ahLst/>
              <a:cxnLst/>
              <a:rect l="0" t="0" r="0" b="0"/>
              <a:pathLst>
                <a:path w="2073541" h="2512326">
                  <a:moveTo>
                    <a:pt x="1624812" y="75374"/>
                  </a:moveTo>
                  <a:cubicBezTo>
                    <a:pt x="1598066" y="48628"/>
                    <a:pt x="1570227" y="23558"/>
                    <a:pt x="1541614" y="0"/>
                  </a:cubicBezTo>
                  <a:cubicBezTo>
                    <a:pt x="1913051" y="451294"/>
                    <a:pt x="1887981" y="1119416"/>
                    <a:pt x="1466075" y="1541284"/>
                  </a:cubicBezTo>
                  <a:lnTo>
                    <a:pt x="653821" y="2353563"/>
                  </a:lnTo>
                  <a:lnTo>
                    <a:pt x="0" y="1699806"/>
                  </a:lnTo>
                  <a:cubicBezTo>
                    <a:pt x="76" y="1699882"/>
                    <a:pt x="139" y="1699958"/>
                    <a:pt x="215" y="1700034"/>
                  </a:cubicBezTo>
                  <a:lnTo>
                    <a:pt x="812545" y="2512326"/>
                  </a:lnTo>
                  <a:lnTo>
                    <a:pt x="1624812" y="1700034"/>
                  </a:lnTo>
                  <a:cubicBezTo>
                    <a:pt x="2073541" y="1251356"/>
                    <a:pt x="2073490" y="524027"/>
                    <a:pt x="1624812" y="75374"/>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2" name="Reflection"/>
            <p:cNvSpPr/>
            <p:nvPr/>
          </p:nvSpPr>
          <p:spPr>
            <a:xfrm>
              <a:off x="4933219" y="4151676"/>
              <a:ext cx="582727" cy="879132"/>
            </a:xfrm>
            <a:custGeom>
              <a:avLst/>
              <a:gdLst/>
              <a:ahLst/>
              <a:cxnLst/>
              <a:rect l="0" t="0" r="0" b="0"/>
              <a:pathLst>
                <a:path w="582726" h="879132">
                  <a:moveTo>
                    <a:pt x="0" y="879132"/>
                  </a:moveTo>
                  <a:cubicBezTo>
                    <a:pt x="0" y="483946"/>
                    <a:pt x="240271" y="144856"/>
                    <a:pt x="582726" y="0"/>
                  </a:cubicBezTo>
                </a:path>
              </a:pathLst>
            </a:custGeom>
            <a:noFill/>
            <a:ln w="152400" cap="rnd" cmpd="sng">
              <a:solidFill>
                <a:srgbClr val="FFA65C">
                  <a:alpha val="100000"/>
                </a:srgbClr>
              </a:solidFill>
              <a:prstDash val="solid"/>
              <a:miter lim="800000"/>
            </a:ln>
          </p:spPr>
          <p:txBody>
            <a:bodyPr anchor="ctr">
              <a:spAutoFit/>
            </a:bodyPr>
            <a:lstStyle/>
            <a:p>
              <a:pPr algn="ctr"/>
              <a:endParaRPr lang="en-US" dirty="0"/>
            </a:p>
          </p:txBody>
        </p:sp>
        <p:sp>
          <p:nvSpPr>
            <p:cNvPr id="33" name="Stroke"/>
            <p:cNvSpPr/>
            <p:nvPr/>
          </p:nvSpPr>
          <p:spPr>
            <a:xfrm>
              <a:off x="4626262" y="3769785"/>
              <a:ext cx="2522055" cy="2885656"/>
            </a:xfrm>
            <a:custGeom>
              <a:avLst/>
              <a:gdLst/>
              <a:ahLst/>
              <a:cxnLst/>
              <a:rect l="0" t="0" r="0" b="0"/>
              <a:pathLst>
                <a:path w="2522054" h="2885655">
                  <a:moveTo>
                    <a:pt x="448729" y="2073363"/>
                  </a:moveTo>
                  <a:lnTo>
                    <a:pt x="1261059" y="2885655"/>
                  </a:lnTo>
                  <a:lnTo>
                    <a:pt x="2073325" y="2073363"/>
                  </a:lnTo>
                  <a:cubicBezTo>
                    <a:pt x="2522054" y="1624685"/>
                    <a:pt x="2522004" y="897356"/>
                    <a:pt x="2073325" y="448703"/>
                  </a:cubicBezTo>
                  <a:cubicBezTo>
                    <a:pt x="1624660" y="152"/>
                    <a:pt x="897305" y="0"/>
                    <a:pt x="448729" y="448703"/>
                  </a:cubicBezTo>
                  <a:cubicBezTo>
                    <a:pt x="0" y="897178"/>
                    <a:pt x="88" y="1624685"/>
                    <a:pt x="448729" y="207336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Circle"/>
            <p:cNvSpPr/>
            <p:nvPr/>
          </p:nvSpPr>
          <p:spPr>
            <a:xfrm>
              <a:off x="5345386" y="4488794"/>
              <a:ext cx="1083857" cy="1084047"/>
            </a:xfrm>
            <a:custGeom>
              <a:avLst/>
              <a:gdLst/>
              <a:ahLst/>
              <a:cxnLst/>
              <a:rect l="0" t="0" r="0" b="0"/>
              <a:pathLst>
                <a:path w="1083856" h="1084046">
                  <a:moveTo>
                    <a:pt x="0" y="542150"/>
                  </a:moveTo>
                  <a:cubicBezTo>
                    <a:pt x="0" y="242646"/>
                    <a:pt x="242608" y="0"/>
                    <a:pt x="541934" y="0"/>
                  </a:cubicBezTo>
                  <a:cubicBezTo>
                    <a:pt x="841235" y="0"/>
                    <a:pt x="1083856" y="242646"/>
                    <a:pt x="1083856" y="542150"/>
                  </a:cubicBezTo>
                  <a:cubicBezTo>
                    <a:pt x="1083856" y="841349"/>
                    <a:pt x="841235" y="1084046"/>
                    <a:pt x="541934" y="1084046"/>
                  </a:cubicBezTo>
                  <a:cubicBezTo>
                    <a:pt x="242608" y="1084046"/>
                    <a:pt x="0" y="841349"/>
                    <a:pt x="0" y="54215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Compass"/>
          <p:cNvGrpSpPr/>
          <p:nvPr/>
        </p:nvGrpSpPr>
        <p:grpSpPr>
          <a:xfrm>
            <a:off x="8062642" y="7635558"/>
            <a:ext cx="1919490" cy="2939879"/>
            <a:chOff x="8062642" y="7635558"/>
            <a:chExt cx="1919490" cy="2939879"/>
          </a:xfrm>
        </p:grpSpPr>
        <p:sp>
          <p:nvSpPr>
            <p:cNvPr id="41" name="Fill"/>
            <p:cNvSpPr/>
            <p:nvPr/>
          </p:nvSpPr>
          <p:spPr>
            <a:xfrm>
              <a:off x="8062642" y="8144445"/>
              <a:ext cx="1919490" cy="1919465"/>
            </a:xfrm>
            <a:custGeom>
              <a:avLst/>
              <a:gdLst/>
              <a:ahLst/>
              <a:cxnLst/>
              <a:rect l="0" t="0" r="0" b="0"/>
              <a:pathLst>
                <a:path w="1919490" h="1919465">
                  <a:moveTo>
                    <a:pt x="0" y="959738"/>
                  </a:moveTo>
                  <a:cubicBezTo>
                    <a:pt x="0" y="429679"/>
                    <a:pt x="429666" y="0"/>
                    <a:pt x="959713" y="0"/>
                  </a:cubicBezTo>
                  <a:cubicBezTo>
                    <a:pt x="1489786" y="0"/>
                    <a:pt x="1919490" y="429679"/>
                    <a:pt x="1919490" y="959738"/>
                  </a:cubicBezTo>
                  <a:cubicBezTo>
                    <a:pt x="1919490" y="1489760"/>
                    <a:pt x="1489786" y="1919465"/>
                    <a:pt x="959713" y="1919465"/>
                  </a:cubicBezTo>
                  <a:cubicBezTo>
                    <a:pt x="429666" y="1919465"/>
                    <a:pt x="0" y="1489760"/>
                    <a:pt x="0" y="959738"/>
                  </a:cubicBezTo>
                  <a:close/>
                </a:path>
              </a:pathLst>
            </a:custGeom>
            <a:solidFill>
              <a:srgbClr val="DAE4E2">
                <a:alpha val="100000"/>
              </a:srgbClr>
            </a:solidFill>
            <a:ln w="12700" cap="flat" cmpd="sng">
              <a:noFill/>
              <a:prstDash val="solid"/>
              <a:miter lim="800000"/>
            </a:ln>
          </p:spPr>
          <p:txBody>
            <a:bodyPr anchor="ctr">
              <a:spAutoFit/>
            </a:bodyPr>
            <a:lstStyle/>
            <a:p>
              <a:pPr algn="ctr"/>
              <a:endParaRPr lang="en-US" dirty="0"/>
            </a:p>
          </p:txBody>
        </p:sp>
        <p:sp>
          <p:nvSpPr>
            <p:cNvPr id="42" name="Shadow"/>
            <p:cNvSpPr/>
            <p:nvPr/>
          </p:nvSpPr>
          <p:spPr>
            <a:xfrm>
              <a:off x="8271991" y="8353780"/>
              <a:ext cx="1710131" cy="1710131"/>
            </a:xfrm>
            <a:custGeom>
              <a:avLst/>
              <a:gdLst/>
              <a:ahLst/>
              <a:cxnLst/>
              <a:rect l="0" t="0" r="0" b="0"/>
              <a:pathLst>
                <a:path w="1710131" h="1710131">
                  <a:moveTo>
                    <a:pt x="1348384" y="0"/>
                  </a:moveTo>
                  <a:cubicBezTo>
                    <a:pt x="1479296" y="164058"/>
                    <a:pt x="1557731" y="371805"/>
                    <a:pt x="1557731" y="598004"/>
                  </a:cubicBezTo>
                  <a:cubicBezTo>
                    <a:pt x="1557731" y="1128026"/>
                    <a:pt x="1128026" y="1557731"/>
                    <a:pt x="597966" y="1557731"/>
                  </a:cubicBezTo>
                  <a:cubicBezTo>
                    <a:pt x="371792" y="1557731"/>
                    <a:pt x="164045" y="1479296"/>
                    <a:pt x="0" y="1348397"/>
                  </a:cubicBezTo>
                  <a:cubicBezTo>
                    <a:pt x="175844" y="1568754"/>
                    <a:pt x="446519" y="1710131"/>
                    <a:pt x="750366" y="1710131"/>
                  </a:cubicBezTo>
                  <a:cubicBezTo>
                    <a:pt x="1280426" y="1710131"/>
                    <a:pt x="1710131" y="1280426"/>
                    <a:pt x="1710131" y="750404"/>
                  </a:cubicBezTo>
                  <a:cubicBezTo>
                    <a:pt x="1710131" y="446544"/>
                    <a:pt x="1568767" y="175869"/>
                    <a:pt x="1348384"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3" name="Reflection"/>
            <p:cNvSpPr/>
            <p:nvPr/>
          </p:nvSpPr>
          <p:spPr>
            <a:xfrm>
              <a:off x="8062642" y="8144446"/>
              <a:ext cx="1712925" cy="1712938"/>
            </a:xfrm>
            <a:custGeom>
              <a:avLst/>
              <a:gdLst/>
              <a:ahLst/>
              <a:cxnLst/>
              <a:rect l="0" t="0" r="0" b="0"/>
              <a:pathLst>
                <a:path w="1712925" h="1712937">
                  <a:moveTo>
                    <a:pt x="158750" y="1118476"/>
                  </a:moveTo>
                  <a:cubicBezTo>
                    <a:pt x="158750" y="588429"/>
                    <a:pt x="588416" y="158750"/>
                    <a:pt x="1118463" y="158750"/>
                  </a:cubicBezTo>
                  <a:cubicBezTo>
                    <a:pt x="1343050" y="158750"/>
                    <a:pt x="1549438" y="236080"/>
                    <a:pt x="1712925" y="365290"/>
                  </a:cubicBezTo>
                  <a:cubicBezTo>
                    <a:pt x="1537157" y="142900"/>
                    <a:pt x="1265212" y="0"/>
                    <a:pt x="959713" y="0"/>
                  </a:cubicBezTo>
                  <a:cubicBezTo>
                    <a:pt x="429666" y="0"/>
                    <a:pt x="0" y="429679"/>
                    <a:pt x="0" y="959738"/>
                  </a:cubicBezTo>
                  <a:cubicBezTo>
                    <a:pt x="0" y="1265224"/>
                    <a:pt x="142900" y="1537144"/>
                    <a:pt x="365302" y="1712937"/>
                  </a:cubicBezTo>
                  <a:cubicBezTo>
                    <a:pt x="236080" y="1549425"/>
                    <a:pt x="158750" y="1343050"/>
                    <a:pt x="158750" y="1118476"/>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8682469" y="8764295"/>
              <a:ext cx="809777" cy="809777"/>
            </a:xfrm>
            <a:custGeom>
              <a:avLst/>
              <a:gdLst/>
              <a:ahLst/>
              <a:cxnLst/>
              <a:rect l="0" t="0" r="0" b="0"/>
              <a:pathLst>
                <a:path w="809777" h="809777">
                  <a:moveTo>
                    <a:pt x="288035" y="287997"/>
                  </a:moveTo>
                  <a:lnTo>
                    <a:pt x="0" y="809777"/>
                  </a:lnTo>
                  <a:lnTo>
                    <a:pt x="521779" y="521766"/>
                  </a:lnTo>
                  <a:lnTo>
                    <a:pt x="809777"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5" name="Fill"/>
            <p:cNvSpPr/>
            <p:nvPr/>
          </p:nvSpPr>
          <p:spPr>
            <a:xfrm>
              <a:off x="8905504" y="8699294"/>
              <a:ext cx="521741" cy="521766"/>
            </a:xfrm>
            <a:custGeom>
              <a:avLst/>
              <a:gdLst/>
              <a:ahLst/>
              <a:cxnLst/>
              <a:rect l="0" t="0" r="0" b="0"/>
              <a:pathLst>
                <a:path w="521741" h="521766">
                  <a:moveTo>
                    <a:pt x="0" y="287997"/>
                  </a:moveTo>
                  <a:lnTo>
                    <a:pt x="521741" y="0"/>
                  </a:lnTo>
                  <a:lnTo>
                    <a:pt x="233743" y="521766"/>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6" name="Fill"/>
            <p:cNvSpPr/>
            <p:nvPr/>
          </p:nvSpPr>
          <p:spPr>
            <a:xfrm>
              <a:off x="8617472" y="8987295"/>
              <a:ext cx="521779" cy="521780"/>
            </a:xfrm>
            <a:custGeom>
              <a:avLst/>
              <a:gdLst/>
              <a:ahLst/>
              <a:cxnLst/>
              <a:rect l="0" t="0" r="0" b="0"/>
              <a:pathLst>
                <a:path w="521779" h="521779">
                  <a:moveTo>
                    <a:pt x="521779" y="233768"/>
                  </a:moveTo>
                  <a:lnTo>
                    <a:pt x="0" y="521779"/>
                  </a:lnTo>
                  <a:lnTo>
                    <a:pt x="288036" y="0"/>
                  </a:lnTo>
                  <a:close/>
                </a:path>
              </a:pathLst>
            </a:custGeom>
            <a:solidFill>
              <a:srgbClr val="3994D2">
                <a:alpha val="100000"/>
              </a:srgbClr>
            </a:solidFill>
            <a:ln w="12700" cap="flat" cmpd="sng">
              <a:noFill/>
              <a:prstDash val="solid"/>
              <a:miter lim="800000"/>
            </a:ln>
          </p:spPr>
          <p:txBody>
            <a:bodyPr anchor="ctr">
              <a:spAutoFit/>
            </a:bodyPr>
            <a:lstStyle/>
            <a:p>
              <a:pPr algn="ctr"/>
              <a:endParaRPr lang="en-US" dirty="0"/>
            </a:p>
          </p:txBody>
        </p:sp>
        <p:sp>
          <p:nvSpPr>
            <p:cNvPr id="47" name="Shadow"/>
            <p:cNvSpPr/>
            <p:nvPr/>
          </p:nvSpPr>
          <p:spPr>
            <a:xfrm>
              <a:off x="9022358" y="8699297"/>
              <a:ext cx="404888" cy="521767"/>
            </a:xfrm>
            <a:custGeom>
              <a:avLst/>
              <a:gdLst/>
              <a:ahLst/>
              <a:cxnLst/>
              <a:rect l="0" t="0" r="0" b="0"/>
              <a:pathLst>
                <a:path w="404888" h="521766">
                  <a:moveTo>
                    <a:pt x="404888" y="0"/>
                  </a:moveTo>
                  <a:lnTo>
                    <a:pt x="0" y="404888"/>
                  </a:lnTo>
                  <a:lnTo>
                    <a:pt x="116890" y="521766"/>
                  </a:ln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8617473" y="9104182"/>
              <a:ext cx="521754" cy="404889"/>
            </a:xfrm>
            <a:custGeom>
              <a:avLst/>
              <a:gdLst/>
              <a:ahLst/>
              <a:cxnLst/>
              <a:rect l="0" t="0" r="0" b="0"/>
              <a:pathLst>
                <a:path w="521754" h="404888">
                  <a:moveTo>
                    <a:pt x="0" y="404888"/>
                  </a:moveTo>
                  <a:lnTo>
                    <a:pt x="404888" y="0"/>
                  </a:lnTo>
                  <a:lnTo>
                    <a:pt x="521754" y="116903"/>
                  </a:lnTo>
                  <a:close/>
                </a:path>
              </a:pathLst>
            </a:custGeom>
            <a:solidFill>
              <a:srgbClr val="1F719F">
                <a:alpha val="100000"/>
              </a:srgbClr>
            </a:solidFill>
            <a:ln w="12700" cap="flat" cmpd="sng">
              <a:noFill/>
              <a:prstDash val="solid"/>
              <a:miter lim="800000"/>
            </a:ln>
          </p:spPr>
          <p:txBody>
            <a:bodyPr anchor="ctr">
              <a:spAutoFit/>
            </a:bodyPr>
            <a:lstStyle/>
            <a:p>
              <a:pPr algn="ctr"/>
              <a:endParaRPr lang="en-US" dirty="0"/>
            </a:p>
          </p:txBody>
        </p:sp>
        <p:sp>
          <p:nvSpPr>
            <p:cNvPr id="49" name="Circle"/>
            <p:cNvSpPr/>
            <p:nvPr/>
          </p:nvSpPr>
          <p:spPr>
            <a:xfrm>
              <a:off x="8062642" y="8144445"/>
              <a:ext cx="1919490" cy="1919465"/>
            </a:xfrm>
            <a:custGeom>
              <a:avLst/>
              <a:gdLst/>
              <a:ahLst/>
              <a:cxnLst/>
              <a:rect l="0" t="0" r="0" b="0"/>
              <a:pathLst>
                <a:path w="1919490" h="1919465">
                  <a:moveTo>
                    <a:pt x="0" y="959738"/>
                  </a:moveTo>
                  <a:cubicBezTo>
                    <a:pt x="0" y="429679"/>
                    <a:pt x="429666" y="0"/>
                    <a:pt x="959713" y="0"/>
                  </a:cubicBezTo>
                  <a:cubicBezTo>
                    <a:pt x="1489786" y="0"/>
                    <a:pt x="1919490" y="429679"/>
                    <a:pt x="1919490" y="959738"/>
                  </a:cubicBezTo>
                  <a:cubicBezTo>
                    <a:pt x="1919490" y="1489760"/>
                    <a:pt x="1489786" y="1919465"/>
                    <a:pt x="959713" y="1919465"/>
                  </a:cubicBezTo>
                  <a:cubicBezTo>
                    <a:pt x="429666" y="1919465"/>
                    <a:pt x="0" y="1489760"/>
                    <a:pt x="0" y="95973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Triangle"/>
            <p:cNvSpPr/>
            <p:nvPr/>
          </p:nvSpPr>
          <p:spPr>
            <a:xfrm>
              <a:off x="8905504" y="8699294"/>
              <a:ext cx="521741" cy="521766"/>
            </a:xfrm>
            <a:custGeom>
              <a:avLst/>
              <a:gdLst/>
              <a:ahLst/>
              <a:cxnLst/>
              <a:rect l="0" t="0" r="0" b="0"/>
              <a:pathLst>
                <a:path w="521741" h="521766">
                  <a:moveTo>
                    <a:pt x="0" y="287997"/>
                  </a:moveTo>
                  <a:lnTo>
                    <a:pt x="521741" y="0"/>
                  </a:lnTo>
                  <a:lnTo>
                    <a:pt x="233743" y="521766"/>
                  </a:lnTo>
                  <a:lnTo>
                    <a:pt x="0" y="28799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Triangle"/>
            <p:cNvSpPr/>
            <p:nvPr/>
          </p:nvSpPr>
          <p:spPr>
            <a:xfrm>
              <a:off x="8617472" y="8987295"/>
              <a:ext cx="521779" cy="521780"/>
            </a:xfrm>
            <a:custGeom>
              <a:avLst/>
              <a:gdLst/>
              <a:ahLst/>
              <a:cxnLst/>
              <a:rect l="0" t="0" r="0" b="0"/>
              <a:pathLst>
                <a:path w="521779" h="521779">
                  <a:moveTo>
                    <a:pt x="521779" y="233768"/>
                  </a:moveTo>
                  <a:lnTo>
                    <a:pt x="0" y="521779"/>
                  </a:lnTo>
                  <a:lnTo>
                    <a:pt x="288036" y="0"/>
                  </a:lnTo>
                  <a:lnTo>
                    <a:pt x="521779" y="233768"/>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Line"/>
            <p:cNvSpPr/>
            <p:nvPr/>
          </p:nvSpPr>
          <p:spPr>
            <a:xfrm>
              <a:off x="9022359" y="8282392"/>
              <a:ext cx="0" cy="8482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Line"/>
            <p:cNvSpPr/>
            <p:nvPr/>
          </p:nvSpPr>
          <p:spPr>
            <a:xfrm>
              <a:off x="8200580" y="9104184"/>
              <a:ext cx="8482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Line"/>
            <p:cNvSpPr/>
            <p:nvPr/>
          </p:nvSpPr>
          <p:spPr>
            <a:xfrm>
              <a:off x="9022359" y="9841128"/>
              <a:ext cx="0" cy="8482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9759327" y="9104184"/>
              <a:ext cx="8482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N"/>
            <p:cNvSpPr/>
            <p:nvPr/>
          </p:nvSpPr>
          <p:spPr>
            <a:xfrm>
              <a:off x="8889815" y="7635558"/>
              <a:ext cx="185560" cy="334010"/>
            </a:xfrm>
            <a:custGeom>
              <a:avLst/>
              <a:gdLst/>
              <a:ahLst/>
              <a:cxnLst/>
              <a:rect l="0" t="0" r="0" b="0"/>
              <a:pathLst>
                <a:path w="185559" h="334010">
                  <a:moveTo>
                    <a:pt x="0" y="334010"/>
                  </a:moveTo>
                  <a:lnTo>
                    <a:pt x="0" y="0"/>
                  </a:lnTo>
                  <a:lnTo>
                    <a:pt x="185559" y="334010"/>
                  </a:lnTo>
                  <a:lnTo>
                    <a:pt x="185559"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Curve"/>
            <p:cNvSpPr/>
            <p:nvPr/>
          </p:nvSpPr>
          <p:spPr>
            <a:xfrm>
              <a:off x="8936253" y="10230831"/>
              <a:ext cx="86106" cy="172276"/>
            </a:xfrm>
            <a:custGeom>
              <a:avLst/>
              <a:gdLst/>
              <a:ahLst/>
              <a:cxnLst/>
              <a:rect l="0" t="0" r="0" b="0"/>
              <a:pathLst>
                <a:path w="86105" h="172275">
                  <a:moveTo>
                    <a:pt x="86105" y="172275"/>
                  </a:moveTo>
                  <a:cubicBezTo>
                    <a:pt x="38557" y="172275"/>
                    <a:pt x="0" y="133743"/>
                    <a:pt x="0" y="86144"/>
                  </a:cubicBezTo>
                  <a:cubicBezTo>
                    <a:pt x="0" y="38582"/>
                    <a:pt x="38557" y="0"/>
                    <a:pt x="86105"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8" name="Curve"/>
            <p:cNvSpPr/>
            <p:nvPr/>
          </p:nvSpPr>
          <p:spPr>
            <a:xfrm>
              <a:off x="9022359" y="10230825"/>
              <a:ext cx="86157" cy="86144"/>
            </a:xfrm>
            <a:custGeom>
              <a:avLst/>
              <a:gdLst/>
              <a:ahLst/>
              <a:cxnLst/>
              <a:rect l="0" t="0" r="0" b="0"/>
              <a:pathLst>
                <a:path w="86156" h="86144">
                  <a:moveTo>
                    <a:pt x="0" y="0"/>
                  </a:moveTo>
                  <a:cubicBezTo>
                    <a:pt x="47599" y="0"/>
                    <a:pt x="86156" y="38582"/>
                    <a:pt x="86156" y="86144"/>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9" name="Curve"/>
            <p:cNvSpPr/>
            <p:nvPr/>
          </p:nvSpPr>
          <p:spPr>
            <a:xfrm>
              <a:off x="9022359" y="10403107"/>
              <a:ext cx="86157" cy="172326"/>
            </a:xfrm>
            <a:custGeom>
              <a:avLst/>
              <a:gdLst/>
              <a:ahLst/>
              <a:cxnLst/>
              <a:rect l="0" t="0" r="0" b="0"/>
              <a:pathLst>
                <a:path w="86156" h="172326">
                  <a:moveTo>
                    <a:pt x="0" y="0"/>
                  </a:moveTo>
                  <a:cubicBezTo>
                    <a:pt x="47599" y="0"/>
                    <a:pt x="86156" y="38595"/>
                    <a:pt x="86156" y="86156"/>
                  </a:cubicBezTo>
                  <a:cubicBezTo>
                    <a:pt x="86156" y="133743"/>
                    <a:pt x="47599" y="172326"/>
                    <a:pt x="0" y="172326"/>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0" name="Curve"/>
            <p:cNvSpPr/>
            <p:nvPr/>
          </p:nvSpPr>
          <p:spPr>
            <a:xfrm>
              <a:off x="8936253" y="10489267"/>
              <a:ext cx="86106" cy="86170"/>
            </a:xfrm>
            <a:custGeom>
              <a:avLst/>
              <a:gdLst/>
              <a:ahLst/>
              <a:cxnLst/>
              <a:rect l="0" t="0" r="0" b="0"/>
              <a:pathLst>
                <a:path w="86105" h="86169">
                  <a:moveTo>
                    <a:pt x="86105" y="86169"/>
                  </a:moveTo>
                  <a:cubicBezTo>
                    <a:pt x="38557" y="86169"/>
                    <a:pt x="0" y="47586"/>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61" name="Curve line"/>
          <p:cNvSpPr/>
          <p:nvPr/>
        </p:nvSpPr>
        <p:spPr>
          <a:xfrm>
            <a:off x="10308593" y="6875298"/>
            <a:ext cx="1172807" cy="161811"/>
          </a:xfrm>
          <a:custGeom>
            <a:avLst/>
            <a:gdLst/>
            <a:ahLst/>
            <a:cxnLst/>
            <a:rect l="0" t="0" r="0" b="0"/>
            <a:pathLst>
              <a:path w="1172806" h="161810">
                <a:moveTo>
                  <a:pt x="0" y="80924"/>
                </a:moveTo>
                <a:cubicBezTo>
                  <a:pt x="80962" y="161810"/>
                  <a:pt x="212267" y="161810"/>
                  <a:pt x="293268" y="80924"/>
                </a:cubicBezTo>
                <a:cubicBezTo>
                  <a:pt x="374180" y="0"/>
                  <a:pt x="505485" y="0"/>
                  <a:pt x="586536" y="80924"/>
                </a:cubicBezTo>
                <a:cubicBezTo>
                  <a:pt x="667423" y="161810"/>
                  <a:pt x="798728" y="161810"/>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62" name="Curve line"/>
          <p:cNvSpPr/>
          <p:nvPr/>
        </p:nvSpPr>
        <p:spPr>
          <a:xfrm>
            <a:off x="3694821" y="6230177"/>
            <a:ext cx="1172807" cy="161837"/>
          </a:xfrm>
          <a:custGeom>
            <a:avLst/>
            <a:gdLst/>
            <a:ahLst/>
            <a:cxnLst/>
            <a:rect l="0" t="0" r="0" b="0"/>
            <a:pathLst>
              <a:path w="1172806" h="161836">
                <a:moveTo>
                  <a:pt x="0" y="80924"/>
                </a:moveTo>
                <a:cubicBezTo>
                  <a:pt x="80962" y="161836"/>
                  <a:pt x="212267" y="161836"/>
                  <a:pt x="293268" y="80924"/>
                </a:cubicBezTo>
                <a:cubicBezTo>
                  <a:pt x="374167" y="0"/>
                  <a:pt x="505485"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3" name="Line"/>
          <p:cNvSpPr/>
          <p:nvPr/>
        </p:nvSpPr>
        <p:spPr>
          <a:xfrm>
            <a:off x="5266330" y="9492452"/>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4" name="Line"/>
          <p:cNvSpPr/>
          <p:nvPr/>
        </p:nvSpPr>
        <p:spPr>
          <a:xfrm>
            <a:off x="7866432" y="455409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5" name="Line"/>
          <p:cNvSpPr/>
          <p:nvPr/>
        </p:nvSpPr>
        <p:spPr>
          <a:xfrm>
            <a:off x="4773396" y="9873452"/>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6" name="Line"/>
          <p:cNvSpPr/>
          <p:nvPr/>
        </p:nvSpPr>
        <p:spPr>
          <a:xfrm>
            <a:off x="4104191" y="8372669"/>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7" name="Line"/>
          <p:cNvSpPr/>
          <p:nvPr/>
        </p:nvSpPr>
        <p:spPr>
          <a:xfrm>
            <a:off x="8571287" y="5030349"/>
            <a:ext cx="1281087"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8" name="Star"/>
          <p:cNvSpPr/>
          <p:nvPr/>
        </p:nvSpPr>
        <p:spPr>
          <a:xfrm>
            <a:off x="3553075" y="7178389"/>
            <a:ext cx="525881" cy="525869"/>
          </a:xfrm>
          <a:custGeom>
            <a:avLst/>
            <a:gdLst/>
            <a:ahLst/>
            <a:cxnLst/>
            <a:rect l="0" t="0" r="0" b="0"/>
            <a:pathLst>
              <a:path w="525881" h="525868">
                <a:moveTo>
                  <a:pt x="262953" y="525868"/>
                </a:moveTo>
                <a:cubicBezTo>
                  <a:pt x="262953" y="380606"/>
                  <a:pt x="145249" y="262915"/>
                  <a:pt x="0" y="262915"/>
                </a:cubicBezTo>
                <a:cubicBezTo>
                  <a:pt x="145249" y="262915"/>
                  <a:pt x="262953" y="145186"/>
                  <a:pt x="262953" y="0"/>
                </a:cubicBezTo>
                <a:cubicBezTo>
                  <a:pt x="262953" y="145186"/>
                  <a:pt x="380682" y="262915"/>
                  <a:pt x="525881" y="262915"/>
                </a:cubicBezTo>
                <a:cubicBezTo>
                  <a:pt x="380682" y="262915"/>
                  <a:pt x="262953" y="380606"/>
                  <a:pt x="262953" y="525868"/>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69" name="Star"/>
          <p:cNvSpPr/>
          <p:nvPr/>
        </p:nvSpPr>
        <p:spPr>
          <a:xfrm>
            <a:off x="9033610" y="5700921"/>
            <a:ext cx="525869" cy="525895"/>
          </a:xfrm>
          <a:custGeom>
            <a:avLst/>
            <a:gdLst/>
            <a:ahLst/>
            <a:cxnLst/>
            <a:rect l="0" t="0" r="0" b="0"/>
            <a:pathLst>
              <a:path w="525868" h="525894">
                <a:moveTo>
                  <a:pt x="262928" y="525894"/>
                </a:moveTo>
                <a:cubicBezTo>
                  <a:pt x="262928" y="380631"/>
                  <a:pt x="145249" y="262928"/>
                  <a:pt x="0" y="262928"/>
                </a:cubicBezTo>
                <a:cubicBezTo>
                  <a:pt x="145249" y="262928"/>
                  <a:pt x="262928" y="145199"/>
                  <a:pt x="262928" y="0"/>
                </a:cubicBezTo>
                <a:cubicBezTo>
                  <a:pt x="262928" y="145199"/>
                  <a:pt x="380657" y="262928"/>
                  <a:pt x="525868" y="262928"/>
                </a:cubicBezTo>
                <a:cubicBezTo>
                  <a:pt x="380657" y="262928"/>
                  <a:pt x="262928" y="380631"/>
                  <a:pt x="262928" y="525894"/>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70" name="Star"/>
          <p:cNvSpPr/>
          <p:nvPr/>
        </p:nvSpPr>
        <p:spPr>
          <a:xfrm>
            <a:off x="7584755" y="3137270"/>
            <a:ext cx="525894" cy="525882"/>
          </a:xfrm>
          <a:custGeom>
            <a:avLst/>
            <a:gdLst/>
            <a:ahLst/>
            <a:cxnLst/>
            <a:rect l="0" t="0" r="0" b="0"/>
            <a:pathLst>
              <a:path w="525894" h="525881">
                <a:moveTo>
                  <a:pt x="262966" y="525881"/>
                </a:moveTo>
                <a:cubicBezTo>
                  <a:pt x="262966" y="380619"/>
                  <a:pt x="145249" y="262928"/>
                  <a:pt x="0" y="262928"/>
                </a:cubicBezTo>
                <a:cubicBezTo>
                  <a:pt x="145249"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2" name="Star"/>
          <p:cNvGrpSpPr/>
          <p:nvPr/>
        </p:nvGrpSpPr>
        <p:grpSpPr>
          <a:xfrm>
            <a:off x="10151196" y="7777952"/>
            <a:ext cx="333375" cy="333338"/>
            <a:chOff x="10151196" y="7777952"/>
            <a:chExt cx="333375" cy="333338"/>
          </a:xfrm>
        </p:grpSpPr>
        <p:sp>
          <p:nvSpPr>
            <p:cNvPr id="71" name="Line"/>
            <p:cNvSpPr/>
            <p:nvPr/>
          </p:nvSpPr>
          <p:spPr>
            <a:xfrm>
              <a:off x="10317883" y="777795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7" name="Line"/>
            <p:cNvSpPr/>
            <p:nvPr/>
          </p:nvSpPr>
          <p:spPr>
            <a:xfrm>
              <a:off x="10151196" y="7944639"/>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8" name="Line"/>
            <p:cNvSpPr/>
            <p:nvPr/>
          </p:nvSpPr>
          <p:spPr>
            <a:xfrm>
              <a:off x="10317883" y="802716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9" name="Line"/>
            <p:cNvSpPr/>
            <p:nvPr/>
          </p:nvSpPr>
          <p:spPr>
            <a:xfrm>
              <a:off x="10400446" y="794463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80" name="Circle"/>
          <p:cNvSpPr/>
          <p:nvPr/>
        </p:nvSpPr>
        <p:spPr>
          <a:xfrm>
            <a:off x="6947311" y="9563597"/>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81" name="Title">
            <a:extLst>
              <a:ext uri="{FF2B5EF4-FFF2-40B4-BE49-F238E27FC236}">
                <a16:creationId xmlns:a16="http://schemas.microsoft.com/office/drawing/2014/main" id="{BC3C520E-2136-184D-851C-BA07DF1FD009}"/>
              </a:ext>
            </a:extLst>
          </p:cNvPr>
          <p:cNvSpPr txBox="1"/>
          <p:nvPr/>
        </p:nvSpPr>
        <p:spPr>
          <a:xfrm>
            <a:off x="14049915" y="2043958"/>
            <a:ext cx="726150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Map Location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760259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2379986" y="635849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8791737" y="339428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876918" y="968237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21" name="Imagine"/>
          <p:cNvGrpSpPr/>
          <p:nvPr/>
        </p:nvGrpSpPr>
        <p:grpSpPr>
          <a:xfrm>
            <a:off x="4326926" y="5601394"/>
            <a:ext cx="5331600" cy="3017266"/>
            <a:chOff x="4326926" y="5601394"/>
            <a:chExt cx="5331600" cy="3017266"/>
          </a:xfrm>
        </p:grpSpPr>
        <p:sp>
          <p:nvSpPr>
            <p:cNvPr id="15" name="Fill"/>
            <p:cNvSpPr/>
            <p:nvPr/>
          </p:nvSpPr>
          <p:spPr>
            <a:xfrm>
              <a:off x="4326926" y="5601394"/>
              <a:ext cx="5331600" cy="3017266"/>
            </a:xfrm>
            <a:prstGeom prst="rect">
              <a:avLst/>
            </a:prstGeom>
            <a:solidFill>
              <a:srgbClr val="58E8F7">
                <a:alpha val="100000"/>
              </a:srgbClr>
            </a:solidFill>
            <a:ln w="12700" cap="flat" cmpd="sng">
              <a:noFill/>
              <a:prstDash val="solid"/>
              <a:miter lim="800000"/>
            </a:ln>
          </p:spPr>
          <p:txBody>
            <a:bodyPr anchor="ctr">
              <a:spAutoFit/>
            </a:bodyPr>
            <a:lstStyle/>
            <a:p>
              <a:pPr algn="ctr"/>
              <a:endParaRPr lang="en-US" dirty="0"/>
            </a:p>
          </p:txBody>
        </p:sp>
        <p:sp>
          <p:nvSpPr>
            <p:cNvPr id="20" name="Rectangle"/>
            <p:cNvSpPr/>
            <p:nvPr/>
          </p:nvSpPr>
          <p:spPr>
            <a:xfrm>
              <a:off x="4617820" y="5789239"/>
              <a:ext cx="1498600" cy="2641575"/>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1" name="Rectangle"/>
            <p:cNvSpPr/>
            <p:nvPr/>
          </p:nvSpPr>
          <p:spPr>
            <a:xfrm>
              <a:off x="6249770" y="5789239"/>
              <a:ext cx="3124200" cy="482588"/>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2" name="Rectangle"/>
            <p:cNvSpPr/>
            <p:nvPr/>
          </p:nvSpPr>
          <p:spPr>
            <a:xfrm>
              <a:off x="6249770" y="6436939"/>
              <a:ext cx="2286000" cy="214313"/>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3" name="Rectangle"/>
            <p:cNvSpPr/>
            <p:nvPr/>
          </p:nvSpPr>
          <p:spPr>
            <a:xfrm>
              <a:off x="6249770" y="7825976"/>
              <a:ext cx="1524000" cy="604838"/>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4" name="Rectangle"/>
            <p:cNvSpPr/>
            <p:nvPr/>
          </p:nvSpPr>
          <p:spPr>
            <a:xfrm>
              <a:off x="7926170" y="7825976"/>
              <a:ext cx="1438249" cy="204813"/>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5" name="Rectangle"/>
            <p:cNvSpPr/>
            <p:nvPr/>
          </p:nvSpPr>
          <p:spPr>
            <a:xfrm>
              <a:off x="6249770" y="6805227"/>
              <a:ext cx="3124200" cy="866775"/>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grpSp>
      <p:grpSp>
        <p:nvGrpSpPr>
          <p:cNvPr id="8" name="Text"/>
          <p:cNvGrpSpPr/>
          <p:nvPr/>
        </p:nvGrpSpPr>
        <p:grpSpPr>
          <a:xfrm>
            <a:off x="4979763" y="7459326"/>
            <a:ext cx="958850" cy="660351"/>
            <a:chOff x="4979763" y="7459326"/>
            <a:chExt cx="958850" cy="660351"/>
          </a:xfrm>
        </p:grpSpPr>
        <p:sp>
          <p:nvSpPr>
            <p:cNvPr id="26" name="Line"/>
            <p:cNvSpPr/>
            <p:nvPr/>
          </p:nvSpPr>
          <p:spPr>
            <a:xfrm>
              <a:off x="4979770" y="8119677"/>
              <a:ext cx="8191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sp>
          <p:nvSpPr>
            <p:cNvPr id="27" name="Line"/>
            <p:cNvSpPr/>
            <p:nvPr/>
          </p:nvSpPr>
          <p:spPr>
            <a:xfrm>
              <a:off x="4979763" y="7954589"/>
              <a:ext cx="9588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sp>
          <p:nvSpPr>
            <p:cNvPr id="28" name="Line"/>
            <p:cNvSpPr/>
            <p:nvPr/>
          </p:nvSpPr>
          <p:spPr>
            <a:xfrm>
              <a:off x="4979763" y="7789502"/>
              <a:ext cx="9588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sp>
          <p:nvSpPr>
            <p:cNvPr id="29" name="Line"/>
            <p:cNvSpPr/>
            <p:nvPr/>
          </p:nvSpPr>
          <p:spPr>
            <a:xfrm>
              <a:off x="4979763" y="7624413"/>
              <a:ext cx="9588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sp>
          <p:nvSpPr>
            <p:cNvPr id="30" name="Line"/>
            <p:cNvSpPr/>
            <p:nvPr/>
          </p:nvSpPr>
          <p:spPr>
            <a:xfrm>
              <a:off x="5246463" y="7459326"/>
              <a:ext cx="6921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grpSp>
      <p:grpSp>
        <p:nvGrpSpPr>
          <p:cNvPr id="7" name="Monitor"/>
          <p:cNvGrpSpPr/>
          <p:nvPr/>
        </p:nvGrpSpPr>
        <p:grpSpPr>
          <a:xfrm>
            <a:off x="4326909" y="5325207"/>
            <a:ext cx="5335941" cy="4658969"/>
            <a:chOff x="4326909" y="5325207"/>
            <a:chExt cx="5335941" cy="4658969"/>
          </a:xfrm>
        </p:grpSpPr>
        <p:sp>
          <p:nvSpPr>
            <p:cNvPr id="14" name="Fill"/>
            <p:cNvSpPr/>
            <p:nvPr/>
          </p:nvSpPr>
          <p:spPr>
            <a:xfrm>
              <a:off x="4326926" y="8618660"/>
              <a:ext cx="5331600" cy="425018"/>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5234874" y="9729275"/>
              <a:ext cx="3515716" cy="254889"/>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4326913" y="5334694"/>
              <a:ext cx="5331613" cy="266700"/>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8" name="Fill"/>
            <p:cNvSpPr/>
            <p:nvPr/>
          </p:nvSpPr>
          <p:spPr>
            <a:xfrm>
              <a:off x="6335952" y="9043678"/>
              <a:ext cx="1313700" cy="685597"/>
            </a:xfrm>
            <a:prstGeom prst="rect">
              <a:avLst/>
            </a:prstGeom>
            <a:solidFill>
              <a:srgbClr val="3D4495">
                <a:alpha val="100000"/>
              </a:srgbClr>
            </a:solidFill>
            <a:ln w="12700" cap="flat" cmpd="sng">
              <a:noFill/>
              <a:prstDash val="solid"/>
              <a:miter lim="800000"/>
            </a:ln>
          </p:spPr>
          <p:txBody>
            <a:bodyPr anchor="ctr">
              <a:spAutoFit/>
            </a:bodyPr>
            <a:lstStyle/>
            <a:p>
              <a:pPr algn="ctr"/>
              <a:endParaRPr lang="en-US" dirty="0"/>
            </a:p>
          </p:txBody>
        </p:sp>
        <p:sp>
          <p:nvSpPr>
            <p:cNvPr id="19" name="Shadow"/>
            <p:cNvSpPr/>
            <p:nvPr/>
          </p:nvSpPr>
          <p:spPr>
            <a:xfrm>
              <a:off x="6335951" y="9058411"/>
              <a:ext cx="1343238" cy="158227"/>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1" name="Reflection"/>
            <p:cNvSpPr/>
            <p:nvPr/>
          </p:nvSpPr>
          <p:spPr>
            <a:xfrm>
              <a:off x="4326926" y="5333340"/>
              <a:ext cx="204526" cy="3719786"/>
            </a:xfrm>
            <a:prstGeom prst="rect">
              <a:avLst/>
            </a:prstGeom>
            <a:solidFill>
              <a:srgbClr val="FFFFFF">
                <a:alpha val="30000"/>
              </a:srgbClr>
            </a:solidFill>
            <a:ln w="12700" cap="flat" cmpd="sng">
              <a:noFill/>
              <a:prstDash val="solid"/>
              <a:miter lim="800000"/>
            </a:ln>
          </p:spPr>
          <p:txBody>
            <a:bodyPr wrap="square" anchor="ctr">
              <a:spAutoFit/>
            </a:bodyPr>
            <a:lstStyle/>
            <a:p>
              <a:pPr algn="ctr"/>
              <a:endParaRPr lang="en-US" dirty="0"/>
            </a:p>
          </p:txBody>
        </p:sp>
        <p:sp>
          <p:nvSpPr>
            <p:cNvPr id="32" name="Reflection"/>
            <p:cNvSpPr/>
            <p:nvPr/>
          </p:nvSpPr>
          <p:spPr>
            <a:xfrm>
              <a:off x="5210595" y="9740438"/>
              <a:ext cx="185127" cy="243737"/>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33" name="Shadow"/>
            <p:cNvSpPr/>
            <p:nvPr/>
          </p:nvSpPr>
          <p:spPr>
            <a:xfrm>
              <a:off x="9465593" y="5325207"/>
              <a:ext cx="197257" cy="3718469"/>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4" name="Shadow"/>
            <p:cNvSpPr/>
            <p:nvPr/>
          </p:nvSpPr>
          <p:spPr>
            <a:xfrm>
              <a:off x="8575780" y="9729272"/>
              <a:ext cx="199064" cy="25490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5" name="Rectangle"/>
            <p:cNvSpPr/>
            <p:nvPr/>
          </p:nvSpPr>
          <p:spPr>
            <a:xfrm>
              <a:off x="4326926" y="5334694"/>
              <a:ext cx="5331600" cy="370898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a:off x="4326909" y="5601394"/>
              <a:ext cx="533161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4326909" y="8618660"/>
              <a:ext cx="533161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a:off x="6335942" y="9043676"/>
              <a:ext cx="0" cy="685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Rectangle"/>
            <p:cNvSpPr/>
            <p:nvPr/>
          </p:nvSpPr>
          <p:spPr>
            <a:xfrm>
              <a:off x="5234849" y="9729287"/>
              <a:ext cx="3515741" cy="254889"/>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a:off x="7649647" y="9043676"/>
              <a:ext cx="0" cy="685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Point"/>
            <p:cNvSpPr/>
            <p:nvPr/>
          </p:nvSpPr>
          <p:spPr>
            <a:xfrm>
              <a:off x="9318062" y="8767180"/>
              <a:ext cx="127977" cy="127978"/>
            </a:xfrm>
            <a:custGeom>
              <a:avLst/>
              <a:gdLst/>
              <a:ahLst/>
              <a:cxnLst/>
              <a:rect l="0" t="0" r="0" b="0"/>
              <a:pathLst>
                <a:path w="127977" h="127977">
                  <a:moveTo>
                    <a:pt x="127977" y="63957"/>
                  </a:moveTo>
                  <a:cubicBezTo>
                    <a:pt x="127977" y="99313"/>
                    <a:pt x="99364" y="127977"/>
                    <a:pt x="63982" y="127977"/>
                  </a:cubicBezTo>
                  <a:cubicBezTo>
                    <a:pt x="28689" y="127977"/>
                    <a:pt x="50" y="99313"/>
                    <a:pt x="0" y="63957"/>
                  </a:cubicBezTo>
                  <a:cubicBezTo>
                    <a:pt x="0" y="28663"/>
                    <a:pt x="28651" y="0"/>
                    <a:pt x="63982" y="0"/>
                  </a:cubicBezTo>
                  <a:cubicBezTo>
                    <a:pt x="99301" y="0"/>
                    <a:pt x="127977" y="28663"/>
                    <a:pt x="127977" y="639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2" name="Point"/>
            <p:cNvSpPr/>
            <p:nvPr/>
          </p:nvSpPr>
          <p:spPr>
            <a:xfrm>
              <a:off x="9055269" y="8767180"/>
              <a:ext cx="128004" cy="127978"/>
            </a:xfrm>
            <a:custGeom>
              <a:avLst/>
              <a:gdLst/>
              <a:ahLst/>
              <a:cxnLst/>
              <a:rect l="0" t="0" r="0" b="0"/>
              <a:pathLst>
                <a:path w="128003" h="127977">
                  <a:moveTo>
                    <a:pt x="127939" y="63957"/>
                  </a:moveTo>
                  <a:cubicBezTo>
                    <a:pt x="127939" y="99313"/>
                    <a:pt x="99326" y="127977"/>
                    <a:pt x="63957" y="127977"/>
                  </a:cubicBezTo>
                  <a:cubicBezTo>
                    <a:pt x="28714" y="127977"/>
                    <a:pt x="63" y="99313"/>
                    <a:pt x="0" y="63957"/>
                  </a:cubicBezTo>
                  <a:cubicBezTo>
                    <a:pt x="0" y="28663"/>
                    <a:pt x="28651" y="0"/>
                    <a:pt x="63957" y="0"/>
                  </a:cubicBezTo>
                  <a:cubicBezTo>
                    <a:pt x="99326" y="0"/>
                    <a:pt x="128003" y="28663"/>
                    <a:pt x="127939" y="639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3" name="Point"/>
            <p:cNvSpPr/>
            <p:nvPr/>
          </p:nvSpPr>
          <p:spPr>
            <a:xfrm>
              <a:off x="8792501" y="8767180"/>
              <a:ext cx="127940" cy="127978"/>
            </a:xfrm>
            <a:custGeom>
              <a:avLst/>
              <a:gdLst/>
              <a:ahLst/>
              <a:cxnLst/>
              <a:rect l="0" t="0" r="0" b="0"/>
              <a:pathLst>
                <a:path w="127939" h="127977">
                  <a:moveTo>
                    <a:pt x="127939" y="63957"/>
                  </a:moveTo>
                  <a:cubicBezTo>
                    <a:pt x="127939" y="99313"/>
                    <a:pt x="99301" y="127977"/>
                    <a:pt x="63957" y="127977"/>
                  </a:cubicBezTo>
                  <a:cubicBezTo>
                    <a:pt x="28651" y="127977"/>
                    <a:pt x="0" y="99313"/>
                    <a:pt x="0" y="63957"/>
                  </a:cubicBezTo>
                  <a:cubicBezTo>
                    <a:pt x="0" y="28663"/>
                    <a:pt x="28651" y="0"/>
                    <a:pt x="63957" y="0"/>
                  </a:cubicBezTo>
                  <a:cubicBezTo>
                    <a:pt x="99263" y="0"/>
                    <a:pt x="127939" y="28663"/>
                    <a:pt x="127939" y="639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44" name="Shadow"/>
          <p:cNvSpPr/>
          <p:nvPr/>
        </p:nvSpPr>
        <p:spPr>
          <a:xfrm>
            <a:off x="5300768" y="5334694"/>
            <a:ext cx="3676803" cy="2420658"/>
          </a:xfrm>
          <a:custGeom>
            <a:avLst/>
            <a:gdLst/>
            <a:ahLst/>
            <a:cxnLst/>
            <a:rect l="0" t="0" r="0" b="0"/>
            <a:pathLst>
              <a:path w="3676802" h="2420658">
                <a:moveTo>
                  <a:pt x="3496132" y="0"/>
                </a:moveTo>
                <a:lnTo>
                  <a:pt x="180657" y="0"/>
                </a:lnTo>
                <a:cubicBezTo>
                  <a:pt x="199339" y="169506"/>
                  <a:pt x="293154" y="329349"/>
                  <a:pt x="424357" y="419404"/>
                </a:cubicBezTo>
                <a:cubicBezTo>
                  <a:pt x="0" y="793038"/>
                  <a:pt x="315099" y="1244828"/>
                  <a:pt x="588225" y="1244828"/>
                </a:cubicBezTo>
                <a:cubicBezTo>
                  <a:pt x="343420" y="1591449"/>
                  <a:pt x="612406" y="1973097"/>
                  <a:pt x="976528" y="1900237"/>
                </a:cubicBezTo>
                <a:cubicBezTo>
                  <a:pt x="1069073" y="2420658"/>
                  <a:pt x="1767776" y="2373464"/>
                  <a:pt x="1833410" y="1987435"/>
                </a:cubicBezTo>
                <a:lnTo>
                  <a:pt x="1843379" y="1987435"/>
                </a:lnTo>
                <a:cubicBezTo>
                  <a:pt x="1909013" y="2373464"/>
                  <a:pt x="2607729" y="2420658"/>
                  <a:pt x="2700261" y="1900237"/>
                </a:cubicBezTo>
                <a:cubicBezTo>
                  <a:pt x="3064408" y="1973097"/>
                  <a:pt x="3333381" y="1591449"/>
                  <a:pt x="3088589" y="1244828"/>
                </a:cubicBezTo>
                <a:cubicBezTo>
                  <a:pt x="3361690" y="1244828"/>
                  <a:pt x="3676802" y="793038"/>
                  <a:pt x="3252457" y="419404"/>
                </a:cubicBezTo>
                <a:cubicBezTo>
                  <a:pt x="3383661" y="329349"/>
                  <a:pt x="3477475" y="169506"/>
                  <a:pt x="3496132" y="0"/>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6" name="Brain"/>
          <p:cNvGrpSpPr/>
          <p:nvPr/>
        </p:nvGrpSpPr>
        <p:grpSpPr>
          <a:xfrm>
            <a:off x="5154311" y="3642932"/>
            <a:ext cx="3676805" cy="3988739"/>
            <a:chOff x="5154311" y="3642932"/>
            <a:chExt cx="3676805" cy="3988739"/>
          </a:xfrm>
        </p:grpSpPr>
        <p:sp>
          <p:nvSpPr>
            <p:cNvPr id="45" name="Fill"/>
            <p:cNvSpPr/>
            <p:nvPr/>
          </p:nvSpPr>
          <p:spPr>
            <a:xfrm>
              <a:off x="5154311" y="3642932"/>
              <a:ext cx="1838375" cy="3988739"/>
            </a:xfrm>
            <a:custGeom>
              <a:avLst/>
              <a:gdLst/>
              <a:ahLst/>
              <a:cxnLst/>
              <a:rect l="0" t="0" r="0" b="0"/>
              <a:pathLst>
                <a:path w="1838375" h="3988739">
                  <a:moveTo>
                    <a:pt x="1129093" y="366496"/>
                  </a:moveTo>
                  <a:cubicBezTo>
                    <a:pt x="1129093" y="159067"/>
                    <a:pt x="1306474" y="0"/>
                    <a:pt x="1495717" y="0"/>
                  </a:cubicBezTo>
                  <a:cubicBezTo>
                    <a:pt x="1684972" y="0"/>
                    <a:pt x="1838375" y="153365"/>
                    <a:pt x="1838375" y="342696"/>
                  </a:cubicBezTo>
                  <a:lnTo>
                    <a:pt x="1838375" y="3470071"/>
                  </a:lnTo>
                  <a:cubicBezTo>
                    <a:pt x="1838375" y="3909771"/>
                    <a:pt x="1073658" y="3988739"/>
                    <a:pt x="976528" y="3442601"/>
                  </a:cubicBezTo>
                  <a:cubicBezTo>
                    <a:pt x="612419" y="3515461"/>
                    <a:pt x="343433" y="3133788"/>
                    <a:pt x="588238" y="2787180"/>
                  </a:cubicBezTo>
                  <a:cubicBezTo>
                    <a:pt x="315099" y="2787180"/>
                    <a:pt x="0" y="2335403"/>
                    <a:pt x="424370" y="1961781"/>
                  </a:cubicBezTo>
                  <a:cubicBezTo>
                    <a:pt x="114833" y="1749297"/>
                    <a:pt x="11722" y="1148702"/>
                    <a:pt x="618553" y="948334"/>
                  </a:cubicBezTo>
                  <a:cubicBezTo>
                    <a:pt x="521360" y="620674"/>
                    <a:pt x="692759" y="325208"/>
                    <a:pt x="1129093" y="366496"/>
                  </a:cubicBezTo>
                  <a:close/>
                </a:path>
              </a:pathLst>
            </a:custGeom>
            <a:solidFill>
              <a:srgbClr val="FFBCC9">
                <a:alpha val="100000"/>
              </a:srgbClr>
            </a:solidFill>
            <a:ln w="12700" cap="flat" cmpd="sng">
              <a:noFill/>
              <a:prstDash val="solid"/>
              <a:miter lim="800000"/>
            </a:ln>
          </p:spPr>
          <p:txBody>
            <a:bodyPr anchor="ctr">
              <a:spAutoFit/>
            </a:bodyPr>
            <a:lstStyle/>
            <a:p>
              <a:pPr algn="ctr"/>
              <a:endParaRPr lang="en-US" dirty="0"/>
            </a:p>
          </p:txBody>
        </p:sp>
        <p:sp>
          <p:nvSpPr>
            <p:cNvPr id="46" name="Shadow"/>
            <p:cNvSpPr/>
            <p:nvPr/>
          </p:nvSpPr>
          <p:spPr>
            <a:xfrm>
              <a:off x="5247536" y="3674130"/>
              <a:ext cx="1745145" cy="3794887"/>
            </a:xfrm>
            <a:custGeom>
              <a:avLst/>
              <a:gdLst/>
              <a:ahLst/>
              <a:cxnLst/>
              <a:rect l="0" t="0" r="0" b="0"/>
              <a:pathLst>
                <a:path w="1745145" h="3794887">
                  <a:moveTo>
                    <a:pt x="845070" y="3269208"/>
                  </a:moveTo>
                  <a:cubicBezTo>
                    <a:pt x="711733" y="3283496"/>
                    <a:pt x="504977" y="3297974"/>
                    <a:pt x="401192" y="3017037"/>
                  </a:cubicBezTo>
                  <a:cubicBezTo>
                    <a:pt x="393280" y="3231515"/>
                    <a:pt x="554583" y="3409124"/>
                    <a:pt x="773366" y="3419678"/>
                  </a:cubicBezTo>
                  <a:lnTo>
                    <a:pt x="883310" y="3411397"/>
                  </a:lnTo>
                  <a:cubicBezTo>
                    <a:pt x="983183" y="3373983"/>
                    <a:pt x="978420" y="3254921"/>
                    <a:pt x="845070" y="3269208"/>
                  </a:cubicBezTo>
                  <a:close/>
                  <a:moveTo>
                    <a:pt x="456768" y="2588171"/>
                  </a:moveTo>
                  <a:cubicBezTo>
                    <a:pt x="323418" y="2602458"/>
                    <a:pt x="192608" y="2557208"/>
                    <a:pt x="131127" y="2252929"/>
                  </a:cubicBezTo>
                  <a:cubicBezTo>
                    <a:pt x="80886" y="2522791"/>
                    <a:pt x="298780" y="2755988"/>
                    <a:pt x="495007" y="2755988"/>
                  </a:cubicBezTo>
                  <a:cubicBezTo>
                    <a:pt x="613105" y="2736799"/>
                    <a:pt x="590118" y="2573883"/>
                    <a:pt x="456768" y="2588171"/>
                  </a:cubicBezTo>
                  <a:close/>
                  <a:moveTo>
                    <a:pt x="1544764" y="0"/>
                  </a:moveTo>
                  <a:cubicBezTo>
                    <a:pt x="1591767" y="113283"/>
                    <a:pt x="1611833" y="207035"/>
                    <a:pt x="1611833" y="321221"/>
                  </a:cubicBezTo>
                  <a:lnTo>
                    <a:pt x="1611833" y="3359696"/>
                  </a:lnTo>
                  <a:cubicBezTo>
                    <a:pt x="1611833" y="3639083"/>
                    <a:pt x="1497533" y="3740696"/>
                    <a:pt x="1345095" y="3794887"/>
                  </a:cubicBezTo>
                  <a:lnTo>
                    <a:pt x="1345145" y="3794887"/>
                  </a:lnTo>
                  <a:cubicBezTo>
                    <a:pt x="1550504" y="3790657"/>
                    <a:pt x="1745145" y="3660698"/>
                    <a:pt x="1745145" y="3438867"/>
                  </a:cubicBezTo>
                  <a:lnTo>
                    <a:pt x="1745145" y="311492"/>
                  </a:lnTo>
                  <a:cubicBezTo>
                    <a:pt x="1745145" y="172999"/>
                    <a:pt x="1662912" y="54063"/>
                    <a:pt x="1544764" y="0"/>
                  </a:cubicBezTo>
                  <a:close/>
                  <a:moveTo>
                    <a:pt x="331152" y="1930590"/>
                  </a:moveTo>
                  <a:cubicBezTo>
                    <a:pt x="446608" y="1994446"/>
                    <a:pt x="522808" y="1870621"/>
                    <a:pt x="360883" y="1765846"/>
                  </a:cubicBezTo>
                  <a:cubicBezTo>
                    <a:pt x="199072" y="1661147"/>
                    <a:pt x="85318" y="1574482"/>
                    <a:pt x="156210" y="1186687"/>
                  </a:cubicBezTo>
                  <a:cubicBezTo>
                    <a:pt x="0" y="1445069"/>
                    <a:pt x="115125" y="1782292"/>
                    <a:pt x="331152" y="193059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47" name="Shadow"/>
            <p:cNvSpPr/>
            <p:nvPr/>
          </p:nvSpPr>
          <p:spPr>
            <a:xfrm>
              <a:off x="5922738" y="6262302"/>
              <a:ext cx="457200" cy="546087"/>
            </a:xfrm>
            <a:custGeom>
              <a:avLst/>
              <a:gdLst/>
              <a:ahLst/>
              <a:cxnLst/>
              <a:rect l="0" t="0" r="0" b="0"/>
              <a:pathLst>
                <a:path w="457200" h="546087">
                  <a:moveTo>
                    <a:pt x="149225" y="514350"/>
                  </a:moveTo>
                  <a:cubicBezTo>
                    <a:pt x="59143" y="546087"/>
                    <a:pt x="0" y="442912"/>
                    <a:pt x="104775" y="385762"/>
                  </a:cubicBezTo>
                  <a:cubicBezTo>
                    <a:pt x="209550" y="328612"/>
                    <a:pt x="415925" y="241300"/>
                    <a:pt x="365125" y="0"/>
                  </a:cubicBezTo>
                  <a:cubicBezTo>
                    <a:pt x="457200" y="133350"/>
                    <a:pt x="445388" y="410006"/>
                    <a:pt x="149225" y="51435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6307129" y="6484564"/>
              <a:ext cx="403035" cy="638175"/>
            </a:xfrm>
            <a:custGeom>
              <a:avLst/>
              <a:gdLst/>
              <a:ahLst/>
              <a:cxnLst/>
              <a:rect l="0" t="0" r="0" b="0"/>
              <a:pathLst>
                <a:path w="403034" h="638175">
                  <a:moveTo>
                    <a:pt x="269659" y="533400"/>
                  </a:moveTo>
                  <a:cubicBezTo>
                    <a:pt x="269659" y="632637"/>
                    <a:pt x="403034" y="638175"/>
                    <a:pt x="385546" y="477824"/>
                  </a:cubicBezTo>
                  <a:cubicBezTo>
                    <a:pt x="368071" y="317474"/>
                    <a:pt x="272834" y="95250"/>
                    <a:pt x="34709" y="0"/>
                  </a:cubicBezTo>
                  <a:cubicBezTo>
                    <a:pt x="34709" y="25387"/>
                    <a:pt x="0" y="94576"/>
                    <a:pt x="0" y="94576"/>
                  </a:cubicBezTo>
                  <a:cubicBezTo>
                    <a:pt x="104559" y="152400"/>
                    <a:pt x="269659" y="307975"/>
                    <a:pt x="269659" y="53340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49" name="Shadow"/>
            <p:cNvSpPr/>
            <p:nvPr/>
          </p:nvSpPr>
          <p:spPr>
            <a:xfrm>
              <a:off x="6075145" y="5100252"/>
              <a:ext cx="479425" cy="1052512"/>
            </a:xfrm>
            <a:custGeom>
              <a:avLst/>
              <a:gdLst/>
              <a:ahLst/>
              <a:cxnLst/>
              <a:rect l="0" t="0" r="0" b="0"/>
              <a:pathLst>
                <a:path w="479425" h="1052512">
                  <a:moveTo>
                    <a:pt x="93662" y="1052512"/>
                  </a:moveTo>
                  <a:cubicBezTo>
                    <a:pt x="250825" y="842962"/>
                    <a:pt x="479425" y="533400"/>
                    <a:pt x="127000" y="0"/>
                  </a:cubicBezTo>
                  <a:cubicBezTo>
                    <a:pt x="88900" y="38100"/>
                    <a:pt x="53797" y="73215"/>
                    <a:pt x="53797" y="73215"/>
                  </a:cubicBezTo>
                  <a:cubicBezTo>
                    <a:pt x="152400" y="276225"/>
                    <a:pt x="339725" y="558800"/>
                    <a:pt x="0" y="996950"/>
                  </a:cubicBezTo>
                  <a:cubicBezTo>
                    <a:pt x="20637" y="1017600"/>
                    <a:pt x="93662" y="1052512"/>
                    <a:pt x="93662" y="1052512"/>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0" name="Shadow"/>
            <p:cNvSpPr/>
            <p:nvPr/>
          </p:nvSpPr>
          <p:spPr>
            <a:xfrm>
              <a:off x="5599834" y="4516052"/>
              <a:ext cx="722961" cy="736600"/>
            </a:xfrm>
            <a:custGeom>
              <a:avLst/>
              <a:gdLst/>
              <a:ahLst/>
              <a:cxnLst/>
              <a:rect l="0" t="0" r="0" b="0"/>
              <a:pathLst>
                <a:path w="722960" h="736600">
                  <a:moveTo>
                    <a:pt x="103835" y="615950"/>
                  </a:moveTo>
                  <a:cubicBezTo>
                    <a:pt x="0" y="560184"/>
                    <a:pt x="56210" y="465137"/>
                    <a:pt x="157810" y="501650"/>
                  </a:cubicBezTo>
                  <a:cubicBezTo>
                    <a:pt x="303771" y="554088"/>
                    <a:pt x="481266" y="599681"/>
                    <a:pt x="551116" y="485381"/>
                  </a:cubicBezTo>
                  <a:cubicBezTo>
                    <a:pt x="620953" y="371081"/>
                    <a:pt x="637235" y="193687"/>
                    <a:pt x="570560" y="0"/>
                  </a:cubicBezTo>
                  <a:cubicBezTo>
                    <a:pt x="699147" y="128574"/>
                    <a:pt x="722960" y="431800"/>
                    <a:pt x="602310" y="584200"/>
                  </a:cubicBezTo>
                  <a:cubicBezTo>
                    <a:pt x="481660" y="736600"/>
                    <a:pt x="275285" y="708012"/>
                    <a:pt x="103835" y="61595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1" name="Shadow"/>
            <p:cNvSpPr/>
            <p:nvPr/>
          </p:nvSpPr>
          <p:spPr>
            <a:xfrm>
              <a:off x="6261375" y="4488273"/>
              <a:ext cx="359867" cy="316852"/>
            </a:xfrm>
            <a:custGeom>
              <a:avLst/>
              <a:gdLst/>
              <a:ahLst/>
              <a:cxnLst/>
              <a:rect l="0" t="0" r="0" b="0"/>
              <a:pathLst>
                <a:path w="359867" h="316852">
                  <a:moveTo>
                    <a:pt x="18643" y="316852"/>
                  </a:moveTo>
                  <a:cubicBezTo>
                    <a:pt x="147942" y="283362"/>
                    <a:pt x="314629" y="197637"/>
                    <a:pt x="359867" y="0"/>
                  </a:cubicBezTo>
                  <a:cubicBezTo>
                    <a:pt x="293192" y="61912"/>
                    <a:pt x="213995" y="167881"/>
                    <a:pt x="0" y="198234"/>
                  </a:cubicBezTo>
                  <a:cubicBezTo>
                    <a:pt x="0" y="229628"/>
                    <a:pt x="18643" y="316852"/>
                    <a:pt x="18643" y="316852"/>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2" name="Fill"/>
            <p:cNvSpPr/>
            <p:nvPr/>
          </p:nvSpPr>
          <p:spPr>
            <a:xfrm>
              <a:off x="6992765" y="3642932"/>
              <a:ext cx="1838351" cy="3988739"/>
            </a:xfrm>
            <a:custGeom>
              <a:avLst/>
              <a:gdLst/>
              <a:ahLst/>
              <a:cxnLst/>
              <a:rect l="0" t="0" r="0" b="0"/>
              <a:pathLst>
                <a:path w="1838350" h="3988739">
                  <a:moveTo>
                    <a:pt x="709269" y="366496"/>
                  </a:moveTo>
                  <a:cubicBezTo>
                    <a:pt x="709269" y="159067"/>
                    <a:pt x="531901" y="0"/>
                    <a:pt x="342671" y="0"/>
                  </a:cubicBezTo>
                  <a:cubicBezTo>
                    <a:pt x="153390" y="0"/>
                    <a:pt x="0" y="153365"/>
                    <a:pt x="0" y="342696"/>
                  </a:cubicBezTo>
                  <a:lnTo>
                    <a:pt x="0" y="3470071"/>
                  </a:lnTo>
                  <a:cubicBezTo>
                    <a:pt x="0" y="3909771"/>
                    <a:pt x="764705" y="3988739"/>
                    <a:pt x="861822" y="3442601"/>
                  </a:cubicBezTo>
                  <a:cubicBezTo>
                    <a:pt x="1225969" y="3515461"/>
                    <a:pt x="1494929" y="3133788"/>
                    <a:pt x="1250149" y="2787180"/>
                  </a:cubicBezTo>
                  <a:cubicBezTo>
                    <a:pt x="1523250" y="2787180"/>
                    <a:pt x="1838350" y="2335403"/>
                    <a:pt x="1414005" y="1961781"/>
                  </a:cubicBezTo>
                  <a:cubicBezTo>
                    <a:pt x="1723529" y="1749297"/>
                    <a:pt x="1826628" y="1148702"/>
                    <a:pt x="1219822" y="948334"/>
                  </a:cubicBezTo>
                  <a:cubicBezTo>
                    <a:pt x="1317015" y="620674"/>
                    <a:pt x="1145590" y="325208"/>
                    <a:pt x="709269" y="366496"/>
                  </a:cubicBezTo>
                  <a:close/>
                </a:path>
              </a:pathLst>
            </a:custGeom>
            <a:solidFill>
              <a:srgbClr val="FFBCC9">
                <a:alpha val="100000"/>
              </a:srgbClr>
            </a:solidFill>
            <a:ln w="12700" cap="flat" cmpd="sng">
              <a:noFill/>
              <a:prstDash val="solid"/>
              <a:miter lim="800000"/>
            </a:ln>
          </p:spPr>
          <p:txBody>
            <a:bodyPr anchor="ctr">
              <a:spAutoFit/>
            </a:bodyPr>
            <a:lstStyle/>
            <a:p>
              <a:pPr algn="ctr"/>
              <a:endParaRPr lang="en-US" dirty="0"/>
            </a:p>
          </p:txBody>
        </p:sp>
        <p:sp>
          <p:nvSpPr>
            <p:cNvPr id="53" name="Shadow"/>
            <p:cNvSpPr/>
            <p:nvPr/>
          </p:nvSpPr>
          <p:spPr>
            <a:xfrm>
              <a:off x="8215084" y="4860825"/>
              <a:ext cx="522834" cy="807758"/>
            </a:xfrm>
            <a:custGeom>
              <a:avLst/>
              <a:gdLst/>
              <a:ahLst/>
              <a:cxnLst/>
              <a:rect l="0" t="0" r="0" b="0"/>
              <a:pathLst>
                <a:path w="522833" h="807758">
                  <a:moveTo>
                    <a:pt x="366598" y="0"/>
                  </a:moveTo>
                  <a:cubicBezTo>
                    <a:pt x="437514" y="387781"/>
                    <a:pt x="323735" y="474446"/>
                    <a:pt x="161925" y="579158"/>
                  </a:cubicBezTo>
                  <a:cubicBezTo>
                    <a:pt x="0" y="683933"/>
                    <a:pt x="76200" y="807758"/>
                    <a:pt x="191693" y="743889"/>
                  </a:cubicBezTo>
                  <a:cubicBezTo>
                    <a:pt x="407708" y="595591"/>
                    <a:pt x="522833" y="258381"/>
                    <a:pt x="366598" y="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4" name="Reflection"/>
            <p:cNvSpPr/>
            <p:nvPr/>
          </p:nvSpPr>
          <p:spPr>
            <a:xfrm>
              <a:off x="6992763" y="3674135"/>
              <a:ext cx="400050" cy="3794875"/>
            </a:xfrm>
            <a:custGeom>
              <a:avLst/>
              <a:gdLst/>
              <a:ahLst/>
              <a:cxnLst/>
              <a:rect l="0" t="0" r="0" b="0"/>
              <a:pathLst>
                <a:path w="400050" h="3794874">
                  <a:moveTo>
                    <a:pt x="0" y="311492"/>
                  </a:moveTo>
                  <a:lnTo>
                    <a:pt x="0" y="3438867"/>
                  </a:lnTo>
                  <a:cubicBezTo>
                    <a:pt x="0" y="3660698"/>
                    <a:pt x="194627" y="3790645"/>
                    <a:pt x="400011" y="3794874"/>
                  </a:cubicBezTo>
                  <a:lnTo>
                    <a:pt x="400050" y="3794874"/>
                  </a:lnTo>
                  <a:cubicBezTo>
                    <a:pt x="247611" y="3740696"/>
                    <a:pt x="133311" y="3639083"/>
                    <a:pt x="133311" y="3359696"/>
                  </a:cubicBezTo>
                  <a:lnTo>
                    <a:pt x="133311" y="321221"/>
                  </a:lnTo>
                  <a:cubicBezTo>
                    <a:pt x="133311" y="207022"/>
                    <a:pt x="153365" y="113284"/>
                    <a:pt x="200393" y="0"/>
                  </a:cubicBezTo>
                  <a:cubicBezTo>
                    <a:pt x="82219" y="54051"/>
                    <a:pt x="0" y="172999"/>
                    <a:pt x="0" y="311492"/>
                  </a:cubicBezTo>
                  <a:close/>
                </a:path>
              </a:pathLst>
            </a:custGeom>
            <a:solidFill>
              <a:srgbClr val="FFE0E8">
                <a:alpha val="100000"/>
              </a:srgbClr>
            </a:solidFill>
            <a:ln w="12700" cap="flat" cmpd="sng">
              <a:noFill/>
              <a:prstDash val="solid"/>
              <a:miter lim="800000"/>
            </a:ln>
          </p:spPr>
          <p:txBody>
            <a:bodyPr anchor="ctr">
              <a:spAutoFit/>
            </a:bodyPr>
            <a:lstStyle/>
            <a:p>
              <a:pPr algn="ctr"/>
              <a:endParaRPr lang="en-US" dirty="0"/>
            </a:p>
          </p:txBody>
        </p:sp>
        <p:sp>
          <p:nvSpPr>
            <p:cNvPr id="55" name="Shadow"/>
            <p:cNvSpPr/>
            <p:nvPr/>
          </p:nvSpPr>
          <p:spPr>
            <a:xfrm>
              <a:off x="8124815" y="5927058"/>
              <a:ext cx="532206" cy="503060"/>
            </a:xfrm>
            <a:custGeom>
              <a:avLst/>
              <a:gdLst/>
              <a:ahLst/>
              <a:cxnLst/>
              <a:rect l="0" t="0" r="0" b="0"/>
              <a:pathLst>
                <a:path w="532206" h="503059">
                  <a:moveTo>
                    <a:pt x="118097" y="503059"/>
                  </a:moveTo>
                  <a:cubicBezTo>
                    <a:pt x="314325" y="503059"/>
                    <a:pt x="532206" y="269862"/>
                    <a:pt x="481977" y="0"/>
                  </a:cubicBezTo>
                  <a:cubicBezTo>
                    <a:pt x="420484" y="304292"/>
                    <a:pt x="289661" y="349529"/>
                    <a:pt x="156311" y="335241"/>
                  </a:cubicBezTo>
                  <a:cubicBezTo>
                    <a:pt x="22961" y="320954"/>
                    <a:pt x="0" y="483870"/>
                    <a:pt x="118097" y="503059"/>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6" name="Shadow"/>
            <p:cNvSpPr/>
            <p:nvPr/>
          </p:nvSpPr>
          <p:spPr>
            <a:xfrm>
              <a:off x="7754723" y="6691159"/>
              <a:ext cx="589915" cy="402641"/>
            </a:xfrm>
            <a:custGeom>
              <a:avLst/>
              <a:gdLst/>
              <a:ahLst/>
              <a:cxnLst/>
              <a:rect l="0" t="0" r="0" b="0"/>
              <a:pathLst>
                <a:path w="589914" h="402640">
                  <a:moveTo>
                    <a:pt x="99860" y="394373"/>
                  </a:moveTo>
                  <a:lnTo>
                    <a:pt x="209804" y="402640"/>
                  </a:lnTo>
                  <a:cubicBezTo>
                    <a:pt x="428586" y="392087"/>
                    <a:pt x="589914" y="214490"/>
                    <a:pt x="581990" y="0"/>
                  </a:cubicBezTo>
                  <a:cubicBezTo>
                    <a:pt x="478218" y="280936"/>
                    <a:pt x="271462" y="266471"/>
                    <a:pt x="138112" y="252183"/>
                  </a:cubicBezTo>
                  <a:cubicBezTo>
                    <a:pt x="4762" y="237896"/>
                    <a:pt x="0" y="356958"/>
                    <a:pt x="99860" y="394373"/>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7" name="Reflection"/>
            <p:cNvSpPr/>
            <p:nvPr/>
          </p:nvSpPr>
          <p:spPr>
            <a:xfrm>
              <a:off x="7605482" y="6262302"/>
              <a:ext cx="457200" cy="546087"/>
            </a:xfrm>
            <a:custGeom>
              <a:avLst/>
              <a:gdLst/>
              <a:ahLst/>
              <a:cxnLst/>
              <a:rect l="0" t="0" r="0" b="0"/>
              <a:pathLst>
                <a:path w="457200" h="546087">
                  <a:moveTo>
                    <a:pt x="308000" y="514350"/>
                  </a:moveTo>
                  <a:cubicBezTo>
                    <a:pt x="398081" y="546087"/>
                    <a:pt x="457200" y="442912"/>
                    <a:pt x="352425" y="385762"/>
                  </a:cubicBezTo>
                  <a:cubicBezTo>
                    <a:pt x="247650" y="328612"/>
                    <a:pt x="41300" y="241300"/>
                    <a:pt x="92087" y="0"/>
                  </a:cubicBezTo>
                  <a:cubicBezTo>
                    <a:pt x="0" y="133350"/>
                    <a:pt x="11836" y="410006"/>
                    <a:pt x="308000" y="514350"/>
                  </a:cubicBezTo>
                  <a:close/>
                </a:path>
              </a:pathLst>
            </a:custGeom>
            <a:solidFill>
              <a:srgbClr val="FFE0E8">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7275269" y="6484564"/>
              <a:ext cx="403060" cy="638175"/>
            </a:xfrm>
            <a:custGeom>
              <a:avLst/>
              <a:gdLst/>
              <a:ahLst/>
              <a:cxnLst/>
              <a:rect l="0" t="0" r="0" b="0"/>
              <a:pathLst>
                <a:path w="403059" h="638175">
                  <a:moveTo>
                    <a:pt x="133388" y="533400"/>
                  </a:moveTo>
                  <a:cubicBezTo>
                    <a:pt x="133388" y="632637"/>
                    <a:pt x="0" y="638175"/>
                    <a:pt x="17487" y="477824"/>
                  </a:cubicBezTo>
                  <a:cubicBezTo>
                    <a:pt x="34975" y="317474"/>
                    <a:pt x="130187" y="95250"/>
                    <a:pt x="368312" y="0"/>
                  </a:cubicBezTo>
                  <a:cubicBezTo>
                    <a:pt x="368312" y="25387"/>
                    <a:pt x="403059" y="94576"/>
                    <a:pt x="403059" y="94576"/>
                  </a:cubicBezTo>
                  <a:cubicBezTo>
                    <a:pt x="298475" y="152400"/>
                    <a:pt x="133388" y="307975"/>
                    <a:pt x="133388" y="53340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9" name="Shadow"/>
            <p:cNvSpPr/>
            <p:nvPr/>
          </p:nvSpPr>
          <p:spPr>
            <a:xfrm>
              <a:off x="7430870" y="5100252"/>
              <a:ext cx="479412" cy="1052512"/>
            </a:xfrm>
            <a:custGeom>
              <a:avLst/>
              <a:gdLst/>
              <a:ahLst/>
              <a:cxnLst/>
              <a:rect l="0" t="0" r="0" b="0"/>
              <a:pathLst>
                <a:path w="479412" h="1052512">
                  <a:moveTo>
                    <a:pt x="385762" y="1052512"/>
                  </a:moveTo>
                  <a:cubicBezTo>
                    <a:pt x="228600" y="842962"/>
                    <a:pt x="0" y="533400"/>
                    <a:pt x="352425" y="0"/>
                  </a:cubicBezTo>
                  <a:cubicBezTo>
                    <a:pt x="390525" y="38100"/>
                    <a:pt x="425653" y="73215"/>
                    <a:pt x="425653" y="73215"/>
                  </a:cubicBezTo>
                  <a:cubicBezTo>
                    <a:pt x="327012" y="276225"/>
                    <a:pt x="139712" y="558800"/>
                    <a:pt x="479412" y="996950"/>
                  </a:cubicBezTo>
                  <a:cubicBezTo>
                    <a:pt x="458800" y="1017600"/>
                    <a:pt x="385762" y="1052512"/>
                    <a:pt x="385762" y="1052512"/>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60" name="Reflection"/>
            <p:cNvSpPr/>
            <p:nvPr/>
          </p:nvSpPr>
          <p:spPr>
            <a:xfrm>
              <a:off x="7662670" y="4516052"/>
              <a:ext cx="722935" cy="736600"/>
            </a:xfrm>
            <a:custGeom>
              <a:avLst/>
              <a:gdLst/>
              <a:ahLst/>
              <a:cxnLst/>
              <a:rect l="0" t="0" r="0" b="0"/>
              <a:pathLst>
                <a:path w="722934" h="736600">
                  <a:moveTo>
                    <a:pt x="619086" y="615950"/>
                  </a:moveTo>
                  <a:cubicBezTo>
                    <a:pt x="722934" y="560184"/>
                    <a:pt x="666711" y="465137"/>
                    <a:pt x="565137" y="501650"/>
                  </a:cubicBezTo>
                  <a:cubicBezTo>
                    <a:pt x="419176" y="554088"/>
                    <a:pt x="241655" y="599681"/>
                    <a:pt x="171818" y="485381"/>
                  </a:cubicBezTo>
                  <a:cubicBezTo>
                    <a:pt x="101981" y="371081"/>
                    <a:pt x="85686" y="193687"/>
                    <a:pt x="152361" y="0"/>
                  </a:cubicBezTo>
                  <a:cubicBezTo>
                    <a:pt x="23812" y="128574"/>
                    <a:pt x="0" y="431800"/>
                    <a:pt x="120624" y="584200"/>
                  </a:cubicBezTo>
                  <a:cubicBezTo>
                    <a:pt x="241287" y="736600"/>
                    <a:pt x="447636" y="708012"/>
                    <a:pt x="619086" y="615950"/>
                  </a:cubicBezTo>
                  <a:close/>
                </a:path>
              </a:pathLst>
            </a:custGeom>
            <a:solidFill>
              <a:srgbClr val="FFE0E8">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7364197" y="4488273"/>
              <a:ext cx="359867" cy="316852"/>
            </a:xfrm>
            <a:custGeom>
              <a:avLst/>
              <a:gdLst/>
              <a:ahLst/>
              <a:cxnLst/>
              <a:rect l="0" t="0" r="0" b="0"/>
              <a:pathLst>
                <a:path w="359867" h="316852">
                  <a:moveTo>
                    <a:pt x="341223" y="316852"/>
                  </a:moveTo>
                  <a:cubicBezTo>
                    <a:pt x="211924" y="283362"/>
                    <a:pt x="45237" y="197637"/>
                    <a:pt x="0" y="0"/>
                  </a:cubicBezTo>
                  <a:cubicBezTo>
                    <a:pt x="66675" y="61912"/>
                    <a:pt x="145884" y="167881"/>
                    <a:pt x="359867" y="198234"/>
                  </a:cubicBezTo>
                  <a:cubicBezTo>
                    <a:pt x="359867" y="229628"/>
                    <a:pt x="341223" y="316852"/>
                    <a:pt x="341223" y="316852"/>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62" name="Stroke"/>
            <p:cNvSpPr/>
            <p:nvPr/>
          </p:nvSpPr>
          <p:spPr>
            <a:xfrm>
              <a:off x="5154354" y="3642932"/>
              <a:ext cx="1838376" cy="3988739"/>
            </a:xfrm>
            <a:custGeom>
              <a:avLst/>
              <a:gdLst/>
              <a:ahLst/>
              <a:cxnLst/>
              <a:rect l="0" t="0" r="0" b="0"/>
              <a:pathLst>
                <a:path w="1838375" h="3988739">
                  <a:moveTo>
                    <a:pt x="1129144" y="366471"/>
                  </a:moveTo>
                  <a:cubicBezTo>
                    <a:pt x="1129144" y="159054"/>
                    <a:pt x="1306474" y="0"/>
                    <a:pt x="1495666" y="0"/>
                  </a:cubicBezTo>
                  <a:cubicBezTo>
                    <a:pt x="1684985" y="0"/>
                    <a:pt x="1838375" y="153339"/>
                    <a:pt x="1838375" y="342671"/>
                  </a:cubicBezTo>
                  <a:lnTo>
                    <a:pt x="1838375" y="3470071"/>
                  </a:lnTo>
                  <a:cubicBezTo>
                    <a:pt x="1838375" y="3909745"/>
                    <a:pt x="1073569" y="3988739"/>
                    <a:pt x="976490" y="3442576"/>
                  </a:cubicBezTo>
                  <a:cubicBezTo>
                    <a:pt x="612419" y="3515448"/>
                    <a:pt x="343446" y="3133788"/>
                    <a:pt x="588238" y="2787180"/>
                  </a:cubicBezTo>
                  <a:cubicBezTo>
                    <a:pt x="315112" y="2787180"/>
                    <a:pt x="0" y="2335377"/>
                    <a:pt x="424370" y="1961781"/>
                  </a:cubicBezTo>
                  <a:cubicBezTo>
                    <a:pt x="114846" y="1749285"/>
                    <a:pt x="11747" y="1148702"/>
                    <a:pt x="618591" y="948321"/>
                  </a:cubicBezTo>
                  <a:cubicBezTo>
                    <a:pt x="521398" y="620661"/>
                    <a:pt x="692772" y="325183"/>
                    <a:pt x="1129144" y="36647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Curve"/>
            <p:cNvSpPr/>
            <p:nvPr/>
          </p:nvSpPr>
          <p:spPr>
            <a:xfrm>
              <a:off x="5920650" y="6017377"/>
              <a:ext cx="695706" cy="752602"/>
            </a:xfrm>
            <a:custGeom>
              <a:avLst/>
              <a:gdLst/>
              <a:ahLst/>
              <a:cxnLst/>
              <a:rect l="0" t="0" r="0" b="0"/>
              <a:pathLst>
                <a:path w="695705" h="752601">
                  <a:moveTo>
                    <a:pt x="157632" y="752601"/>
                  </a:moveTo>
                  <a:cubicBezTo>
                    <a:pt x="364020" y="703973"/>
                    <a:pt x="695705" y="287324"/>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Curve"/>
            <p:cNvSpPr/>
            <p:nvPr/>
          </p:nvSpPr>
          <p:spPr>
            <a:xfrm>
              <a:off x="6306250" y="6578549"/>
              <a:ext cx="265646" cy="438163"/>
            </a:xfrm>
            <a:custGeom>
              <a:avLst/>
              <a:gdLst/>
              <a:ahLst/>
              <a:cxnLst/>
              <a:rect l="0" t="0" r="0" b="0"/>
              <a:pathLst>
                <a:path w="265645" h="438162">
                  <a:moveTo>
                    <a:pt x="0" y="0"/>
                  </a:moveTo>
                  <a:cubicBezTo>
                    <a:pt x="132067" y="90182"/>
                    <a:pt x="241477" y="183375"/>
                    <a:pt x="265645" y="438162"/>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Curve"/>
            <p:cNvSpPr/>
            <p:nvPr/>
          </p:nvSpPr>
          <p:spPr>
            <a:xfrm>
              <a:off x="6079473" y="5154505"/>
              <a:ext cx="338544" cy="940651"/>
            </a:xfrm>
            <a:custGeom>
              <a:avLst/>
              <a:gdLst/>
              <a:ahLst/>
              <a:cxnLst/>
              <a:rect l="0" t="0" r="0" b="0"/>
              <a:pathLst>
                <a:path w="338543" h="940650">
                  <a:moveTo>
                    <a:pt x="0" y="940650"/>
                  </a:moveTo>
                  <a:cubicBezTo>
                    <a:pt x="112090" y="782002"/>
                    <a:pt x="338543" y="546226"/>
                    <a:pt x="39217"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Curve"/>
            <p:cNvSpPr/>
            <p:nvPr/>
          </p:nvSpPr>
          <p:spPr>
            <a:xfrm>
              <a:off x="5717605" y="4492153"/>
              <a:ext cx="721589" cy="891311"/>
            </a:xfrm>
            <a:custGeom>
              <a:avLst/>
              <a:gdLst/>
              <a:ahLst/>
              <a:cxnLst/>
              <a:rect l="0" t="0" r="0" b="0"/>
              <a:pathLst>
                <a:path w="721588" h="891311">
                  <a:moveTo>
                    <a:pt x="437527" y="0"/>
                  </a:moveTo>
                  <a:cubicBezTo>
                    <a:pt x="721588" y="383603"/>
                    <a:pt x="472681" y="891311"/>
                    <a:pt x="0" y="639902"/>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Curve"/>
            <p:cNvSpPr/>
            <p:nvPr/>
          </p:nvSpPr>
          <p:spPr>
            <a:xfrm>
              <a:off x="6253553" y="4484044"/>
              <a:ext cx="367004" cy="204127"/>
            </a:xfrm>
            <a:custGeom>
              <a:avLst/>
              <a:gdLst/>
              <a:ahLst/>
              <a:cxnLst/>
              <a:rect l="0" t="0" r="0" b="0"/>
              <a:pathLst>
                <a:path w="367004" h="204127">
                  <a:moveTo>
                    <a:pt x="0" y="204127"/>
                  </a:moveTo>
                  <a:cubicBezTo>
                    <a:pt x="164464" y="169849"/>
                    <a:pt x="233425" y="133489"/>
                    <a:pt x="367004"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6539450" y="4934184"/>
              <a:ext cx="45327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6265603" y="5689711"/>
              <a:ext cx="40341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6600321" y="6350210"/>
              <a:ext cx="39240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Stroke"/>
            <p:cNvSpPr/>
            <p:nvPr/>
          </p:nvSpPr>
          <p:spPr>
            <a:xfrm>
              <a:off x="6992728" y="3642932"/>
              <a:ext cx="1838351" cy="3988739"/>
            </a:xfrm>
            <a:custGeom>
              <a:avLst/>
              <a:gdLst/>
              <a:ahLst/>
              <a:cxnLst/>
              <a:rect l="0" t="0" r="0" b="0"/>
              <a:pathLst>
                <a:path w="1838350" h="3988739">
                  <a:moveTo>
                    <a:pt x="709231" y="366471"/>
                  </a:moveTo>
                  <a:cubicBezTo>
                    <a:pt x="709231" y="159054"/>
                    <a:pt x="531863" y="0"/>
                    <a:pt x="342709" y="0"/>
                  </a:cubicBezTo>
                  <a:cubicBezTo>
                    <a:pt x="153390" y="0"/>
                    <a:pt x="0" y="153339"/>
                    <a:pt x="0" y="342671"/>
                  </a:cubicBezTo>
                  <a:lnTo>
                    <a:pt x="0" y="3470071"/>
                  </a:lnTo>
                  <a:cubicBezTo>
                    <a:pt x="0" y="3909745"/>
                    <a:pt x="764781" y="3988739"/>
                    <a:pt x="861860" y="3442576"/>
                  </a:cubicBezTo>
                  <a:cubicBezTo>
                    <a:pt x="1225930" y="3515448"/>
                    <a:pt x="1494929" y="3133788"/>
                    <a:pt x="1250111" y="2787180"/>
                  </a:cubicBezTo>
                  <a:cubicBezTo>
                    <a:pt x="1523250" y="2787180"/>
                    <a:pt x="1838350" y="2335377"/>
                    <a:pt x="1413967" y="1961781"/>
                  </a:cubicBezTo>
                  <a:cubicBezTo>
                    <a:pt x="1723529" y="1749285"/>
                    <a:pt x="1826628" y="1148702"/>
                    <a:pt x="1219746" y="948321"/>
                  </a:cubicBezTo>
                  <a:cubicBezTo>
                    <a:pt x="1316977" y="620661"/>
                    <a:pt x="1145590" y="325183"/>
                    <a:pt x="709231" y="36647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Curve"/>
            <p:cNvSpPr/>
            <p:nvPr/>
          </p:nvSpPr>
          <p:spPr>
            <a:xfrm>
              <a:off x="7369108" y="6017377"/>
              <a:ext cx="695693" cy="752602"/>
            </a:xfrm>
            <a:custGeom>
              <a:avLst/>
              <a:gdLst/>
              <a:ahLst/>
              <a:cxnLst/>
              <a:rect l="0" t="0" r="0" b="0"/>
              <a:pathLst>
                <a:path w="695693" h="752601">
                  <a:moveTo>
                    <a:pt x="538048" y="752601"/>
                  </a:moveTo>
                  <a:cubicBezTo>
                    <a:pt x="331660" y="703973"/>
                    <a:pt x="0" y="287324"/>
                    <a:pt x="695693"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Curve"/>
            <p:cNvSpPr/>
            <p:nvPr/>
          </p:nvSpPr>
          <p:spPr>
            <a:xfrm>
              <a:off x="7413530" y="6578549"/>
              <a:ext cx="265659" cy="438163"/>
            </a:xfrm>
            <a:custGeom>
              <a:avLst/>
              <a:gdLst/>
              <a:ahLst/>
              <a:cxnLst/>
              <a:rect l="0" t="0" r="0" b="0"/>
              <a:pathLst>
                <a:path w="265658" h="438162">
                  <a:moveTo>
                    <a:pt x="265658" y="0"/>
                  </a:moveTo>
                  <a:cubicBezTo>
                    <a:pt x="133616" y="90182"/>
                    <a:pt x="24180" y="183375"/>
                    <a:pt x="0" y="438162"/>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Curve"/>
            <p:cNvSpPr/>
            <p:nvPr/>
          </p:nvSpPr>
          <p:spPr>
            <a:xfrm>
              <a:off x="7567422" y="5154505"/>
              <a:ext cx="338544" cy="940651"/>
            </a:xfrm>
            <a:custGeom>
              <a:avLst/>
              <a:gdLst/>
              <a:ahLst/>
              <a:cxnLst/>
              <a:rect l="0" t="0" r="0" b="0"/>
              <a:pathLst>
                <a:path w="338543" h="940650">
                  <a:moveTo>
                    <a:pt x="338543" y="940650"/>
                  </a:moveTo>
                  <a:cubicBezTo>
                    <a:pt x="226479" y="782002"/>
                    <a:pt x="0" y="546226"/>
                    <a:pt x="299326"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Curve"/>
            <p:cNvSpPr/>
            <p:nvPr/>
          </p:nvSpPr>
          <p:spPr>
            <a:xfrm>
              <a:off x="7546250" y="4492153"/>
              <a:ext cx="721589" cy="891311"/>
            </a:xfrm>
            <a:custGeom>
              <a:avLst/>
              <a:gdLst/>
              <a:ahLst/>
              <a:cxnLst/>
              <a:rect l="0" t="0" r="0" b="0"/>
              <a:pathLst>
                <a:path w="721588" h="891311">
                  <a:moveTo>
                    <a:pt x="284073" y="0"/>
                  </a:moveTo>
                  <a:cubicBezTo>
                    <a:pt x="0" y="383603"/>
                    <a:pt x="248907" y="891311"/>
                    <a:pt x="721588" y="639902"/>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Curve"/>
            <p:cNvSpPr/>
            <p:nvPr/>
          </p:nvSpPr>
          <p:spPr>
            <a:xfrm>
              <a:off x="7364896" y="4484044"/>
              <a:ext cx="366979" cy="204127"/>
            </a:xfrm>
            <a:custGeom>
              <a:avLst/>
              <a:gdLst/>
              <a:ahLst/>
              <a:cxnLst/>
              <a:rect l="0" t="0" r="0" b="0"/>
              <a:pathLst>
                <a:path w="366979" h="204127">
                  <a:moveTo>
                    <a:pt x="366979" y="204127"/>
                  </a:moveTo>
                  <a:cubicBezTo>
                    <a:pt x="202526" y="169849"/>
                    <a:pt x="133578" y="133489"/>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a:off x="6992726" y="4934184"/>
              <a:ext cx="4532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7316421" y="5689711"/>
              <a:ext cx="4034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Line"/>
            <p:cNvSpPr/>
            <p:nvPr/>
          </p:nvSpPr>
          <p:spPr>
            <a:xfrm>
              <a:off x="6992726" y="6350210"/>
              <a:ext cx="3924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85" name="Shadow"/>
          <p:cNvSpPr/>
          <p:nvPr/>
        </p:nvSpPr>
        <p:spPr>
          <a:xfrm>
            <a:off x="9012020" y="7518996"/>
            <a:ext cx="644270" cy="277569"/>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4" name="Speech bubble"/>
          <p:cNvGrpSpPr/>
          <p:nvPr/>
        </p:nvGrpSpPr>
        <p:grpSpPr>
          <a:xfrm>
            <a:off x="8865976" y="6582989"/>
            <a:ext cx="1498613" cy="1047560"/>
            <a:chOff x="8865976" y="6582989"/>
            <a:chExt cx="1498613" cy="1047560"/>
          </a:xfrm>
        </p:grpSpPr>
        <p:sp>
          <p:nvSpPr>
            <p:cNvPr id="86" name="Fill"/>
            <p:cNvSpPr/>
            <p:nvPr/>
          </p:nvSpPr>
          <p:spPr>
            <a:xfrm>
              <a:off x="8865976" y="6582989"/>
              <a:ext cx="1498613" cy="1047560"/>
            </a:xfrm>
            <a:custGeom>
              <a:avLst/>
              <a:gdLst/>
              <a:ahLst/>
              <a:cxnLst/>
              <a:rect l="0" t="0" r="0" b="0"/>
              <a:pathLst>
                <a:path w="1498612" h="1047559">
                  <a:moveTo>
                    <a:pt x="416686" y="222237"/>
                  </a:moveTo>
                  <a:lnTo>
                    <a:pt x="206375" y="0"/>
                  </a:lnTo>
                  <a:lnTo>
                    <a:pt x="206375" y="222237"/>
                  </a:lnTo>
                  <a:lnTo>
                    <a:pt x="0" y="222237"/>
                  </a:lnTo>
                  <a:lnTo>
                    <a:pt x="0" y="1047559"/>
                  </a:lnTo>
                  <a:lnTo>
                    <a:pt x="1498612" y="1047559"/>
                  </a:lnTo>
                  <a:lnTo>
                    <a:pt x="1498612" y="222237"/>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87" name="Stroke"/>
            <p:cNvSpPr/>
            <p:nvPr/>
          </p:nvSpPr>
          <p:spPr>
            <a:xfrm>
              <a:off x="8865976" y="6582989"/>
              <a:ext cx="1498613" cy="1047560"/>
            </a:xfrm>
            <a:custGeom>
              <a:avLst/>
              <a:gdLst/>
              <a:ahLst/>
              <a:cxnLst/>
              <a:rect l="0" t="0" r="0" b="0"/>
              <a:pathLst>
                <a:path w="1498612" h="1047559">
                  <a:moveTo>
                    <a:pt x="416686" y="222237"/>
                  </a:moveTo>
                  <a:lnTo>
                    <a:pt x="206375" y="0"/>
                  </a:lnTo>
                  <a:lnTo>
                    <a:pt x="206375" y="222237"/>
                  </a:lnTo>
                  <a:lnTo>
                    <a:pt x="0" y="222237"/>
                  </a:lnTo>
                  <a:lnTo>
                    <a:pt x="0" y="1047559"/>
                  </a:lnTo>
                  <a:lnTo>
                    <a:pt x="1498612" y="1047559"/>
                  </a:lnTo>
                  <a:lnTo>
                    <a:pt x="1498612" y="222237"/>
                  </a:lnTo>
                  <a:lnTo>
                    <a:pt x="416686" y="22223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8" name="Line"/>
            <p:cNvSpPr/>
            <p:nvPr/>
          </p:nvSpPr>
          <p:spPr>
            <a:xfrm>
              <a:off x="9073757" y="7402114"/>
              <a:ext cx="90439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9" name="Line"/>
            <p:cNvSpPr/>
            <p:nvPr/>
          </p:nvSpPr>
          <p:spPr>
            <a:xfrm>
              <a:off x="9069194" y="7236084"/>
              <a:ext cx="10922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0" name="Line"/>
            <p:cNvSpPr/>
            <p:nvPr/>
          </p:nvSpPr>
          <p:spPr>
            <a:xfrm>
              <a:off x="9069194" y="7070066"/>
              <a:ext cx="10922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Speech bubble"/>
          <p:cNvGrpSpPr/>
          <p:nvPr/>
        </p:nvGrpSpPr>
        <p:grpSpPr>
          <a:xfrm>
            <a:off x="3563718" y="4074917"/>
            <a:ext cx="1498613" cy="1047560"/>
            <a:chOff x="3563718" y="4074917"/>
            <a:chExt cx="1498613" cy="1047560"/>
          </a:xfrm>
        </p:grpSpPr>
        <p:sp>
          <p:nvSpPr>
            <p:cNvPr id="91" name="Fill"/>
            <p:cNvSpPr/>
            <p:nvPr/>
          </p:nvSpPr>
          <p:spPr>
            <a:xfrm>
              <a:off x="3563718" y="4074917"/>
              <a:ext cx="1498613" cy="1047560"/>
            </a:xfrm>
            <a:custGeom>
              <a:avLst/>
              <a:gdLst/>
              <a:ahLst/>
              <a:cxnLst/>
              <a:rect l="0" t="0" r="0" b="0"/>
              <a:pathLst>
                <a:path w="1498612" h="1047559">
                  <a:moveTo>
                    <a:pt x="1081925" y="825309"/>
                  </a:moveTo>
                  <a:lnTo>
                    <a:pt x="1292237" y="1047559"/>
                  </a:lnTo>
                  <a:lnTo>
                    <a:pt x="1292237" y="825309"/>
                  </a:lnTo>
                  <a:lnTo>
                    <a:pt x="1498612" y="825309"/>
                  </a:lnTo>
                  <a:lnTo>
                    <a:pt x="1498612" y="0"/>
                  </a:lnTo>
                  <a:lnTo>
                    <a:pt x="0" y="0"/>
                  </a:lnTo>
                  <a:lnTo>
                    <a:pt x="0" y="825309"/>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92" name="Stroke"/>
            <p:cNvSpPr/>
            <p:nvPr/>
          </p:nvSpPr>
          <p:spPr>
            <a:xfrm>
              <a:off x="3563718" y="4074917"/>
              <a:ext cx="1498613" cy="1047560"/>
            </a:xfrm>
            <a:custGeom>
              <a:avLst/>
              <a:gdLst/>
              <a:ahLst/>
              <a:cxnLst/>
              <a:rect l="0" t="0" r="0" b="0"/>
              <a:pathLst>
                <a:path w="1498612" h="1047559">
                  <a:moveTo>
                    <a:pt x="1081925" y="825309"/>
                  </a:moveTo>
                  <a:lnTo>
                    <a:pt x="1292237" y="1047559"/>
                  </a:lnTo>
                  <a:lnTo>
                    <a:pt x="1292237" y="825309"/>
                  </a:lnTo>
                  <a:lnTo>
                    <a:pt x="1498612" y="825309"/>
                  </a:lnTo>
                  <a:lnTo>
                    <a:pt x="1498612" y="0"/>
                  </a:lnTo>
                  <a:lnTo>
                    <a:pt x="0" y="0"/>
                  </a:lnTo>
                  <a:lnTo>
                    <a:pt x="0" y="825309"/>
                  </a:lnTo>
                  <a:lnTo>
                    <a:pt x="1081925" y="825309"/>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Line"/>
            <p:cNvSpPr/>
            <p:nvPr/>
          </p:nvSpPr>
          <p:spPr>
            <a:xfrm>
              <a:off x="3950151" y="4303339"/>
              <a:ext cx="90439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4" name="Line"/>
            <p:cNvSpPr/>
            <p:nvPr/>
          </p:nvSpPr>
          <p:spPr>
            <a:xfrm>
              <a:off x="3766913" y="4469369"/>
              <a:ext cx="10922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5" name="Line"/>
            <p:cNvSpPr/>
            <p:nvPr/>
          </p:nvSpPr>
          <p:spPr>
            <a:xfrm>
              <a:off x="3766913" y="4635400"/>
              <a:ext cx="10922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96" name="Curve line"/>
          <p:cNvSpPr/>
          <p:nvPr/>
        </p:nvSpPr>
        <p:spPr>
          <a:xfrm>
            <a:off x="8010466" y="10286321"/>
            <a:ext cx="1172807" cy="161811"/>
          </a:xfrm>
          <a:custGeom>
            <a:avLst/>
            <a:gdLst/>
            <a:ahLst/>
            <a:cxnLst/>
            <a:rect l="0" t="0" r="0" b="0"/>
            <a:pathLst>
              <a:path w="1172806" h="161810">
                <a:moveTo>
                  <a:pt x="0" y="80924"/>
                </a:moveTo>
                <a:cubicBezTo>
                  <a:pt x="80962" y="161810"/>
                  <a:pt x="212280" y="161810"/>
                  <a:pt x="293268" y="80924"/>
                </a:cubicBezTo>
                <a:cubicBezTo>
                  <a:pt x="374180" y="0"/>
                  <a:pt x="505485" y="0"/>
                  <a:pt x="586549" y="80924"/>
                </a:cubicBezTo>
                <a:cubicBezTo>
                  <a:pt x="667435" y="161810"/>
                  <a:pt x="798728" y="161810"/>
                  <a:pt x="879640" y="80924"/>
                </a:cubicBezTo>
                <a:cubicBezTo>
                  <a:pt x="960551" y="0"/>
                  <a:pt x="1091933"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97" name="Curve line"/>
          <p:cNvSpPr/>
          <p:nvPr/>
        </p:nvSpPr>
        <p:spPr>
          <a:xfrm>
            <a:off x="2915113" y="6769979"/>
            <a:ext cx="1172794" cy="161837"/>
          </a:xfrm>
          <a:custGeom>
            <a:avLst/>
            <a:gdLst/>
            <a:ahLst/>
            <a:cxnLst/>
            <a:rect l="0" t="0" r="0" b="0"/>
            <a:pathLst>
              <a:path w="1172794" h="161836">
                <a:moveTo>
                  <a:pt x="0" y="80937"/>
                </a:moveTo>
                <a:cubicBezTo>
                  <a:pt x="80962" y="161836"/>
                  <a:pt x="212255" y="161836"/>
                  <a:pt x="293255" y="80937"/>
                </a:cubicBezTo>
                <a:cubicBezTo>
                  <a:pt x="374167" y="0"/>
                  <a:pt x="505472" y="0"/>
                  <a:pt x="586524" y="80937"/>
                </a:cubicBezTo>
                <a:cubicBezTo>
                  <a:pt x="667410" y="161836"/>
                  <a:pt x="798715" y="161836"/>
                  <a:pt x="879627" y="80937"/>
                </a:cubicBezTo>
                <a:cubicBezTo>
                  <a:pt x="960526" y="0"/>
                  <a:pt x="1091907" y="0"/>
                  <a:pt x="1172794" y="80937"/>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98" name="Line"/>
          <p:cNvSpPr/>
          <p:nvPr/>
        </p:nvSpPr>
        <p:spPr>
          <a:xfrm>
            <a:off x="4482959" y="9567477"/>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99" name="Line"/>
          <p:cNvSpPr/>
          <p:nvPr/>
        </p:nvSpPr>
        <p:spPr>
          <a:xfrm>
            <a:off x="10764280" y="6767127"/>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00" name="Line"/>
          <p:cNvSpPr/>
          <p:nvPr/>
        </p:nvSpPr>
        <p:spPr>
          <a:xfrm>
            <a:off x="3990006" y="9948477"/>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01" name="Line"/>
          <p:cNvSpPr/>
          <p:nvPr/>
        </p:nvSpPr>
        <p:spPr>
          <a:xfrm>
            <a:off x="5556305" y="3585777"/>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2" name="Line"/>
          <p:cNvSpPr/>
          <p:nvPr/>
        </p:nvSpPr>
        <p:spPr>
          <a:xfrm>
            <a:off x="9430785" y="4900227"/>
            <a:ext cx="1281088"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03" name="Star"/>
          <p:cNvSpPr/>
          <p:nvPr/>
        </p:nvSpPr>
        <p:spPr>
          <a:xfrm>
            <a:off x="2780765" y="8154876"/>
            <a:ext cx="525895"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chemeClr val="tx1">
                <a:alpha val="20000"/>
              </a:schemeClr>
            </a:solidFill>
            <a:prstDash val="solid"/>
            <a:round/>
          </a:ln>
        </p:spPr>
        <p:txBody>
          <a:bodyPr anchor="ctr">
            <a:spAutoFit/>
          </a:bodyPr>
          <a:lstStyle/>
          <a:p>
            <a:pPr algn="ctr"/>
            <a:endParaRPr lang="en-US" dirty="0"/>
          </a:p>
        </p:txBody>
      </p:sp>
      <p:sp>
        <p:nvSpPr>
          <p:cNvPr id="104" name="Star"/>
          <p:cNvSpPr/>
          <p:nvPr/>
        </p:nvSpPr>
        <p:spPr>
          <a:xfrm>
            <a:off x="10448287" y="5856500"/>
            <a:ext cx="525881" cy="525894"/>
          </a:xfrm>
          <a:custGeom>
            <a:avLst/>
            <a:gdLst/>
            <a:ahLst/>
            <a:cxnLst/>
            <a:rect l="0" t="0" r="0" b="0"/>
            <a:pathLst>
              <a:path w="525881" h="525894">
                <a:moveTo>
                  <a:pt x="262940" y="525894"/>
                </a:moveTo>
                <a:cubicBezTo>
                  <a:pt x="262940" y="380631"/>
                  <a:pt x="145249" y="262928"/>
                  <a:pt x="0" y="262928"/>
                </a:cubicBezTo>
                <a:cubicBezTo>
                  <a:pt x="145249" y="262928"/>
                  <a:pt x="262940" y="145199"/>
                  <a:pt x="262940" y="0"/>
                </a:cubicBezTo>
                <a:cubicBezTo>
                  <a:pt x="262940" y="145199"/>
                  <a:pt x="380669" y="262928"/>
                  <a:pt x="525881" y="262928"/>
                </a:cubicBezTo>
                <a:cubicBezTo>
                  <a:pt x="380669" y="262928"/>
                  <a:pt x="262940" y="380631"/>
                  <a:pt x="262940" y="525894"/>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05" name="Star"/>
          <p:cNvSpPr/>
          <p:nvPr/>
        </p:nvSpPr>
        <p:spPr>
          <a:xfrm>
            <a:off x="7895587" y="3072354"/>
            <a:ext cx="525881" cy="525882"/>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2" name="Star"/>
          <p:cNvGrpSpPr/>
          <p:nvPr/>
        </p:nvGrpSpPr>
        <p:grpSpPr>
          <a:xfrm>
            <a:off x="10266641" y="8251129"/>
            <a:ext cx="333374" cy="333338"/>
            <a:chOff x="10266641" y="8251129"/>
            <a:chExt cx="333374" cy="333338"/>
          </a:xfrm>
        </p:grpSpPr>
        <p:sp>
          <p:nvSpPr>
            <p:cNvPr id="106" name="Line"/>
            <p:cNvSpPr/>
            <p:nvPr/>
          </p:nvSpPr>
          <p:spPr>
            <a:xfrm>
              <a:off x="10433329" y="825112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7" name="Line"/>
            <p:cNvSpPr/>
            <p:nvPr/>
          </p:nvSpPr>
          <p:spPr>
            <a:xfrm>
              <a:off x="10266641" y="841781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8" name="Line"/>
            <p:cNvSpPr/>
            <p:nvPr/>
          </p:nvSpPr>
          <p:spPr>
            <a:xfrm>
              <a:off x="10433329" y="850034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9" name="Line"/>
            <p:cNvSpPr/>
            <p:nvPr/>
          </p:nvSpPr>
          <p:spPr>
            <a:xfrm>
              <a:off x="10515890" y="841781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10" name="Circle"/>
          <p:cNvSpPr/>
          <p:nvPr/>
        </p:nvSpPr>
        <p:spPr>
          <a:xfrm>
            <a:off x="3501510" y="5752422"/>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111" name="Title">
            <a:extLst>
              <a:ext uri="{FF2B5EF4-FFF2-40B4-BE49-F238E27FC236}">
                <a16:creationId xmlns:a16="http://schemas.microsoft.com/office/drawing/2014/main" id="{BC3C520E-2136-184D-851C-BA07DF1FD009}"/>
              </a:ext>
            </a:extLst>
          </p:cNvPr>
          <p:cNvSpPr txBox="1"/>
          <p:nvPr/>
        </p:nvSpPr>
        <p:spPr>
          <a:xfrm>
            <a:off x="13710702" y="2043958"/>
            <a:ext cx="7939930"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E-Knowledge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957522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70280" y="316417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5373866" y="242403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236034" y="877734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671640" y="855842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05" name="Cloud"/>
          <p:cNvSpPr/>
          <p:nvPr/>
        </p:nvSpPr>
        <p:spPr>
          <a:xfrm>
            <a:off x="8860615" y="6138022"/>
            <a:ext cx="1182612" cy="478777"/>
          </a:xfrm>
          <a:custGeom>
            <a:avLst/>
            <a:gdLst/>
            <a:ahLst/>
            <a:cxnLst/>
            <a:rect l="0" t="0" r="0" b="0"/>
            <a:pathLst>
              <a:path w="1182611" h="478777">
                <a:moveTo>
                  <a:pt x="1182128" y="478777"/>
                </a:moveTo>
                <a:cubicBezTo>
                  <a:pt x="1182293" y="475513"/>
                  <a:pt x="1182611" y="472338"/>
                  <a:pt x="1182611" y="469074"/>
                </a:cubicBezTo>
                <a:cubicBezTo>
                  <a:pt x="1182611" y="377469"/>
                  <a:pt x="1108354" y="303148"/>
                  <a:pt x="1016711" y="303148"/>
                </a:cubicBezTo>
                <a:cubicBezTo>
                  <a:pt x="1005230" y="303148"/>
                  <a:pt x="993990" y="304342"/>
                  <a:pt x="983106" y="306539"/>
                </a:cubicBezTo>
                <a:cubicBezTo>
                  <a:pt x="983221" y="303936"/>
                  <a:pt x="983373" y="301358"/>
                  <a:pt x="983373" y="298716"/>
                </a:cubicBezTo>
                <a:cubicBezTo>
                  <a:pt x="983373" y="185915"/>
                  <a:pt x="891908" y="94437"/>
                  <a:pt x="779106" y="94437"/>
                </a:cubicBezTo>
                <a:cubicBezTo>
                  <a:pt x="756958" y="94437"/>
                  <a:pt x="735685" y="97993"/>
                  <a:pt x="715708" y="104444"/>
                </a:cubicBezTo>
                <a:cubicBezTo>
                  <a:pt x="673608" y="41554"/>
                  <a:pt x="602068" y="0"/>
                  <a:pt x="520700" y="0"/>
                </a:cubicBezTo>
                <a:cubicBezTo>
                  <a:pt x="391045" y="0"/>
                  <a:pt x="285991" y="105079"/>
                  <a:pt x="285991" y="234746"/>
                </a:cubicBezTo>
                <a:lnTo>
                  <a:pt x="285991" y="234772"/>
                </a:lnTo>
                <a:cubicBezTo>
                  <a:pt x="261848" y="224980"/>
                  <a:pt x="235546" y="219532"/>
                  <a:pt x="207924" y="219532"/>
                </a:cubicBezTo>
                <a:cubicBezTo>
                  <a:pt x="93116" y="219532"/>
                  <a:pt x="0" y="312648"/>
                  <a:pt x="0" y="427481"/>
                </a:cubicBezTo>
                <a:cubicBezTo>
                  <a:pt x="0" y="445223"/>
                  <a:pt x="2451" y="462318"/>
                  <a:pt x="6654" y="478777"/>
                </a:cubicBezTo>
                <a:close/>
              </a:path>
            </a:pathLst>
          </a:custGeom>
          <a:solidFill>
            <a:srgbClr val="FFFFFF"/>
          </a:solidFill>
          <a:ln w="12700" cap="flat" cmpd="sng">
            <a:noFill/>
            <a:prstDash val="solid"/>
            <a:miter lim="800000"/>
          </a:ln>
        </p:spPr>
        <p:txBody>
          <a:bodyPr anchor="ctr">
            <a:spAutoFit/>
          </a:bodyPr>
          <a:lstStyle/>
          <a:p>
            <a:pPr algn="ctr"/>
            <a:endParaRPr lang="en-US" dirty="0"/>
          </a:p>
        </p:txBody>
      </p:sp>
      <p:sp>
        <p:nvSpPr>
          <p:cNvPr id="106" name="Cloud"/>
          <p:cNvSpPr/>
          <p:nvPr/>
        </p:nvSpPr>
        <p:spPr>
          <a:xfrm>
            <a:off x="4422045" y="4432103"/>
            <a:ext cx="1414348" cy="568300"/>
          </a:xfrm>
          <a:custGeom>
            <a:avLst/>
            <a:gdLst/>
            <a:ahLst/>
            <a:cxnLst/>
            <a:rect l="0" t="0" r="0" b="0"/>
            <a:pathLst>
              <a:path w="1414348" h="568299">
                <a:moveTo>
                  <a:pt x="28600" y="568299"/>
                </a:moveTo>
                <a:cubicBezTo>
                  <a:pt x="10452" y="530593"/>
                  <a:pt x="0" y="488442"/>
                  <a:pt x="0" y="443801"/>
                </a:cubicBezTo>
                <a:cubicBezTo>
                  <a:pt x="0" y="284873"/>
                  <a:pt x="128803" y="156032"/>
                  <a:pt x="287718" y="156032"/>
                </a:cubicBezTo>
                <a:cubicBezTo>
                  <a:pt x="350431" y="156032"/>
                  <a:pt x="408444" y="176034"/>
                  <a:pt x="455650" y="210146"/>
                </a:cubicBezTo>
                <a:lnTo>
                  <a:pt x="455891" y="210172"/>
                </a:lnTo>
                <a:cubicBezTo>
                  <a:pt x="502335" y="87452"/>
                  <a:pt x="620649" y="0"/>
                  <a:pt x="759663" y="0"/>
                </a:cubicBezTo>
                <a:cubicBezTo>
                  <a:pt x="916292" y="0"/>
                  <a:pt x="1047013" y="110794"/>
                  <a:pt x="1077785" y="258343"/>
                </a:cubicBezTo>
                <a:cubicBezTo>
                  <a:pt x="1106017" y="246989"/>
                  <a:pt x="1136840" y="240715"/>
                  <a:pt x="1169136" y="240715"/>
                </a:cubicBezTo>
                <a:cubicBezTo>
                  <a:pt x="1304594" y="240715"/>
                  <a:pt x="1414348" y="350520"/>
                  <a:pt x="1414348" y="485927"/>
                </a:cubicBezTo>
                <a:cubicBezTo>
                  <a:pt x="1414348" y="514858"/>
                  <a:pt x="1409077" y="542493"/>
                  <a:pt x="1399832" y="568299"/>
                </a:cubicBezTo>
                <a:close/>
              </a:path>
            </a:pathLst>
          </a:custGeom>
          <a:solidFill>
            <a:srgbClr val="FFFFFF"/>
          </a:solidFill>
          <a:ln w="12700" cap="flat" cmpd="sng">
            <a:noFill/>
            <a:prstDash val="solid"/>
            <a:miter lim="800000"/>
          </a:ln>
        </p:spPr>
        <p:txBody>
          <a:bodyPr anchor="ctr">
            <a:spAutoFit/>
          </a:bodyPr>
          <a:lstStyle/>
          <a:p>
            <a:pPr algn="ctr"/>
            <a:endParaRPr lang="en-US" dirty="0"/>
          </a:p>
        </p:txBody>
      </p:sp>
      <p:grpSp>
        <p:nvGrpSpPr>
          <p:cNvPr id="7" name="Parachute"/>
          <p:cNvGrpSpPr/>
          <p:nvPr/>
        </p:nvGrpSpPr>
        <p:grpSpPr>
          <a:xfrm>
            <a:off x="5239801" y="6883271"/>
            <a:ext cx="1530146" cy="2046835"/>
            <a:chOff x="5239801" y="6883271"/>
            <a:chExt cx="1530146" cy="2046835"/>
          </a:xfrm>
        </p:grpSpPr>
        <p:sp>
          <p:nvSpPr>
            <p:cNvPr id="107" name="Rectangle"/>
            <p:cNvSpPr/>
            <p:nvPr/>
          </p:nvSpPr>
          <p:spPr>
            <a:xfrm>
              <a:off x="5711479" y="8347430"/>
              <a:ext cx="582663" cy="582676"/>
            </a:xfrm>
            <a:prstGeom prst="rect">
              <a:avLst/>
            </a:pr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08" name="Rectangle"/>
            <p:cNvSpPr/>
            <p:nvPr/>
          </p:nvSpPr>
          <p:spPr>
            <a:xfrm>
              <a:off x="5807110" y="8443035"/>
              <a:ext cx="391401" cy="391440"/>
            </a:xfrm>
            <a:prstGeom prst="rect">
              <a:avLst/>
            </a:pr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09" name="Line"/>
            <p:cNvSpPr/>
            <p:nvPr/>
          </p:nvSpPr>
          <p:spPr>
            <a:xfrm>
              <a:off x="5807107" y="8443039"/>
              <a:ext cx="391401" cy="391439"/>
            </a:xfrm>
            <a:prstGeom prst="line">
              <a:avLst/>
            </a:pr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0" name="Line"/>
            <p:cNvSpPr/>
            <p:nvPr/>
          </p:nvSpPr>
          <p:spPr>
            <a:xfrm flipV="1">
              <a:off x="5807106" y="8443039"/>
              <a:ext cx="391401" cy="391439"/>
            </a:xfrm>
            <a:prstGeom prst="line">
              <a:avLst/>
            </a:pr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1" name="Corner"/>
            <p:cNvSpPr/>
            <p:nvPr/>
          </p:nvSpPr>
          <p:spPr>
            <a:xfrm>
              <a:off x="5877385" y="7775867"/>
              <a:ext cx="255003" cy="571564"/>
            </a:xfrm>
            <a:custGeom>
              <a:avLst/>
              <a:gdLst/>
              <a:ahLst/>
              <a:cxnLst/>
              <a:rect l="0" t="0" r="0" b="0"/>
              <a:pathLst>
                <a:path w="255003" h="571563">
                  <a:moveTo>
                    <a:pt x="0" y="0"/>
                  </a:moveTo>
                  <a:lnTo>
                    <a:pt x="127508" y="571563"/>
                  </a:lnTo>
                  <a:lnTo>
                    <a:pt x="255003"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2" name="Corner"/>
            <p:cNvSpPr/>
            <p:nvPr/>
          </p:nvSpPr>
          <p:spPr>
            <a:xfrm>
              <a:off x="5622337" y="7775867"/>
              <a:ext cx="765074" cy="571564"/>
            </a:xfrm>
            <a:custGeom>
              <a:avLst/>
              <a:gdLst/>
              <a:ahLst/>
              <a:cxnLst/>
              <a:rect l="0" t="0" r="0" b="0"/>
              <a:pathLst>
                <a:path w="765073" h="571563">
                  <a:moveTo>
                    <a:pt x="0" y="0"/>
                  </a:moveTo>
                  <a:lnTo>
                    <a:pt x="382549" y="571563"/>
                  </a:lnTo>
                  <a:lnTo>
                    <a:pt x="765073"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3" name="Corner"/>
            <p:cNvSpPr/>
            <p:nvPr/>
          </p:nvSpPr>
          <p:spPr>
            <a:xfrm>
              <a:off x="5367320" y="7775867"/>
              <a:ext cx="1275105" cy="571564"/>
            </a:xfrm>
            <a:custGeom>
              <a:avLst/>
              <a:gdLst/>
              <a:ahLst/>
              <a:cxnLst/>
              <a:rect l="0" t="0" r="0" b="0"/>
              <a:pathLst>
                <a:path w="1275105" h="571563">
                  <a:moveTo>
                    <a:pt x="0" y="0"/>
                  </a:moveTo>
                  <a:lnTo>
                    <a:pt x="637565" y="571563"/>
                  </a:lnTo>
                  <a:lnTo>
                    <a:pt x="1275105"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4" name="Stroke"/>
            <p:cNvSpPr/>
            <p:nvPr/>
          </p:nvSpPr>
          <p:spPr>
            <a:xfrm>
              <a:off x="5239801" y="6883271"/>
              <a:ext cx="1530146" cy="892594"/>
            </a:xfrm>
            <a:custGeom>
              <a:avLst/>
              <a:gdLst/>
              <a:ahLst/>
              <a:cxnLst/>
              <a:rect l="0" t="0" r="0" b="0"/>
              <a:pathLst>
                <a:path w="1530146" h="892594">
                  <a:moveTo>
                    <a:pt x="765086" y="0"/>
                  </a:moveTo>
                  <a:cubicBezTo>
                    <a:pt x="342544" y="0"/>
                    <a:pt x="0" y="342544"/>
                    <a:pt x="0" y="765060"/>
                  </a:cubicBezTo>
                  <a:cubicBezTo>
                    <a:pt x="0" y="835520"/>
                    <a:pt x="57099" y="892594"/>
                    <a:pt x="127520" y="892594"/>
                  </a:cubicBezTo>
                  <a:cubicBezTo>
                    <a:pt x="197942" y="892594"/>
                    <a:pt x="255028" y="835520"/>
                    <a:pt x="255028" y="765060"/>
                  </a:cubicBezTo>
                  <a:cubicBezTo>
                    <a:pt x="255028" y="835520"/>
                    <a:pt x="312115" y="892594"/>
                    <a:pt x="382536" y="892594"/>
                  </a:cubicBezTo>
                  <a:cubicBezTo>
                    <a:pt x="452958" y="892594"/>
                    <a:pt x="510057" y="835520"/>
                    <a:pt x="510057" y="765060"/>
                  </a:cubicBezTo>
                  <a:cubicBezTo>
                    <a:pt x="510057" y="835520"/>
                    <a:pt x="567143" y="892594"/>
                    <a:pt x="637578" y="892594"/>
                  </a:cubicBezTo>
                  <a:cubicBezTo>
                    <a:pt x="707999" y="892594"/>
                    <a:pt x="765086" y="835520"/>
                    <a:pt x="765086" y="765060"/>
                  </a:cubicBezTo>
                  <a:cubicBezTo>
                    <a:pt x="765086" y="835520"/>
                    <a:pt x="822159" y="892594"/>
                    <a:pt x="892594" y="892594"/>
                  </a:cubicBezTo>
                  <a:cubicBezTo>
                    <a:pt x="963015" y="892594"/>
                    <a:pt x="1020102" y="835520"/>
                    <a:pt x="1020102" y="765060"/>
                  </a:cubicBezTo>
                  <a:cubicBezTo>
                    <a:pt x="1020102" y="835520"/>
                    <a:pt x="1077201" y="892594"/>
                    <a:pt x="1147610" y="892594"/>
                  </a:cubicBezTo>
                  <a:cubicBezTo>
                    <a:pt x="1218056" y="892594"/>
                    <a:pt x="1275143" y="835520"/>
                    <a:pt x="1275143" y="765060"/>
                  </a:cubicBezTo>
                  <a:cubicBezTo>
                    <a:pt x="1275143" y="835520"/>
                    <a:pt x="1332217" y="892594"/>
                    <a:pt x="1402626" y="892594"/>
                  </a:cubicBezTo>
                  <a:cubicBezTo>
                    <a:pt x="1473073" y="892594"/>
                    <a:pt x="1530146" y="835520"/>
                    <a:pt x="1530146" y="765060"/>
                  </a:cubicBezTo>
                  <a:cubicBezTo>
                    <a:pt x="1530146" y="342544"/>
                    <a:pt x="1187627" y="0"/>
                    <a:pt x="765086" y="0"/>
                  </a:cubicBezTo>
                  <a:close/>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5" name="Curve"/>
            <p:cNvSpPr/>
            <p:nvPr/>
          </p:nvSpPr>
          <p:spPr>
            <a:xfrm>
              <a:off x="5749864" y="6883273"/>
              <a:ext cx="255029" cy="765061"/>
            </a:xfrm>
            <a:custGeom>
              <a:avLst/>
              <a:gdLst/>
              <a:ahLst/>
              <a:cxnLst/>
              <a:rect l="0" t="0" r="0" b="0"/>
              <a:pathLst>
                <a:path w="255028" h="765060">
                  <a:moveTo>
                    <a:pt x="0" y="765060"/>
                  </a:moveTo>
                  <a:cubicBezTo>
                    <a:pt x="0" y="537730"/>
                    <a:pt x="36550" y="53962"/>
                    <a:pt x="255028" y="0"/>
                  </a:cubicBez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6" name="Curve"/>
            <p:cNvSpPr/>
            <p:nvPr/>
          </p:nvSpPr>
          <p:spPr>
            <a:xfrm>
              <a:off x="5494834" y="6883273"/>
              <a:ext cx="510058" cy="765061"/>
            </a:xfrm>
            <a:custGeom>
              <a:avLst/>
              <a:gdLst/>
              <a:ahLst/>
              <a:cxnLst/>
              <a:rect l="0" t="0" r="0" b="0"/>
              <a:pathLst>
                <a:path w="510057" h="765060">
                  <a:moveTo>
                    <a:pt x="0" y="765060"/>
                  </a:moveTo>
                  <a:cubicBezTo>
                    <a:pt x="0" y="502615"/>
                    <a:pt x="156972" y="0"/>
                    <a:pt x="510057" y="0"/>
                  </a:cubicBez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7" name="Curve"/>
            <p:cNvSpPr/>
            <p:nvPr/>
          </p:nvSpPr>
          <p:spPr>
            <a:xfrm>
              <a:off x="6004888" y="6883273"/>
              <a:ext cx="255016" cy="765061"/>
            </a:xfrm>
            <a:custGeom>
              <a:avLst/>
              <a:gdLst/>
              <a:ahLst/>
              <a:cxnLst/>
              <a:rect l="0" t="0" r="0" b="0"/>
              <a:pathLst>
                <a:path w="255015" h="765060">
                  <a:moveTo>
                    <a:pt x="255015" y="765060"/>
                  </a:moveTo>
                  <a:cubicBezTo>
                    <a:pt x="255015" y="537730"/>
                    <a:pt x="218465" y="53962"/>
                    <a:pt x="0" y="0"/>
                  </a:cubicBez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8" name="Curve"/>
            <p:cNvSpPr/>
            <p:nvPr/>
          </p:nvSpPr>
          <p:spPr>
            <a:xfrm>
              <a:off x="6004883" y="6883273"/>
              <a:ext cx="510057" cy="765061"/>
            </a:xfrm>
            <a:custGeom>
              <a:avLst/>
              <a:gdLst/>
              <a:ahLst/>
              <a:cxnLst/>
              <a:rect l="0" t="0" r="0" b="0"/>
              <a:pathLst>
                <a:path w="510057" h="765060">
                  <a:moveTo>
                    <a:pt x="510057" y="765060"/>
                  </a:moveTo>
                  <a:cubicBezTo>
                    <a:pt x="510057" y="502615"/>
                    <a:pt x="353085" y="0"/>
                    <a:pt x="0" y="0"/>
                  </a:cubicBez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9" name="Line"/>
            <p:cNvSpPr/>
            <p:nvPr/>
          </p:nvSpPr>
          <p:spPr>
            <a:xfrm>
              <a:off x="6004887" y="6883273"/>
              <a:ext cx="0" cy="765061"/>
            </a:xfrm>
            <a:prstGeom prst="line">
              <a:avLst/>
            </a:prstGeom>
            <a:noFill/>
            <a:ln w="38100" cap="rnd" cmpd="sng">
              <a:solidFill>
                <a:schemeClr val="accent6">
                  <a:lumMod val="50000"/>
                </a:schemeClr>
              </a:solidFill>
              <a:prstDash val="solid"/>
              <a:round/>
            </a:ln>
          </p:spPr>
          <p:txBody>
            <a:bodyPr anchor="ctr">
              <a:spAutoFit/>
            </a:bodyPr>
            <a:lstStyle/>
            <a:p>
              <a:pPr algn="ctr"/>
              <a:endParaRPr lang="en-US" dirty="0"/>
            </a:p>
          </p:txBody>
        </p:sp>
      </p:grpSp>
      <p:grpSp>
        <p:nvGrpSpPr>
          <p:cNvPr id="6" name="Parachute"/>
          <p:cNvGrpSpPr/>
          <p:nvPr/>
        </p:nvGrpSpPr>
        <p:grpSpPr>
          <a:xfrm>
            <a:off x="7050119" y="7044402"/>
            <a:ext cx="2420354" cy="2315983"/>
            <a:chOff x="7050119" y="7044402"/>
            <a:chExt cx="2420354" cy="2315983"/>
          </a:xfrm>
        </p:grpSpPr>
        <p:sp>
          <p:nvSpPr>
            <p:cNvPr id="120" name="Fill"/>
            <p:cNvSpPr/>
            <p:nvPr/>
          </p:nvSpPr>
          <p:spPr>
            <a:xfrm>
              <a:off x="8533901" y="7094744"/>
              <a:ext cx="918020" cy="1343050"/>
            </a:xfrm>
            <a:custGeom>
              <a:avLst/>
              <a:gdLst/>
              <a:ahLst/>
              <a:cxnLst/>
              <a:rect l="0" t="0" r="0" b="0"/>
              <a:pathLst>
                <a:path w="918019" h="1343050">
                  <a:moveTo>
                    <a:pt x="918019" y="1159903"/>
                  </a:moveTo>
                  <a:cubicBezTo>
                    <a:pt x="918019" y="1260881"/>
                    <a:pt x="835926" y="1343050"/>
                    <a:pt x="734860" y="1343050"/>
                  </a:cubicBezTo>
                  <a:cubicBezTo>
                    <a:pt x="633907" y="1343050"/>
                    <a:pt x="551700" y="1260881"/>
                    <a:pt x="551700" y="1159903"/>
                  </a:cubicBezTo>
                  <a:cubicBezTo>
                    <a:pt x="551700" y="817651"/>
                    <a:pt x="382231" y="204609"/>
                    <a:pt x="0" y="0"/>
                  </a:cubicBezTo>
                  <a:cubicBezTo>
                    <a:pt x="525652" y="123913"/>
                    <a:pt x="918019" y="596849"/>
                    <a:pt x="918019" y="1159903"/>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21" name="Fill"/>
            <p:cNvSpPr/>
            <p:nvPr/>
          </p:nvSpPr>
          <p:spPr>
            <a:xfrm>
              <a:off x="8363470" y="7072646"/>
              <a:ext cx="685114" cy="1365148"/>
            </a:xfrm>
            <a:custGeom>
              <a:avLst/>
              <a:gdLst/>
              <a:ahLst/>
              <a:cxnLst/>
              <a:rect l="0" t="0" r="0" b="0"/>
              <a:pathLst>
                <a:path w="685114" h="1365148">
                  <a:moveTo>
                    <a:pt x="685114" y="1182001"/>
                  </a:moveTo>
                  <a:cubicBezTo>
                    <a:pt x="685114" y="1282979"/>
                    <a:pt x="602881" y="1365148"/>
                    <a:pt x="501942" y="1365148"/>
                  </a:cubicBezTo>
                  <a:cubicBezTo>
                    <a:pt x="400875" y="1365148"/>
                    <a:pt x="318808" y="1282979"/>
                    <a:pt x="318808" y="1182001"/>
                  </a:cubicBezTo>
                  <a:cubicBezTo>
                    <a:pt x="318808" y="1011046"/>
                    <a:pt x="301993" y="216090"/>
                    <a:pt x="0" y="0"/>
                  </a:cubicBezTo>
                  <a:cubicBezTo>
                    <a:pt x="476885" y="91084"/>
                    <a:pt x="685114" y="805573"/>
                    <a:pt x="685114" y="1182001"/>
                  </a:cubicBez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122" name="Fill"/>
            <p:cNvSpPr/>
            <p:nvPr/>
          </p:nvSpPr>
          <p:spPr>
            <a:xfrm>
              <a:off x="8278789" y="7069432"/>
              <a:ext cx="366433" cy="1368362"/>
            </a:xfrm>
            <a:custGeom>
              <a:avLst/>
              <a:gdLst/>
              <a:ahLst/>
              <a:cxnLst/>
              <a:rect l="0" t="0" r="0" b="0"/>
              <a:pathLst>
                <a:path w="366433" h="1368361">
                  <a:moveTo>
                    <a:pt x="366433" y="1185214"/>
                  </a:moveTo>
                  <a:cubicBezTo>
                    <a:pt x="366433" y="1286192"/>
                    <a:pt x="284251" y="1368361"/>
                    <a:pt x="183146" y="1368361"/>
                  </a:cubicBezTo>
                  <a:cubicBezTo>
                    <a:pt x="82207" y="1368361"/>
                    <a:pt x="0" y="1286192"/>
                    <a:pt x="0" y="1185214"/>
                  </a:cubicBezTo>
                  <a:lnTo>
                    <a:pt x="0" y="0"/>
                  </a:lnTo>
                  <a:cubicBezTo>
                    <a:pt x="348272" y="123037"/>
                    <a:pt x="366433" y="1006005"/>
                    <a:pt x="366433" y="1185214"/>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23" name="Fill"/>
            <p:cNvSpPr/>
            <p:nvPr/>
          </p:nvSpPr>
          <p:spPr>
            <a:xfrm>
              <a:off x="7875418" y="7069430"/>
              <a:ext cx="366344" cy="1368361"/>
            </a:xfrm>
            <a:custGeom>
              <a:avLst/>
              <a:gdLst/>
              <a:ahLst/>
              <a:cxnLst/>
              <a:rect l="0" t="0" r="0" b="0"/>
              <a:pathLst>
                <a:path w="366344" h="1368361">
                  <a:moveTo>
                    <a:pt x="366344" y="0"/>
                  </a:moveTo>
                  <a:lnTo>
                    <a:pt x="366344" y="1185214"/>
                  </a:lnTo>
                  <a:cubicBezTo>
                    <a:pt x="366344" y="1286192"/>
                    <a:pt x="284162" y="1368361"/>
                    <a:pt x="183159" y="1368361"/>
                  </a:cubicBezTo>
                  <a:cubicBezTo>
                    <a:pt x="82219" y="1368361"/>
                    <a:pt x="0" y="1286192"/>
                    <a:pt x="0" y="1185214"/>
                  </a:cubicBezTo>
                  <a:cubicBezTo>
                    <a:pt x="0" y="1006005"/>
                    <a:pt x="18033" y="123037"/>
                    <a:pt x="366344" y="0"/>
                  </a:cubicBez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124" name="Fill"/>
            <p:cNvSpPr/>
            <p:nvPr/>
          </p:nvSpPr>
          <p:spPr>
            <a:xfrm>
              <a:off x="7471987" y="7072643"/>
              <a:ext cx="685216" cy="1365148"/>
            </a:xfrm>
            <a:custGeom>
              <a:avLst/>
              <a:gdLst/>
              <a:ahLst/>
              <a:cxnLst/>
              <a:rect l="0" t="0" r="0" b="0"/>
              <a:pathLst>
                <a:path w="685215" h="1365148">
                  <a:moveTo>
                    <a:pt x="685215" y="0"/>
                  </a:moveTo>
                  <a:cubicBezTo>
                    <a:pt x="383108" y="216103"/>
                    <a:pt x="366420" y="1011047"/>
                    <a:pt x="366420" y="1182001"/>
                  </a:cubicBezTo>
                  <a:cubicBezTo>
                    <a:pt x="366420" y="1282979"/>
                    <a:pt x="284251" y="1365148"/>
                    <a:pt x="183273" y="1365148"/>
                  </a:cubicBezTo>
                  <a:cubicBezTo>
                    <a:pt x="82181" y="1365148"/>
                    <a:pt x="0" y="1282979"/>
                    <a:pt x="0" y="1182001"/>
                  </a:cubicBezTo>
                  <a:cubicBezTo>
                    <a:pt x="0" y="805586"/>
                    <a:pt x="208203" y="91084"/>
                    <a:pt x="685215"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25" name="Fill"/>
            <p:cNvSpPr/>
            <p:nvPr/>
          </p:nvSpPr>
          <p:spPr>
            <a:xfrm>
              <a:off x="7068651" y="7094744"/>
              <a:ext cx="917982" cy="1343050"/>
            </a:xfrm>
            <a:custGeom>
              <a:avLst/>
              <a:gdLst/>
              <a:ahLst/>
              <a:cxnLst/>
              <a:rect l="0" t="0" r="0" b="0"/>
              <a:pathLst>
                <a:path w="917981" h="1343050">
                  <a:moveTo>
                    <a:pt x="917981" y="0"/>
                  </a:moveTo>
                  <a:cubicBezTo>
                    <a:pt x="535736" y="204609"/>
                    <a:pt x="366280" y="817651"/>
                    <a:pt x="366280" y="1159903"/>
                  </a:cubicBezTo>
                  <a:cubicBezTo>
                    <a:pt x="366280" y="1260881"/>
                    <a:pt x="284225" y="1343050"/>
                    <a:pt x="183133" y="1343050"/>
                  </a:cubicBezTo>
                  <a:cubicBezTo>
                    <a:pt x="82156" y="1343050"/>
                    <a:pt x="0" y="1260881"/>
                    <a:pt x="0" y="1159903"/>
                  </a:cubicBezTo>
                  <a:cubicBezTo>
                    <a:pt x="0" y="596849"/>
                    <a:pt x="392341" y="123913"/>
                    <a:pt x="917981" y="0"/>
                  </a:cubicBez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126" name="Line"/>
            <p:cNvSpPr/>
            <p:nvPr/>
          </p:nvSpPr>
          <p:spPr>
            <a:xfrm>
              <a:off x="8058629" y="8456272"/>
              <a:ext cx="403377" cy="904113"/>
            </a:xfrm>
            <a:custGeom>
              <a:avLst/>
              <a:gdLst/>
              <a:ahLst/>
              <a:cxnLst/>
              <a:rect l="0" t="0" r="0" b="0"/>
              <a:pathLst>
                <a:path w="403377" h="904113">
                  <a:moveTo>
                    <a:pt x="0" y="0"/>
                  </a:moveTo>
                  <a:lnTo>
                    <a:pt x="201675" y="904113"/>
                  </a:lnTo>
                  <a:lnTo>
                    <a:pt x="403377"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27" name="Line"/>
            <p:cNvSpPr/>
            <p:nvPr/>
          </p:nvSpPr>
          <p:spPr>
            <a:xfrm>
              <a:off x="7655193" y="8456272"/>
              <a:ext cx="1210183" cy="904113"/>
            </a:xfrm>
            <a:custGeom>
              <a:avLst/>
              <a:gdLst/>
              <a:ahLst/>
              <a:cxnLst/>
              <a:rect l="0" t="0" r="0" b="0"/>
              <a:pathLst>
                <a:path w="1210182" h="904113">
                  <a:moveTo>
                    <a:pt x="0" y="0"/>
                  </a:moveTo>
                  <a:lnTo>
                    <a:pt x="605104" y="904113"/>
                  </a:lnTo>
                  <a:lnTo>
                    <a:pt x="1210182"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28" name="Line"/>
            <p:cNvSpPr/>
            <p:nvPr/>
          </p:nvSpPr>
          <p:spPr>
            <a:xfrm>
              <a:off x="7251818" y="8456272"/>
              <a:ext cx="2016951" cy="904113"/>
            </a:xfrm>
            <a:custGeom>
              <a:avLst/>
              <a:gdLst/>
              <a:ahLst/>
              <a:cxnLst/>
              <a:rect l="0" t="0" r="0" b="0"/>
              <a:pathLst>
                <a:path w="2016950" h="904113">
                  <a:moveTo>
                    <a:pt x="0" y="0"/>
                  </a:moveTo>
                  <a:lnTo>
                    <a:pt x="1008481" y="904113"/>
                  </a:lnTo>
                  <a:lnTo>
                    <a:pt x="2016950"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29" name="Stroke"/>
            <p:cNvSpPr/>
            <p:nvPr/>
          </p:nvSpPr>
          <p:spPr>
            <a:xfrm>
              <a:off x="7050119" y="7044402"/>
              <a:ext cx="2420354" cy="1411872"/>
            </a:xfrm>
            <a:custGeom>
              <a:avLst/>
              <a:gdLst/>
              <a:ahLst/>
              <a:cxnLst/>
              <a:rect l="0" t="0" r="0" b="0"/>
              <a:pathLst>
                <a:path w="2420353" h="1411871">
                  <a:moveTo>
                    <a:pt x="1210183" y="0"/>
                  </a:moveTo>
                  <a:cubicBezTo>
                    <a:pt x="541807" y="0"/>
                    <a:pt x="0" y="541820"/>
                    <a:pt x="0" y="1210183"/>
                  </a:cubicBezTo>
                  <a:cubicBezTo>
                    <a:pt x="0" y="1321600"/>
                    <a:pt x="90297" y="1411871"/>
                    <a:pt x="201701" y="1411871"/>
                  </a:cubicBezTo>
                  <a:cubicBezTo>
                    <a:pt x="313080" y="1411871"/>
                    <a:pt x="403402" y="1321600"/>
                    <a:pt x="403402" y="1210183"/>
                  </a:cubicBezTo>
                  <a:cubicBezTo>
                    <a:pt x="403402" y="1321600"/>
                    <a:pt x="493699" y="1411871"/>
                    <a:pt x="605078" y="1411871"/>
                  </a:cubicBezTo>
                  <a:cubicBezTo>
                    <a:pt x="716495" y="1411871"/>
                    <a:pt x="806792" y="1321600"/>
                    <a:pt x="806792" y="1210183"/>
                  </a:cubicBezTo>
                  <a:cubicBezTo>
                    <a:pt x="806792" y="1321600"/>
                    <a:pt x="897102" y="1411871"/>
                    <a:pt x="1008507" y="1411871"/>
                  </a:cubicBezTo>
                  <a:cubicBezTo>
                    <a:pt x="1119873" y="1411871"/>
                    <a:pt x="1210183" y="1321600"/>
                    <a:pt x="1210183" y="1210183"/>
                  </a:cubicBezTo>
                  <a:cubicBezTo>
                    <a:pt x="1210183" y="1321600"/>
                    <a:pt x="1300467" y="1411871"/>
                    <a:pt x="1411884" y="1411871"/>
                  </a:cubicBezTo>
                  <a:cubicBezTo>
                    <a:pt x="1523263" y="1411871"/>
                    <a:pt x="1613585" y="1321600"/>
                    <a:pt x="1613585" y="1210183"/>
                  </a:cubicBezTo>
                  <a:cubicBezTo>
                    <a:pt x="1613585" y="1321600"/>
                    <a:pt x="1703895" y="1411871"/>
                    <a:pt x="1815261" y="1411871"/>
                  </a:cubicBezTo>
                  <a:cubicBezTo>
                    <a:pt x="1926653" y="1411871"/>
                    <a:pt x="2016963" y="1321600"/>
                    <a:pt x="2016963" y="1210183"/>
                  </a:cubicBezTo>
                  <a:cubicBezTo>
                    <a:pt x="2016963" y="1321600"/>
                    <a:pt x="2107285" y="1411871"/>
                    <a:pt x="2218651" y="1411871"/>
                  </a:cubicBezTo>
                  <a:cubicBezTo>
                    <a:pt x="2330081" y="1411871"/>
                    <a:pt x="2420353" y="1321600"/>
                    <a:pt x="2420353" y="1210183"/>
                  </a:cubicBezTo>
                  <a:cubicBezTo>
                    <a:pt x="2420353" y="541820"/>
                    <a:pt x="1878545" y="0"/>
                    <a:pt x="1210183"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0" name="Curve"/>
            <p:cNvSpPr/>
            <p:nvPr/>
          </p:nvSpPr>
          <p:spPr>
            <a:xfrm>
              <a:off x="7856916" y="7044403"/>
              <a:ext cx="403390" cy="1210183"/>
            </a:xfrm>
            <a:custGeom>
              <a:avLst/>
              <a:gdLst/>
              <a:ahLst/>
              <a:cxnLst/>
              <a:rect l="0" t="0" r="0" b="0"/>
              <a:pathLst>
                <a:path w="403390" h="1210183">
                  <a:moveTo>
                    <a:pt x="0" y="1210183"/>
                  </a:moveTo>
                  <a:cubicBezTo>
                    <a:pt x="0" y="850595"/>
                    <a:pt x="57823" y="85394"/>
                    <a:pt x="40339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1" name="Curve"/>
            <p:cNvSpPr/>
            <p:nvPr/>
          </p:nvSpPr>
          <p:spPr>
            <a:xfrm>
              <a:off x="7453518" y="7044403"/>
              <a:ext cx="806781" cy="1210183"/>
            </a:xfrm>
            <a:custGeom>
              <a:avLst/>
              <a:gdLst/>
              <a:ahLst/>
              <a:cxnLst/>
              <a:rect l="0" t="0" r="0" b="0"/>
              <a:pathLst>
                <a:path w="806780" h="1210183">
                  <a:moveTo>
                    <a:pt x="0" y="1210183"/>
                  </a:moveTo>
                  <a:cubicBezTo>
                    <a:pt x="0" y="795045"/>
                    <a:pt x="248285" y="0"/>
                    <a:pt x="80678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2" name="Curve"/>
            <p:cNvSpPr/>
            <p:nvPr/>
          </p:nvSpPr>
          <p:spPr>
            <a:xfrm>
              <a:off x="8260299" y="7044403"/>
              <a:ext cx="403402" cy="1210183"/>
            </a:xfrm>
            <a:custGeom>
              <a:avLst/>
              <a:gdLst/>
              <a:ahLst/>
              <a:cxnLst/>
              <a:rect l="0" t="0" r="0" b="0"/>
              <a:pathLst>
                <a:path w="403402" h="1210183">
                  <a:moveTo>
                    <a:pt x="403402" y="1210183"/>
                  </a:moveTo>
                  <a:cubicBezTo>
                    <a:pt x="403402" y="850595"/>
                    <a:pt x="345567" y="85394"/>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3" name="Curve"/>
            <p:cNvSpPr/>
            <p:nvPr/>
          </p:nvSpPr>
          <p:spPr>
            <a:xfrm>
              <a:off x="8260308" y="7044403"/>
              <a:ext cx="806780" cy="1210183"/>
            </a:xfrm>
            <a:custGeom>
              <a:avLst/>
              <a:gdLst/>
              <a:ahLst/>
              <a:cxnLst/>
              <a:rect l="0" t="0" r="0" b="0"/>
              <a:pathLst>
                <a:path w="806780" h="1210183">
                  <a:moveTo>
                    <a:pt x="806780" y="1210183"/>
                  </a:moveTo>
                  <a:cubicBezTo>
                    <a:pt x="806780" y="795045"/>
                    <a:pt x="558482" y="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4" name="Line"/>
            <p:cNvSpPr/>
            <p:nvPr/>
          </p:nvSpPr>
          <p:spPr>
            <a:xfrm>
              <a:off x="8260302" y="7044403"/>
              <a:ext cx="0" cy="121018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Box"/>
          <p:cNvGrpSpPr/>
          <p:nvPr/>
        </p:nvGrpSpPr>
        <p:grpSpPr>
          <a:xfrm>
            <a:off x="7799473" y="9345688"/>
            <a:ext cx="921652" cy="921664"/>
            <a:chOff x="7799473" y="9345688"/>
            <a:chExt cx="921652" cy="921664"/>
          </a:xfrm>
        </p:grpSpPr>
        <p:sp>
          <p:nvSpPr>
            <p:cNvPr id="135" name="Fill"/>
            <p:cNvSpPr/>
            <p:nvPr/>
          </p:nvSpPr>
          <p:spPr>
            <a:xfrm>
              <a:off x="7799473" y="9345688"/>
              <a:ext cx="921652" cy="921664"/>
            </a:xfrm>
            <a:prstGeom prst="rect">
              <a:avLst/>
            </a:prstGeom>
            <a:solidFill>
              <a:srgbClr val="C8B092">
                <a:alpha val="100000"/>
              </a:srgbClr>
            </a:solidFill>
            <a:ln w="12700" cap="flat" cmpd="sng">
              <a:noFill/>
              <a:prstDash val="solid"/>
              <a:miter lim="800000"/>
            </a:ln>
          </p:spPr>
          <p:txBody>
            <a:bodyPr anchor="ctr">
              <a:spAutoFit/>
            </a:bodyPr>
            <a:lstStyle/>
            <a:p>
              <a:pPr algn="ctr"/>
              <a:endParaRPr lang="en-US" dirty="0"/>
            </a:p>
          </p:txBody>
        </p:sp>
        <p:sp>
          <p:nvSpPr>
            <p:cNvPr id="136" name="Shadow"/>
            <p:cNvSpPr/>
            <p:nvPr/>
          </p:nvSpPr>
          <p:spPr>
            <a:xfrm>
              <a:off x="7950740" y="9496954"/>
              <a:ext cx="619125" cy="619125"/>
            </a:xfrm>
            <a:custGeom>
              <a:avLst/>
              <a:gdLst/>
              <a:ahLst/>
              <a:cxnLst/>
              <a:rect l="0" t="0" r="0" b="0"/>
              <a:pathLst>
                <a:path w="619125" h="619125">
                  <a:moveTo>
                    <a:pt x="619125" y="0"/>
                  </a:moveTo>
                  <a:lnTo>
                    <a:pt x="12" y="12"/>
                  </a:lnTo>
                  <a:lnTo>
                    <a:pt x="0" y="131000"/>
                  </a:lnTo>
                  <a:lnTo>
                    <a:pt x="12" y="131000"/>
                  </a:lnTo>
                  <a:lnTo>
                    <a:pt x="12" y="619125"/>
                  </a:lnTo>
                  <a:lnTo>
                    <a:pt x="128104" y="619125"/>
                  </a:lnTo>
                  <a:lnTo>
                    <a:pt x="128104" y="131000"/>
                  </a:lnTo>
                  <a:lnTo>
                    <a:pt x="619125" y="131000"/>
                  </a:lnTo>
                  <a:close/>
                </a:path>
              </a:pathLst>
            </a:custGeom>
            <a:solidFill>
              <a:srgbClr val="A48B70">
                <a:alpha val="100000"/>
              </a:srgbClr>
            </a:solidFill>
            <a:ln w="12700" cap="flat" cmpd="sng">
              <a:noFill/>
              <a:prstDash val="solid"/>
              <a:miter lim="800000"/>
            </a:ln>
          </p:spPr>
          <p:txBody>
            <a:bodyPr anchor="ctr">
              <a:spAutoFit/>
            </a:bodyPr>
            <a:lstStyle/>
            <a:p>
              <a:pPr algn="ctr"/>
              <a:endParaRPr lang="en-US" dirty="0"/>
            </a:p>
          </p:txBody>
        </p:sp>
        <p:sp>
          <p:nvSpPr>
            <p:cNvPr id="137" name="Rectangle"/>
            <p:cNvSpPr/>
            <p:nvPr/>
          </p:nvSpPr>
          <p:spPr>
            <a:xfrm>
              <a:off x="7799473" y="9345688"/>
              <a:ext cx="921652" cy="92166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8" name="Rectangle"/>
            <p:cNvSpPr/>
            <p:nvPr/>
          </p:nvSpPr>
          <p:spPr>
            <a:xfrm>
              <a:off x="7950755" y="9496970"/>
              <a:ext cx="619113" cy="619112"/>
            </a:xfrm>
            <a:prstGeom prst="rect">
              <a:avLst/>
            </a:prstGeom>
            <a:noFill/>
            <a:ln w="57150" cap="rnd" cmpd="sng">
              <a:solidFill>
                <a:srgbClr val="111315">
                  <a:alpha val="100000"/>
                </a:srgbClr>
              </a:solidFill>
              <a:prstDash val="solid"/>
              <a:round/>
            </a:ln>
          </p:spPr>
          <p:txBody>
            <a:bodyPr anchor="ctr">
              <a:spAutoFit/>
            </a:bodyPr>
            <a:lstStyle/>
            <a:p>
              <a:pPr algn="ctr"/>
              <a:endParaRPr lang="en-US" dirty="0"/>
            </a:p>
          </p:txBody>
        </p:sp>
        <p:sp>
          <p:nvSpPr>
            <p:cNvPr id="139" name="Line"/>
            <p:cNvSpPr/>
            <p:nvPr/>
          </p:nvSpPr>
          <p:spPr>
            <a:xfrm>
              <a:off x="7950753" y="9496966"/>
              <a:ext cx="619112" cy="619113"/>
            </a:xfrm>
            <a:prstGeom prst="line">
              <a:avLst/>
            </a:prstGeom>
            <a:noFill/>
            <a:ln w="57150" cap="rnd" cmpd="sng">
              <a:solidFill>
                <a:srgbClr val="111315">
                  <a:alpha val="100000"/>
                </a:srgbClr>
              </a:solidFill>
              <a:prstDash val="solid"/>
              <a:round/>
            </a:ln>
          </p:spPr>
          <p:txBody>
            <a:bodyPr anchor="ctr">
              <a:spAutoFit/>
            </a:bodyPr>
            <a:lstStyle/>
            <a:p>
              <a:pPr algn="ctr"/>
              <a:endParaRPr lang="en-US" dirty="0"/>
            </a:p>
          </p:txBody>
        </p:sp>
        <p:sp>
          <p:nvSpPr>
            <p:cNvPr id="140" name="Line"/>
            <p:cNvSpPr/>
            <p:nvPr/>
          </p:nvSpPr>
          <p:spPr>
            <a:xfrm flipV="1">
              <a:off x="7950753" y="9496966"/>
              <a:ext cx="619112" cy="619113"/>
            </a:xfrm>
            <a:prstGeom prst="line">
              <a:avLst/>
            </a:prstGeom>
            <a:noFill/>
            <a:ln w="57150" cap="rnd" cmpd="sng">
              <a:solidFill>
                <a:srgbClr val="111315">
                  <a:alpha val="100000"/>
                </a:srgbClr>
              </a:solidFill>
              <a:prstDash val="solid"/>
              <a:round/>
            </a:ln>
          </p:spPr>
          <p:txBody>
            <a:bodyPr anchor="ctr">
              <a:spAutoFit/>
            </a:bodyPr>
            <a:lstStyle/>
            <a:p>
              <a:pPr algn="ctr"/>
              <a:endParaRPr lang="en-US" dirty="0"/>
            </a:p>
          </p:txBody>
        </p:sp>
      </p:grpSp>
      <p:grpSp>
        <p:nvGrpSpPr>
          <p:cNvPr id="4" name="Rocket"/>
          <p:cNvGrpSpPr/>
          <p:nvPr/>
        </p:nvGrpSpPr>
        <p:grpSpPr>
          <a:xfrm>
            <a:off x="4367139" y="4333069"/>
            <a:ext cx="4537019" cy="2585158"/>
            <a:chOff x="4367139" y="4333069"/>
            <a:chExt cx="4537019" cy="2585158"/>
          </a:xfrm>
        </p:grpSpPr>
        <p:sp>
          <p:nvSpPr>
            <p:cNvPr id="141" name="Fill"/>
            <p:cNvSpPr/>
            <p:nvPr/>
          </p:nvSpPr>
          <p:spPr>
            <a:xfrm>
              <a:off x="4367139" y="4811902"/>
              <a:ext cx="2925788" cy="1627454"/>
            </a:xfrm>
            <a:custGeom>
              <a:avLst/>
              <a:gdLst/>
              <a:ahLst/>
              <a:cxnLst/>
              <a:rect l="0" t="0" r="0" b="0"/>
              <a:pathLst>
                <a:path w="2925787" h="1627454">
                  <a:moveTo>
                    <a:pt x="0" y="813765"/>
                  </a:moveTo>
                  <a:cubicBezTo>
                    <a:pt x="399351" y="401853"/>
                    <a:pt x="1121486" y="0"/>
                    <a:pt x="1823694" y="88"/>
                  </a:cubicBezTo>
                  <a:cubicBezTo>
                    <a:pt x="2583395" y="0"/>
                    <a:pt x="2925762" y="297141"/>
                    <a:pt x="2925762" y="297141"/>
                  </a:cubicBezTo>
                  <a:cubicBezTo>
                    <a:pt x="2925762" y="437502"/>
                    <a:pt x="2925724" y="813765"/>
                    <a:pt x="2925724" y="813765"/>
                  </a:cubicBezTo>
                  <a:cubicBezTo>
                    <a:pt x="2925724" y="813765"/>
                    <a:pt x="2925787" y="1190015"/>
                    <a:pt x="2925762" y="1330350"/>
                  </a:cubicBezTo>
                  <a:cubicBezTo>
                    <a:pt x="2925762" y="1330350"/>
                    <a:pt x="2583357" y="1627454"/>
                    <a:pt x="1823783" y="1627454"/>
                  </a:cubicBezTo>
                  <a:cubicBezTo>
                    <a:pt x="1121486" y="1627454"/>
                    <a:pt x="399351" y="1225689"/>
                    <a:pt x="0" y="813765"/>
                  </a:cubicBezTo>
                  <a:close/>
                </a:path>
              </a:pathLst>
            </a:custGeom>
            <a:solidFill>
              <a:srgbClr val="D5D1C4">
                <a:alpha val="100000"/>
              </a:srgbClr>
            </a:solidFill>
            <a:ln w="12700" cap="flat" cmpd="sng">
              <a:noFill/>
              <a:prstDash val="solid"/>
              <a:miter lim="800000"/>
            </a:ln>
          </p:spPr>
          <p:txBody>
            <a:bodyPr anchor="ctr">
              <a:spAutoFit/>
            </a:bodyPr>
            <a:lstStyle/>
            <a:p>
              <a:pPr algn="ctr"/>
              <a:endParaRPr lang="en-US" dirty="0"/>
            </a:p>
          </p:txBody>
        </p:sp>
        <p:sp>
          <p:nvSpPr>
            <p:cNvPr id="142" name="Reflection"/>
            <p:cNvSpPr/>
            <p:nvPr/>
          </p:nvSpPr>
          <p:spPr>
            <a:xfrm>
              <a:off x="4367140" y="4584199"/>
              <a:ext cx="2925750" cy="1024801"/>
            </a:xfrm>
            <a:custGeom>
              <a:avLst/>
              <a:gdLst/>
              <a:ahLst/>
              <a:cxnLst/>
              <a:rect l="0" t="0" r="0" b="0"/>
              <a:pathLst>
                <a:path w="2925749" h="1024801">
                  <a:moveTo>
                    <a:pt x="1823694" y="211137"/>
                  </a:moveTo>
                  <a:cubicBezTo>
                    <a:pt x="2583383" y="211061"/>
                    <a:pt x="2925749" y="508203"/>
                    <a:pt x="2925749" y="508203"/>
                  </a:cubicBezTo>
                  <a:cubicBezTo>
                    <a:pt x="2925749" y="578205"/>
                    <a:pt x="2925749" y="706856"/>
                    <a:pt x="2925711" y="818273"/>
                  </a:cubicBezTo>
                  <a:lnTo>
                    <a:pt x="2925711" y="818299"/>
                  </a:lnTo>
                  <a:cubicBezTo>
                    <a:pt x="2616212" y="634987"/>
                    <a:pt x="1714563" y="0"/>
                    <a:pt x="0" y="1024801"/>
                  </a:cubicBezTo>
                  <a:cubicBezTo>
                    <a:pt x="399351" y="612901"/>
                    <a:pt x="1121486" y="211061"/>
                    <a:pt x="1823694" y="211137"/>
                  </a:cubicBezTo>
                  <a:close/>
                </a:path>
              </a:pathLst>
            </a:custGeom>
            <a:solidFill>
              <a:srgbClr val="F4F1EE">
                <a:alpha val="100000"/>
              </a:srgbClr>
            </a:solidFill>
            <a:ln w="12700" cap="flat" cmpd="sng">
              <a:noFill/>
              <a:prstDash val="solid"/>
              <a:miter lim="800000"/>
            </a:ln>
          </p:spPr>
          <p:txBody>
            <a:bodyPr anchor="ctr">
              <a:spAutoFit/>
            </a:bodyPr>
            <a:lstStyle/>
            <a:p>
              <a:pPr algn="ctr"/>
              <a:endParaRPr lang="en-US" dirty="0"/>
            </a:p>
          </p:txBody>
        </p:sp>
        <p:sp>
          <p:nvSpPr>
            <p:cNvPr id="143" name="Shadow"/>
            <p:cNvSpPr/>
            <p:nvPr/>
          </p:nvSpPr>
          <p:spPr>
            <a:xfrm>
              <a:off x="4367140" y="5625621"/>
              <a:ext cx="2925750" cy="1024802"/>
            </a:xfrm>
            <a:custGeom>
              <a:avLst/>
              <a:gdLst/>
              <a:ahLst/>
              <a:cxnLst/>
              <a:rect l="0" t="0" r="0" b="0"/>
              <a:pathLst>
                <a:path w="2925749" h="1024801">
                  <a:moveTo>
                    <a:pt x="1823694" y="813663"/>
                  </a:moveTo>
                  <a:cubicBezTo>
                    <a:pt x="2583383" y="813752"/>
                    <a:pt x="2925749" y="516623"/>
                    <a:pt x="2925749" y="516623"/>
                  </a:cubicBezTo>
                  <a:cubicBezTo>
                    <a:pt x="2925749" y="446620"/>
                    <a:pt x="2925749" y="317944"/>
                    <a:pt x="2925711" y="206552"/>
                  </a:cubicBezTo>
                  <a:lnTo>
                    <a:pt x="2925711" y="206501"/>
                  </a:lnTo>
                  <a:cubicBezTo>
                    <a:pt x="2616212" y="389813"/>
                    <a:pt x="1714563" y="1024801"/>
                    <a:pt x="0" y="0"/>
                  </a:cubicBezTo>
                  <a:cubicBezTo>
                    <a:pt x="399351" y="411911"/>
                    <a:pt x="1121486" y="813752"/>
                    <a:pt x="1823694" y="813663"/>
                  </a:cubicBezTo>
                  <a:close/>
                </a:path>
              </a:pathLst>
            </a:custGeom>
            <a:solidFill>
              <a:srgbClr val="B7B0A0">
                <a:alpha val="100000"/>
              </a:srgbClr>
            </a:solidFill>
            <a:ln w="12700" cap="flat" cmpd="sng">
              <a:noFill/>
              <a:prstDash val="solid"/>
              <a:miter lim="800000"/>
            </a:ln>
          </p:spPr>
          <p:txBody>
            <a:bodyPr anchor="ctr">
              <a:spAutoFit/>
            </a:bodyPr>
            <a:lstStyle/>
            <a:p>
              <a:pPr algn="ctr"/>
              <a:endParaRPr lang="en-US" dirty="0"/>
            </a:p>
          </p:txBody>
        </p:sp>
        <p:sp>
          <p:nvSpPr>
            <p:cNvPr id="146" name="Fill"/>
            <p:cNvSpPr/>
            <p:nvPr/>
          </p:nvSpPr>
          <p:spPr>
            <a:xfrm>
              <a:off x="5498774" y="5160071"/>
              <a:ext cx="931164" cy="931139"/>
            </a:xfrm>
            <a:custGeom>
              <a:avLst/>
              <a:gdLst/>
              <a:ahLst/>
              <a:cxnLst/>
              <a:rect l="0" t="0" r="0" b="0"/>
              <a:pathLst>
                <a:path w="931163" h="931138">
                  <a:moveTo>
                    <a:pt x="465607" y="0"/>
                  </a:moveTo>
                  <a:cubicBezTo>
                    <a:pt x="208457" y="25"/>
                    <a:pt x="0" y="208495"/>
                    <a:pt x="0" y="465594"/>
                  </a:cubicBezTo>
                  <a:cubicBezTo>
                    <a:pt x="0" y="722744"/>
                    <a:pt x="208457" y="931138"/>
                    <a:pt x="465607" y="931138"/>
                  </a:cubicBezTo>
                  <a:cubicBezTo>
                    <a:pt x="722655" y="931138"/>
                    <a:pt x="931163" y="722744"/>
                    <a:pt x="931163" y="465594"/>
                  </a:cubicBezTo>
                  <a:cubicBezTo>
                    <a:pt x="931163" y="208406"/>
                    <a:pt x="722718" y="0"/>
                    <a:pt x="465607" y="0"/>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147" name="Reflection"/>
            <p:cNvSpPr/>
            <p:nvPr/>
          </p:nvSpPr>
          <p:spPr>
            <a:xfrm>
              <a:off x="5498773" y="5160066"/>
              <a:ext cx="929411" cy="929399"/>
            </a:xfrm>
            <a:custGeom>
              <a:avLst/>
              <a:gdLst/>
              <a:ahLst/>
              <a:cxnLst/>
              <a:rect l="0" t="0" r="0" b="0"/>
              <a:pathLst>
                <a:path w="929411" h="929398">
                  <a:moveTo>
                    <a:pt x="431241" y="929398"/>
                  </a:moveTo>
                  <a:lnTo>
                    <a:pt x="929411" y="431241"/>
                  </a:lnTo>
                  <a:cubicBezTo>
                    <a:pt x="926769" y="394754"/>
                    <a:pt x="920280" y="359359"/>
                    <a:pt x="909688" y="325716"/>
                  </a:cubicBezTo>
                  <a:lnTo>
                    <a:pt x="325755" y="909713"/>
                  </a:lnTo>
                  <a:cubicBezTo>
                    <a:pt x="359371" y="920280"/>
                    <a:pt x="394766" y="926731"/>
                    <a:pt x="431241" y="929398"/>
                  </a:cubicBezTo>
                  <a:close/>
                  <a:moveTo>
                    <a:pt x="8394" y="552399"/>
                  </a:moveTo>
                  <a:lnTo>
                    <a:pt x="552399" y="8382"/>
                  </a:lnTo>
                  <a:cubicBezTo>
                    <a:pt x="524243" y="3086"/>
                    <a:pt x="495325" y="0"/>
                    <a:pt x="465607" y="0"/>
                  </a:cubicBezTo>
                  <a:cubicBezTo>
                    <a:pt x="454913" y="0"/>
                    <a:pt x="444474" y="889"/>
                    <a:pt x="433946" y="1600"/>
                  </a:cubicBezTo>
                  <a:lnTo>
                    <a:pt x="1574" y="433959"/>
                  </a:lnTo>
                  <a:cubicBezTo>
                    <a:pt x="863" y="444487"/>
                    <a:pt x="0" y="454926"/>
                    <a:pt x="0" y="465594"/>
                  </a:cubicBezTo>
                  <a:cubicBezTo>
                    <a:pt x="0" y="495300"/>
                    <a:pt x="3060" y="524256"/>
                    <a:pt x="8394" y="552399"/>
                  </a:cubicBezTo>
                  <a:close/>
                  <a:moveTo>
                    <a:pt x="207606" y="853059"/>
                  </a:moveTo>
                  <a:lnTo>
                    <a:pt x="853097" y="207619"/>
                  </a:lnTo>
                  <a:cubicBezTo>
                    <a:pt x="813320" y="147993"/>
                    <a:pt x="760006" y="98374"/>
                    <a:pt x="697801" y="62445"/>
                  </a:cubicBezTo>
                  <a:lnTo>
                    <a:pt x="62433" y="697788"/>
                  </a:lnTo>
                  <a:cubicBezTo>
                    <a:pt x="98361" y="760031"/>
                    <a:pt x="148031" y="813308"/>
                    <a:pt x="207606" y="853059"/>
                  </a:cubicBezTo>
                  <a:close/>
                </a:path>
              </a:pathLst>
            </a:custGeom>
            <a:solidFill>
              <a:srgbClr val="99FCFF">
                <a:alpha val="100000"/>
              </a:srgbClr>
            </a:solidFill>
            <a:ln w="12700" cap="flat" cmpd="sng">
              <a:noFill/>
              <a:prstDash val="solid"/>
              <a:miter lim="800000"/>
            </a:ln>
          </p:spPr>
          <p:txBody>
            <a:bodyPr anchor="ctr">
              <a:spAutoFit/>
            </a:bodyPr>
            <a:lstStyle/>
            <a:p>
              <a:pPr algn="ctr"/>
              <a:endParaRPr lang="en-US" dirty="0"/>
            </a:p>
          </p:txBody>
        </p:sp>
        <p:sp>
          <p:nvSpPr>
            <p:cNvPr id="148" name="Fill"/>
            <p:cNvSpPr/>
            <p:nvPr/>
          </p:nvSpPr>
          <p:spPr>
            <a:xfrm>
              <a:off x="7292857" y="5207825"/>
              <a:ext cx="296990" cy="827900"/>
            </a:xfrm>
            <a:prstGeom prst="rect">
              <a:avLst/>
            </a:pr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149" name="Shadow"/>
            <p:cNvSpPr/>
            <p:nvPr/>
          </p:nvSpPr>
          <p:spPr>
            <a:xfrm>
              <a:off x="7292857" y="5781572"/>
              <a:ext cx="296990" cy="254153"/>
            </a:xfrm>
            <a:prstGeom prst="rect">
              <a:avLst/>
            </a:pr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150" name="Fill"/>
            <p:cNvSpPr/>
            <p:nvPr/>
          </p:nvSpPr>
          <p:spPr>
            <a:xfrm>
              <a:off x="6648321" y="4333069"/>
              <a:ext cx="1263891" cy="708431"/>
            </a:xfrm>
            <a:custGeom>
              <a:avLst/>
              <a:gdLst/>
              <a:ahLst/>
              <a:cxnLst/>
              <a:rect l="0" t="0" r="0" b="0"/>
              <a:pathLst>
                <a:path w="1263891" h="708431">
                  <a:moveTo>
                    <a:pt x="0" y="518617"/>
                  </a:moveTo>
                  <a:cubicBezTo>
                    <a:pt x="188493" y="196989"/>
                    <a:pt x="799439" y="0"/>
                    <a:pt x="1263891" y="328523"/>
                  </a:cubicBezTo>
                  <a:cubicBezTo>
                    <a:pt x="799414" y="328523"/>
                    <a:pt x="607402" y="483997"/>
                    <a:pt x="544207" y="708431"/>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151" name="Shadow"/>
            <p:cNvSpPr/>
            <p:nvPr/>
          </p:nvSpPr>
          <p:spPr>
            <a:xfrm>
              <a:off x="7006202" y="4529732"/>
              <a:ext cx="906005" cy="511772"/>
            </a:xfrm>
            <a:custGeom>
              <a:avLst/>
              <a:gdLst/>
              <a:ahLst/>
              <a:cxnLst/>
              <a:rect l="0" t="0" r="0" b="0"/>
              <a:pathLst>
                <a:path w="906005" h="511771">
                  <a:moveTo>
                    <a:pt x="186321" y="511771"/>
                  </a:moveTo>
                  <a:lnTo>
                    <a:pt x="0" y="446786"/>
                  </a:lnTo>
                  <a:cubicBezTo>
                    <a:pt x="220878" y="72898"/>
                    <a:pt x="479183" y="0"/>
                    <a:pt x="906005" y="131851"/>
                  </a:cubicBezTo>
                  <a:cubicBezTo>
                    <a:pt x="441540" y="131851"/>
                    <a:pt x="249529" y="287337"/>
                    <a:pt x="186321" y="511771"/>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152" name="Fill"/>
            <p:cNvSpPr/>
            <p:nvPr/>
          </p:nvSpPr>
          <p:spPr>
            <a:xfrm>
              <a:off x="6648340" y="6209790"/>
              <a:ext cx="1263866" cy="708431"/>
            </a:xfrm>
            <a:custGeom>
              <a:avLst/>
              <a:gdLst/>
              <a:ahLst/>
              <a:cxnLst/>
              <a:rect l="0" t="0" r="0" b="0"/>
              <a:pathLst>
                <a:path w="1263865" h="708431">
                  <a:moveTo>
                    <a:pt x="0" y="189814"/>
                  </a:moveTo>
                  <a:cubicBezTo>
                    <a:pt x="188493" y="511428"/>
                    <a:pt x="799490" y="708431"/>
                    <a:pt x="1263865" y="379895"/>
                  </a:cubicBezTo>
                  <a:cubicBezTo>
                    <a:pt x="799426" y="379895"/>
                    <a:pt x="607390" y="224421"/>
                    <a:pt x="544182" y="0"/>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153" name="Shadow"/>
            <p:cNvSpPr/>
            <p:nvPr/>
          </p:nvSpPr>
          <p:spPr>
            <a:xfrm>
              <a:off x="7006227" y="6209786"/>
              <a:ext cx="905980" cy="511759"/>
            </a:xfrm>
            <a:custGeom>
              <a:avLst/>
              <a:gdLst/>
              <a:ahLst/>
              <a:cxnLst/>
              <a:rect l="0" t="0" r="0" b="0"/>
              <a:pathLst>
                <a:path w="905979" h="511759">
                  <a:moveTo>
                    <a:pt x="186296" y="0"/>
                  </a:moveTo>
                  <a:lnTo>
                    <a:pt x="0" y="64973"/>
                  </a:lnTo>
                  <a:cubicBezTo>
                    <a:pt x="220852" y="438873"/>
                    <a:pt x="479158" y="511759"/>
                    <a:pt x="905979" y="379907"/>
                  </a:cubicBezTo>
                  <a:cubicBezTo>
                    <a:pt x="441540" y="379907"/>
                    <a:pt x="249504" y="224421"/>
                    <a:pt x="186296" y="0"/>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154" name="Line"/>
            <p:cNvSpPr/>
            <p:nvPr/>
          </p:nvSpPr>
          <p:spPr>
            <a:xfrm>
              <a:off x="7589848" y="5625618"/>
              <a:ext cx="1314310"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5" name="Line"/>
            <p:cNvSpPr/>
            <p:nvPr/>
          </p:nvSpPr>
          <p:spPr>
            <a:xfrm>
              <a:off x="7589844" y="5353262"/>
              <a:ext cx="301142"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6" name="Line"/>
            <p:cNvSpPr/>
            <p:nvPr/>
          </p:nvSpPr>
          <p:spPr>
            <a:xfrm>
              <a:off x="7589844" y="5897911"/>
              <a:ext cx="742455"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7" name="Line"/>
            <p:cNvSpPr/>
            <p:nvPr/>
          </p:nvSpPr>
          <p:spPr>
            <a:xfrm>
              <a:off x="8106812" y="5353262"/>
              <a:ext cx="147104"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8" name="Line"/>
            <p:cNvSpPr/>
            <p:nvPr/>
          </p:nvSpPr>
          <p:spPr>
            <a:xfrm>
              <a:off x="8548100" y="5897911"/>
              <a:ext cx="147091"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9" name="Stroke"/>
            <p:cNvSpPr/>
            <p:nvPr/>
          </p:nvSpPr>
          <p:spPr>
            <a:xfrm>
              <a:off x="6648302" y="6209860"/>
              <a:ext cx="1263904" cy="708367"/>
            </a:xfrm>
            <a:custGeom>
              <a:avLst/>
              <a:gdLst/>
              <a:ahLst/>
              <a:cxnLst/>
              <a:rect l="0" t="0" r="0" b="0"/>
              <a:pathLst>
                <a:path w="1263904" h="708367">
                  <a:moveTo>
                    <a:pt x="0" y="189788"/>
                  </a:moveTo>
                  <a:cubicBezTo>
                    <a:pt x="188518" y="511378"/>
                    <a:pt x="799439" y="708367"/>
                    <a:pt x="1263904" y="379831"/>
                  </a:cubicBezTo>
                  <a:cubicBezTo>
                    <a:pt x="799439" y="379831"/>
                    <a:pt x="607428" y="224421"/>
                    <a:pt x="54422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0" name="Stroke"/>
            <p:cNvSpPr/>
            <p:nvPr/>
          </p:nvSpPr>
          <p:spPr>
            <a:xfrm>
              <a:off x="6648321" y="4333069"/>
              <a:ext cx="1263891" cy="708431"/>
            </a:xfrm>
            <a:custGeom>
              <a:avLst/>
              <a:gdLst/>
              <a:ahLst/>
              <a:cxnLst/>
              <a:rect l="0" t="0" r="0" b="0"/>
              <a:pathLst>
                <a:path w="1263891" h="708431">
                  <a:moveTo>
                    <a:pt x="0" y="518617"/>
                  </a:moveTo>
                  <a:cubicBezTo>
                    <a:pt x="188493" y="196989"/>
                    <a:pt x="799439" y="0"/>
                    <a:pt x="1263891" y="328523"/>
                  </a:cubicBezTo>
                  <a:cubicBezTo>
                    <a:pt x="799414" y="328523"/>
                    <a:pt x="607402" y="483997"/>
                    <a:pt x="544207" y="708431"/>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1" name="Stroke"/>
            <p:cNvSpPr/>
            <p:nvPr/>
          </p:nvSpPr>
          <p:spPr>
            <a:xfrm>
              <a:off x="4367139" y="4811902"/>
              <a:ext cx="2925788" cy="1627454"/>
            </a:xfrm>
            <a:custGeom>
              <a:avLst/>
              <a:gdLst/>
              <a:ahLst/>
              <a:cxnLst/>
              <a:rect l="0" t="0" r="0" b="0"/>
              <a:pathLst>
                <a:path w="2925787" h="1627454">
                  <a:moveTo>
                    <a:pt x="0" y="813765"/>
                  </a:moveTo>
                  <a:cubicBezTo>
                    <a:pt x="399351" y="401853"/>
                    <a:pt x="1121486" y="0"/>
                    <a:pt x="1823694" y="88"/>
                  </a:cubicBezTo>
                  <a:cubicBezTo>
                    <a:pt x="2583395" y="0"/>
                    <a:pt x="2925762" y="297141"/>
                    <a:pt x="2925762" y="297141"/>
                  </a:cubicBezTo>
                  <a:cubicBezTo>
                    <a:pt x="2925762" y="437502"/>
                    <a:pt x="2925724" y="813765"/>
                    <a:pt x="2925724" y="813765"/>
                  </a:cubicBezTo>
                  <a:cubicBezTo>
                    <a:pt x="2925724" y="813765"/>
                    <a:pt x="2925787" y="1190015"/>
                    <a:pt x="2925762" y="1330350"/>
                  </a:cubicBezTo>
                  <a:cubicBezTo>
                    <a:pt x="2925762" y="1330350"/>
                    <a:pt x="2583357" y="1627454"/>
                    <a:pt x="1823783" y="1627454"/>
                  </a:cubicBezTo>
                  <a:cubicBezTo>
                    <a:pt x="1121486" y="1627454"/>
                    <a:pt x="399351" y="1225689"/>
                    <a:pt x="0" y="81376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2" name="Circle"/>
            <p:cNvSpPr/>
            <p:nvPr/>
          </p:nvSpPr>
          <p:spPr>
            <a:xfrm>
              <a:off x="5498774" y="5160071"/>
              <a:ext cx="931164" cy="931139"/>
            </a:xfrm>
            <a:custGeom>
              <a:avLst/>
              <a:gdLst/>
              <a:ahLst/>
              <a:cxnLst/>
              <a:rect l="0" t="0" r="0" b="0"/>
              <a:pathLst>
                <a:path w="931163" h="931138">
                  <a:moveTo>
                    <a:pt x="465607" y="0"/>
                  </a:moveTo>
                  <a:cubicBezTo>
                    <a:pt x="208457" y="25"/>
                    <a:pt x="0" y="208495"/>
                    <a:pt x="0" y="465594"/>
                  </a:cubicBezTo>
                  <a:cubicBezTo>
                    <a:pt x="0" y="722744"/>
                    <a:pt x="208457" y="931138"/>
                    <a:pt x="465607" y="931138"/>
                  </a:cubicBezTo>
                  <a:cubicBezTo>
                    <a:pt x="722655" y="931138"/>
                    <a:pt x="931163" y="722744"/>
                    <a:pt x="931163" y="465594"/>
                  </a:cubicBezTo>
                  <a:cubicBezTo>
                    <a:pt x="931163" y="208406"/>
                    <a:pt x="722718" y="0"/>
                    <a:pt x="465607"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3" name="Rectangle"/>
            <p:cNvSpPr/>
            <p:nvPr/>
          </p:nvSpPr>
          <p:spPr>
            <a:xfrm>
              <a:off x="7292895" y="5207825"/>
              <a:ext cx="296952" cy="83563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64" name="Curve line"/>
          <p:cNvSpPr/>
          <p:nvPr/>
        </p:nvSpPr>
        <p:spPr>
          <a:xfrm>
            <a:off x="2818038" y="6535881"/>
            <a:ext cx="1172794" cy="161836"/>
          </a:xfrm>
          <a:custGeom>
            <a:avLst/>
            <a:gdLst/>
            <a:ahLst/>
            <a:cxnLst/>
            <a:rect l="0" t="0" r="0" b="0"/>
            <a:pathLst>
              <a:path w="1172794" h="161836">
                <a:moveTo>
                  <a:pt x="0" y="80937"/>
                </a:moveTo>
                <a:cubicBezTo>
                  <a:pt x="80962" y="161836"/>
                  <a:pt x="212267" y="161836"/>
                  <a:pt x="293255" y="80937"/>
                </a:cubicBezTo>
                <a:cubicBezTo>
                  <a:pt x="374167" y="0"/>
                  <a:pt x="505472" y="0"/>
                  <a:pt x="586536" y="80937"/>
                </a:cubicBezTo>
                <a:cubicBezTo>
                  <a:pt x="667410" y="161836"/>
                  <a:pt x="798715" y="161836"/>
                  <a:pt x="879627" y="80937"/>
                </a:cubicBezTo>
                <a:cubicBezTo>
                  <a:pt x="960539" y="0"/>
                  <a:pt x="1091920" y="0"/>
                  <a:pt x="1172794"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5" name="Curve line"/>
          <p:cNvSpPr/>
          <p:nvPr/>
        </p:nvSpPr>
        <p:spPr>
          <a:xfrm>
            <a:off x="9301330" y="9349726"/>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66" name="Line"/>
          <p:cNvSpPr/>
          <p:nvPr/>
        </p:nvSpPr>
        <p:spPr>
          <a:xfrm>
            <a:off x="6661774" y="9244888"/>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67" name="Line"/>
          <p:cNvSpPr/>
          <p:nvPr/>
        </p:nvSpPr>
        <p:spPr>
          <a:xfrm>
            <a:off x="9470473" y="4634807"/>
            <a:ext cx="81772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68" name="Line"/>
          <p:cNvSpPr/>
          <p:nvPr/>
        </p:nvSpPr>
        <p:spPr>
          <a:xfrm>
            <a:off x="4130499" y="8559113"/>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69" name="Line"/>
          <p:cNvSpPr/>
          <p:nvPr/>
        </p:nvSpPr>
        <p:spPr>
          <a:xfrm>
            <a:off x="6151619" y="9590468"/>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0" name="Line"/>
          <p:cNvSpPr/>
          <p:nvPr/>
        </p:nvSpPr>
        <p:spPr>
          <a:xfrm>
            <a:off x="3549458" y="5000403"/>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1" name="Line"/>
          <p:cNvSpPr/>
          <p:nvPr/>
        </p:nvSpPr>
        <p:spPr>
          <a:xfrm>
            <a:off x="10043227" y="5096599"/>
            <a:ext cx="830694"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2" name="Star"/>
          <p:cNvSpPr/>
          <p:nvPr/>
        </p:nvSpPr>
        <p:spPr>
          <a:xfrm>
            <a:off x="5140204" y="10146132"/>
            <a:ext cx="525894" cy="525881"/>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73" name="Star"/>
          <p:cNvSpPr/>
          <p:nvPr/>
        </p:nvSpPr>
        <p:spPr>
          <a:xfrm>
            <a:off x="4330276" y="7313821"/>
            <a:ext cx="525894" cy="525869"/>
          </a:xfrm>
          <a:custGeom>
            <a:avLst/>
            <a:gdLst/>
            <a:ahLst/>
            <a:cxnLst/>
            <a:rect l="0" t="0" r="0" b="0"/>
            <a:pathLst>
              <a:path w="525894" h="525868">
                <a:moveTo>
                  <a:pt x="262966" y="525868"/>
                </a:moveTo>
                <a:cubicBezTo>
                  <a:pt x="262966" y="380606"/>
                  <a:pt x="145262" y="262915"/>
                  <a:pt x="0" y="262915"/>
                </a:cubicBezTo>
                <a:cubicBezTo>
                  <a:pt x="145262" y="262915"/>
                  <a:pt x="262966" y="145186"/>
                  <a:pt x="262966" y="0"/>
                </a:cubicBezTo>
                <a:cubicBezTo>
                  <a:pt x="262966" y="145186"/>
                  <a:pt x="380695" y="262915"/>
                  <a:pt x="525894" y="262915"/>
                </a:cubicBezTo>
                <a:cubicBezTo>
                  <a:pt x="380695" y="262915"/>
                  <a:pt x="262966" y="380606"/>
                  <a:pt x="262966" y="525868"/>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065724" y="7082713"/>
            <a:ext cx="333375" cy="333362"/>
            <a:chOff x="10065724" y="7082713"/>
            <a:chExt cx="333375" cy="333362"/>
          </a:xfrm>
        </p:grpSpPr>
        <p:sp>
          <p:nvSpPr>
            <p:cNvPr id="174" name="Line"/>
            <p:cNvSpPr/>
            <p:nvPr/>
          </p:nvSpPr>
          <p:spPr>
            <a:xfrm>
              <a:off x="10232412" y="708271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5" name="Line"/>
            <p:cNvSpPr/>
            <p:nvPr/>
          </p:nvSpPr>
          <p:spPr>
            <a:xfrm>
              <a:off x="10065724" y="724940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6" name="Line"/>
            <p:cNvSpPr/>
            <p:nvPr/>
          </p:nvSpPr>
          <p:spPr>
            <a:xfrm>
              <a:off x="10232412" y="733195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7" name="Line"/>
            <p:cNvSpPr/>
            <p:nvPr/>
          </p:nvSpPr>
          <p:spPr>
            <a:xfrm>
              <a:off x="10314987" y="7249400"/>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035939" y="3589444"/>
            <a:ext cx="333382" cy="333338"/>
            <a:chOff x="5962043" y="3714051"/>
            <a:chExt cx="333382" cy="333338"/>
          </a:xfrm>
        </p:grpSpPr>
        <p:sp>
          <p:nvSpPr>
            <p:cNvPr id="178" name="Line"/>
            <p:cNvSpPr/>
            <p:nvPr/>
          </p:nvSpPr>
          <p:spPr>
            <a:xfrm>
              <a:off x="6128731" y="3714051"/>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9" name="Line"/>
            <p:cNvSpPr/>
            <p:nvPr/>
          </p:nvSpPr>
          <p:spPr>
            <a:xfrm>
              <a:off x="5962043" y="388073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80" name="Line"/>
            <p:cNvSpPr/>
            <p:nvPr/>
          </p:nvSpPr>
          <p:spPr>
            <a:xfrm>
              <a:off x="6128731" y="396326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81" name="Line"/>
            <p:cNvSpPr/>
            <p:nvPr/>
          </p:nvSpPr>
          <p:spPr>
            <a:xfrm>
              <a:off x="6211300" y="388073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82" name="Circle"/>
          <p:cNvSpPr/>
          <p:nvPr/>
        </p:nvSpPr>
        <p:spPr>
          <a:xfrm>
            <a:off x="8253804" y="4094802"/>
            <a:ext cx="276822" cy="276821"/>
          </a:xfrm>
          <a:custGeom>
            <a:avLst/>
            <a:gdLst/>
            <a:ahLst/>
            <a:cxnLst/>
            <a:rect l="0" t="0" r="0" b="0"/>
            <a:pathLst>
              <a:path w="276821" h="276821">
                <a:moveTo>
                  <a:pt x="0" y="138404"/>
                </a:moveTo>
                <a:cubicBezTo>
                  <a:pt x="0" y="61950"/>
                  <a:pt x="61950" y="0"/>
                  <a:pt x="138404" y="0"/>
                </a:cubicBezTo>
                <a:cubicBezTo>
                  <a:pt x="214871" y="0"/>
                  <a:pt x="276821" y="61950"/>
                  <a:pt x="276821" y="138404"/>
                </a:cubicBezTo>
                <a:cubicBezTo>
                  <a:pt x="276821" y="214871"/>
                  <a:pt x="214871" y="276821"/>
                  <a:pt x="138404" y="276821"/>
                </a:cubicBezTo>
                <a:cubicBezTo>
                  <a:pt x="61950" y="276821"/>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91" name="Title">
            <a:extLst>
              <a:ext uri="{FF2B5EF4-FFF2-40B4-BE49-F238E27FC236}">
                <a16:creationId xmlns:a16="http://schemas.microsoft.com/office/drawing/2014/main" id="{BC3C520E-2136-184D-851C-BA07DF1FD009}"/>
              </a:ext>
            </a:extLst>
          </p:cNvPr>
          <p:cNvSpPr txBox="1"/>
          <p:nvPr/>
        </p:nvSpPr>
        <p:spPr>
          <a:xfrm>
            <a:off x="13887682" y="2043958"/>
            <a:ext cx="7585970"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Fast Delivery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1266380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929148" y="254417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449396" y="901239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993332" y="731409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8" name="Gift boxes"/>
          <p:cNvGrpSpPr/>
          <p:nvPr/>
        </p:nvGrpSpPr>
        <p:grpSpPr>
          <a:xfrm>
            <a:off x="5488070" y="6433786"/>
            <a:ext cx="2206917" cy="1499387"/>
            <a:chOff x="5488070" y="6433786"/>
            <a:chExt cx="2206917" cy="1499387"/>
          </a:xfrm>
        </p:grpSpPr>
        <p:sp>
          <p:nvSpPr>
            <p:cNvPr id="14" name="Rectangle"/>
            <p:cNvSpPr/>
            <p:nvPr/>
          </p:nvSpPr>
          <p:spPr>
            <a:xfrm>
              <a:off x="6975850" y="6433786"/>
              <a:ext cx="719137" cy="1499387"/>
            </a:xfrm>
            <a:prstGeom prst="rect">
              <a:avLst/>
            </a:prstGeom>
            <a:solidFill>
              <a:srgbClr val="7DDD2A">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5" name="Fill"/>
            <p:cNvSpPr/>
            <p:nvPr/>
          </p:nvSpPr>
          <p:spPr>
            <a:xfrm>
              <a:off x="5581504" y="7080965"/>
              <a:ext cx="1539354" cy="852208"/>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5488070" y="6682413"/>
              <a:ext cx="1726235" cy="398552"/>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17" name="Stripes"/>
            <p:cNvSpPr/>
            <p:nvPr/>
          </p:nvSpPr>
          <p:spPr>
            <a:xfrm>
              <a:off x="5581497" y="7080958"/>
              <a:ext cx="1539355" cy="852209"/>
            </a:xfrm>
            <a:custGeom>
              <a:avLst/>
              <a:gdLst/>
              <a:ahLst/>
              <a:cxnLst/>
              <a:rect l="0" t="0" r="0" b="0"/>
              <a:pathLst>
                <a:path w="1539354" h="852208">
                  <a:moveTo>
                    <a:pt x="733158" y="852208"/>
                  </a:moveTo>
                  <a:lnTo>
                    <a:pt x="807059" y="852208"/>
                  </a:lnTo>
                  <a:lnTo>
                    <a:pt x="1539354" y="119926"/>
                  </a:lnTo>
                  <a:lnTo>
                    <a:pt x="1539354" y="45999"/>
                  </a:lnTo>
                  <a:close/>
                  <a:moveTo>
                    <a:pt x="1387894" y="0"/>
                  </a:moveTo>
                  <a:lnTo>
                    <a:pt x="535711" y="852208"/>
                  </a:lnTo>
                  <a:lnTo>
                    <a:pt x="609600" y="852208"/>
                  </a:lnTo>
                  <a:lnTo>
                    <a:pt x="1461808" y="0"/>
                  </a:lnTo>
                  <a:close/>
                  <a:moveTo>
                    <a:pt x="1004506" y="852208"/>
                  </a:moveTo>
                  <a:lnTo>
                    <a:pt x="1539354" y="317385"/>
                  </a:lnTo>
                  <a:lnTo>
                    <a:pt x="1539354" y="243446"/>
                  </a:lnTo>
                  <a:lnTo>
                    <a:pt x="930605" y="852208"/>
                  </a:lnTo>
                  <a:close/>
                  <a:moveTo>
                    <a:pt x="1201978" y="852208"/>
                  </a:moveTo>
                  <a:lnTo>
                    <a:pt x="1539354" y="514832"/>
                  </a:lnTo>
                  <a:lnTo>
                    <a:pt x="1539354" y="440931"/>
                  </a:lnTo>
                  <a:lnTo>
                    <a:pt x="1128064" y="852208"/>
                  </a:lnTo>
                  <a:close/>
                  <a:moveTo>
                    <a:pt x="1190434" y="0"/>
                  </a:moveTo>
                  <a:lnTo>
                    <a:pt x="338239" y="852208"/>
                  </a:lnTo>
                  <a:lnTo>
                    <a:pt x="412153" y="852208"/>
                  </a:lnTo>
                  <a:lnTo>
                    <a:pt x="1264348" y="0"/>
                  </a:lnTo>
                  <a:close/>
                  <a:moveTo>
                    <a:pt x="1399425" y="852208"/>
                  </a:moveTo>
                  <a:lnTo>
                    <a:pt x="1539354" y="712279"/>
                  </a:lnTo>
                  <a:lnTo>
                    <a:pt x="1539354" y="638390"/>
                  </a:lnTo>
                  <a:lnTo>
                    <a:pt x="1325511" y="852208"/>
                  </a:lnTo>
                  <a:close/>
                  <a:moveTo>
                    <a:pt x="795540" y="0"/>
                  </a:moveTo>
                  <a:lnTo>
                    <a:pt x="0" y="795528"/>
                  </a:lnTo>
                  <a:lnTo>
                    <a:pt x="0" y="852208"/>
                  </a:lnTo>
                  <a:lnTo>
                    <a:pt x="17246" y="852208"/>
                  </a:lnTo>
                  <a:lnTo>
                    <a:pt x="869441" y="0"/>
                  </a:lnTo>
                  <a:close/>
                  <a:moveTo>
                    <a:pt x="598068" y="0"/>
                  </a:moveTo>
                  <a:lnTo>
                    <a:pt x="0" y="598093"/>
                  </a:lnTo>
                  <a:lnTo>
                    <a:pt x="0" y="671995"/>
                  </a:lnTo>
                  <a:lnTo>
                    <a:pt x="672007" y="0"/>
                  </a:lnTo>
                  <a:close/>
                  <a:moveTo>
                    <a:pt x="992987" y="0"/>
                  </a:moveTo>
                  <a:lnTo>
                    <a:pt x="140792" y="852208"/>
                  </a:lnTo>
                  <a:lnTo>
                    <a:pt x="214706" y="852208"/>
                  </a:lnTo>
                  <a:lnTo>
                    <a:pt x="1066901" y="0"/>
                  </a:lnTo>
                  <a:close/>
                  <a:moveTo>
                    <a:pt x="400634" y="0"/>
                  </a:moveTo>
                  <a:lnTo>
                    <a:pt x="0" y="400621"/>
                  </a:lnTo>
                  <a:lnTo>
                    <a:pt x="0" y="474522"/>
                  </a:lnTo>
                  <a:lnTo>
                    <a:pt x="474548" y="0"/>
                  </a:lnTo>
                  <a:close/>
                  <a:moveTo>
                    <a:pt x="203174" y="0"/>
                  </a:moveTo>
                  <a:lnTo>
                    <a:pt x="0" y="203161"/>
                  </a:lnTo>
                  <a:lnTo>
                    <a:pt x="0" y="277088"/>
                  </a:lnTo>
                  <a:lnTo>
                    <a:pt x="277088" y="0"/>
                  </a:lnTo>
                  <a:close/>
                  <a:moveTo>
                    <a:pt x="5727" y="0"/>
                  </a:moveTo>
                  <a:lnTo>
                    <a:pt x="0" y="5702"/>
                  </a:lnTo>
                  <a:lnTo>
                    <a:pt x="0" y="79629"/>
                  </a:lnTo>
                  <a:lnTo>
                    <a:pt x="79641" y="0"/>
                  </a:ln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18" name="Shadow"/>
            <p:cNvSpPr/>
            <p:nvPr/>
          </p:nvSpPr>
          <p:spPr>
            <a:xfrm>
              <a:off x="5568965" y="7115962"/>
              <a:ext cx="1582825" cy="10806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9" name="Rectangle"/>
            <p:cNvSpPr/>
            <p:nvPr/>
          </p:nvSpPr>
          <p:spPr>
            <a:xfrm>
              <a:off x="5581504" y="7080965"/>
              <a:ext cx="1539354" cy="852208"/>
            </a:xfrm>
            <a:custGeom>
              <a:avLst/>
              <a:gdLst/>
              <a:ahLst/>
              <a:cxnLst/>
              <a:rect l="0" t="0" r="0" b="0"/>
              <a:pathLst>
                <a:path w="1539354" h="852208">
                  <a:moveTo>
                    <a:pt x="0" y="0"/>
                  </a:moveTo>
                  <a:lnTo>
                    <a:pt x="0" y="852208"/>
                  </a:lnTo>
                  <a:lnTo>
                    <a:pt x="1539354" y="852208"/>
                  </a:lnTo>
                  <a:lnTo>
                    <a:pt x="153935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0" name="Rectangle"/>
            <p:cNvSpPr/>
            <p:nvPr/>
          </p:nvSpPr>
          <p:spPr>
            <a:xfrm>
              <a:off x="5488083" y="6682413"/>
              <a:ext cx="1726234" cy="39855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Cart"/>
          <p:cNvGrpSpPr/>
          <p:nvPr/>
        </p:nvGrpSpPr>
        <p:grpSpPr>
          <a:xfrm>
            <a:off x="3863698" y="5320195"/>
            <a:ext cx="4685005" cy="3707200"/>
            <a:chOff x="3863698" y="5320195"/>
            <a:chExt cx="4685005" cy="3707200"/>
          </a:xfrm>
        </p:grpSpPr>
        <p:sp>
          <p:nvSpPr>
            <p:cNvPr id="21" name="Fill"/>
            <p:cNvSpPr/>
            <p:nvPr/>
          </p:nvSpPr>
          <p:spPr>
            <a:xfrm>
              <a:off x="4763036" y="5884684"/>
              <a:ext cx="3785667" cy="341440"/>
            </a:xfrm>
            <a:custGeom>
              <a:avLst/>
              <a:gdLst/>
              <a:ahLst/>
              <a:cxnLst/>
              <a:rect l="0" t="0" r="0" b="0"/>
              <a:pathLst>
                <a:path w="3785666" h="341439">
                  <a:moveTo>
                    <a:pt x="0" y="0"/>
                  </a:moveTo>
                  <a:lnTo>
                    <a:pt x="135966" y="341439"/>
                  </a:lnTo>
                  <a:lnTo>
                    <a:pt x="3649713" y="341439"/>
                  </a:lnTo>
                  <a:lnTo>
                    <a:pt x="3785666" y="0"/>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2" name="Fill"/>
            <p:cNvSpPr/>
            <p:nvPr/>
          </p:nvSpPr>
          <p:spPr>
            <a:xfrm>
              <a:off x="5076046" y="6660407"/>
              <a:ext cx="3159633" cy="284975"/>
            </a:xfrm>
            <a:custGeom>
              <a:avLst/>
              <a:gdLst/>
              <a:ahLst/>
              <a:cxnLst/>
              <a:rect l="0" t="0" r="0" b="0"/>
              <a:pathLst>
                <a:path w="3159633" h="284975">
                  <a:moveTo>
                    <a:pt x="0" y="0"/>
                  </a:moveTo>
                  <a:lnTo>
                    <a:pt x="113499" y="284975"/>
                  </a:lnTo>
                  <a:lnTo>
                    <a:pt x="3046171" y="284975"/>
                  </a:lnTo>
                  <a:lnTo>
                    <a:pt x="3159633" y="0"/>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3" name="Fill"/>
            <p:cNvSpPr/>
            <p:nvPr/>
          </p:nvSpPr>
          <p:spPr>
            <a:xfrm>
              <a:off x="5293930" y="7217701"/>
              <a:ext cx="2723883" cy="284962"/>
            </a:xfrm>
            <a:custGeom>
              <a:avLst/>
              <a:gdLst/>
              <a:ahLst/>
              <a:cxnLst/>
              <a:rect l="0" t="0" r="0" b="0"/>
              <a:pathLst>
                <a:path w="2723883" h="284962">
                  <a:moveTo>
                    <a:pt x="0" y="0"/>
                  </a:moveTo>
                  <a:lnTo>
                    <a:pt x="113487" y="284962"/>
                  </a:lnTo>
                  <a:lnTo>
                    <a:pt x="2610421" y="284962"/>
                  </a:lnTo>
                  <a:lnTo>
                    <a:pt x="2723883" y="0"/>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4" name="Fill"/>
            <p:cNvSpPr/>
            <p:nvPr/>
          </p:nvSpPr>
          <p:spPr>
            <a:xfrm>
              <a:off x="5578886" y="7933167"/>
              <a:ext cx="2153997" cy="341439"/>
            </a:xfrm>
            <a:custGeom>
              <a:avLst/>
              <a:gdLst/>
              <a:ahLst/>
              <a:cxnLst/>
              <a:rect l="0" t="0" r="0" b="0"/>
              <a:pathLst>
                <a:path w="2153996" h="341439">
                  <a:moveTo>
                    <a:pt x="0" y="0"/>
                  </a:moveTo>
                  <a:lnTo>
                    <a:pt x="135966" y="341439"/>
                  </a:lnTo>
                  <a:lnTo>
                    <a:pt x="2018030" y="341439"/>
                  </a:lnTo>
                  <a:lnTo>
                    <a:pt x="2153996" y="0"/>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5" name="Shadow"/>
            <p:cNvSpPr/>
            <p:nvPr/>
          </p:nvSpPr>
          <p:spPr>
            <a:xfrm>
              <a:off x="5674980" y="8174479"/>
              <a:ext cx="1961819" cy="100127"/>
            </a:xfrm>
            <a:custGeom>
              <a:avLst/>
              <a:gdLst/>
              <a:ahLst/>
              <a:cxnLst/>
              <a:rect l="0" t="0" r="0" b="0"/>
              <a:pathLst>
                <a:path w="1961819" h="100126">
                  <a:moveTo>
                    <a:pt x="0" y="0"/>
                  </a:moveTo>
                  <a:lnTo>
                    <a:pt x="1961819" y="0"/>
                  </a:lnTo>
                  <a:lnTo>
                    <a:pt x="1921941" y="100126"/>
                  </a:lnTo>
                  <a:lnTo>
                    <a:pt x="39877" y="100126"/>
                  </a:ln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26" name="Shadow"/>
            <p:cNvSpPr/>
            <p:nvPr/>
          </p:nvSpPr>
          <p:spPr>
            <a:xfrm>
              <a:off x="4859129" y="6126009"/>
              <a:ext cx="3593465" cy="100114"/>
            </a:xfrm>
            <a:custGeom>
              <a:avLst/>
              <a:gdLst/>
              <a:ahLst/>
              <a:cxnLst/>
              <a:rect l="0" t="0" r="0" b="0"/>
              <a:pathLst>
                <a:path w="3593465" h="100114">
                  <a:moveTo>
                    <a:pt x="0" y="0"/>
                  </a:moveTo>
                  <a:lnTo>
                    <a:pt x="3593465" y="0"/>
                  </a:lnTo>
                  <a:lnTo>
                    <a:pt x="3553612" y="100114"/>
                  </a:lnTo>
                  <a:lnTo>
                    <a:pt x="39877" y="100114"/>
                  </a:ln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27" name="Fill"/>
            <p:cNvSpPr/>
            <p:nvPr/>
          </p:nvSpPr>
          <p:spPr>
            <a:xfrm>
              <a:off x="3863704" y="5320196"/>
              <a:ext cx="826059" cy="380518"/>
            </a:xfrm>
            <a:custGeom>
              <a:avLst/>
              <a:gdLst/>
              <a:ahLst/>
              <a:cxnLst/>
              <a:rect l="0" t="0" r="0" b="0"/>
              <a:pathLst>
                <a:path w="826058" h="380517">
                  <a:moveTo>
                    <a:pt x="826058" y="380517"/>
                  </a:moveTo>
                  <a:lnTo>
                    <a:pt x="674509" y="0"/>
                  </a:lnTo>
                  <a:lnTo>
                    <a:pt x="190258" y="0"/>
                  </a:lnTo>
                  <a:cubicBezTo>
                    <a:pt x="85166" y="0"/>
                    <a:pt x="0" y="85178"/>
                    <a:pt x="0" y="190258"/>
                  </a:cubicBezTo>
                  <a:cubicBezTo>
                    <a:pt x="0" y="295325"/>
                    <a:pt x="85166" y="380504"/>
                    <a:pt x="190258" y="380504"/>
                  </a:cubicBezTo>
                  <a:lnTo>
                    <a:pt x="190258" y="380517"/>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8" name="Shadow"/>
            <p:cNvSpPr/>
            <p:nvPr/>
          </p:nvSpPr>
          <p:spPr>
            <a:xfrm>
              <a:off x="3886545" y="5600925"/>
              <a:ext cx="803212" cy="99783"/>
            </a:xfrm>
            <a:custGeom>
              <a:avLst/>
              <a:gdLst/>
              <a:ahLst/>
              <a:cxnLst/>
              <a:rect l="0" t="0" r="0" b="0"/>
              <a:pathLst>
                <a:path w="803211" h="99783">
                  <a:moveTo>
                    <a:pt x="167411" y="99771"/>
                  </a:moveTo>
                  <a:lnTo>
                    <a:pt x="167411" y="99783"/>
                  </a:lnTo>
                  <a:lnTo>
                    <a:pt x="803211" y="99783"/>
                  </a:lnTo>
                  <a:lnTo>
                    <a:pt x="763485" y="0"/>
                  </a:lnTo>
                  <a:lnTo>
                    <a:pt x="0" y="0"/>
                  </a:lnTo>
                  <a:cubicBezTo>
                    <a:pt x="32194" y="59423"/>
                    <a:pt x="95084" y="99771"/>
                    <a:pt x="167411" y="99771"/>
                  </a:cubicBez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29" name="Fill"/>
            <p:cNvSpPr/>
            <p:nvPr/>
          </p:nvSpPr>
          <p:spPr>
            <a:xfrm>
              <a:off x="5568965" y="8459590"/>
              <a:ext cx="567804" cy="567805"/>
            </a:xfrm>
            <a:custGeom>
              <a:avLst/>
              <a:gdLst/>
              <a:ahLst/>
              <a:cxnLst/>
              <a:rect l="0" t="0" r="0" b="0"/>
              <a:pathLst>
                <a:path w="567804" h="567804">
                  <a:moveTo>
                    <a:pt x="0" y="283895"/>
                  </a:moveTo>
                  <a:cubicBezTo>
                    <a:pt x="0" y="127088"/>
                    <a:pt x="127088" y="0"/>
                    <a:pt x="283895" y="0"/>
                  </a:cubicBezTo>
                  <a:cubicBezTo>
                    <a:pt x="440702" y="0"/>
                    <a:pt x="567804" y="127088"/>
                    <a:pt x="567804" y="283895"/>
                  </a:cubicBezTo>
                  <a:cubicBezTo>
                    <a:pt x="567804" y="440728"/>
                    <a:pt x="440702" y="567804"/>
                    <a:pt x="283895" y="567804"/>
                  </a:cubicBezTo>
                  <a:cubicBezTo>
                    <a:pt x="127088" y="567804"/>
                    <a:pt x="0" y="440728"/>
                    <a:pt x="0" y="283895"/>
                  </a:cubicBez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30" name="Shadow"/>
            <p:cNvSpPr/>
            <p:nvPr/>
          </p:nvSpPr>
          <p:spPr>
            <a:xfrm>
              <a:off x="5712497" y="8603126"/>
              <a:ext cx="280720" cy="280746"/>
            </a:xfrm>
            <a:custGeom>
              <a:avLst/>
              <a:gdLst/>
              <a:ahLst/>
              <a:cxnLst/>
              <a:rect l="0" t="0" r="0" b="0"/>
              <a:pathLst>
                <a:path w="280720" h="280746">
                  <a:moveTo>
                    <a:pt x="0" y="140360"/>
                  </a:moveTo>
                  <a:cubicBezTo>
                    <a:pt x="0" y="62839"/>
                    <a:pt x="62826" y="0"/>
                    <a:pt x="140360" y="0"/>
                  </a:cubicBezTo>
                  <a:cubicBezTo>
                    <a:pt x="217881" y="0"/>
                    <a:pt x="280720" y="62839"/>
                    <a:pt x="280720" y="140360"/>
                  </a:cubicBezTo>
                  <a:cubicBezTo>
                    <a:pt x="280720" y="217893"/>
                    <a:pt x="217881" y="280746"/>
                    <a:pt x="140360" y="280746"/>
                  </a:cubicBezTo>
                  <a:cubicBezTo>
                    <a:pt x="62826" y="280746"/>
                    <a:pt x="0" y="217893"/>
                    <a:pt x="0" y="140360"/>
                  </a:cubicBez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31" name="Fill"/>
            <p:cNvSpPr/>
            <p:nvPr/>
          </p:nvSpPr>
          <p:spPr>
            <a:xfrm>
              <a:off x="7174994" y="8459590"/>
              <a:ext cx="567805" cy="567805"/>
            </a:xfrm>
            <a:custGeom>
              <a:avLst/>
              <a:gdLst/>
              <a:ahLst/>
              <a:cxnLst/>
              <a:rect l="0" t="0" r="0" b="0"/>
              <a:pathLst>
                <a:path w="567804" h="567804">
                  <a:moveTo>
                    <a:pt x="0" y="283895"/>
                  </a:moveTo>
                  <a:cubicBezTo>
                    <a:pt x="0" y="127088"/>
                    <a:pt x="127114" y="0"/>
                    <a:pt x="283895" y="0"/>
                  </a:cubicBezTo>
                  <a:cubicBezTo>
                    <a:pt x="440702" y="0"/>
                    <a:pt x="567804" y="127088"/>
                    <a:pt x="567804" y="283895"/>
                  </a:cubicBezTo>
                  <a:cubicBezTo>
                    <a:pt x="567804" y="440728"/>
                    <a:pt x="440702" y="567804"/>
                    <a:pt x="283895" y="567804"/>
                  </a:cubicBezTo>
                  <a:cubicBezTo>
                    <a:pt x="127114" y="567804"/>
                    <a:pt x="0" y="440728"/>
                    <a:pt x="0" y="283895"/>
                  </a:cubicBez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32" name="Shadow"/>
            <p:cNvSpPr/>
            <p:nvPr/>
          </p:nvSpPr>
          <p:spPr>
            <a:xfrm>
              <a:off x="7318526" y="8603126"/>
              <a:ext cx="280746" cy="280746"/>
            </a:xfrm>
            <a:custGeom>
              <a:avLst/>
              <a:gdLst/>
              <a:ahLst/>
              <a:cxnLst/>
              <a:rect l="0" t="0" r="0" b="0"/>
              <a:pathLst>
                <a:path w="280746" h="280746">
                  <a:moveTo>
                    <a:pt x="0" y="140360"/>
                  </a:moveTo>
                  <a:cubicBezTo>
                    <a:pt x="0" y="62839"/>
                    <a:pt x="62839" y="0"/>
                    <a:pt x="140360" y="0"/>
                  </a:cubicBezTo>
                  <a:cubicBezTo>
                    <a:pt x="217906" y="0"/>
                    <a:pt x="280746" y="62839"/>
                    <a:pt x="280746" y="140360"/>
                  </a:cubicBezTo>
                  <a:cubicBezTo>
                    <a:pt x="280746" y="217893"/>
                    <a:pt x="217906" y="280746"/>
                    <a:pt x="140360" y="280746"/>
                  </a:cubicBezTo>
                  <a:cubicBezTo>
                    <a:pt x="62839" y="280746"/>
                    <a:pt x="0" y="217893"/>
                    <a:pt x="0" y="140360"/>
                  </a:cubicBez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33" name="Circle"/>
            <p:cNvSpPr/>
            <p:nvPr/>
          </p:nvSpPr>
          <p:spPr>
            <a:xfrm>
              <a:off x="5568952" y="8459603"/>
              <a:ext cx="567817" cy="567792"/>
            </a:xfrm>
            <a:custGeom>
              <a:avLst/>
              <a:gdLst/>
              <a:ahLst/>
              <a:cxnLst/>
              <a:rect l="0" t="0" r="0" b="0"/>
              <a:pathLst>
                <a:path w="567816" h="567791">
                  <a:moveTo>
                    <a:pt x="0" y="283895"/>
                  </a:moveTo>
                  <a:cubicBezTo>
                    <a:pt x="0" y="127088"/>
                    <a:pt x="127126" y="0"/>
                    <a:pt x="283895" y="0"/>
                  </a:cubicBezTo>
                  <a:cubicBezTo>
                    <a:pt x="440715" y="0"/>
                    <a:pt x="567816" y="127088"/>
                    <a:pt x="567816" y="283895"/>
                  </a:cubicBezTo>
                  <a:cubicBezTo>
                    <a:pt x="567816" y="440702"/>
                    <a:pt x="440715" y="567791"/>
                    <a:pt x="283895" y="567791"/>
                  </a:cubicBezTo>
                  <a:cubicBezTo>
                    <a:pt x="127126" y="567791"/>
                    <a:pt x="0" y="440702"/>
                    <a:pt x="0" y="28389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Circle"/>
            <p:cNvSpPr/>
            <p:nvPr/>
          </p:nvSpPr>
          <p:spPr>
            <a:xfrm>
              <a:off x="7174994" y="8459603"/>
              <a:ext cx="567805" cy="567792"/>
            </a:xfrm>
            <a:custGeom>
              <a:avLst/>
              <a:gdLst/>
              <a:ahLst/>
              <a:cxnLst/>
              <a:rect l="0" t="0" r="0" b="0"/>
              <a:pathLst>
                <a:path w="567804" h="567791">
                  <a:moveTo>
                    <a:pt x="0" y="283895"/>
                  </a:moveTo>
                  <a:cubicBezTo>
                    <a:pt x="0" y="127088"/>
                    <a:pt x="127088" y="0"/>
                    <a:pt x="283895" y="0"/>
                  </a:cubicBezTo>
                  <a:cubicBezTo>
                    <a:pt x="440728" y="0"/>
                    <a:pt x="567804" y="127088"/>
                    <a:pt x="567804" y="283895"/>
                  </a:cubicBezTo>
                  <a:cubicBezTo>
                    <a:pt x="567804" y="440702"/>
                    <a:pt x="440728" y="567791"/>
                    <a:pt x="283895" y="567791"/>
                  </a:cubicBezTo>
                  <a:cubicBezTo>
                    <a:pt x="127088" y="567791"/>
                    <a:pt x="0" y="440702"/>
                    <a:pt x="0" y="28389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Line"/>
            <p:cNvSpPr/>
            <p:nvPr/>
          </p:nvSpPr>
          <p:spPr>
            <a:xfrm>
              <a:off x="6136769" y="8743499"/>
              <a:ext cx="10382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a:off x="5714858" y="8274591"/>
              <a:ext cx="18820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4538220" y="5320195"/>
              <a:ext cx="1250315" cy="313940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flipV="1">
              <a:off x="7596909" y="5884679"/>
              <a:ext cx="951789" cy="238991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a:off x="5684187" y="6226121"/>
              <a:ext cx="376034" cy="170704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flipV="1">
              <a:off x="7251541" y="6226121"/>
              <a:ext cx="376022" cy="170704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Line"/>
            <p:cNvSpPr/>
            <p:nvPr/>
          </p:nvSpPr>
          <p:spPr>
            <a:xfrm>
              <a:off x="4763036" y="5884684"/>
              <a:ext cx="378566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Line"/>
            <p:cNvSpPr/>
            <p:nvPr/>
          </p:nvSpPr>
          <p:spPr>
            <a:xfrm>
              <a:off x="4899002" y="6226120"/>
              <a:ext cx="351374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5076070" y="6660407"/>
              <a:ext cx="315960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5185485" y="6945382"/>
              <a:ext cx="294078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5293930" y="7217701"/>
              <a:ext cx="272388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5407412" y="7502670"/>
              <a:ext cx="24969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578886" y="7933167"/>
              <a:ext cx="215397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a:off x="6655882" y="6226121"/>
              <a:ext cx="0" cy="170704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Stroke"/>
            <p:cNvSpPr/>
            <p:nvPr/>
          </p:nvSpPr>
          <p:spPr>
            <a:xfrm>
              <a:off x="3863698" y="5320197"/>
              <a:ext cx="826059" cy="380518"/>
            </a:xfrm>
            <a:custGeom>
              <a:avLst/>
              <a:gdLst/>
              <a:ahLst/>
              <a:cxnLst/>
              <a:rect l="0" t="0" r="0" b="0"/>
              <a:pathLst>
                <a:path w="826058" h="380517">
                  <a:moveTo>
                    <a:pt x="190258" y="0"/>
                  </a:moveTo>
                  <a:cubicBezTo>
                    <a:pt x="85178" y="0"/>
                    <a:pt x="0" y="85217"/>
                    <a:pt x="0" y="190246"/>
                  </a:cubicBezTo>
                  <a:cubicBezTo>
                    <a:pt x="0" y="295325"/>
                    <a:pt x="85178" y="380517"/>
                    <a:pt x="190258" y="380517"/>
                  </a:cubicBezTo>
                  <a:lnTo>
                    <a:pt x="826058" y="380517"/>
                  </a:lnTo>
                  <a:lnTo>
                    <a:pt x="674522" y="0"/>
                  </a:lnTo>
                  <a:lnTo>
                    <a:pt x="190258"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Point"/>
            <p:cNvSpPr/>
            <p:nvPr/>
          </p:nvSpPr>
          <p:spPr>
            <a:xfrm>
              <a:off x="5806423" y="8697089"/>
              <a:ext cx="92863" cy="92825"/>
            </a:xfrm>
            <a:custGeom>
              <a:avLst/>
              <a:gdLst/>
              <a:ahLst/>
              <a:cxnLst/>
              <a:rect l="0" t="0" r="0" b="0"/>
              <a:pathLst>
                <a:path w="92862" h="92824">
                  <a:moveTo>
                    <a:pt x="46431" y="0"/>
                  </a:moveTo>
                  <a:cubicBezTo>
                    <a:pt x="72212" y="0"/>
                    <a:pt x="92862" y="20777"/>
                    <a:pt x="92862" y="46405"/>
                  </a:cubicBezTo>
                  <a:cubicBezTo>
                    <a:pt x="92862" y="72110"/>
                    <a:pt x="72212" y="92824"/>
                    <a:pt x="46431" y="92824"/>
                  </a:cubicBezTo>
                  <a:cubicBezTo>
                    <a:pt x="20866" y="92824"/>
                    <a:pt x="0" y="72110"/>
                    <a:pt x="0" y="46405"/>
                  </a:cubicBezTo>
                  <a:cubicBezTo>
                    <a:pt x="0" y="20777"/>
                    <a:pt x="20866" y="0"/>
                    <a:pt x="46431"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7412453" y="8697089"/>
              <a:ext cx="92887" cy="92825"/>
            </a:xfrm>
            <a:custGeom>
              <a:avLst/>
              <a:gdLst/>
              <a:ahLst/>
              <a:cxnLst/>
              <a:rect l="0" t="0" r="0" b="0"/>
              <a:pathLst>
                <a:path w="92887" h="92824">
                  <a:moveTo>
                    <a:pt x="46431" y="0"/>
                  </a:moveTo>
                  <a:cubicBezTo>
                    <a:pt x="72224" y="0"/>
                    <a:pt x="92887" y="20777"/>
                    <a:pt x="92887" y="46405"/>
                  </a:cubicBezTo>
                  <a:cubicBezTo>
                    <a:pt x="92887" y="72110"/>
                    <a:pt x="72224" y="92824"/>
                    <a:pt x="46431" y="92824"/>
                  </a:cubicBezTo>
                  <a:cubicBezTo>
                    <a:pt x="20866" y="92824"/>
                    <a:pt x="0" y="72110"/>
                    <a:pt x="0" y="46405"/>
                  </a:cubicBezTo>
                  <a:cubicBezTo>
                    <a:pt x="0" y="20777"/>
                    <a:pt x="20866" y="0"/>
                    <a:pt x="46431"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5" name="Arrow"/>
          <p:cNvGrpSpPr/>
          <p:nvPr/>
        </p:nvGrpSpPr>
        <p:grpSpPr>
          <a:xfrm>
            <a:off x="6389842" y="4430588"/>
            <a:ext cx="532156" cy="1225323"/>
            <a:chOff x="6389842" y="4430588"/>
            <a:chExt cx="532156" cy="1225323"/>
          </a:xfrm>
        </p:grpSpPr>
        <p:sp>
          <p:nvSpPr>
            <p:cNvPr id="52" name="Fill"/>
            <p:cNvSpPr/>
            <p:nvPr/>
          </p:nvSpPr>
          <p:spPr>
            <a:xfrm>
              <a:off x="6389842" y="4885681"/>
              <a:ext cx="532156" cy="770230"/>
            </a:xfrm>
            <a:custGeom>
              <a:avLst/>
              <a:gdLst/>
              <a:ahLst/>
              <a:cxnLst/>
              <a:rect l="0" t="0" r="0" b="0"/>
              <a:pathLst>
                <a:path w="532155" h="770229">
                  <a:moveTo>
                    <a:pt x="266039" y="770229"/>
                  </a:moveTo>
                  <a:lnTo>
                    <a:pt x="532155" y="76"/>
                  </a:lnTo>
                  <a:lnTo>
                    <a:pt x="0"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3" name="Shadow"/>
            <p:cNvSpPr/>
            <p:nvPr/>
          </p:nvSpPr>
          <p:spPr>
            <a:xfrm>
              <a:off x="6655869" y="4885719"/>
              <a:ext cx="266129" cy="770192"/>
            </a:xfrm>
            <a:custGeom>
              <a:avLst/>
              <a:gdLst/>
              <a:ahLst/>
              <a:cxnLst/>
              <a:rect l="0" t="0" r="0" b="0"/>
              <a:pathLst>
                <a:path w="266128" h="770191">
                  <a:moveTo>
                    <a:pt x="0" y="0"/>
                  </a:moveTo>
                  <a:lnTo>
                    <a:pt x="0" y="770140"/>
                  </a:lnTo>
                  <a:lnTo>
                    <a:pt x="12" y="770191"/>
                  </a:lnTo>
                  <a:lnTo>
                    <a:pt x="266128" y="38"/>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4" name="Triangle"/>
            <p:cNvSpPr/>
            <p:nvPr/>
          </p:nvSpPr>
          <p:spPr>
            <a:xfrm>
              <a:off x="6389842" y="4885681"/>
              <a:ext cx="532156" cy="770230"/>
            </a:xfrm>
            <a:custGeom>
              <a:avLst/>
              <a:gdLst/>
              <a:ahLst/>
              <a:cxnLst/>
              <a:rect l="0" t="0" r="0" b="0"/>
              <a:pathLst>
                <a:path w="532155" h="770229">
                  <a:moveTo>
                    <a:pt x="266039" y="770229"/>
                  </a:moveTo>
                  <a:lnTo>
                    <a:pt x="532155" y="76"/>
                  </a:lnTo>
                  <a:lnTo>
                    <a:pt x="0" y="0"/>
                  </a:lnTo>
                  <a:lnTo>
                    <a:pt x="266039" y="770229"/>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6655856" y="4430588"/>
              <a:ext cx="26" cy="4551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Shining"/>
          <p:cNvGrpSpPr/>
          <p:nvPr/>
        </p:nvGrpSpPr>
        <p:grpSpPr>
          <a:xfrm>
            <a:off x="6148726" y="5273854"/>
            <a:ext cx="1080613" cy="382106"/>
            <a:chOff x="6148726" y="5273854"/>
            <a:chExt cx="1080613" cy="382106"/>
          </a:xfrm>
        </p:grpSpPr>
        <p:sp>
          <p:nvSpPr>
            <p:cNvPr id="56" name="Line"/>
            <p:cNvSpPr/>
            <p:nvPr/>
          </p:nvSpPr>
          <p:spPr>
            <a:xfrm>
              <a:off x="6148726" y="5655909"/>
              <a:ext cx="194679" cy="38"/>
            </a:xfrm>
            <a:prstGeom prst="line">
              <a:avLst/>
            </a:prstGeom>
            <a:noFill/>
            <a:ln w="76200" cap="rnd" cmpd="sng">
              <a:solidFill>
                <a:schemeClr val="accent1">
                  <a:lumMod val="60000"/>
                  <a:lumOff val="40000"/>
                </a:schemeClr>
              </a:solidFill>
              <a:prstDash val="solid"/>
              <a:round/>
            </a:ln>
          </p:spPr>
          <p:txBody>
            <a:bodyPr anchor="ctr">
              <a:spAutoFit/>
            </a:bodyPr>
            <a:lstStyle/>
            <a:p>
              <a:pPr algn="ctr"/>
              <a:endParaRPr lang="en-US" dirty="0"/>
            </a:p>
          </p:txBody>
        </p:sp>
        <p:sp>
          <p:nvSpPr>
            <p:cNvPr id="57" name="Line"/>
            <p:cNvSpPr/>
            <p:nvPr/>
          </p:nvSpPr>
          <p:spPr>
            <a:xfrm>
              <a:off x="7034673" y="5655947"/>
              <a:ext cx="194666" cy="13"/>
            </a:xfrm>
            <a:prstGeom prst="line">
              <a:avLst/>
            </a:prstGeom>
            <a:noFill/>
            <a:ln w="76200" cap="rnd" cmpd="sng">
              <a:solidFill>
                <a:schemeClr val="accent1">
                  <a:lumMod val="60000"/>
                  <a:lumOff val="40000"/>
                </a:schemeClr>
              </a:solidFill>
              <a:prstDash val="solid"/>
              <a:round/>
            </a:ln>
          </p:spPr>
          <p:txBody>
            <a:bodyPr anchor="ctr">
              <a:spAutoFit/>
            </a:bodyPr>
            <a:lstStyle/>
            <a:p>
              <a:pPr algn="ctr"/>
              <a:endParaRPr lang="en-US" dirty="0"/>
            </a:p>
          </p:txBody>
        </p:sp>
        <p:sp>
          <p:nvSpPr>
            <p:cNvPr id="58" name="Line"/>
            <p:cNvSpPr/>
            <p:nvPr/>
          </p:nvSpPr>
          <p:spPr>
            <a:xfrm flipV="1">
              <a:off x="6933421" y="5273854"/>
              <a:ext cx="137681" cy="137681"/>
            </a:xfrm>
            <a:prstGeom prst="line">
              <a:avLst/>
            </a:prstGeom>
            <a:noFill/>
            <a:ln w="76200" cap="rnd" cmpd="sng">
              <a:solidFill>
                <a:schemeClr val="accent1">
                  <a:lumMod val="60000"/>
                  <a:lumOff val="40000"/>
                </a:schemeClr>
              </a:solidFill>
              <a:prstDash val="solid"/>
              <a:round/>
            </a:ln>
          </p:spPr>
          <p:txBody>
            <a:bodyPr anchor="ctr">
              <a:spAutoFit/>
            </a:bodyPr>
            <a:lstStyle/>
            <a:p>
              <a:pPr algn="ctr"/>
              <a:endParaRPr lang="en-US" dirty="0"/>
            </a:p>
          </p:txBody>
        </p:sp>
        <p:sp>
          <p:nvSpPr>
            <p:cNvPr id="59" name="Line"/>
            <p:cNvSpPr/>
            <p:nvPr/>
          </p:nvSpPr>
          <p:spPr>
            <a:xfrm>
              <a:off x="6240660" y="5273854"/>
              <a:ext cx="137694" cy="137681"/>
            </a:xfrm>
            <a:prstGeom prst="line">
              <a:avLst/>
            </a:prstGeom>
            <a:noFill/>
            <a:ln w="76200" cap="rnd" cmpd="sng">
              <a:solidFill>
                <a:schemeClr val="accent1">
                  <a:lumMod val="60000"/>
                  <a:lumOff val="40000"/>
                </a:schemeClr>
              </a:solidFill>
              <a:prstDash val="solid"/>
              <a:round/>
            </a:ln>
          </p:spPr>
          <p:txBody>
            <a:bodyPr anchor="ctr">
              <a:spAutoFit/>
            </a:bodyPr>
            <a:lstStyle/>
            <a:p>
              <a:pPr algn="ctr"/>
              <a:endParaRPr lang="en-US" dirty="0"/>
            </a:p>
          </p:txBody>
        </p:sp>
      </p:grpSp>
      <p:grpSp>
        <p:nvGrpSpPr>
          <p:cNvPr id="3" name="Globe"/>
          <p:cNvGrpSpPr/>
          <p:nvPr/>
        </p:nvGrpSpPr>
        <p:grpSpPr>
          <a:xfrm>
            <a:off x="6917385" y="7412089"/>
            <a:ext cx="2656853" cy="2656942"/>
            <a:chOff x="6917385" y="7412089"/>
            <a:chExt cx="2656853" cy="2656942"/>
          </a:xfrm>
        </p:grpSpPr>
        <p:sp>
          <p:nvSpPr>
            <p:cNvPr id="60" name="Fill"/>
            <p:cNvSpPr/>
            <p:nvPr/>
          </p:nvSpPr>
          <p:spPr>
            <a:xfrm>
              <a:off x="6917398" y="7412202"/>
              <a:ext cx="2656751" cy="2656751"/>
            </a:xfrm>
            <a:custGeom>
              <a:avLst/>
              <a:gdLst/>
              <a:ahLst/>
              <a:cxnLst/>
              <a:rect l="0" t="0" r="0" b="0"/>
              <a:pathLst>
                <a:path w="2656751" h="2656751">
                  <a:moveTo>
                    <a:pt x="0" y="1328356"/>
                  </a:moveTo>
                  <a:cubicBezTo>
                    <a:pt x="0" y="594728"/>
                    <a:pt x="594715" y="0"/>
                    <a:pt x="1328369" y="0"/>
                  </a:cubicBezTo>
                  <a:cubicBezTo>
                    <a:pt x="2061971" y="0"/>
                    <a:pt x="2656751" y="594728"/>
                    <a:pt x="2656751" y="1328356"/>
                  </a:cubicBezTo>
                  <a:cubicBezTo>
                    <a:pt x="2656751" y="2062035"/>
                    <a:pt x="2061971" y="2656751"/>
                    <a:pt x="1328369" y="2656751"/>
                  </a:cubicBezTo>
                  <a:cubicBezTo>
                    <a:pt x="594715" y="2656751"/>
                    <a:pt x="0" y="2062035"/>
                    <a:pt x="0" y="1328356"/>
                  </a:cubicBezTo>
                  <a:close/>
                </a:path>
              </a:pathLst>
            </a:custGeom>
            <a:solidFill>
              <a:srgbClr val="3899E8">
                <a:alpha val="100000"/>
              </a:srgbClr>
            </a:solidFill>
            <a:ln w="12700" cap="flat" cmpd="sng">
              <a:noFill/>
              <a:prstDash val="solid"/>
              <a:miter lim="800000"/>
            </a:ln>
          </p:spPr>
          <p:txBody>
            <a:bodyPr anchor="ctr">
              <a:spAutoFit/>
            </a:bodyPr>
            <a:lstStyle/>
            <a:p>
              <a:pPr algn="ctr"/>
              <a:endParaRPr lang="en-US" dirty="0"/>
            </a:p>
          </p:txBody>
        </p:sp>
        <p:sp>
          <p:nvSpPr>
            <p:cNvPr id="61" name="Continents"/>
            <p:cNvSpPr/>
            <p:nvPr/>
          </p:nvSpPr>
          <p:spPr>
            <a:xfrm>
              <a:off x="6980369" y="7429859"/>
              <a:ext cx="2588692" cy="2501164"/>
            </a:xfrm>
            <a:custGeom>
              <a:avLst/>
              <a:gdLst/>
              <a:ahLst/>
              <a:cxnLst/>
              <a:rect l="0" t="0" r="0" b="0"/>
              <a:pathLst>
                <a:path w="2588691" h="2501163">
                  <a:moveTo>
                    <a:pt x="2257539" y="1302765"/>
                  </a:moveTo>
                  <a:cubicBezTo>
                    <a:pt x="2263787" y="1311605"/>
                    <a:pt x="2270353" y="1321854"/>
                    <a:pt x="2268105" y="1332496"/>
                  </a:cubicBezTo>
                  <a:cubicBezTo>
                    <a:pt x="2266200" y="1341373"/>
                    <a:pt x="2261476" y="1345780"/>
                    <a:pt x="2262911" y="1354747"/>
                  </a:cubicBezTo>
                  <a:cubicBezTo>
                    <a:pt x="2277351" y="1348155"/>
                    <a:pt x="2287651" y="1333309"/>
                    <a:pt x="2288844" y="1317510"/>
                  </a:cubicBezTo>
                  <a:cubicBezTo>
                    <a:pt x="2289479" y="1308950"/>
                    <a:pt x="2290051" y="1297089"/>
                    <a:pt x="2298585" y="1296098"/>
                  </a:cubicBezTo>
                  <a:cubicBezTo>
                    <a:pt x="2301493" y="1313776"/>
                    <a:pt x="2309660" y="1330553"/>
                    <a:pt x="2321775" y="1343774"/>
                  </a:cubicBezTo>
                  <a:cubicBezTo>
                    <a:pt x="2324950" y="1347228"/>
                    <a:pt x="2328430" y="1350606"/>
                    <a:pt x="2330145" y="1354899"/>
                  </a:cubicBezTo>
                  <a:cubicBezTo>
                    <a:pt x="2331783" y="1359001"/>
                    <a:pt x="2331669" y="1363560"/>
                    <a:pt x="2332380" y="1367904"/>
                  </a:cubicBezTo>
                  <a:cubicBezTo>
                    <a:pt x="2333840" y="1376972"/>
                    <a:pt x="2338832" y="1385023"/>
                    <a:pt x="2342616" y="1393405"/>
                  </a:cubicBezTo>
                  <a:cubicBezTo>
                    <a:pt x="2356789" y="1424686"/>
                    <a:pt x="2354211" y="1460614"/>
                    <a:pt x="2351341" y="1494840"/>
                  </a:cubicBezTo>
                  <a:cubicBezTo>
                    <a:pt x="2356713" y="1493977"/>
                    <a:pt x="2361641" y="1490713"/>
                    <a:pt x="2364486" y="1486014"/>
                  </a:cubicBezTo>
                  <a:cubicBezTo>
                    <a:pt x="2362174" y="1496161"/>
                    <a:pt x="2375065" y="1501927"/>
                    <a:pt x="2382786" y="1508848"/>
                  </a:cubicBezTo>
                  <a:cubicBezTo>
                    <a:pt x="2402319" y="1526413"/>
                    <a:pt x="2393124" y="1565465"/>
                    <a:pt x="2416378" y="1577682"/>
                  </a:cubicBezTo>
                  <a:cubicBezTo>
                    <a:pt x="2422156" y="1580718"/>
                    <a:pt x="2428849" y="1581251"/>
                    <a:pt x="2435377" y="1581581"/>
                  </a:cubicBezTo>
                  <a:cubicBezTo>
                    <a:pt x="2439631" y="1581810"/>
                    <a:pt x="2444013" y="1581899"/>
                    <a:pt x="2447836" y="1580032"/>
                  </a:cubicBezTo>
                  <a:cubicBezTo>
                    <a:pt x="2451557" y="1578089"/>
                    <a:pt x="2454351" y="1573568"/>
                    <a:pt x="2452814" y="1569643"/>
                  </a:cubicBezTo>
                  <a:cubicBezTo>
                    <a:pt x="2450376" y="1563471"/>
                    <a:pt x="2441092" y="1564525"/>
                    <a:pt x="2435860" y="1560398"/>
                  </a:cubicBezTo>
                  <a:cubicBezTo>
                    <a:pt x="2427782" y="1554137"/>
                    <a:pt x="2433624" y="1541525"/>
                    <a:pt x="2435263" y="1531353"/>
                  </a:cubicBezTo>
                  <a:cubicBezTo>
                    <a:pt x="2438450" y="1512493"/>
                    <a:pt x="2420188" y="1493265"/>
                    <a:pt x="2401176" y="1495386"/>
                  </a:cubicBezTo>
                  <a:cubicBezTo>
                    <a:pt x="2403017" y="1491919"/>
                    <a:pt x="2401214" y="1487081"/>
                    <a:pt x="2397569" y="1485722"/>
                  </a:cubicBezTo>
                  <a:cubicBezTo>
                    <a:pt x="2393911" y="1484388"/>
                    <a:pt x="2389339" y="1486865"/>
                    <a:pt x="2388514" y="1490687"/>
                  </a:cubicBezTo>
                  <a:cubicBezTo>
                    <a:pt x="2385898" y="1478648"/>
                    <a:pt x="2383243" y="1466735"/>
                    <a:pt x="2380576" y="1454721"/>
                  </a:cubicBezTo>
                  <a:cubicBezTo>
                    <a:pt x="2375458" y="1457629"/>
                    <a:pt x="2370328" y="1460512"/>
                    <a:pt x="2365159" y="1463382"/>
                  </a:cubicBezTo>
                  <a:cubicBezTo>
                    <a:pt x="2357361" y="1427632"/>
                    <a:pt x="2354935" y="1390700"/>
                    <a:pt x="2358085" y="1354264"/>
                  </a:cubicBezTo>
                  <a:cubicBezTo>
                    <a:pt x="2358364" y="1351394"/>
                    <a:pt x="2358821" y="1348155"/>
                    <a:pt x="2361107" y="1346441"/>
                  </a:cubicBezTo>
                  <a:cubicBezTo>
                    <a:pt x="2365336" y="1343317"/>
                    <a:pt x="2371204" y="1348066"/>
                    <a:pt x="2372956" y="1352994"/>
                  </a:cubicBezTo>
                  <a:cubicBezTo>
                    <a:pt x="2374760" y="1357947"/>
                    <a:pt x="2375027" y="1363776"/>
                    <a:pt x="2378964" y="1367320"/>
                  </a:cubicBezTo>
                  <a:cubicBezTo>
                    <a:pt x="2382481" y="1362722"/>
                    <a:pt x="2389225" y="1360932"/>
                    <a:pt x="2394534" y="1363281"/>
                  </a:cubicBezTo>
                  <a:cubicBezTo>
                    <a:pt x="2399855" y="1365529"/>
                    <a:pt x="2403284" y="1371638"/>
                    <a:pt x="2402370" y="1377327"/>
                  </a:cubicBezTo>
                  <a:cubicBezTo>
                    <a:pt x="2407615" y="1374051"/>
                    <a:pt x="2412809" y="1370761"/>
                    <a:pt x="2418029" y="1367485"/>
                  </a:cubicBezTo>
                  <a:cubicBezTo>
                    <a:pt x="2416467" y="1376946"/>
                    <a:pt x="2429344" y="1385023"/>
                    <a:pt x="2437206" y="1379562"/>
                  </a:cubicBezTo>
                  <a:cubicBezTo>
                    <a:pt x="2438920" y="1390459"/>
                    <a:pt x="2440622" y="1401317"/>
                    <a:pt x="2442375" y="1412252"/>
                  </a:cubicBezTo>
                  <a:cubicBezTo>
                    <a:pt x="2448115" y="1414195"/>
                    <a:pt x="2454173" y="1409268"/>
                    <a:pt x="2456116" y="1403565"/>
                  </a:cubicBezTo>
                  <a:cubicBezTo>
                    <a:pt x="2458059" y="1397863"/>
                    <a:pt x="2457221" y="1391665"/>
                    <a:pt x="2457221" y="1385620"/>
                  </a:cubicBezTo>
                  <a:cubicBezTo>
                    <a:pt x="2457437" y="1370025"/>
                    <a:pt x="2463761" y="1355267"/>
                    <a:pt x="2468486" y="1340345"/>
                  </a:cubicBezTo>
                  <a:cubicBezTo>
                    <a:pt x="2475331" y="1318818"/>
                    <a:pt x="2480691" y="1294434"/>
                    <a:pt x="2475369" y="1271955"/>
                  </a:cubicBezTo>
                  <a:cubicBezTo>
                    <a:pt x="2473286" y="1263129"/>
                    <a:pt x="2468943" y="1254874"/>
                    <a:pt x="2467927" y="1245831"/>
                  </a:cubicBezTo>
                  <a:cubicBezTo>
                    <a:pt x="2467241" y="1239723"/>
                    <a:pt x="2462428" y="1235862"/>
                    <a:pt x="2457881" y="1231684"/>
                  </a:cubicBezTo>
                  <a:cubicBezTo>
                    <a:pt x="2456726" y="1230591"/>
                    <a:pt x="2455468" y="1229563"/>
                    <a:pt x="2454643" y="1228216"/>
                  </a:cubicBezTo>
                  <a:cubicBezTo>
                    <a:pt x="2453297" y="1226070"/>
                    <a:pt x="2453208" y="1223403"/>
                    <a:pt x="2452331" y="1220977"/>
                  </a:cubicBezTo>
                  <a:cubicBezTo>
                    <a:pt x="2450706" y="1216431"/>
                    <a:pt x="2446566" y="1213142"/>
                    <a:pt x="2442095" y="1211351"/>
                  </a:cubicBezTo>
                  <a:cubicBezTo>
                    <a:pt x="2437574" y="1209624"/>
                    <a:pt x="2432710" y="1209116"/>
                    <a:pt x="2427897" y="1208519"/>
                  </a:cubicBezTo>
                  <a:cubicBezTo>
                    <a:pt x="2423083" y="1207871"/>
                    <a:pt x="2418207" y="1207122"/>
                    <a:pt x="2413914" y="1204836"/>
                  </a:cubicBezTo>
                  <a:cubicBezTo>
                    <a:pt x="2412034" y="1203833"/>
                    <a:pt x="2410167" y="1202474"/>
                    <a:pt x="2409431" y="1200454"/>
                  </a:cubicBezTo>
                  <a:cubicBezTo>
                    <a:pt x="2408872" y="1199032"/>
                    <a:pt x="2408872" y="1197457"/>
                    <a:pt x="2408707" y="1195920"/>
                  </a:cubicBezTo>
                  <a:cubicBezTo>
                    <a:pt x="2407564" y="1186878"/>
                    <a:pt x="2398839" y="1180579"/>
                    <a:pt x="2396058" y="1171930"/>
                  </a:cubicBezTo>
                  <a:cubicBezTo>
                    <a:pt x="2390495" y="1154823"/>
                    <a:pt x="2395664" y="1137323"/>
                    <a:pt x="2394686" y="1119403"/>
                  </a:cubicBezTo>
                  <a:cubicBezTo>
                    <a:pt x="2394445" y="1115288"/>
                    <a:pt x="2394216" y="1110919"/>
                    <a:pt x="2396083" y="1107249"/>
                  </a:cubicBezTo>
                  <a:cubicBezTo>
                    <a:pt x="2397302" y="1105001"/>
                    <a:pt x="2399169" y="1103147"/>
                    <a:pt x="2400642" y="1100988"/>
                  </a:cubicBezTo>
                  <a:cubicBezTo>
                    <a:pt x="2402027" y="1098829"/>
                    <a:pt x="2402992" y="1096035"/>
                    <a:pt x="2401900" y="1093723"/>
                  </a:cubicBezTo>
                  <a:cubicBezTo>
                    <a:pt x="2406497" y="1085735"/>
                    <a:pt x="2416314" y="1080223"/>
                    <a:pt x="2425179" y="1077683"/>
                  </a:cubicBezTo>
                  <a:cubicBezTo>
                    <a:pt x="2426627" y="1080300"/>
                    <a:pt x="2426512" y="1083513"/>
                    <a:pt x="2426131" y="1086485"/>
                  </a:cubicBezTo>
                  <a:cubicBezTo>
                    <a:pt x="2425738" y="1089418"/>
                    <a:pt x="2425166" y="1092479"/>
                    <a:pt x="2425801" y="1095375"/>
                  </a:cubicBezTo>
                  <a:cubicBezTo>
                    <a:pt x="2426512" y="1098308"/>
                    <a:pt x="2428925" y="1101140"/>
                    <a:pt x="2431961" y="1100988"/>
                  </a:cubicBezTo>
                  <a:cubicBezTo>
                    <a:pt x="2436304" y="1100874"/>
                    <a:pt x="2438273" y="1095260"/>
                    <a:pt x="2437904" y="1090917"/>
                  </a:cubicBezTo>
                  <a:cubicBezTo>
                    <a:pt x="2437206" y="1082852"/>
                    <a:pt x="2432786" y="1074813"/>
                    <a:pt x="2435034" y="1067079"/>
                  </a:cubicBezTo>
                  <a:cubicBezTo>
                    <a:pt x="2435847" y="1064145"/>
                    <a:pt x="2437612" y="1061516"/>
                    <a:pt x="2438603" y="1058671"/>
                  </a:cubicBezTo>
                  <a:cubicBezTo>
                    <a:pt x="2439301" y="1056754"/>
                    <a:pt x="2439568" y="1054722"/>
                    <a:pt x="2439911" y="1052715"/>
                  </a:cubicBezTo>
                  <a:cubicBezTo>
                    <a:pt x="2440914" y="1046670"/>
                    <a:pt x="2441854" y="1040574"/>
                    <a:pt x="2442844" y="1034529"/>
                  </a:cubicBezTo>
                  <a:cubicBezTo>
                    <a:pt x="2443594" y="1029779"/>
                    <a:pt x="2439885" y="1026845"/>
                    <a:pt x="2442375" y="1022794"/>
                  </a:cubicBezTo>
                  <a:cubicBezTo>
                    <a:pt x="2443289" y="1021308"/>
                    <a:pt x="2444699" y="1020140"/>
                    <a:pt x="2445512" y="1018641"/>
                  </a:cubicBezTo>
                  <a:cubicBezTo>
                    <a:pt x="2446972" y="1015822"/>
                    <a:pt x="2446502" y="1012253"/>
                    <a:pt x="2448280" y="1009700"/>
                  </a:cubicBezTo>
                  <a:cubicBezTo>
                    <a:pt x="2449436" y="1008049"/>
                    <a:pt x="2451265" y="1007186"/>
                    <a:pt x="2452535" y="1005725"/>
                  </a:cubicBezTo>
                  <a:cubicBezTo>
                    <a:pt x="2456332" y="1001382"/>
                    <a:pt x="2453944" y="994194"/>
                    <a:pt x="2456980" y="989279"/>
                  </a:cubicBezTo>
                  <a:cubicBezTo>
                    <a:pt x="2458199" y="987386"/>
                    <a:pt x="2460116" y="985977"/>
                    <a:pt x="2461361" y="984123"/>
                  </a:cubicBezTo>
                  <a:cubicBezTo>
                    <a:pt x="2463126" y="981456"/>
                    <a:pt x="2463317" y="978052"/>
                    <a:pt x="2463444" y="974839"/>
                  </a:cubicBezTo>
                  <a:cubicBezTo>
                    <a:pt x="2464155" y="956348"/>
                    <a:pt x="2464333" y="937767"/>
                    <a:pt x="2464092" y="919200"/>
                  </a:cubicBezTo>
                  <a:cubicBezTo>
                    <a:pt x="2464028" y="914704"/>
                    <a:pt x="2463546" y="909535"/>
                    <a:pt x="2459850" y="907059"/>
                  </a:cubicBezTo>
                  <a:cubicBezTo>
                    <a:pt x="2460383" y="898410"/>
                    <a:pt x="2459393" y="890828"/>
                    <a:pt x="2457462" y="882370"/>
                  </a:cubicBezTo>
                  <a:cubicBezTo>
                    <a:pt x="2456649" y="878852"/>
                    <a:pt x="2455456" y="875436"/>
                    <a:pt x="2454808" y="871842"/>
                  </a:cubicBezTo>
                  <a:cubicBezTo>
                    <a:pt x="2453513" y="864349"/>
                    <a:pt x="2454808" y="856437"/>
                    <a:pt x="2452484" y="849223"/>
                  </a:cubicBezTo>
                  <a:cubicBezTo>
                    <a:pt x="2449893" y="841324"/>
                    <a:pt x="2443289" y="835063"/>
                    <a:pt x="2441676" y="826871"/>
                  </a:cubicBezTo>
                  <a:cubicBezTo>
                    <a:pt x="2440914" y="822591"/>
                    <a:pt x="2441536" y="818172"/>
                    <a:pt x="2441143" y="813854"/>
                  </a:cubicBezTo>
                  <a:cubicBezTo>
                    <a:pt x="2440724" y="809523"/>
                    <a:pt x="2439225" y="805370"/>
                    <a:pt x="2437752" y="801268"/>
                  </a:cubicBezTo>
                  <a:cubicBezTo>
                    <a:pt x="2435034" y="793711"/>
                    <a:pt x="2432304" y="786117"/>
                    <a:pt x="2429560" y="778548"/>
                  </a:cubicBezTo>
                  <a:cubicBezTo>
                    <a:pt x="2429344" y="777925"/>
                    <a:pt x="2429090" y="777278"/>
                    <a:pt x="2428582" y="776820"/>
                  </a:cubicBezTo>
                  <a:cubicBezTo>
                    <a:pt x="2427046" y="775398"/>
                    <a:pt x="2424582" y="776935"/>
                    <a:pt x="2423579" y="778713"/>
                  </a:cubicBezTo>
                  <a:cubicBezTo>
                    <a:pt x="2422563" y="780529"/>
                    <a:pt x="2422067" y="782764"/>
                    <a:pt x="2420353" y="783907"/>
                  </a:cubicBezTo>
                  <a:cubicBezTo>
                    <a:pt x="2417038" y="786053"/>
                    <a:pt x="2412936" y="782091"/>
                    <a:pt x="2411920" y="778281"/>
                  </a:cubicBezTo>
                  <a:cubicBezTo>
                    <a:pt x="2410777" y="773849"/>
                    <a:pt x="2411437" y="769188"/>
                    <a:pt x="2411717" y="764603"/>
                  </a:cubicBezTo>
                  <a:cubicBezTo>
                    <a:pt x="2411971" y="759993"/>
                    <a:pt x="2411895" y="755167"/>
                    <a:pt x="2409482" y="751281"/>
                  </a:cubicBezTo>
                  <a:cubicBezTo>
                    <a:pt x="2407132" y="747356"/>
                    <a:pt x="2401773" y="744918"/>
                    <a:pt x="2397747" y="747153"/>
                  </a:cubicBezTo>
                  <a:cubicBezTo>
                    <a:pt x="2395512" y="748411"/>
                    <a:pt x="2392883" y="751001"/>
                    <a:pt x="2390940" y="749338"/>
                  </a:cubicBezTo>
                  <a:cubicBezTo>
                    <a:pt x="2390406" y="748880"/>
                    <a:pt x="2390140" y="748245"/>
                    <a:pt x="2389949" y="747598"/>
                  </a:cubicBezTo>
                  <a:cubicBezTo>
                    <a:pt x="2388730" y="741857"/>
                    <a:pt x="2396934" y="737869"/>
                    <a:pt x="2397125" y="732002"/>
                  </a:cubicBezTo>
                  <a:cubicBezTo>
                    <a:pt x="2397302" y="727202"/>
                    <a:pt x="2392057" y="724014"/>
                    <a:pt x="2387409" y="722858"/>
                  </a:cubicBezTo>
                  <a:cubicBezTo>
                    <a:pt x="2382723" y="721728"/>
                    <a:pt x="2377414" y="721182"/>
                    <a:pt x="2374277" y="717499"/>
                  </a:cubicBezTo>
                  <a:cubicBezTo>
                    <a:pt x="2372601" y="715556"/>
                    <a:pt x="2371813" y="713003"/>
                    <a:pt x="2370747" y="710730"/>
                  </a:cubicBezTo>
                  <a:cubicBezTo>
                    <a:pt x="2370175" y="709612"/>
                    <a:pt x="2369477" y="708456"/>
                    <a:pt x="2368499" y="707783"/>
                  </a:cubicBezTo>
                  <a:cubicBezTo>
                    <a:pt x="2367534" y="707224"/>
                    <a:pt x="2366403" y="707047"/>
                    <a:pt x="2365273" y="706856"/>
                  </a:cubicBezTo>
                  <a:cubicBezTo>
                    <a:pt x="2361031" y="706259"/>
                    <a:pt x="2356713" y="705599"/>
                    <a:pt x="2352484" y="704989"/>
                  </a:cubicBezTo>
                  <a:cubicBezTo>
                    <a:pt x="2350096" y="704659"/>
                    <a:pt x="2348814" y="701725"/>
                    <a:pt x="2347594" y="699706"/>
                  </a:cubicBezTo>
                  <a:cubicBezTo>
                    <a:pt x="2341524" y="689254"/>
                    <a:pt x="2335352" y="678522"/>
                    <a:pt x="2333116" y="666673"/>
                  </a:cubicBezTo>
                  <a:cubicBezTo>
                    <a:pt x="2330221" y="651065"/>
                    <a:pt x="2334399" y="634746"/>
                    <a:pt x="2331148" y="619226"/>
                  </a:cubicBezTo>
                  <a:cubicBezTo>
                    <a:pt x="2330678" y="616775"/>
                    <a:pt x="2329383" y="613917"/>
                    <a:pt x="2326906" y="613879"/>
                  </a:cubicBezTo>
                  <a:cubicBezTo>
                    <a:pt x="2325027" y="613829"/>
                    <a:pt x="2323591" y="615505"/>
                    <a:pt x="2322537" y="617080"/>
                  </a:cubicBezTo>
                  <a:cubicBezTo>
                    <a:pt x="2319604" y="621626"/>
                    <a:pt x="2317496" y="628256"/>
                    <a:pt x="2321433" y="631964"/>
                  </a:cubicBezTo>
                  <a:cubicBezTo>
                    <a:pt x="2317089" y="634047"/>
                    <a:pt x="2317013" y="640029"/>
                    <a:pt x="2317610" y="644728"/>
                  </a:cubicBezTo>
                  <a:cubicBezTo>
                    <a:pt x="2318270" y="649439"/>
                    <a:pt x="2318385" y="655370"/>
                    <a:pt x="2314206" y="657669"/>
                  </a:cubicBezTo>
                  <a:cubicBezTo>
                    <a:pt x="2310206" y="659866"/>
                    <a:pt x="2305329" y="656831"/>
                    <a:pt x="2302027" y="653605"/>
                  </a:cubicBezTo>
                  <a:cubicBezTo>
                    <a:pt x="2298750" y="650379"/>
                    <a:pt x="2295182" y="646455"/>
                    <a:pt x="2290597" y="646620"/>
                  </a:cubicBezTo>
                  <a:cubicBezTo>
                    <a:pt x="2289441" y="646696"/>
                    <a:pt x="2288298" y="646988"/>
                    <a:pt x="2287168" y="646747"/>
                  </a:cubicBezTo>
                  <a:cubicBezTo>
                    <a:pt x="2286127" y="646480"/>
                    <a:pt x="2285276" y="645833"/>
                    <a:pt x="2284564" y="645121"/>
                  </a:cubicBezTo>
                  <a:cubicBezTo>
                    <a:pt x="2280564" y="641134"/>
                    <a:pt x="2279357" y="634707"/>
                    <a:pt x="2281631" y="629564"/>
                  </a:cubicBezTo>
                  <a:cubicBezTo>
                    <a:pt x="2283282" y="625995"/>
                    <a:pt x="2286469" y="622693"/>
                    <a:pt x="2285796" y="618820"/>
                  </a:cubicBezTo>
                  <a:cubicBezTo>
                    <a:pt x="2285149" y="614794"/>
                    <a:pt x="2280627" y="612635"/>
                    <a:pt x="2278837" y="608926"/>
                  </a:cubicBezTo>
                  <a:cubicBezTo>
                    <a:pt x="2276462" y="604088"/>
                    <a:pt x="2279357" y="597954"/>
                    <a:pt x="2277097" y="593001"/>
                  </a:cubicBezTo>
                  <a:cubicBezTo>
                    <a:pt x="2275560" y="589470"/>
                    <a:pt x="2271483" y="587159"/>
                    <a:pt x="2270874" y="583272"/>
                  </a:cubicBezTo>
                  <a:cubicBezTo>
                    <a:pt x="2270442" y="580898"/>
                    <a:pt x="2271483" y="578446"/>
                    <a:pt x="2271318" y="575995"/>
                  </a:cubicBezTo>
                  <a:cubicBezTo>
                    <a:pt x="2271153" y="573430"/>
                    <a:pt x="2269642" y="571220"/>
                    <a:pt x="2268639" y="568845"/>
                  </a:cubicBezTo>
                  <a:cubicBezTo>
                    <a:pt x="2267597" y="566458"/>
                    <a:pt x="2267216" y="563460"/>
                    <a:pt x="2268943" y="561555"/>
                  </a:cubicBezTo>
                  <a:cubicBezTo>
                    <a:pt x="2270594" y="559765"/>
                    <a:pt x="2273655" y="559879"/>
                    <a:pt x="2275674" y="561238"/>
                  </a:cubicBezTo>
                  <a:cubicBezTo>
                    <a:pt x="2277706" y="562635"/>
                    <a:pt x="2278913" y="564946"/>
                    <a:pt x="2279688" y="567270"/>
                  </a:cubicBezTo>
                  <a:cubicBezTo>
                    <a:pt x="2281008" y="571233"/>
                    <a:pt x="2281440" y="575475"/>
                    <a:pt x="2282571" y="579513"/>
                  </a:cubicBezTo>
                  <a:cubicBezTo>
                    <a:pt x="2283675" y="583577"/>
                    <a:pt x="2285631" y="587641"/>
                    <a:pt x="2289149" y="589889"/>
                  </a:cubicBezTo>
                  <a:cubicBezTo>
                    <a:pt x="2292680" y="592226"/>
                    <a:pt x="2297963" y="592035"/>
                    <a:pt x="2300490" y="588619"/>
                  </a:cubicBezTo>
                  <a:cubicBezTo>
                    <a:pt x="2302764" y="585520"/>
                    <a:pt x="2301976" y="581190"/>
                    <a:pt x="2300579" y="577621"/>
                  </a:cubicBezTo>
                  <a:cubicBezTo>
                    <a:pt x="2299195" y="574065"/>
                    <a:pt x="2297252" y="570458"/>
                    <a:pt x="2297569" y="566623"/>
                  </a:cubicBezTo>
                  <a:cubicBezTo>
                    <a:pt x="2298052" y="561543"/>
                    <a:pt x="2302357" y="557695"/>
                    <a:pt x="2306815" y="555129"/>
                  </a:cubicBezTo>
                  <a:cubicBezTo>
                    <a:pt x="2308136" y="554342"/>
                    <a:pt x="2309533" y="553605"/>
                    <a:pt x="2311044" y="553567"/>
                  </a:cubicBezTo>
                  <a:cubicBezTo>
                    <a:pt x="2314740" y="553453"/>
                    <a:pt x="2317496" y="557263"/>
                    <a:pt x="2318143" y="560895"/>
                  </a:cubicBezTo>
                  <a:cubicBezTo>
                    <a:pt x="2318804" y="564540"/>
                    <a:pt x="2318143" y="568337"/>
                    <a:pt x="2318804" y="572008"/>
                  </a:cubicBezTo>
                  <a:cubicBezTo>
                    <a:pt x="2319743" y="577380"/>
                    <a:pt x="2323744" y="582066"/>
                    <a:pt x="2328913" y="583920"/>
                  </a:cubicBezTo>
                  <a:cubicBezTo>
                    <a:pt x="2332228" y="585101"/>
                    <a:pt x="2337079" y="584161"/>
                    <a:pt x="2337485" y="580707"/>
                  </a:cubicBezTo>
                  <a:cubicBezTo>
                    <a:pt x="2337587" y="579754"/>
                    <a:pt x="2337333" y="578751"/>
                    <a:pt x="2337536" y="577811"/>
                  </a:cubicBezTo>
                  <a:cubicBezTo>
                    <a:pt x="2338069" y="575221"/>
                    <a:pt x="2341943" y="574624"/>
                    <a:pt x="2344026" y="576287"/>
                  </a:cubicBezTo>
                  <a:cubicBezTo>
                    <a:pt x="2346045" y="577913"/>
                    <a:pt x="2346769" y="580707"/>
                    <a:pt x="2347201" y="583349"/>
                  </a:cubicBezTo>
                  <a:cubicBezTo>
                    <a:pt x="2347594" y="585927"/>
                    <a:pt x="2347976" y="588746"/>
                    <a:pt x="2349677" y="590753"/>
                  </a:cubicBezTo>
                  <a:cubicBezTo>
                    <a:pt x="2350896" y="592188"/>
                    <a:pt x="2352624" y="593051"/>
                    <a:pt x="2354110" y="594194"/>
                  </a:cubicBezTo>
                  <a:cubicBezTo>
                    <a:pt x="2357983" y="597179"/>
                    <a:pt x="2360028" y="601929"/>
                    <a:pt x="2362288" y="606272"/>
                  </a:cubicBezTo>
                  <a:cubicBezTo>
                    <a:pt x="2367254" y="615543"/>
                    <a:pt x="2374239" y="623506"/>
                    <a:pt x="2381161" y="631482"/>
                  </a:cubicBezTo>
                  <a:cubicBezTo>
                    <a:pt x="2382126" y="632536"/>
                    <a:pt x="2383574" y="633780"/>
                    <a:pt x="2384945" y="633209"/>
                  </a:cubicBezTo>
                  <a:cubicBezTo>
                    <a:pt x="2385656" y="632904"/>
                    <a:pt x="2386076" y="632117"/>
                    <a:pt x="2386368" y="631405"/>
                  </a:cubicBezTo>
                  <a:cubicBezTo>
                    <a:pt x="2389492" y="623836"/>
                    <a:pt x="2384463" y="615594"/>
                    <a:pt x="2383053" y="607555"/>
                  </a:cubicBezTo>
                  <a:cubicBezTo>
                    <a:pt x="2382240" y="603059"/>
                    <a:pt x="2382634" y="598360"/>
                    <a:pt x="2381516" y="593864"/>
                  </a:cubicBezTo>
                  <a:cubicBezTo>
                    <a:pt x="2380576" y="589914"/>
                    <a:pt x="2378532" y="586308"/>
                    <a:pt x="2376462" y="582790"/>
                  </a:cubicBezTo>
                  <a:cubicBezTo>
                    <a:pt x="2376017" y="582028"/>
                    <a:pt x="2375535" y="581266"/>
                    <a:pt x="2375065" y="580491"/>
                  </a:cubicBezTo>
                  <a:cubicBezTo>
                    <a:pt x="2373083" y="577468"/>
                    <a:pt x="2371191" y="574408"/>
                    <a:pt x="2369134" y="571423"/>
                  </a:cubicBezTo>
                  <a:cubicBezTo>
                    <a:pt x="2368435" y="570458"/>
                    <a:pt x="2367800" y="569442"/>
                    <a:pt x="2367026" y="568553"/>
                  </a:cubicBezTo>
                  <a:cubicBezTo>
                    <a:pt x="2361628" y="562330"/>
                    <a:pt x="2354630" y="557745"/>
                    <a:pt x="2347785" y="553199"/>
                  </a:cubicBezTo>
                  <a:cubicBezTo>
                    <a:pt x="2340279" y="548246"/>
                    <a:pt x="2332342" y="543204"/>
                    <a:pt x="2323376" y="542112"/>
                  </a:cubicBezTo>
                  <a:cubicBezTo>
                    <a:pt x="2318842" y="541578"/>
                    <a:pt x="2313330" y="541693"/>
                    <a:pt x="2310777" y="537895"/>
                  </a:cubicBezTo>
                  <a:cubicBezTo>
                    <a:pt x="2310053" y="536765"/>
                    <a:pt x="2309660" y="535482"/>
                    <a:pt x="2309304" y="534250"/>
                  </a:cubicBezTo>
                  <a:cubicBezTo>
                    <a:pt x="2306942" y="526288"/>
                    <a:pt x="2304605" y="518325"/>
                    <a:pt x="2302306" y="510362"/>
                  </a:cubicBezTo>
                  <a:cubicBezTo>
                    <a:pt x="2299233" y="499960"/>
                    <a:pt x="2297137" y="490512"/>
                    <a:pt x="2288603" y="483717"/>
                  </a:cubicBezTo>
                  <a:cubicBezTo>
                    <a:pt x="2286469" y="482003"/>
                    <a:pt x="2284018" y="480479"/>
                    <a:pt x="2282469" y="478142"/>
                  </a:cubicBezTo>
                  <a:cubicBezTo>
                    <a:pt x="2280564" y="475284"/>
                    <a:pt x="2280285" y="471665"/>
                    <a:pt x="2279243" y="468414"/>
                  </a:cubicBezTo>
                  <a:cubicBezTo>
                    <a:pt x="2278075" y="464705"/>
                    <a:pt x="2276005" y="461365"/>
                    <a:pt x="2274011" y="458114"/>
                  </a:cubicBezTo>
                  <a:cubicBezTo>
                    <a:pt x="2268753" y="449668"/>
                    <a:pt x="2263444" y="441185"/>
                    <a:pt x="2256929" y="433603"/>
                  </a:cubicBezTo>
                  <a:cubicBezTo>
                    <a:pt x="2255812" y="432244"/>
                    <a:pt x="2254529" y="430847"/>
                    <a:pt x="2254199" y="429082"/>
                  </a:cubicBezTo>
                  <a:cubicBezTo>
                    <a:pt x="2253907" y="427710"/>
                    <a:pt x="2254478" y="426110"/>
                    <a:pt x="2255659" y="425386"/>
                  </a:cubicBezTo>
                  <a:cubicBezTo>
                    <a:pt x="2194026" y="356577"/>
                    <a:pt x="2125383" y="294182"/>
                    <a:pt x="2050757" y="239382"/>
                  </a:cubicBezTo>
                  <a:cubicBezTo>
                    <a:pt x="2050135" y="239725"/>
                    <a:pt x="2049437" y="239902"/>
                    <a:pt x="2048789" y="239826"/>
                  </a:cubicBezTo>
                  <a:cubicBezTo>
                    <a:pt x="2047151" y="239674"/>
                    <a:pt x="2045881" y="238569"/>
                    <a:pt x="2044661" y="237515"/>
                  </a:cubicBezTo>
                  <a:cubicBezTo>
                    <a:pt x="2042236" y="235305"/>
                    <a:pt x="2040166" y="232803"/>
                    <a:pt x="2038273" y="230289"/>
                  </a:cubicBezTo>
                  <a:cubicBezTo>
                    <a:pt x="1921725" y="146799"/>
                    <a:pt x="1791106" y="81686"/>
                    <a:pt x="1650707" y="39192"/>
                  </a:cubicBezTo>
                  <a:cubicBezTo>
                    <a:pt x="1650822" y="42113"/>
                    <a:pt x="1649920" y="45085"/>
                    <a:pt x="1650415" y="48005"/>
                  </a:cubicBezTo>
                  <a:cubicBezTo>
                    <a:pt x="1651546" y="54838"/>
                    <a:pt x="1659572" y="57658"/>
                    <a:pt x="1666290" y="59524"/>
                  </a:cubicBezTo>
                  <a:cubicBezTo>
                    <a:pt x="1672920" y="61379"/>
                    <a:pt x="1680806" y="65430"/>
                    <a:pt x="1680527" y="72364"/>
                  </a:cubicBezTo>
                  <a:cubicBezTo>
                    <a:pt x="1678419" y="70472"/>
                    <a:pt x="1674939" y="73710"/>
                    <a:pt x="1675688" y="76441"/>
                  </a:cubicBezTo>
                  <a:cubicBezTo>
                    <a:pt x="1676400" y="79133"/>
                    <a:pt x="1679282" y="80619"/>
                    <a:pt x="1681962" y="81610"/>
                  </a:cubicBezTo>
                  <a:cubicBezTo>
                    <a:pt x="1680108" y="82905"/>
                    <a:pt x="1678241" y="84213"/>
                    <a:pt x="1676374" y="85521"/>
                  </a:cubicBezTo>
                  <a:cubicBezTo>
                    <a:pt x="1683258" y="90487"/>
                    <a:pt x="1691411" y="93599"/>
                    <a:pt x="1699780" y="94500"/>
                  </a:cubicBezTo>
                  <a:cubicBezTo>
                    <a:pt x="1700936" y="96456"/>
                    <a:pt x="1699082" y="98780"/>
                    <a:pt x="1697177" y="100012"/>
                  </a:cubicBezTo>
                  <a:cubicBezTo>
                    <a:pt x="1687868" y="106057"/>
                    <a:pt x="1675447" y="104063"/>
                    <a:pt x="1665147" y="99961"/>
                  </a:cubicBezTo>
                  <a:cubicBezTo>
                    <a:pt x="1654810" y="95897"/>
                    <a:pt x="1645094" y="89852"/>
                    <a:pt x="1634109" y="88125"/>
                  </a:cubicBezTo>
                  <a:cubicBezTo>
                    <a:pt x="1627898" y="87134"/>
                    <a:pt x="1619237" y="90068"/>
                    <a:pt x="1620177" y="96253"/>
                  </a:cubicBezTo>
                  <a:cubicBezTo>
                    <a:pt x="1623098" y="96761"/>
                    <a:pt x="1626006" y="97167"/>
                    <a:pt x="1628940" y="97624"/>
                  </a:cubicBezTo>
                  <a:cubicBezTo>
                    <a:pt x="1626222" y="98640"/>
                    <a:pt x="1623225" y="97510"/>
                    <a:pt x="1620342" y="97447"/>
                  </a:cubicBezTo>
                  <a:cubicBezTo>
                    <a:pt x="1617446" y="97358"/>
                    <a:pt x="1613915" y="99326"/>
                    <a:pt x="1614551" y="102146"/>
                  </a:cubicBezTo>
                  <a:cubicBezTo>
                    <a:pt x="1615033" y="104381"/>
                    <a:pt x="1617764" y="105181"/>
                    <a:pt x="1620012" y="105714"/>
                  </a:cubicBezTo>
                  <a:cubicBezTo>
                    <a:pt x="1623288" y="106464"/>
                    <a:pt x="1626666" y="107657"/>
                    <a:pt x="1628762" y="110274"/>
                  </a:cubicBezTo>
                  <a:cubicBezTo>
                    <a:pt x="1630845" y="112902"/>
                    <a:pt x="1630959" y="117335"/>
                    <a:pt x="1628216" y="119202"/>
                  </a:cubicBezTo>
                  <a:cubicBezTo>
                    <a:pt x="1626704" y="120180"/>
                    <a:pt x="1624939" y="120294"/>
                    <a:pt x="1623110" y="120421"/>
                  </a:cubicBezTo>
                  <a:cubicBezTo>
                    <a:pt x="1616925" y="120738"/>
                    <a:pt x="1610626" y="121005"/>
                    <a:pt x="1604352" y="121323"/>
                  </a:cubicBezTo>
                  <a:cubicBezTo>
                    <a:pt x="1604975" y="123621"/>
                    <a:pt x="1606219" y="125742"/>
                    <a:pt x="1607883" y="127393"/>
                  </a:cubicBezTo>
                  <a:cubicBezTo>
                    <a:pt x="1603502" y="131419"/>
                    <a:pt x="1602270" y="138480"/>
                    <a:pt x="1605000" y="143738"/>
                  </a:cubicBezTo>
                  <a:cubicBezTo>
                    <a:pt x="1599996" y="147320"/>
                    <a:pt x="1590141" y="142684"/>
                    <a:pt x="1588338" y="148526"/>
                  </a:cubicBezTo>
                  <a:cubicBezTo>
                    <a:pt x="1587728" y="150317"/>
                    <a:pt x="1588439" y="152171"/>
                    <a:pt x="1589049" y="153949"/>
                  </a:cubicBezTo>
                  <a:cubicBezTo>
                    <a:pt x="1591424" y="161505"/>
                    <a:pt x="1591221" y="169925"/>
                    <a:pt x="1588389" y="177330"/>
                  </a:cubicBezTo>
                  <a:cubicBezTo>
                    <a:pt x="1587779" y="178968"/>
                    <a:pt x="1586864" y="180708"/>
                    <a:pt x="1585226" y="181330"/>
                  </a:cubicBezTo>
                  <a:cubicBezTo>
                    <a:pt x="1583029" y="182130"/>
                    <a:pt x="1580616" y="180441"/>
                    <a:pt x="1579664" y="178282"/>
                  </a:cubicBezTo>
                  <a:cubicBezTo>
                    <a:pt x="1578762" y="176174"/>
                    <a:pt x="1578940" y="173748"/>
                    <a:pt x="1578914" y="171411"/>
                  </a:cubicBezTo>
                  <a:cubicBezTo>
                    <a:pt x="1578813" y="159016"/>
                    <a:pt x="1572933" y="146799"/>
                    <a:pt x="1563344" y="138912"/>
                  </a:cubicBezTo>
                  <a:cubicBezTo>
                    <a:pt x="1561452" y="137426"/>
                    <a:pt x="1559407" y="135991"/>
                    <a:pt x="1558112" y="133946"/>
                  </a:cubicBezTo>
                  <a:cubicBezTo>
                    <a:pt x="1557134" y="132283"/>
                    <a:pt x="1556664" y="130327"/>
                    <a:pt x="1555864" y="128587"/>
                  </a:cubicBezTo>
                  <a:cubicBezTo>
                    <a:pt x="1551457" y="118808"/>
                    <a:pt x="1538643" y="116966"/>
                    <a:pt x="1527886" y="116547"/>
                  </a:cubicBezTo>
                  <a:cubicBezTo>
                    <a:pt x="1526209" y="120268"/>
                    <a:pt x="1525955" y="124637"/>
                    <a:pt x="1527149" y="128549"/>
                  </a:cubicBezTo>
                  <a:cubicBezTo>
                    <a:pt x="1518881" y="127762"/>
                    <a:pt x="1510741" y="125425"/>
                    <a:pt x="1503197" y="121805"/>
                  </a:cubicBezTo>
                  <a:cubicBezTo>
                    <a:pt x="1502232" y="123443"/>
                    <a:pt x="1501279" y="125082"/>
                    <a:pt x="1500301" y="126682"/>
                  </a:cubicBezTo>
                  <a:cubicBezTo>
                    <a:pt x="1495513" y="122605"/>
                    <a:pt x="1489633" y="119862"/>
                    <a:pt x="1483499" y="118706"/>
                  </a:cubicBezTo>
                  <a:cubicBezTo>
                    <a:pt x="1484274" y="126542"/>
                    <a:pt x="1488833" y="133934"/>
                    <a:pt x="1495513" y="138137"/>
                  </a:cubicBezTo>
                  <a:cubicBezTo>
                    <a:pt x="1497495" y="139407"/>
                    <a:pt x="1499793" y="140614"/>
                    <a:pt x="1500543" y="142849"/>
                  </a:cubicBezTo>
                  <a:cubicBezTo>
                    <a:pt x="1501736" y="146392"/>
                    <a:pt x="1498142" y="149504"/>
                    <a:pt x="1495996" y="152565"/>
                  </a:cubicBezTo>
                  <a:cubicBezTo>
                    <a:pt x="1494091" y="155143"/>
                    <a:pt x="1494472" y="159969"/>
                    <a:pt x="1496961" y="160731"/>
                  </a:cubicBezTo>
                  <a:cubicBezTo>
                    <a:pt x="1490853" y="160553"/>
                    <a:pt x="1479753" y="163702"/>
                    <a:pt x="1483791" y="171551"/>
                  </a:cubicBezTo>
                  <a:cubicBezTo>
                    <a:pt x="1484350" y="172529"/>
                    <a:pt x="1485138" y="173748"/>
                    <a:pt x="1484388" y="174586"/>
                  </a:cubicBezTo>
                  <a:cubicBezTo>
                    <a:pt x="1484058" y="175094"/>
                    <a:pt x="1483360" y="175196"/>
                    <a:pt x="1482801" y="175425"/>
                  </a:cubicBezTo>
                  <a:cubicBezTo>
                    <a:pt x="1480299" y="176504"/>
                    <a:pt x="1480223" y="180149"/>
                    <a:pt x="1478191" y="181902"/>
                  </a:cubicBezTo>
                  <a:cubicBezTo>
                    <a:pt x="1476921" y="183057"/>
                    <a:pt x="1475041" y="183222"/>
                    <a:pt x="1473784" y="184365"/>
                  </a:cubicBezTo>
                  <a:cubicBezTo>
                    <a:pt x="1471091" y="186677"/>
                    <a:pt x="1472539" y="190982"/>
                    <a:pt x="1472184" y="194513"/>
                  </a:cubicBezTo>
                  <a:cubicBezTo>
                    <a:pt x="1471980" y="196468"/>
                    <a:pt x="1471142" y="198450"/>
                    <a:pt x="1471625" y="200342"/>
                  </a:cubicBezTo>
                  <a:cubicBezTo>
                    <a:pt x="1472488" y="203466"/>
                    <a:pt x="1476209" y="204520"/>
                    <a:pt x="1479359" y="205168"/>
                  </a:cubicBezTo>
                  <a:cubicBezTo>
                    <a:pt x="1482445" y="205866"/>
                    <a:pt x="1486166" y="207263"/>
                    <a:pt x="1486522" y="210413"/>
                  </a:cubicBezTo>
                  <a:cubicBezTo>
                    <a:pt x="1486928" y="213169"/>
                    <a:pt x="1484464" y="215518"/>
                    <a:pt x="1481912" y="216395"/>
                  </a:cubicBezTo>
                  <a:cubicBezTo>
                    <a:pt x="1479359" y="217284"/>
                    <a:pt x="1476502" y="217284"/>
                    <a:pt x="1473898" y="218059"/>
                  </a:cubicBezTo>
                  <a:cubicBezTo>
                    <a:pt x="1471320" y="218871"/>
                    <a:pt x="1468729" y="220941"/>
                    <a:pt x="1468767" y="223659"/>
                  </a:cubicBezTo>
                  <a:cubicBezTo>
                    <a:pt x="1468767" y="225005"/>
                    <a:pt x="1469326" y="226669"/>
                    <a:pt x="1468208" y="227431"/>
                  </a:cubicBezTo>
                  <a:cubicBezTo>
                    <a:pt x="1467319" y="228015"/>
                    <a:pt x="1466100" y="227431"/>
                    <a:pt x="1465008" y="227558"/>
                  </a:cubicBezTo>
                  <a:cubicBezTo>
                    <a:pt x="1463255" y="227761"/>
                    <a:pt x="1462379" y="230009"/>
                    <a:pt x="1462938" y="231711"/>
                  </a:cubicBezTo>
                  <a:cubicBezTo>
                    <a:pt x="1463497" y="233400"/>
                    <a:pt x="1465008" y="234518"/>
                    <a:pt x="1466532" y="235496"/>
                  </a:cubicBezTo>
                  <a:cubicBezTo>
                    <a:pt x="1468005" y="236486"/>
                    <a:pt x="1469618" y="237375"/>
                    <a:pt x="1470558" y="238925"/>
                  </a:cubicBezTo>
                  <a:cubicBezTo>
                    <a:pt x="1471561" y="240550"/>
                    <a:pt x="1471701" y="242633"/>
                    <a:pt x="1472920" y="244119"/>
                  </a:cubicBezTo>
                  <a:cubicBezTo>
                    <a:pt x="1475574" y="247573"/>
                    <a:pt x="1481328" y="245452"/>
                    <a:pt x="1485252" y="247370"/>
                  </a:cubicBezTo>
                  <a:cubicBezTo>
                    <a:pt x="1486115" y="247751"/>
                    <a:pt x="1486865" y="248373"/>
                    <a:pt x="1487766" y="248691"/>
                  </a:cubicBezTo>
                  <a:cubicBezTo>
                    <a:pt x="1488935" y="249097"/>
                    <a:pt x="1490243" y="249021"/>
                    <a:pt x="1491488" y="249021"/>
                  </a:cubicBezTo>
                  <a:cubicBezTo>
                    <a:pt x="1495996" y="249021"/>
                    <a:pt x="1500403" y="250558"/>
                    <a:pt x="1503946" y="253276"/>
                  </a:cubicBezTo>
                  <a:cubicBezTo>
                    <a:pt x="1507020" y="255650"/>
                    <a:pt x="1511604" y="257708"/>
                    <a:pt x="1511731" y="261556"/>
                  </a:cubicBezTo>
                  <a:cubicBezTo>
                    <a:pt x="1511833" y="263347"/>
                    <a:pt x="1511363" y="265252"/>
                    <a:pt x="1512265" y="266839"/>
                  </a:cubicBezTo>
                  <a:cubicBezTo>
                    <a:pt x="1513052" y="268185"/>
                    <a:pt x="1514716" y="268808"/>
                    <a:pt x="1516138" y="269519"/>
                  </a:cubicBezTo>
                  <a:cubicBezTo>
                    <a:pt x="1519402" y="271144"/>
                    <a:pt x="1522018" y="274015"/>
                    <a:pt x="1523491" y="277342"/>
                  </a:cubicBezTo>
                  <a:cubicBezTo>
                    <a:pt x="1523809" y="278117"/>
                    <a:pt x="1524050" y="279006"/>
                    <a:pt x="1523733" y="279793"/>
                  </a:cubicBezTo>
                  <a:cubicBezTo>
                    <a:pt x="1523364" y="280568"/>
                    <a:pt x="1522450" y="280949"/>
                    <a:pt x="1521675" y="281152"/>
                  </a:cubicBezTo>
                  <a:cubicBezTo>
                    <a:pt x="1517103" y="282346"/>
                    <a:pt x="1512150" y="280390"/>
                    <a:pt x="1508721" y="277139"/>
                  </a:cubicBezTo>
                  <a:cubicBezTo>
                    <a:pt x="1505318" y="273812"/>
                    <a:pt x="1503197" y="269481"/>
                    <a:pt x="1501584" y="265023"/>
                  </a:cubicBezTo>
                  <a:cubicBezTo>
                    <a:pt x="1500860" y="263093"/>
                    <a:pt x="1500174" y="261061"/>
                    <a:pt x="1498790" y="259575"/>
                  </a:cubicBezTo>
                  <a:cubicBezTo>
                    <a:pt x="1496707" y="257352"/>
                    <a:pt x="1493405" y="256781"/>
                    <a:pt x="1490383" y="256730"/>
                  </a:cubicBezTo>
                  <a:cubicBezTo>
                    <a:pt x="1487309" y="256717"/>
                    <a:pt x="1484287" y="257124"/>
                    <a:pt x="1481328" y="256501"/>
                  </a:cubicBezTo>
                  <a:cubicBezTo>
                    <a:pt x="1477543" y="255714"/>
                    <a:pt x="1474203" y="253326"/>
                    <a:pt x="1470393" y="253136"/>
                  </a:cubicBezTo>
                  <a:cubicBezTo>
                    <a:pt x="1466761" y="252895"/>
                    <a:pt x="1463078" y="254673"/>
                    <a:pt x="1459585" y="253771"/>
                  </a:cubicBezTo>
                  <a:cubicBezTo>
                    <a:pt x="1457617" y="253263"/>
                    <a:pt x="1455369" y="251993"/>
                    <a:pt x="1453807" y="253263"/>
                  </a:cubicBezTo>
                  <a:cubicBezTo>
                    <a:pt x="1452206" y="254546"/>
                    <a:pt x="1453159" y="257340"/>
                    <a:pt x="1454924" y="258432"/>
                  </a:cubicBezTo>
                  <a:cubicBezTo>
                    <a:pt x="1456677" y="259549"/>
                    <a:pt x="1458887" y="259626"/>
                    <a:pt x="1460779" y="260413"/>
                  </a:cubicBezTo>
                  <a:cubicBezTo>
                    <a:pt x="1462773" y="261188"/>
                    <a:pt x="1464437" y="262674"/>
                    <a:pt x="1465427" y="264528"/>
                  </a:cubicBezTo>
                  <a:cubicBezTo>
                    <a:pt x="1463116" y="264871"/>
                    <a:pt x="1460322" y="266585"/>
                    <a:pt x="1460779" y="268909"/>
                  </a:cubicBezTo>
                  <a:cubicBezTo>
                    <a:pt x="1461058" y="270306"/>
                    <a:pt x="1462519" y="271208"/>
                    <a:pt x="1463929" y="271437"/>
                  </a:cubicBezTo>
                  <a:cubicBezTo>
                    <a:pt x="1465313" y="271640"/>
                    <a:pt x="1466735" y="271360"/>
                    <a:pt x="1468107" y="271233"/>
                  </a:cubicBezTo>
                  <a:cubicBezTo>
                    <a:pt x="1472438" y="270865"/>
                    <a:pt x="1476768" y="271919"/>
                    <a:pt x="1480375" y="274269"/>
                  </a:cubicBezTo>
                  <a:cubicBezTo>
                    <a:pt x="1481086" y="274662"/>
                    <a:pt x="1481785" y="275310"/>
                    <a:pt x="1481658" y="276098"/>
                  </a:cubicBezTo>
                  <a:cubicBezTo>
                    <a:pt x="1481543" y="277190"/>
                    <a:pt x="1480185" y="277482"/>
                    <a:pt x="1479118" y="277533"/>
                  </a:cubicBezTo>
                  <a:cubicBezTo>
                    <a:pt x="1471523" y="277850"/>
                    <a:pt x="1463929" y="277774"/>
                    <a:pt x="1456334" y="277431"/>
                  </a:cubicBezTo>
                  <a:cubicBezTo>
                    <a:pt x="1454518" y="277304"/>
                    <a:pt x="1452727" y="277215"/>
                    <a:pt x="1451076" y="276517"/>
                  </a:cubicBezTo>
                  <a:cubicBezTo>
                    <a:pt x="1449400" y="275793"/>
                    <a:pt x="1447939" y="274396"/>
                    <a:pt x="1447673" y="272630"/>
                  </a:cubicBezTo>
                  <a:cubicBezTo>
                    <a:pt x="1447482" y="271564"/>
                    <a:pt x="1447787" y="270459"/>
                    <a:pt x="1447609" y="269417"/>
                  </a:cubicBezTo>
                  <a:cubicBezTo>
                    <a:pt x="1447368" y="268135"/>
                    <a:pt x="1446530" y="267017"/>
                    <a:pt x="1445666" y="266026"/>
                  </a:cubicBezTo>
                  <a:cubicBezTo>
                    <a:pt x="1444586" y="264744"/>
                    <a:pt x="1443304" y="263448"/>
                    <a:pt x="1441678" y="263143"/>
                  </a:cubicBezTo>
                  <a:cubicBezTo>
                    <a:pt x="1439519" y="262712"/>
                    <a:pt x="1437233" y="264337"/>
                    <a:pt x="1436522" y="266420"/>
                  </a:cubicBezTo>
                  <a:cubicBezTo>
                    <a:pt x="1435722" y="268541"/>
                    <a:pt x="1436242" y="270941"/>
                    <a:pt x="1437347" y="272897"/>
                  </a:cubicBezTo>
                  <a:cubicBezTo>
                    <a:pt x="1437906" y="273761"/>
                    <a:pt x="1438490" y="274599"/>
                    <a:pt x="1438821" y="275615"/>
                  </a:cubicBezTo>
                  <a:cubicBezTo>
                    <a:pt x="1439075" y="276326"/>
                    <a:pt x="1439176" y="277139"/>
                    <a:pt x="1439379" y="277850"/>
                  </a:cubicBezTo>
                  <a:cubicBezTo>
                    <a:pt x="1440167" y="280796"/>
                    <a:pt x="1442885" y="282841"/>
                    <a:pt x="1445247" y="284746"/>
                  </a:cubicBezTo>
                  <a:cubicBezTo>
                    <a:pt x="1448955" y="287794"/>
                    <a:pt x="1452359" y="291172"/>
                    <a:pt x="1455369" y="294893"/>
                  </a:cubicBezTo>
                  <a:cubicBezTo>
                    <a:pt x="1456829" y="296671"/>
                    <a:pt x="1458315" y="298767"/>
                    <a:pt x="1458417" y="301078"/>
                  </a:cubicBezTo>
                  <a:cubicBezTo>
                    <a:pt x="1458455" y="302463"/>
                    <a:pt x="1458010" y="303923"/>
                    <a:pt x="1458315" y="305257"/>
                  </a:cubicBezTo>
                  <a:cubicBezTo>
                    <a:pt x="1459293" y="308978"/>
                    <a:pt x="1464894" y="309041"/>
                    <a:pt x="1466977" y="312204"/>
                  </a:cubicBezTo>
                  <a:cubicBezTo>
                    <a:pt x="1467777" y="313537"/>
                    <a:pt x="1467904" y="315163"/>
                    <a:pt x="1468653" y="316509"/>
                  </a:cubicBezTo>
                  <a:cubicBezTo>
                    <a:pt x="1470329" y="319341"/>
                    <a:pt x="1474431" y="319570"/>
                    <a:pt x="1477467" y="318338"/>
                  </a:cubicBezTo>
                  <a:cubicBezTo>
                    <a:pt x="1480489" y="317080"/>
                    <a:pt x="1482877" y="314706"/>
                    <a:pt x="1485785" y="313169"/>
                  </a:cubicBezTo>
                  <a:cubicBezTo>
                    <a:pt x="1492021" y="309930"/>
                    <a:pt x="1500301" y="311111"/>
                    <a:pt x="1505292" y="315963"/>
                  </a:cubicBezTo>
                  <a:cubicBezTo>
                    <a:pt x="1506080" y="316699"/>
                    <a:pt x="1506842" y="317614"/>
                    <a:pt x="1507845" y="318008"/>
                  </a:cubicBezTo>
                  <a:cubicBezTo>
                    <a:pt x="1508569" y="318274"/>
                    <a:pt x="1509318" y="318338"/>
                    <a:pt x="1510068" y="318452"/>
                  </a:cubicBezTo>
                  <a:cubicBezTo>
                    <a:pt x="1513281" y="318985"/>
                    <a:pt x="1516087" y="321614"/>
                    <a:pt x="1516824" y="324840"/>
                  </a:cubicBezTo>
                  <a:cubicBezTo>
                    <a:pt x="1517472" y="327571"/>
                    <a:pt x="1516951" y="331038"/>
                    <a:pt x="1519275" y="332562"/>
                  </a:cubicBezTo>
                  <a:cubicBezTo>
                    <a:pt x="1520520" y="333413"/>
                    <a:pt x="1522133" y="333375"/>
                    <a:pt x="1523631" y="333222"/>
                  </a:cubicBezTo>
                  <a:cubicBezTo>
                    <a:pt x="1525092" y="333057"/>
                    <a:pt x="1526654" y="332866"/>
                    <a:pt x="1527937" y="333540"/>
                  </a:cubicBezTo>
                  <a:cubicBezTo>
                    <a:pt x="1529270" y="334213"/>
                    <a:pt x="1530070" y="336118"/>
                    <a:pt x="1529105" y="337223"/>
                  </a:cubicBezTo>
                  <a:cubicBezTo>
                    <a:pt x="1523491" y="338239"/>
                    <a:pt x="1517129" y="339077"/>
                    <a:pt x="1512557" y="335622"/>
                  </a:cubicBezTo>
                  <a:cubicBezTo>
                    <a:pt x="1510195" y="333806"/>
                    <a:pt x="1508671" y="331038"/>
                    <a:pt x="1506715" y="328815"/>
                  </a:cubicBezTo>
                  <a:cubicBezTo>
                    <a:pt x="1501521" y="322973"/>
                    <a:pt x="1493405" y="320827"/>
                    <a:pt x="1485785" y="319544"/>
                  </a:cubicBezTo>
                  <a:cubicBezTo>
                    <a:pt x="1484058" y="319252"/>
                    <a:pt x="1482051" y="319087"/>
                    <a:pt x="1480870" y="320370"/>
                  </a:cubicBezTo>
                  <a:cubicBezTo>
                    <a:pt x="1479740" y="321563"/>
                    <a:pt x="1479969" y="323570"/>
                    <a:pt x="1480908" y="324891"/>
                  </a:cubicBezTo>
                  <a:cubicBezTo>
                    <a:pt x="1481912" y="326263"/>
                    <a:pt x="1483423" y="327101"/>
                    <a:pt x="1484845" y="327863"/>
                  </a:cubicBezTo>
                  <a:cubicBezTo>
                    <a:pt x="1487932" y="329615"/>
                    <a:pt x="1490954" y="331431"/>
                    <a:pt x="1493951" y="333375"/>
                  </a:cubicBezTo>
                  <a:cubicBezTo>
                    <a:pt x="1494256" y="333552"/>
                    <a:pt x="1494599" y="333756"/>
                    <a:pt x="1494815" y="334111"/>
                  </a:cubicBezTo>
                  <a:cubicBezTo>
                    <a:pt x="1494955" y="334556"/>
                    <a:pt x="1494916" y="335025"/>
                    <a:pt x="1494866" y="335445"/>
                  </a:cubicBezTo>
                  <a:cubicBezTo>
                    <a:pt x="1494256" y="338874"/>
                    <a:pt x="1492148" y="341757"/>
                    <a:pt x="1491754" y="345427"/>
                  </a:cubicBezTo>
                  <a:cubicBezTo>
                    <a:pt x="1491259" y="349453"/>
                    <a:pt x="1491665" y="353567"/>
                    <a:pt x="1491830" y="357619"/>
                  </a:cubicBezTo>
                  <a:cubicBezTo>
                    <a:pt x="1492135" y="364540"/>
                    <a:pt x="1491208" y="372440"/>
                    <a:pt x="1485620" y="376529"/>
                  </a:cubicBezTo>
                  <a:cubicBezTo>
                    <a:pt x="1481645" y="379425"/>
                    <a:pt x="1476298" y="379577"/>
                    <a:pt x="1471498" y="378612"/>
                  </a:cubicBezTo>
                  <a:cubicBezTo>
                    <a:pt x="1466532" y="377609"/>
                    <a:pt x="1461020" y="374637"/>
                    <a:pt x="1460576" y="369544"/>
                  </a:cubicBezTo>
                  <a:cubicBezTo>
                    <a:pt x="1460360" y="367639"/>
                    <a:pt x="1461058" y="365620"/>
                    <a:pt x="1462659" y="364553"/>
                  </a:cubicBezTo>
                  <a:cubicBezTo>
                    <a:pt x="1463814" y="363689"/>
                    <a:pt x="1465364" y="363473"/>
                    <a:pt x="1466824" y="363016"/>
                  </a:cubicBezTo>
                  <a:cubicBezTo>
                    <a:pt x="1471193" y="361530"/>
                    <a:pt x="1474266" y="357289"/>
                    <a:pt x="1475206" y="352704"/>
                  </a:cubicBezTo>
                  <a:cubicBezTo>
                    <a:pt x="1476032" y="348170"/>
                    <a:pt x="1475041" y="343382"/>
                    <a:pt x="1473200" y="339140"/>
                  </a:cubicBezTo>
                  <a:cubicBezTo>
                    <a:pt x="1471040" y="334187"/>
                    <a:pt x="1467815" y="329780"/>
                    <a:pt x="1464271" y="325742"/>
                  </a:cubicBezTo>
                  <a:cubicBezTo>
                    <a:pt x="1462608" y="323951"/>
                    <a:pt x="1460893" y="322135"/>
                    <a:pt x="1459585" y="320103"/>
                  </a:cubicBezTo>
                  <a:cubicBezTo>
                    <a:pt x="1457871" y="317512"/>
                    <a:pt x="1456804" y="314566"/>
                    <a:pt x="1455229" y="311861"/>
                  </a:cubicBezTo>
                  <a:cubicBezTo>
                    <a:pt x="1451927" y="306082"/>
                    <a:pt x="1446479" y="301396"/>
                    <a:pt x="1445133" y="294893"/>
                  </a:cubicBezTo>
                  <a:cubicBezTo>
                    <a:pt x="1444739" y="293471"/>
                    <a:pt x="1444650" y="291922"/>
                    <a:pt x="1443863" y="290715"/>
                  </a:cubicBezTo>
                  <a:cubicBezTo>
                    <a:pt x="1440941" y="286283"/>
                    <a:pt x="1432077" y="289420"/>
                    <a:pt x="1430108" y="284518"/>
                  </a:cubicBezTo>
                  <a:cubicBezTo>
                    <a:pt x="1429702" y="283590"/>
                    <a:pt x="1429702" y="282587"/>
                    <a:pt x="1429588" y="281622"/>
                  </a:cubicBezTo>
                  <a:cubicBezTo>
                    <a:pt x="1428762" y="276098"/>
                    <a:pt x="1423720" y="272351"/>
                    <a:pt x="1420533" y="267690"/>
                  </a:cubicBezTo>
                  <a:cubicBezTo>
                    <a:pt x="1417828" y="263753"/>
                    <a:pt x="1416380" y="258952"/>
                    <a:pt x="1413141" y="255473"/>
                  </a:cubicBezTo>
                  <a:cubicBezTo>
                    <a:pt x="1409890" y="251929"/>
                    <a:pt x="1403616" y="250329"/>
                    <a:pt x="1400568" y="253974"/>
                  </a:cubicBezTo>
                  <a:cubicBezTo>
                    <a:pt x="1396974" y="258216"/>
                    <a:pt x="1400619" y="265074"/>
                    <a:pt x="1398104" y="269976"/>
                  </a:cubicBezTo>
                  <a:cubicBezTo>
                    <a:pt x="1397482" y="271271"/>
                    <a:pt x="1396441" y="272351"/>
                    <a:pt x="1395730" y="273596"/>
                  </a:cubicBezTo>
                  <a:cubicBezTo>
                    <a:pt x="1394409" y="275793"/>
                    <a:pt x="1394244" y="278472"/>
                    <a:pt x="1394104" y="281063"/>
                  </a:cubicBezTo>
                  <a:cubicBezTo>
                    <a:pt x="1393901" y="285089"/>
                    <a:pt x="1393685" y="289166"/>
                    <a:pt x="1393494" y="293217"/>
                  </a:cubicBezTo>
                  <a:cubicBezTo>
                    <a:pt x="1393342" y="295656"/>
                    <a:pt x="1393177" y="298107"/>
                    <a:pt x="1393863" y="300494"/>
                  </a:cubicBezTo>
                  <a:cubicBezTo>
                    <a:pt x="1395628" y="306806"/>
                    <a:pt x="1402245" y="310235"/>
                    <a:pt x="1407820" y="313728"/>
                  </a:cubicBezTo>
                  <a:cubicBezTo>
                    <a:pt x="1413141" y="317030"/>
                    <a:pt x="1418005" y="320941"/>
                    <a:pt x="1422336" y="325424"/>
                  </a:cubicBezTo>
                  <a:cubicBezTo>
                    <a:pt x="1427048" y="330263"/>
                    <a:pt x="1431201" y="336118"/>
                    <a:pt x="1431747" y="342785"/>
                  </a:cubicBezTo>
                  <a:cubicBezTo>
                    <a:pt x="1431810" y="343560"/>
                    <a:pt x="1431810" y="344462"/>
                    <a:pt x="1431264" y="344982"/>
                  </a:cubicBezTo>
                  <a:cubicBezTo>
                    <a:pt x="1430642" y="345541"/>
                    <a:pt x="1429702" y="345528"/>
                    <a:pt x="1428877" y="345427"/>
                  </a:cubicBezTo>
                  <a:cubicBezTo>
                    <a:pt x="1422260" y="344817"/>
                    <a:pt x="1414805" y="343700"/>
                    <a:pt x="1411008" y="338239"/>
                  </a:cubicBezTo>
                  <a:cubicBezTo>
                    <a:pt x="1410093" y="336943"/>
                    <a:pt x="1409420" y="335445"/>
                    <a:pt x="1408239" y="334314"/>
                  </a:cubicBezTo>
                  <a:cubicBezTo>
                    <a:pt x="1403769" y="330098"/>
                    <a:pt x="1395526" y="334848"/>
                    <a:pt x="1390535" y="331279"/>
                  </a:cubicBezTo>
                  <a:cubicBezTo>
                    <a:pt x="1388922" y="330085"/>
                    <a:pt x="1387729" y="328155"/>
                    <a:pt x="1385760" y="327647"/>
                  </a:cubicBezTo>
                  <a:cubicBezTo>
                    <a:pt x="1383423" y="327101"/>
                    <a:pt x="1381290" y="328993"/>
                    <a:pt x="1378915" y="329285"/>
                  </a:cubicBezTo>
                  <a:cubicBezTo>
                    <a:pt x="1375232" y="329780"/>
                    <a:pt x="1371790" y="326377"/>
                    <a:pt x="1368158" y="327101"/>
                  </a:cubicBezTo>
                  <a:cubicBezTo>
                    <a:pt x="1366558" y="327418"/>
                    <a:pt x="1365161" y="328485"/>
                    <a:pt x="1363560" y="328434"/>
                  </a:cubicBezTo>
                  <a:cubicBezTo>
                    <a:pt x="1361160" y="328421"/>
                    <a:pt x="1358671" y="326047"/>
                    <a:pt x="1356728" y="327456"/>
                  </a:cubicBezTo>
                  <a:cubicBezTo>
                    <a:pt x="1354594" y="328942"/>
                    <a:pt x="1356588" y="332155"/>
                    <a:pt x="1358264" y="334187"/>
                  </a:cubicBezTo>
                  <a:cubicBezTo>
                    <a:pt x="1360563" y="336994"/>
                    <a:pt x="1362202" y="340398"/>
                    <a:pt x="1362798" y="344017"/>
                  </a:cubicBezTo>
                  <a:cubicBezTo>
                    <a:pt x="1363433" y="347903"/>
                    <a:pt x="1362798" y="352386"/>
                    <a:pt x="1359738" y="354876"/>
                  </a:cubicBezTo>
                  <a:cubicBezTo>
                    <a:pt x="1356677" y="357390"/>
                    <a:pt x="1351000" y="356400"/>
                    <a:pt x="1350086" y="352564"/>
                  </a:cubicBezTo>
                  <a:cubicBezTo>
                    <a:pt x="1349781" y="351180"/>
                    <a:pt x="1350073" y="349694"/>
                    <a:pt x="1349489" y="348437"/>
                  </a:cubicBezTo>
                  <a:cubicBezTo>
                    <a:pt x="1348701" y="346837"/>
                    <a:pt x="1346466" y="346138"/>
                    <a:pt x="1344904" y="347078"/>
                  </a:cubicBezTo>
                  <a:cubicBezTo>
                    <a:pt x="1343380" y="347992"/>
                    <a:pt x="1342898" y="350304"/>
                    <a:pt x="1343977" y="351739"/>
                  </a:cubicBezTo>
                  <a:cubicBezTo>
                    <a:pt x="1340713" y="351548"/>
                    <a:pt x="1337437" y="353313"/>
                    <a:pt x="1335786" y="356108"/>
                  </a:cubicBezTo>
                  <a:cubicBezTo>
                    <a:pt x="1333182" y="357073"/>
                    <a:pt x="1331188" y="356679"/>
                    <a:pt x="1328445" y="356666"/>
                  </a:cubicBezTo>
                  <a:cubicBezTo>
                    <a:pt x="1324483" y="356628"/>
                    <a:pt x="1320546" y="357009"/>
                    <a:pt x="1316697" y="357797"/>
                  </a:cubicBezTo>
                  <a:cubicBezTo>
                    <a:pt x="1316101" y="357924"/>
                    <a:pt x="1315440" y="358114"/>
                    <a:pt x="1314932" y="358521"/>
                  </a:cubicBezTo>
                  <a:cubicBezTo>
                    <a:pt x="1313357" y="359854"/>
                    <a:pt x="1314653" y="362407"/>
                    <a:pt x="1314183" y="364439"/>
                  </a:cubicBezTo>
                  <a:cubicBezTo>
                    <a:pt x="1314094" y="364782"/>
                    <a:pt x="1313941" y="365175"/>
                    <a:pt x="1313649" y="365340"/>
                  </a:cubicBezTo>
                  <a:cubicBezTo>
                    <a:pt x="1313357" y="365569"/>
                    <a:pt x="1312964" y="365518"/>
                    <a:pt x="1312608" y="365518"/>
                  </a:cubicBezTo>
                  <a:cubicBezTo>
                    <a:pt x="1311148" y="365366"/>
                    <a:pt x="1309725" y="365036"/>
                    <a:pt x="1308354" y="364477"/>
                  </a:cubicBezTo>
                  <a:cubicBezTo>
                    <a:pt x="1308036" y="364350"/>
                    <a:pt x="1307668" y="364172"/>
                    <a:pt x="1307515" y="363880"/>
                  </a:cubicBezTo>
                  <a:cubicBezTo>
                    <a:pt x="1307325" y="363600"/>
                    <a:pt x="1307325" y="363245"/>
                    <a:pt x="1307325" y="362877"/>
                  </a:cubicBezTo>
                  <a:cubicBezTo>
                    <a:pt x="1307274" y="361188"/>
                    <a:pt x="1307274" y="359410"/>
                    <a:pt x="1307185" y="357695"/>
                  </a:cubicBezTo>
                  <a:cubicBezTo>
                    <a:pt x="1307185" y="356958"/>
                    <a:pt x="1307185" y="356184"/>
                    <a:pt x="1306804" y="355549"/>
                  </a:cubicBezTo>
                  <a:cubicBezTo>
                    <a:pt x="1306385" y="354876"/>
                    <a:pt x="1305648" y="354533"/>
                    <a:pt x="1304912" y="354202"/>
                  </a:cubicBezTo>
                  <a:cubicBezTo>
                    <a:pt x="1301889" y="352945"/>
                    <a:pt x="1298054" y="352399"/>
                    <a:pt x="1295793" y="354723"/>
                  </a:cubicBezTo>
                  <a:cubicBezTo>
                    <a:pt x="1294612" y="355892"/>
                    <a:pt x="1294130" y="357568"/>
                    <a:pt x="1293291" y="358952"/>
                  </a:cubicBezTo>
                  <a:cubicBezTo>
                    <a:pt x="1291551" y="362000"/>
                    <a:pt x="1287894" y="363804"/>
                    <a:pt x="1284363" y="363423"/>
                  </a:cubicBezTo>
                  <a:cubicBezTo>
                    <a:pt x="1283081" y="363245"/>
                    <a:pt x="1281658" y="362877"/>
                    <a:pt x="1280528" y="363550"/>
                  </a:cubicBezTo>
                  <a:cubicBezTo>
                    <a:pt x="1279753" y="364020"/>
                    <a:pt x="1279359" y="364985"/>
                    <a:pt x="1278775" y="365709"/>
                  </a:cubicBezTo>
                  <a:cubicBezTo>
                    <a:pt x="1276870" y="368084"/>
                    <a:pt x="1273352" y="368261"/>
                    <a:pt x="1270279" y="368020"/>
                  </a:cubicBezTo>
                  <a:cubicBezTo>
                    <a:pt x="1267256" y="367855"/>
                    <a:pt x="1263853" y="367550"/>
                    <a:pt x="1261529" y="369493"/>
                  </a:cubicBezTo>
                  <a:cubicBezTo>
                    <a:pt x="1260665" y="370179"/>
                    <a:pt x="1260068" y="371055"/>
                    <a:pt x="1259509" y="371983"/>
                  </a:cubicBezTo>
                  <a:cubicBezTo>
                    <a:pt x="1257033" y="376123"/>
                    <a:pt x="1255674" y="380898"/>
                    <a:pt x="1252601" y="384594"/>
                  </a:cubicBezTo>
                  <a:cubicBezTo>
                    <a:pt x="1252118" y="385203"/>
                    <a:pt x="1251585" y="385787"/>
                    <a:pt x="1251407" y="386499"/>
                  </a:cubicBezTo>
                  <a:cubicBezTo>
                    <a:pt x="1250924" y="388518"/>
                    <a:pt x="1251661" y="388950"/>
                    <a:pt x="1250137" y="390626"/>
                  </a:cubicBezTo>
                  <a:cubicBezTo>
                    <a:pt x="1248613" y="392264"/>
                    <a:pt x="1247025" y="393827"/>
                    <a:pt x="1245527" y="395452"/>
                  </a:cubicBezTo>
                  <a:cubicBezTo>
                    <a:pt x="1244879" y="396176"/>
                    <a:pt x="1244168" y="396887"/>
                    <a:pt x="1243253" y="397408"/>
                  </a:cubicBezTo>
                  <a:cubicBezTo>
                    <a:pt x="1240574" y="398894"/>
                    <a:pt x="1237119" y="397789"/>
                    <a:pt x="1234617" y="395986"/>
                  </a:cubicBezTo>
                  <a:cubicBezTo>
                    <a:pt x="1232166" y="394169"/>
                    <a:pt x="1230185" y="391680"/>
                    <a:pt x="1227582" y="390093"/>
                  </a:cubicBezTo>
                  <a:cubicBezTo>
                    <a:pt x="1226362" y="389369"/>
                    <a:pt x="1225092" y="388823"/>
                    <a:pt x="1224026" y="387921"/>
                  </a:cubicBezTo>
                  <a:cubicBezTo>
                    <a:pt x="1223035" y="386981"/>
                    <a:pt x="1222311" y="385559"/>
                    <a:pt x="1222756" y="384251"/>
                  </a:cubicBezTo>
                  <a:cubicBezTo>
                    <a:pt x="1223251" y="382739"/>
                    <a:pt x="1224991" y="382092"/>
                    <a:pt x="1226540" y="381736"/>
                  </a:cubicBezTo>
                  <a:cubicBezTo>
                    <a:pt x="1228940" y="381114"/>
                    <a:pt x="1231417" y="380796"/>
                    <a:pt x="1233893" y="380644"/>
                  </a:cubicBezTo>
                  <a:cubicBezTo>
                    <a:pt x="1234973" y="380606"/>
                    <a:pt x="1236090" y="380542"/>
                    <a:pt x="1236814" y="379780"/>
                  </a:cubicBezTo>
                  <a:cubicBezTo>
                    <a:pt x="1237488" y="379120"/>
                    <a:pt x="1237640" y="378079"/>
                    <a:pt x="1237538" y="377151"/>
                  </a:cubicBezTo>
                  <a:cubicBezTo>
                    <a:pt x="1237221" y="372148"/>
                    <a:pt x="1233131" y="368261"/>
                    <a:pt x="1228712" y="366026"/>
                  </a:cubicBezTo>
                  <a:cubicBezTo>
                    <a:pt x="1228039" y="365709"/>
                    <a:pt x="1227328" y="365340"/>
                    <a:pt x="1227074" y="364731"/>
                  </a:cubicBezTo>
                  <a:cubicBezTo>
                    <a:pt x="1226858" y="364286"/>
                    <a:pt x="1226858" y="363766"/>
                    <a:pt x="1226692" y="363346"/>
                  </a:cubicBezTo>
                  <a:cubicBezTo>
                    <a:pt x="1226134" y="362026"/>
                    <a:pt x="1224407" y="361746"/>
                    <a:pt x="1222984" y="361696"/>
                  </a:cubicBezTo>
                  <a:cubicBezTo>
                    <a:pt x="1220165" y="361594"/>
                    <a:pt x="1217371" y="361518"/>
                    <a:pt x="1214564" y="361416"/>
                  </a:cubicBezTo>
                  <a:cubicBezTo>
                    <a:pt x="1213929" y="361353"/>
                    <a:pt x="1213269" y="361340"/>
                    <a:pt x="1212811" y="361696"/>
                  </a:cubicBezTo>
                  <a:cubicBezTo>
                    <a:pt x="1212367" y="362000"/>
                    <a:pt x="1212126" y="362470"/>
                    <a:pt x="1211935" y="362940"/>
                  </a:cubicBezTo>
                  <a:cubicBezTo>
                    <a:pt x="1210398" y="367169"/>
                    <a:pt x="1213523" y="371576"/>
                    <a:pt x="1214094" y="376046"/>
                  </a:cubicBezTo>
                  <a:cubicBezTo>
                    <a:pt x="1214361" y="378282"/>
                    <a:pt x="1214005" y="380542"/>
                    <a:pt x="1213904" y="382739"/>
                  </a:cubicBezTo>
                  <a:cubicBezTo>
                    <a:pt x="1213827" y="385165"/>
                    <a:pt x="1214069" y="387553"/>
                    <a:pt x="1214310" y="390004"/>
                  </a:cubicBezTo>
                  <a:cubicBezTo>
                    <a:pt x="1214501" y="392175"/>
                    <a:pt x="1214793" y="394462"/>
                    <a:pt x="1215898" y="396366"/>
                  </a:cubicBezTo>
                  <a:cubicBezTo>
                    <a:pt x="1216507" y="397357"/>
                    <a:pt x="1217320" y="398246"/>
                    <a:pt x="1217803" y="399338"/>
                  </a:cubicBezTo>
                  <a:cubicBezTo>
                    <a:pt x="1218755" y="401599"/>
                    <a:pt x="1217980" y="404215"/>
                    <a:pt x="1217167" y="406527"/>
                  </a:cubicBezTo>
                  <a:cubicBezTo>
                    <a:pt x="1216723" y="407923"/>
                    <a:pt x="1216202" y="409308"/>
                    <a:pt x="1215110" y="410222"/>
                  </a:cubicBezTo>
                  <a:cubicBezTo>
                    <a:pt x="1213789" y="411391"/>
                    <a:pt x="1211808" y="411518"/>
                    <a:pt x="1210081" y="411607"/>
                  </a:cubicBezTo>
                  <a:cubicBezTo>
                    <a:pt x="1208773" y="411657"/>
                    <a:pt x="1207541" y="411734"/>
                    <a:pt x="1206271" y="411797"/>
                  </a:cubicBezTo>
                  <a:cubicBezTo>
                    <a:pt x="1205585" y="411797"/>
                    <a:pt x="1204887" y="411835"/>
                    <a:pt x="1204302" y="411492"/>
                  </a:cubicBezTo>
                  <a:cubicBezTo>
                    <a:pt x="1202931" y="410730"/>
                    <a:pt x="1203134" y="408749"/>
                    <a:pt x="1202626" y="407238"/>
                  </a:cubicBezTo>
                  <a:cubicBezTo>
                    <a:pt x="1201915" y="405053"/>
                    <a:pt x="1199476" y="403860"/>
                    <a:pt x="1197229" y="403809"/>
                  </a:cubicBezTo>
                  <a:cubicBezTo>
                    <a:pt x="1194917" y="403733"/>
                    <a:pt x="1192733" y="404634"/>
                    <a:pt x="1190612" y="405472"/>
                  </a:cubicBezTo>
                  <a:cubicBezTo>
                    <a:pt x="1188085" y="406514"/>
                    <a:pt x="1185494" y="407619"/>
                    <a:pt x="1183614" y="409600"/>
                  </a:cubicBezTo>
                  <a:cubicBezTo>
                    <a:pt x="1182560" y="410781"/>
                    <a:pt x="1181747" y="412280"/>
                    <a:pt x="1180541" y="413397"/>
                  </a:cubicBezTo>
                  <a:cubicBezTo>
                    <a:pt x="1179703" y="414159"/>
                    <a:pt x="1178687" y="414718"/>
                    <a:pt x="1177848" y="415505"/>
                  </a:cubicBezTo>
                  <a:cubicBezTo>
                    <a:pt x="1176909" y="416407"/>
                    <a:pt x="1176388" y="417588"/>
                    <a:pt x="1175423" y="418414"/>
                  </a:cubicBezTo>
                  <a:cubicBezTo>
                    <a:pt x="1173530" y="419963"/>
                    <a:pt x="1171079" y="420268"/>
                    <a:pt x="1170584" y="423151"/>
                  </a:cubicBezTo>
                  <a:cubicBezTo>
                    <a:pt x="1170330" y="424865"/>
                    <a:pt x="1171054" y="426643"/>
                    <a:pt x="1172413" y="427659"/>
                  </a:cubicBezTo>
                  <a:cubicBezTo>
                    <a:pt x="1173264" y="428320"/>
                    <a:pt x="1174381" y="428650"/>
                    <a:pt x="1175283" y="429323"/>
                  </a:cubicBezTo>
                  <a:cubicBezTo>
                    <a:pt x="1176337" y="430187"/>
                    <a:pt x="1176985" y="431380"/>
                    <a:pt x="1177582" y="432600"/>
                  </a:cubicBezTo>
                  <a:cubicBezTo>
                    <a:pt x="1178445" y="434225"/>
                    <a:pt x="1179258" y="435889"/>
                    <a:pt x="1179449" y="437692"/>
                  </a:cubicBezTo>
                  <a:cubicBezTo>
                    <a:pt x="1179588" y="439483"/>
                    <a:pt x="1178928" y="441490"/>
                    <a:pt x="1177340" y="442391"/>
                  </a:cubicBezTo>
                  <a:cubicBezTo>
                    <a:pt x="1176464" y="442887"/>
                    <a:pt x="1175385" y="443014"/>
                    <a:pt x="1174381" y="443052"/>
                  </a:cubicBezTo>
                  <a:cubicBezTo>
                    <a:pt x="1171765" y="443191"/>
                    <a:pt x="1168920" y="443014"/>
                    <a:pt x="1166901" y="441312"/>
                  </a:cubicBezTo>
                  <a:cubicBezTo>
                    <a:pt x="1165199" y="439839"/>
                    <a:pt x="1164475" y="437514"/>
                    <a:pt x="1163154" y="435635"/>
                  </a:cubicBezTo>
                  <a:cubicBezTo>
                    <a:pt x="1162875" y="435305"/>
                    <a:pt x="1162519" y="434873"/>
                    <a:pt x="1162024" y="434784"/>
                  </a:cubicBezTo>
                  <a:cubicBezTo>
                    <a:pt x="1161605" y="434695"/>
                    <a:pt x="1161135" y="434873"/>
                    <a:pt x="1160716" y="435038"/>
                  </a:cubicBezTo>
                  <a:cubicBezTo>
                    <a:pt x="1159497" y="435521"/>
                    <a:pt x="1158214" y="435724"/>
                    <a:pt x="1156919" y="435724"/>
                  </a:cubicBezTo>
                  <a:cubicBezTo>
                    <a:pt x="1156360" y="435724"/>
                    <a:pt x="1155750" y="435635"/>
                    <a:pt x="1155293" y="435419"/>
                  </a:cubicBezTo>
                  <a:cubicBezTo>
                    <a:pt x="1154633" y="434987"/>
                    <a:pt x="1154290" y="434276"/>
                    <a:pt x="1154112" y="433501"/>
                  </a:cubicBezTo>
                  <a:cubicBezTo>
                    <a:pt x="1153617" y="431850"/>
                    <a:pt x="1153731" y="429780"/>
                    <a:pt x="1152436" y="428548"/>
                  </a:cubicBezTo>
                  <a:cubicBezTo>
                    <a:pt x="1151356" y="427507"/>
                    <a:pt x="1149680" y="427482"/>
                    <a:pt x="1148207" y="427482"/>
                  </a:cubicBezTo>
                  <a:cubicBezTo>
                    <a:pt x="1144739" y="427507"/>
                    <a:pt x="1141222" y="427558"/>
                    <a:pt x="1137970" y="428904"/>
                  </a:cubicBezTo>
                  <a:cubicBezTo>
                    <a:pt x="1137704" y="429006"/>
                    <a:pt x="1137323" y="429183"/>
                    <a:pt x="1137107" y="429513"/>
                  </a:cubicBezTo>
                  <a:cubicBezTo>
                    <a:pt x="1136802" y="429856"/>
                    <a:pt x="1136764" y="430339"/>
                    <a:pt x="1136764" y="430758"/>
                  </a:cubicBezTo>
                  <a:cubicBezTo>
                    <a:pt x="1136675" y="432955"/>
                    <a:pt x="1136624" y="435330"/>
                    <a:pt x="1137805" y="437146"/>
                  </a:cubicBezTo>
                  <a:cubicBezTo>
                    <a:pt x="1139037" y="438924"/>
                    <a:pt x="1141222" y="439750"/>
                    <a:pt x="1143190" y="440575"/>
                  </a:cubicBezTo>
                  <a:cubicBezTo>
                    <a:pt x="1145184" y="441464"/>
                    <a:pt x="1147178" y="442429"/>
                    <a:pt x="1149146" y="443471"/>
                  </a:cubicBezTo>
                  <a:cubicBezTo>
                    <a:pt x="1149680" y="443763"/>
                    <a:pt x="1150239" y="444068"/>
                    <a:pt x="1150569" y="444588"/>
                  </a:cubicBezTo>
                  <a:cubicBezTo>
                    <a:pt x="1150988" y="445122"/>
                    <a:pt x="1151051" y="445922"/>
                    <a:pt x="1151128" y="446659"/>
                  </a:cubicBezTo>
                  <a:cubicBezTo>
                    <a:pt x="1151255" y="448932"/>
                    <a:pt x="1151356" y="451269"/>
                    <a:pt x="1150531" y="453428"/>
                  </a:cubicBezTo>
                  <a:cubicBezTo>
                    <a:pt x="1150023" y="454850"/>
                    <a:pt x="1148994" y="456247"/>
                    <a:pt x="1147483" y="456526"/>
                  </a:cubicBezTo>
                  <a:cubicBezTo>
                    <a:pt x="1145844" y="456818"/>
                    <a:pt x="1144333" y="455726"/>
                    <a:pt x="1143038" y="454660"/>
                  </a:cubicBezTo>
                  <a:cubicBezTo>
                    <a:pt x="1140967" y="453072"/>
                    <a:pt x="1138643" y="451992"/>
                    <a:pt x="1136027" y="451573"/>
                  </a:cubicBezTo>
                  <a:cubicBezTo>
                    <a:pt x="1133398" y="451116"/>
                    <a:pt x="1130655" y="450913"/>
                    <a:pt x="1128394" y="449516"/>
                  </a:cubicBezTo>
                  <a:cubicBezTo>
                    <a:pt x="1126693" y="448475"/>
                    <a:pt x="1125423" y="446862"/>
                    <a:pt x="1124800" y="445020"/>
                  </a:cubicBezTo>
                  <a:cubicBezTo>
                    <a:pt x="1124597" y="444309"/>
                    <a:pt x="1124458" y="443560"/>
                    <a:pt x="1124089" y="442937"/>
                  </a:cubicBezTo>
                  <a:cubicBezTo>
                    <a:pt x="1123480" y="442074"/>
                    <a:pt x="1122438" y="441540"/>
                    <a:pt x="1121473" y="441236"/>
                  </a:cubicBezTo>
                  <a:cubicBezTo>
                    <a:pt x="1120038" y="440791"/>
                    <a:pt x="1118615" y="440474"/>
                    <a:pt x="1117168" y="440410"/>
                  </a:cubicBezTo>
                  <a:cubicBezTo>
                    <a:pt x="1116291" y="440359"/>
                    <a:pt x="1115263" y="440359"/>
                    <a:pt x="1114539" y="439839"/>
                  </a:cubicBezTo>
                  <a:cubicBezTo>
                    <a:pt x="1114107" y="439458"/>
                    <a:pt x="1113853" y="438873"/>
                    <a:pt x="1113599" y="438315"/>
                  </a:cubicBezTo>
                  <a:cubicBezTo>
                    <a:pt x="1112774" y="436448"/>
                    <a:pt x="1110970" y="433997"/>
                    <a:pt x="1110729" y="431939"/>
                  </a:cubicBezTo>
                  <a:cubicBezTo>
                    <a:pt x="1110437" y="429564"/>
                    <a:pt x="1112329" y="426338"/>
                    <a:pt x="1113713" y="424510"/>
                  </a:cubicBezTo>
                  <a:cubicBezTo>
                    <a:pt x="1115123" y="422643"/>
                    <a:pt x="1117079" y="421043"/>
                    <a:pt x="1117981" y="418909"/>
                  </a:cubicBezTo>
                  <a:cubicBezTo>
                    <a:pt x="1118552" y="417537"/>
                    <a:pt x="1118717" y="416052"/>
                    <a:pt x="1118908" y="414616"/>
                  </a:cubicBezTo>
                  <a:cubicBezTo>
                    <a:pt x="1119111" y="412711"/>
                    <a:pt x="1119327" y="410832"/>
                    <a:pt x="1119505" y="408939"/>
                  </a:cubicBezTo>
                  <a:cubicBezTo>
                    <a:pt x="1119593" y="408038"/>
                    <a:pt x="1119670" y="407073"/>
                    <a:pt x="1119225" y="406374"/>
                  </a:cubicBezTo>
                  <a:cubicBezTo>
                    <a:pt x="1118768" y="405663"/>
                    <a:pt x="1117981" y="405295"/>
                    <a:pt x="1117206" y="404990"/>
                  </a:cubicBezTo>
                  <a:cubicBezTo>
                    <a:pt x="1115822" y="404431"/>
                    <a:pt x="1114437" y="403860"/>
                    <a:pt x="1113028" y="403339"/>
                  </a:cubicBezTo>
                  <a:cubicBezTo>
                    <a:pt x="1110868" y="402475"/>
                    <a:pt x="1108659" y="401535"/>
                    <a:pt x="1107186" y="399745"/>
                  </a:cubicBezTo>
                  <a:cubicBezTo>
                    <a:pt x="1106144" y="398424"/>
                    <a:pt x="1105623" y="396773"/>
                    <a:pt x="1104620" y="395452"/>
                  </a:cubicBezTo>
                  <a:cubicBezTo>
                    <a:pt x="1103363" y="393776"/>
                    <a:pt x="1101445" y="392722"/>
                    <a:pt x="1100277" y="390906"/>
                  </a:cubicBezTo>
                  <a:cubicBezTo>
                    <a:pt x="1099083" y="389178"/>
                    <a:pt x="1098867" y="387045"/>
                    <a:pt x="1098664" y="384949"/>
                  </a:cubicBezTo>
                  <a:cubicBezTo>
                    <a:pt x="1098435" y="382854"/>
                    <a:pt x="1098270" y="380466"/>
                    <a:pt x="1099629" y="378802"/>
                  </a:cubicBezTo>
                  <a:cubicBezTo>
                    <a:pt x="1100251" y="378079"/>
                    <a:pt x="1101064" y="377545"/>
                    <a:pt x="1101953" y="377240"/>
                  </a:cubicBezTo>
                  <a:cubicBezTo>
                    <a:pt x="1105065" y="376008"/>
                    <a:pt x="1108824" y="376770"/>
                    <a:pt x="1111199" y="379120"/>
                  </a:cubicBezTo>
                  <a:cubicBezTo>
                    <a:pt x="1112875" y="380733"/>
                    <a:pt x="1113853" y="382993"/>
                    <a:pt x="1115021" y="385013"/>
                  </a:cubicBezTo>
                  <a:cubicBezTo>
                    <a:pt x="1117727" y="389585"/>
                    <a:pt x="1121930" y="393306"/>
                    <a:pt x="1126756" y="395452"/>
                  </a:cubicBezTo>
                  <a:cubicBezTo>
                    <a:pt x="1128509" y="396176"/>
                    <a:pt x="1129715" y="396963"/>
                    <a:pt x="1130922" y="398322"/>
                  </a:cubicBezTo>
                  <a:cubicBezTo>
                    <a:pt x="1132205" y="399630"/>
                    <a:pt x="1133398" y="401116"/>
                    <a:pt x="1135037" y="401967"/>
                  </a:cubicBezTo>
                  <a:cubicBezTo>
                    <a:pt x="1136916" y="402907"/>
                    <a:pt x="1139139" y="402856"/>
                    <a:pt x="1141247" y="402729"/>
                  </a:cubicBezTo>
                  <a:cubicBezTo>
                    <a:pt x="1144320" y="402475"/>
                    <a:pt x="1146035" y="404926"/>
                    <a:pt x="1148968" y="405815"/>
                  </a:cubicBezTo>
                  <a:cubicBezTo>
                    <a:pt x="1150696" y="406323"/>
                    <a:pt x="1152474" y="406438"/>
                    <a:pt x="1154290" y="406488"/>
                  </a:cubicBezTo>
                  <a:cubicBezTo>
                    <a:pt x="1160983" y="406844"/>
                    <a:pt x="1167612" y="407136"/>
                    <a:pt x="1174229" y="407492"/>
                  </a:cubicBezTo>
                  <a:cubicBezTo>
                    <a:pt x="1177340" y="407619"/>
                    <a:pt x="1180604" y="407720"/>
                    <a:pt x="1183309" y="406146"/>
                  </a:cubicBezTo>
                  <a:cubicBezTo>
                    <a:pt x="1185710" y="404761"/>
                    <a:pt x="1187246" y="402170"/>
                    <a:pt x="1187665" y="399453"/>
                  </a:cubicBezTo>
                  <a:cubicBezTo>
                    <a:pt x="1188034" y="396722"/>
                    <a:pt x="1187462" y="393890"/>
                    <a:pt x="1186230" y="391452"/>
                  </a:cubicBezTo>
                  <a:cubicBezTo>
                    <a:pt x="1185227" y="389382"/>
                    <a:pt x="1183830" y="387438"/>
                    <a:pt x="1183690" y="385203"/>
                  </a:cubicBezTo>
                  <a:cubicBezTo>
                    <a:pt x="1183551" y="382790"/>
                    <a:pt x="1184821" y="380479"/>
                    <a:pt x="1184529" y="378129"/>
                  </a:cubicBezTo>
                  <a:cubicBezTo>
                    <a:pt x="1184160" y="375335"/>
                    <a:pt x="1181646" y="373316"/>
                    <a:pt x="1179258" y="371767"/>
                  </a:cubicBezTo>
                  <a:cubicBezTo>
                    <a:pt x="1176172" y="369773"/>
                    <a:pt x="1172959" y="368084"/>
                    <a:pt x="1169619" y="366585"/>
                  </a:cubicBezTo>
                  <a:cubicBezTo>
                    <a:pt x="1167561" y="365709"/>
                    <a:pt x="1165542" y="364909"/>
                    <a:pt x="1163662" y="363766"/>
                  </a:cubicBezTo>
                  <a:cubicBezTo>
                    <a:pt x="1158214" y="360464"/>
                    <a:pt x="1154633" y="354761"/>
                    <a:pt x="1149083" y="351612"/>
                  </a:cubicBezTo>
                  <a:cubicBezTo>
                    <a:pt x="1143546" y="348437"/>
                    <a:pt x="1136967" y="347357"/>
                    <a:pt x="1131785" y="343573"/>
                  </a:cubicBezTo>
                  <a:cubicBezTo>
                    <a:pt x="1129995" y="342303"/>
                    <a:pt x="1128356" y="340690"/>
                    <a:pt x="1126210" y="340182"/>
                  </a:cubicBezTo>
                  <a:cubicBezTo>
                    <a:pt x="1124038" y="339623"/>
                    <a:pt x="1121765" y="340296"/>
                    <a:pt x="1119530" y="340512"/>
                  </a:cubicBezTo>
                  <a:cubicBezTo>
                    <a:pt x="1114831" y="340880"/>
                    <a:pt x="1109383" y="338175"/>
                    <a:pt x="1108938" y="333476"/>
                  </a:cubicBezTo>
                  <a:cubicBezTo>
                    <a:pt x="1108875" y="332917"/>
                    <a:pt x="1108875" y="332308"/>
                    <a:pt x="1108570" y="331863"/>
                  </a:cubicBezTo>
                  <a:cubicBezTo>
                    <a:pt x="1108151" y="331330"/>
                    <a:pt x="1107503" y="331165"/>
                    <a:pt x="1106843" y="331038"/>
                  </a:cubicBezTo>
                  <a:cubicBezTo>
                    <a:pt x="1104468" y="330619"/>
                    <a:pt x="1102017" y="330555"/>
                    <a:pt x="1099629" y="330936"/>
                  </a:cubicBezTo>
                  <a:cubicBezTo>
                    <a:pt x="1097724" y="331165"/>
                    <a:pt x="1095819" y="331698"/>
                    <a:pt x="1093914" y="331431"/>
                  </a:cubicBezTo>
                  <a:cubicBezTo>
                    <a:pt x="1091996" y="331279"/>
                    <a:pt x="1090040" y="330085"/>
                    <a:pt x="1089685" y="328180"/>
                  </a:cubicBezTo>
                  <a:cubicBezTo>
                    <a:pt x="1089253" y="325958"/>
                    <a:pt x="1091260" y="323951"/>
                    <a:pt x="1093355" y="323291"/>
                  </a:cubicBezTo>
                  <a:cubicBezTo>
                    <a:pt x="1095502" y="322618"/>
                    <a:pt x="1097813" y="322872"/>
                    <a:pt x="1100061" y="322618"/>
                  </a:cubicBezTo>
                  <a:cubicBezTo>
                    <a:pt x="1102258" y="322364"/>
                    <a:pt x="1104709" y="321500"/>
                    <a:pt x="1105585" y="319455"/>
                  </a:cubicBezTo>
                  <a:cubicBezTo>
                    <a:pt x="1106665" y="317131"/>
                    <a:pt x="1105179" y="314274"/>
                    <a:pt x="1102982" y="312927"/>
                  </a:cubicBezTo>
                  <a:cubicBezTo>
                    <a:pt x="1100836" y="311594"/>
                    <a:pt x="1098143" y="311353"/>
                    <a:pt x="1095578" y="311162"/>
                  </a:cubicBezTo>
                  <a:cubicBezTo>
                    <a:pt x="1092708" y="310921"/>
                    <a:pt x="1089558" y="310743"/>
                    <a:pt x="1087094" y="312305"/>
                  </a:cubicBezTo>
                  <a:cubicBezTo>
                    <a:pt x="1085405" y="313372"/>
                    <a:pt x="1083005" y="315048"/>
                    <a:pt x="1081925" y="313372"/>
                  </a:cubicBezTo>
                  <a:cubicBezTo>
                    <a:pt x="1081087" y="311988"/>
                    <a:pt x="1082789" y="310400"/>
                    <a:pt x="1084440" y="310045"/>
                  </a:cubicBezTo>
                  <a:cubicBezTo>
                    <a:pt x="1085977" y="309765"/>
                    <a:pt x="1087920" y="309664"/>
                    <a:pt x="1088771" y="308317"/>
                  </a:cubicBezTo>
                  <a:cubicBezTo>
                    <a:pt x="1090091" y="306171"/>
                    <a:pt x="1087247" y="303707"/>
                    <a:pt x="1084732" y="303568"/>
                  </a:cubicBezTo>
                  <a:cubicBezTo>
                    <a:pt x="1082179" y="303415"/>
                    <a:pt x="1079576" y="304317"/>
                    <a:pt x="1077734" y="305955"/>
                  </a:cubicBezTo>
                  <a:cubicBezTo>
                    <a:pt x="1075880" y="307657"/>
                    <a:pt x="1074712" y="309930"/>
                    <a:pt x="1073099" y="311759"/>
                  </a:cubicBezTo>
                  <a:cubicBezTo>
                    <a:pt x="1071448" y="313613"/>
                    <a:pt x="1068933" y="315099"/>
                    <a:pt x="1066596" y="314350"/>
                  </a:cubicBezTo>
                  <a:cubicBezTo>
                    <a:pt x="1065237" y="313791"/>
                    <a:pt x="1066164" y="311645"/>
                    <a:pt x="1067485" y="310857"/>
                  </a:cubicBezTo>
                  <a:cubicBezTo>
                    <a:pt x="1068717" y="310095"/>
                    <a:pt x="1070356" y="308902"/>
                    <a:pt x="1069721" y="307517"/>
                  </a:cubicBezTo>
                  <a:cubicBezTo>
                    <a:pt x="1066558" y="306577"/>
                    <a:pt x="1064069" y="310095"/>
                    <a:pt x="1062507" y="312940"/>
                  </a:cubicBezTo>
                  <a:cubicBezTo>
                    <a:pt x="1060945" y="315887"/>
                    <a:pt x="1057871" y="319138"/>
                    <a:pt x="1055014" y="317601"/>
                  </a:cubicBezTo>
                  <a:cubicBezTo>
                    <a:pt x="1053693" y="315048"/>
                    <a:pt x="1056347" y="312267"/>
                    <a:pt x="1058926" y="310921"/>
                  </a:cubicBezTo>
                  <a:cubicBezTo>
                    <a:pt x="1061504" y="309664"/>
                    <a:pt x="1064691" y="308394"/>
                    <a:pt x="1065288" y="305574"/>
                  </a:cubicBezTo>
                  <a:cubicBezTo>
                    <a:pt x="1059865" y="303936"/>
                    <a:pt x="1053490" y="305955"/>
                    <a:pt x="1050036" y="310502"/>
                  </a:cubicBezTo>
                  <a:cubicBezTo>
                    <a:pt x="1048346" y="312673"/>
                    <a:pt x="1046683" y="315696"/>
                    <a:pt x="1043978" y="315417"/>
                  </a:cubicBezTo>
                  <a:cubicBezTo>
                    <a:pt x="1042428" y="315239"/>
                    <a:pt x="1041311" y="314096"/>
                    <a:pt x="1040091" y="313232"/>
                  </a:cubicBezTo>
                  <a:cubicBezTo>
                    <a:pt x="1038847" y="312267"/>
                    <a:pt x="1037170" y="311594"/>
                    <a:pt x="1035913" y="312419"/>
                  </a:cubicBezTo>
                  <a:cubicBezTo>
                    <a:pt x="1034186" y="313613"/>
                    <a:pt x="1035050" y="316356"/>
                    <a:pt x="1034288" y="318338"/>
                  </a:cubicBezTo>
                  <a:cubicBezTo>
                    <a:pt x="1033373" y="320827"/>
                    <a:pt x="1029246" y="321208"/>
                    <a:pt x="1027912" y="318833"/>
                  </a:cubicBezTo>
                  <a:cubicBezTo>
                    <a:pt x="1026896" y="317131"/>
                    <a:pt x="1026744" y="314134"/>
                    <a:pt x="1024712" y="314274"/>
                  </a:cubicBezTo>
                  <a:cubicBezTo>
                    <a:pt x="1023404" y="314350"/>
                    <a:pt x="1022819" y="315950"/>
                    <a:pt x="1022057" y="317080"/>
                  </a:cubicBezTo>
                  <a:cubicBezTo>
                    <a:pt x="1020610" y="319189"/>
                    <a:pt x="1017371" y="319786"/>
                    <a:pt x="1015263" y="318338"/>
                  </a:cubicBezTo>
                  <a:cubicBezTo>
                    <a:pt x="1014476" y="317792"/>
                    <a:pt x="1013688" y="317004"/>
                    <a:pt x="1012723" y="317080"/>
                  </a:cubicBezTo>
                  <a:cubicBezTo>
                    <a:pt x="1010526" y="317309"/>
                    <a:pt x="1011389" y="321360"/>
                    <a:pt x="1009459" y="322579"/>
                  </a:cubicBezTo>
                  <a:cubicBezTo>
                    <a:pt x="1008253" y="323253"/>
                    <a:pt x="1006767" y="322364"/>
                    <a:pt x="1005497" y="321690"/>
                  </a:cubicBezTo>
                  <a:cubicBezTo>
                    <a:pt x="1000696" y="319049"/>
                    <a:pt x="994384" y="319404"/>
                    <a:pt x="989926" y="322681"/>
                  </a:cubicBezTo>
                  <a:cubicBezTo>
                    <a:pt x="988123" y="324015"/>
                    <a:pt x="987145" y="326758"/>
                    <a:pt x="986358" y="328891"/>
                  </a:cubicBezTo>
                  <a:cubicBezTo>
                    <a:pt x="985824" y="330327"/>
                    <a:pt x="985050" y="331698"/>
                    <a:pt x="984161" y="332917"/>
                  </a:cubicBezTo>
                  <a:cubicBezTo>
                    <a:pt x="983195" y="334238"/>
                    <a:pt x="982002" y="335559"/>
                    <a:pt x="980439" y="336118"/>
                  </a:cubicBezTo>
                  <a:cubicBezTo>
                    <a:pt x="978890" y="336600"/>
                    <a:pt x="976820" y="336054"/>
                    <a:pt x="976185" y="334530"/>
                  </a:cubicBezTo>
                  <a:cubicBezTo>
                    <a:pt x="975969" y="333971"/>
                    <a:pt x="975918" y="333336"/>
                    <a:pt x="975664" y="332765"/>
                  </a:cubicBezTo>
                  <a:cubicBezTo>
                    <a:pt x="974712" y="330987"/>
                    <a:pt x="971765" y="331596"/>
                    <a:pt x="970597" y="333324"/>
                  </a:cubicBezTo>
                  <a:cubicBezTo>
                    <a:pt x="969441" y="334949"/>
                    <a:pt x="969378" y="337172"/>
                    <a:pt x="968756" y="339128"/>
                  </a:cubicBezTo>
                  <a:cubicBezTo>
                    <a:pt x="968527" y="339852"/>
                    <a:pt x="968184" y="340626"/>
                    <a:pt x="967536" y="341096"/>
                  </a:cubicBezTo>
                  <a:cubicBezTo>
                    <a:pt x="966215" y="342061"/>
                    <a:pt x="964349" y="341261"/>
                    <a:pt x="962939" y="340398"/>
                  </a:cubicBezTo>
                  <a:cubicBezTo>
                    <a:pt x="961516" y="339509"/>
                    <a:pt x="959891" y="338518"/>
                    <a:pt x="958329" y="339140"/>
                  </a:cubicBezTo>
                  <a:cubicBezTo>
                    <a:pt x="957021" y="339686"/>
                    <a:pt x="956424" y="341248"/>
                    <a:pt x="956386" y="342595"/>
                  </a:cubicBezTo>
                  <a:cubicBezTo>
                    <a:pt x="956335" y="343865"/>
                    <a:pt x="956551" y="345313"/>
                    <a:pt x="955713" y="346265"/>
                  </a:cubicBezTo>
                  <a:cubicBezTo>
                    <a:pt x="954824" y="347319"/>
                    <a:pt x="953147" y="347141"/>
                    <a:pt x="951814" y="346659"/>
                  </a:cubicBezTo>
                  <a:cubicBezTo>
                    <a:pt x="950544" y="346189"/>
                    <a:pt x="949337" y="345401"/>
                    <a:pt x="947940" y="345528"/>
                  </a:cubicBezTo>
                  <a:cubicBezTo>
                    <a:pt x="944600" y="345757"/>
                    <a:pt x="943330" y="350469"/>
                    <a:pt x="940155" y="351358"/>
                  </a:cubicBezTo>
                  <a:cubicBezTo>
                    <a:pt x="937704" y="351993"/>
                    <a:pt x="935189" y="350113"/>
                    <a:pt x="932688" y="350596"/>
                  </a:cubicBezTo>
                  <a:cubicBezTo>
                    <a:pt x="932332" y="352526"/>
                    <a:pt x="931938" y="354418"/>
                    <a:pt x="931570" y="356311"/>
                  </a:cubicBezTo>
                  <a:cubicBezTo>
                    <a:pt x="931379" y="357263"/>
                    <a:pt x="931163" y="358228"/>
                    <a:pt x="930478" y="358863"/>
                  </a:cubicBezTo>
                  <a:cubicBezTo>
                    <a:pt x="929538" y="359663"/>
                    <a:pt x="928115" y="359537"/>
                    <a:pt x="926934" y="360083"/>
                  </a:cubicBezTo>
                  <a:cubicBezTo>
                    <a:pt x="924140" y="361416"/>
                    <a:pt x="923975" y="366229"/>
                    <a:pt x="920927" y="366763"/>
                  </a:cubicBezTo>
                  <a:cubicBezTo>
                    <a:pt x="919683" y="366991"/>
                    <a:pt x="918235" y="366318"/>
                    <a:pt x="917130" y="366991"/>
                  </a:cubicBezTo>
                  <a:cubicBezTo>
                    <a:pt x="916343" y="367411"/>
                    <a:pt x="916000" y="368312"/>
                    <a:pt x="915301" y="368909"/>
                  </a:cubicBezTo>
                  <a:cubicBezTo>
                    <a:pt x="914679" y="369493"/>
                    <a:pt x="913764" y="369773"/>
                    <a:pt x="913015" y="370179"/>
                  </a:cubicBezTo>
                  <a:cubicBezTo>
                    <a:pt x="911263" y="371132"/>
                    <a:pt x="910158" y="372910"/>
                    <a:pt x="908837" y="374408"/>
                  </a:cubicBezTo>
                  <a:cubicBezTo>
                    <a:pt x="907592" y="375932"/>
                    <a:pt x="905878" y="377443"/>
                    <a:pt x="903884" y="377393"/>
                  </a:cubicBezTo>
                  <a:cubicBezTo>
                    <a:pt x="898169" y="380060"/>
                    <a:pt x="893165" y="381533"/>
                    <a:pt x="886891" y="382206"/>
                  </a:cubicBezTo>
                  <a:cubicBezTo>
                    <a:pt x="885990" y="382295"/>
                    <a:pt x="884974" y="382371"/>
                    <a:pt x="884275" y="382930"/>
                  </a:cubicBezTo>
                  <a:cubicBezTo>
                    <a:pt x="882535" y="384302"/>
                    <a:pt x="883170" y="387400"/>
                    <a:pt x="881354" y="388645"/>
                  </a:cubicBezTo>
                  <a:cubicBezTo>
                    <a:pt x="880795" y="389064"/>
                    <a:pt x="880071" y="389178"/>
                    <a:pt x="879411" y="389305"/>
                  </a:cubicBezTo>
                  <a:cubicBezTo>
                    <a:pt x="874788" y="390207"/>
                    <a:pt x="870292" y="392048"/>
                    <a:pt x="866343" y="394677"/>
                  </a:cubicBezTo>
                  <a:cubicBezTo>
                    <a:pt x="864997" y="395643"/>
                    <a:pt x="863612" y="396722"/>
                    <a:pt x="862964" y="398246"/>
                  </a:cubicBezTo>
                  <a:cubicBezTo>
                    <a:pt x="862330" y="399796"/>
                    <a:pt x="862685" y="401827"/>
                    <a:pt x="864146" y="402678"/>
                  </a:cubicBezTo>
                  <a:cubicBezTo>
                    <a:pt x="865339" y="403339"/>
                    <a:pt x="866825" y="402958"/>
                    <a:pt x="868210" y="402907"/>
                  </a:cubicBezTo>
                  <a:cubicBezTo>
                    <a:pt x="869810" y="402856"/>
                    <a:pt x="871448" y="403288"/>
                    <a:pt x="872604" y="404329"/>
                  </a:cubicBezTo>
                  <a:cubicBezTo>
                    <a:pt x="873747" y="405396"/>
                    <a:pt x="874280" y="407162"/>
                    <a:pt x="873607" y="408597"/>
                  </a:cubicBezTo>
                  <a:cubicBezTo>
                    <a:pt x="872413" y="411124"/>
                    <a:pt x="868807" y="410933"/>
                    <a:pt x="866127" y="410375"/>
                  </a:cubicBezTo>
                  <a:cubicBezTo>
                    <a:pt x="863803" y="409829"/>
                    <a:pt x="861428" y="409321"/>
                    <a:pt x="859345" y="408177"/>
                  </a:cubicBezTo>
                  <a:cubicBezTo>
                    <a:pt x="855205" y="405955"/>
                    <a:pt x="851738" y="401192"/>
                    <a:pt x="847166" y="402043"/>
                  </a:cubicBezTo>
                  <a:cubicBezTo>
                    <a:pt x="843940" y="402615"/>
                    <a:pt x="841603" y="405955"/>
                    <a:pt x="838327" y="406095"/>
                  </a:cubicBezTo>
                  <a:cubicBezTo>
                    <a:pt x="835202" y="406184"/>
                    <a:pt x="831837" y="403352"/>
                    <a:pt x="829246" y="405180"/>
                  </a:cubicBezTo>
                  <a:cubicBezTo>
                    <a:pt x="827824" y="406146"/>
                    <a:pt x="827557" y="408063"/>
                    <a:pt x="827189" y="409740"/>
                  </a:cubicBezTo>
                  <a:cubicBezTo>
                    <a:pt x="826795" y="411391"/>
                    <a:pt x="826008" y="413359"/>
                    <a:pt x="824255" y="413600"/>
                  </a:cubicBezTo>
                  <a:cubicBezTo>
                    <a:pt x="822350" y="413943"/>
                    <a:pt x="820242" y="412051"/>
                    <a:pt x="818680" y="413092"/>
                  </a:cubicBezTo>
                  <a:cubicBezTo>
                    <a:pt x="818019" y="413550"/>
                    <a:pt x="817714" y="414439"/>
                    <a:pt x="817041" y="414921"/>
                  </a:cubicBezTo>
                  <a:cubicBezTo>
                    <a:pt x="816483" y="415277"/>
                    <a:pt x="815784" y="415328"/>
                    <a:pt x="815111" y="415404"/>
                  </a:cubicBezTo>
                  <a:cubicBezTo>
                    <a:pt x="804862" y="415899"/>
                    <a:pt x="794804" y="420039"/>
                    <a:pt x="787133" y="426897"/>
                  </a:cubicBezTo>
                  <a:cubicBezTo>
                    <a:pt x="786612" y="427329"/>
                    <a:pt x="786091" y="427837"/>
                    <a:pt x="786003" y="428523"/>
                  </a:cubicBezTo>
                  <a:cubicBezTo>
                    <a:pt x="786003" y="429006"/>
                    <a:pt x="786206" y="429488"/>
                    <a:pt x="786422" y="429920"/>
                  </a:cubicBezTo>
                  <a:cubicBezTo>
                    <a:pt x="788327" y="433235"/>
                    <a:pt x="792378" y="434759"/>
                    <a:pt x="796239" y="434987"/>
                  </a:cubicBezTo>
                  <a:cubicBezTo>
                    <a:pt x="800049" y="435254"/>
                    <a:pt x="803910" y="434530"/>
                    <a:pt x="807720" y="434619"/>
                  </a:cubicBezTo>
                  <a:cubicBezTo>
                    <a:pt x="809815" y="434695"/>
                    <a:pt x="812393" y="435356"/>
                    <a:pt x="812914" y="437388"/>
                  </a:cubicBezTo>
                  <a:cubicBezTo>
                    <a:pt x="813511" y="439597"/>
                    <a:pt x="811276" y="441528"/>
                    <a:pt x="809155" y="442429"/>
                  </a:cubicBezTo>
                  <a:cubicBezTo>
                    <a:pt x="806069" y="443712"/>
                    <a:pt x="802678" y="444144"/>
                    <a:pt x="799312" y="443826"/>
                  </a:cubicBezTo>
                  <a:cubicBezTo>
                    <a:pt x="793953" y="443293"/>
                    <a:pt x="788416" y="443014"/>
                    <a:pt x="783628" y="440410"/>
                  </a:cubicBezTo>
                  <a:cubicBezTo>
                    <a:pt x="782637" y="439889"/>
                    <a:pt x="781596" y="439229"/>
                    <a:pt x="780491" y="439038"/>
                  </a:cubicBezTo>
                  <a:cubicBezTo>
                    <a:pt x="778763" y="438746"/>
                    <a:pt x="776960" y="439712"/>
                    <a:pt x="776173" y="441261"/>
                  </a:cubicBezTo>
                  <a:cubicBezTo>
                    <a:pt x="775385" y="442760"/>
                    <a:pt x="775766" y="444766"/>
                    <a:pt x="777011" y="445973"/>
                  </a:cubicBezTo>
                  <a:cubicBezTo>
                    <a:pt x="778205" y="447090"/>
                    <a:pt x="779957" y="447446"/>
                    <a:pt x="781138" y="448665"/>
                  </a:cubicBezTo>
                  <a:cubicBezTo>
                    <a:pt x="781456" y="448983"/>
                    <a:pt x="781723" y="449376"/>
                    <a:pt x="781850" y="449834"/>
                  </a:cubicBezTo>
                  <a:cubicBezTo>
                    <a:pt x="782218" y="451751"/>
                    <a:pt x="779741" y="452894"/>
                    <a:pt x="777849" y="453021"/>
                  </a:cubicBezTo>
                  <a:cubicBezTo>
                    <a:pt x="775919" y="453136"/>
                    <a:pt x="773493" y="453326"/>
                    <a:pt x="772858" y="455180"/>
                  </a:cubicBezTo>
                  <a:cubicBezTo>
                    <a:pt x="772033" y="457644"/>
                    <a:pt x="775716" y="460438"/>
                    <a:pt x="774153" y="462610"/>
                  </a:cubicBezTo>
                  <a:cubicBezTo>
                    <a:pt x="773658" y="463194"/>
                    <a:pt x="772922" y="463511"/>
                    <a:pt x="772274" y="463880"/>
                  </a:cubicBezTo>
                  <a:cubicBezTo>
                    <a:pt x="770382" y="464896"/>
                    <a:pt x="769086" y="466775"/>
                    <a:pt x="768794" y="468884"/>
                  </a:cubicBezTo>
                  <a:cubicBezTo>
                    <a:pt x="765848" y="468757"/>
                    <a:pt x="762927" y="468833"/>
                    <a:pt x="759980" y="469125"/>
                  </a:cubicBezTo>
                  <a:cubicBezTo>
                    <a:pt x="759180" y="469214"/>
                    <a:pt x="758291" y="469353"/>
                    <a:pt x="757605" y="469887"/>
                  </a:cubicBezTo>
                  <a:cubicBezTo>
                    <a:pt x="756996" y="470408"/>
                    <a:pt x="756678" y="471284"/>
                    <a:pt x="756488" y="472135"/>
                  </a:cubicBezTo>
                  <a:cubicBezTo>
                    <a:pt x="756031" y="474243"/>
                    <a:pt x="755967" y="476427"/>
                    <a:pt x="756437" y="478523"/>
                  </a:cubicBezTo>
                  <a:cubicBezTo>
                    <a:pt x="756653" y="479590"/>
                    <a:pt x="756945" y="480961"/>
                    <a:pt x="756145" y="481749"/>
                  </a:cubicBezTo>
                  <a:cubicBezTo>
                    <a:pt x="755726" y="482104"/>
                    <a:pt x="755192" y="482295"/>
                    <a:pt x="754761" y="482650"/>
                  </a:cubicBezTo>
                  <a:cubicBezTo>
                    <a:pt x="753313" y="483844"/>
                    <a:pt x="754646" y="486130"/>
                    <a:pt x="755535" y="487781"/>
                  </a:cubicBezTo>
                  <a:cubicBezTo>
                    <a:pt x="756793" y="490054"/>
                    <a:pt x="757224" y="492734"/>
                    <a:pt x="758710" y="494868"/>
                  </a:cubicBezTo>
                  <a:cubicBezTo>
                    <a:pt x="760945" y="498208"/>
                    <a:pt x="765276" y="499427"/>
                    <a:pt x="769213" y="500468"/>
                  </a:cubicBezTo>
                  <a:cubicBezTo>
                    <a:pt x="771169" y="500951"/>
                    <a:pt x="773150" y="501497"/>
                    <a:pt x="775220" y="501434"/>
                  </a:cubicBezTo>
                  <a:cubicBezTo>
                    <a:pt x="778090" y="501370"/>
                    <a:pt x="780834" y="500316"/>
                    <a:pt x="783450" y="499186"/>
                  </a:cubicBezTo>
                  <a:cubicBezTo>
                    <a:pt x="787514" y="497509"/>
                    <a:pt x="791705" y="495744"/>
                    <a:pt x="794499" y="492404"/>
                  </a:cubicBezTo>
                  <a:cubicBezTo>
                    <a:pt x="796099" y="490588"/>
                    <a:pt x="797255" y="488251"/>
                    <a:pt x="799223" y="486765"/>
                  </a:cubicBezTo>
                  <a:cubicBezTo>
                    <a:pt x="802119" y="484619"/>
                    <a:pt x="806704" y="484263"/>
                    <a:pt x="807783" y="480860"/>
                  </a:cubicBezTo>
                  <a:cubicBezTo>
                    <a:pt x="808088" y="479920"/>
                    <a:pt x="808050" y="478878"/>
                    <a:pt x="808494" y="478015"/>
                  </a:cubicBezTo>
                  <a:cubicBezTo>
                    <a:pt x="809409" y="476351"/>
                    <a:pt x="811618" y="476135"/>
                    <a:pt x="813485" y="476072"/>
                  </a:cubicBezTo>
                  <a:cubicBezTo>
                    <a:pt x="815390" y="476072"/>
                    <a:pt x="817283" y="476059"/>
                    <a:pt x="819162" y="476021"/>
                  </a:cubicBezTo>
                  <a:cubicBezTo>
                    <a:pt x="819721" y="476021"/>
                    <a:pt x="820305" y="476021"/>
                    <a:pt x="820737" y="476364"/>
                  </a:cubicBezTo>
                  <a:cubicBezTo>
                    <a:pt x="820966" y="476656"/>
                    <a:pt x="821118" y="477050"/>
                    <a:pt x="821258" y="477405"/>
                  </a:cubicBezTo>
                  <a:cubicBezTo>
                    <a:pt x="822363" y="480860"/>
                    <a:pt x="823277" y="484987"/>
                    <a:pt x="821093" y="487857"/>
                  </a:cubicBezTo>
                  <a:cubicBezTo>
                    <a:pt x="819797" y="489521"/>
                    <a:pt x="817816" y="490423"/>
                    <a:pt x="816330" y="491909"/>
                  </a:cubicBezTo>
                  <a:cubicBezTo>
                    <a:pt x="813269" y="494918"/>
                    <a:pt x="813168" y="499757"/>
                    <a:pt x="813269" y="504063"/>
                  </a:cubicBezTo>
                  <a:cubicBezTo>
                    <a:pt x="813460" y="511886"/>
                    <a:pt x="811428" y="518731"/>
                    <a:pt x="809815" y="526364"/>
                  </a:cubicBezTo>
                  <a:cubicBezTo>
                    <a:pt x="809498" y="527875"/>
                    <a:pt x="809155" y="529475"/>
                    <a:pt x="808215" y="530669"/>
                  </a:cubicBezTo>
                  <a:cubicBezTo>
                    <a:pt x="807516" y="531609"/>
                    <a:pt x="806462" y="532257"/>
                    <a:pt x="805891" y="533298"/>
                  </a:cubicBezTo>
                  <a:cubicBezTo>
                    <a:pt x="804570" y="535774"/>
                    <a:pt x="806411" y="538822"/>
                    <a:pt x="805764" y="541578"/>
                  </a:cubicBezTo>
                  <a:cubicBezTo>
                    <a:pt x="805078" y="544563"/>
                    <a:pt x="801573" y="546874"/>
                    <a:pt x="802398" y="549795"/>
                  </a:cubicBezTo>
                  <a:cubicBezTo>
                    <a:pt x="802614" y="550646"/>
                    <a:pt x="803173" y="551357"/>
                    <a:pt x="803401" y="552196"/>
                  </a:cubicBezTo>
                  <a:cubicBezTo>
                    <a:pt x="803960" y="554164"/>
                    <a:pt x="802449" y="556209"/>
                    <a:pt x="800506" y="557009"/>
                  </a:cubicBezTo>
                  <a:cubicBezTo>
                    <a:pt x="798614" y="557809"/>
                    <a:pt x="796442" y="557568"/>
                    <a:pt x="794423" y="557326"/>
                  </a:cubicBezTo>
                  <a:cubicBezTo>
                    <a:pt x="795337" y="559765"/>
                    <a:pt x="793026" y="562457"/>
                    <a:pt x="790498" y="562838"/>
                  </a:cubicBezTo>
                  <a:cubicBezTo>
                    <a:pt x="787946" y="563257"/>
                    <a:pt x="785418" y="562089"/>
                    <a:pt x="783221" y="560730"/>
                  </a:cubicBezTo>
                  <a:cubicBezTo>
                    <a:pt x="781100" y="559396"/>
                    <a:pt x="777684" y="558152"/>
                    <a:pt x="776605" y="560438"/>
                  </a:cubicBezTo>
                  <a:cubicBezTo>
                    <a:pt x="776046" y="561517"/>
                    <a:pt x="776528" y="562825"/>
                    <a:pt x="776643" y="564007"/>
                  </a:cubicBezTo>
                  <a:cubicBezTo>
                    <a:pt x="776820" y="565264"/>
                    <a:pt x="776287" y="566851"/>
                    <a:pt x="775093" y="566851"/>
                  </a:cubicBezTo>
                  <a:cubicBezTo>
                    <a:pt x="774268" y="566851"/>
                    <a:pt x="773709" y="566229"/>
                    <a:pt x="773150" y="565696"/>
                  </a:cubicBezTo>
                  <a:cubicBezTo>
                    <a:pt x="769874" y="562229"/>
                    <a:pt x="764921" y="560438"/>
                    <a:pt x="760196" y="560895"/>
                  </a:cubicBezTo>
                  <a:cubicBezTo>
                    <a:pt x="760793" y="564641"/>
                    <a:pt x="761390" y="568388"/>
                    <a:pt x="761949" y="572058"/>
                  </a:cubicBezTo>
                  <a:cubicBezTo>
                    <a:pt x="762050" y="572706"/>
                    <a:pt x="762126" y="573290"/>
                    <a:pt x="762469" y="573773"/>
                  </a:cubicBezTo>
                  <a:cubicBezTo>
                    <a:pt x="763739" y="575703"/>
                    <a:pt x="766686" y="574408"/>
                    <a:pt x="768553" y="573011"/>
                  </a:cubicBezTo>
                  <a:cubicBezTo>
                    <a:pt x="770382" y="571639"/>
                    <a:pt x="773442" y="570560"/>
                    <a:pt x="774522" y="572579"/>
                  </a:cubicBezTo>
                  <a:cubicBezTo>
                    <a:pt x="775042" y="571157"/>
                    <a:pt x="776122" y="569379"/>
                    <a:pt x="777532" y="569874"/>
                  </a:cubicBezTo>
                  <a:cubicBezTo>
                    <a:pt x="779373" y="570382"/>
                    <a:pt x="778459" y="573138"/>
                    <a:pt x="778891" y="575030"/>
                  </a:cubicBezTo>
                  <a:cubicBezTo>
                    <a:pt x="779373" y="577151"/>
                    <a:pt x="782116" y="578205"/>
                    <a:pt x="784199" y="577494"/>
                  </a:cubicBezTo>
                  <a:cubicBezTo>
                    <a:pt x="786295" y="576770"/>
                    <a:pt x="787704" y="574814"/>
                    <a:pt x="788581" y="572795"/>
                  </a:cubicBezTo>
                  <a:cubicBezTo>
                    <a:pt x="789165" y="571461"/>
                    <a:pt x="789584" y="570014"/>
                    <a:pt x="790613" y="568947"/>
                  </a:cubicBezTo>
                  <a:cubicBezTo>
                    <a:pt x="792835" y="566661"/>
                    <a:pt x="797521" y="568134"/>
                    <a:pt x="798055" y="571246"/>
                  </a:cubicBezTo>
                  <a:cubicBezTo>
                    <a:pt x="798449" y="573493"/>
                    <a:pt x="797331" y="576516"/>
                    <a:pt x="799312" y="577672"/>
                  </a:cubicBezTo>
                  <a:cubicBezTo>
                    <a:pt x="799985" y="578027"/>
                    <a:pt x="800747" y="578027"/>
                    <a:pt x="801509" y="577964"/>
                  </a:cubicBezTo>
                  <a:cubicBezTo>
                    <a:pt x="805129" y="577634"/>
                    <a:pt x="808570" y="575919"/>
                    <a:pt x="811098" y="573354"/>
                  </a:cubicBezTo>
                  <a:cubicBezTo>
                    <a:pt x="812927" y="571347"/>
                    <a:pt x="814273" y="568820"/>
                    <a:pt x="816267" y="566851"/>
                  </a:cubicBezTo>
                  <a:cubicBezTo>
                    <a:pt x="818235" y="564908"/>
                    <a:pt x="821258" y="563537"/>
                    <a:pt x="823785" y="564603"/>
                  </a:cubicBezTo>
                  <a:cubicBezTo>
                    <a:pt x="826795" y="565912"/>
                    <a:pt x="828548" y="570306"/>
                    <a:pt x="831862" y="569874"/>
                  </a:cubicBezTo>
                  <a:cubicBezTo>
                    <a:pt x="833361" y="569645"/>
                    <a:pt x="834504" y="568439"/>
                    <a:pt x="835787" y="567537"/>
                  </a:cubicBezTo>
                  <a:cubicBezTo>
                    <a:pt x="837374" y="566343"/>
                    <a:pt x="839304" y="565759"/>
                    <a:pt x="841019" y="564730"/>
                  </a:cubicBezTo>
                  <a:cubicBezTo>
                    <a:pt x="844118" y="562990"/>
                    <a:pt x="846404" y="560108"/>
                    <a:pt x="848575" y="557326"/>
                  </a:cubicBezTo>
                  <a:cubicBezTo>
                    <a:pt x="850861" y="554393"/>
                    <a:pt x="853173" y="551484"/>
                    <a:pt x="855205" y="548360"/>
                  </a:cubicBezTo>
                  <a:cubicBezTo>
                    <a:pt x="858354" y="543598"/>
                    <a:pt x="860945" y="538479"/>
                    <a:pt x="864666" y="534174"/>
                  </a:cubicBezTo>
                  <a:cubicBezTo>
                    <a:pt x="866571" y="532091"/>
                    <a:pt x="868807" y="529971"/>
                    <a:pt x="869137" y="527215"/>
                  </a:cubicBezTo>
                  <a:cubicBezTo>
                    <a:pt x="869467" y="524281"/>
                    <a:pt x="867905" y="520522"/>
                    <a:pt x="870369" y="518985"/>
                  </a:cubicBezTo>
                  <a:cubicBezTo>
                    <a:pt x="871105" y="518502"/>
                    <a:pt x="872045" y="518401"/>
                    <a:pt x="872921" y="518375"/>
                  </a:cubicBezTo>
                  <a:cubicBezTo>
                    <a:pt x="878547" y="518325"/>
                    <a:pt x="885101" y="519861"/>
                    <a:pt x="889152" y="515924"/>
                  </a:cubicBezTo>
                  <a:cubicBezTo>
                    <a:pt x="889800" y="515353"/>
                    <a:pt x="890397" y="514515"/>
                    <a:pt x="890346" y="513537"/>
                  </a:cubicBezTo>
                  <a:cubicBezTo>
                    <a:pt x="890295" y="512902"/>
                    <a:pt x="889914" y="512368"/>
                    <a:pt x="889495" y="511810"/>
                  </a:cubicBezTo>
                  <a:cubicBezTo>
                    <a:pt x="888034" y="510120"/>
                    <a:pt x="885799" y="509308"/>
                    <a:pt x="883831" y="508241"/>
                  </a:cubicBezTo>
                  <a:cubicBezTo>
                    <a:pt x="881888" y="507161"/>
                    <a:pt x="879894" y="505460"/>
                    <a:pt x="879843" y="503199"/>
                  </a:cubicBezTo>
                  <a:cubicBezTo>
                    <a:pt x="883132" y="502221"/>
                    <a:pt x="886828" y="502475"/>
                    <a:pt x="889939" y="503885"/>
                  </a:cubicBezTo>
                  <a:cubicBezTo>
                    <a:pt x="893800" y="505625"/>
                    <a:pt x="897610" y="509130"/>
                    <a:pt x="901598" y="507873"/>
                  </a:cubicBezTo>
                  <a:cubicBezTo>
                    <a:pt x="905243" y="506742"/>
                    <a:pt x="906640" y="502323"/>
                    <a:pt x="906919" y="498576"/>
                  </a:cubicBezTo>
                  <a:cubicBezTo>
                    <a:pt x="907084" y="496379"/>
                    <a:pt x="907046" y="493979"/>
                    <a:pt x="905865" y="492137"/>
                  </a:cubicBezTo>
                  <a:cubicBezTo>
                    <a:pt x="904366" y="489699"/>
                    <a:pt x="901280" y="488607"/>
                    <a:pt x="898385" y="488670"/>
                  </a:cubicBezTo>
                  <a:cubicBezTo>
                    <a:pt x="895515" y="488784"/>
                    <a:pt x="892771" y="489826"/>
                    <a:pt x="890028" y="490740"/>
                  </a:cubicBezTo>
                  <a:cubicBezTo>
                    <a:pt x="888707" y="491185"/>
                    <a:pt x="887374" y="491629"/>
                    <a:pt x="886028" y="491401"/>
                  </a:cubicBezTo>
                  <a:cubicBezTo>
                    <a:pt x="884656" y="491185"/>
                    <a:pt x="883348" y="490080"/>
                    <a:pt x="883361" y="488670"/>
                  </a:cubicBezTo>
                  <a:cubicBezTo>
                    <a:pt x="883361" y="486587"/>
                    <a:pt x="886028" y="485749"/>
                    <a:pt x="888123" y="485495"/>
                  </a:cubicBezTo>
                  <a:cubicBezTo>
                    <a:pt x="890993" y="485101"/>
                    <a:pt x="893914" y="484771"/>
                    <a:pt x="896810" y="484390"/>
                  </a:cubicBezTo>
                  <a:cubicBezTo>
                    <a:pt x="898093" y="484263"/>
                    <a:pt x="899477" y="484047"/>
                    <a:pt x="900239" y="483006"/>
                  </a:cubicBezTo>
                  <a:cubicBezTo>
                    <a:pt x="900912" y="482180"/>
                    <a:pt x="900938" y="481037"/>
                    <a:pt x="900950" y="479971"/>
                  </a:cubicBezTo>
                  <a:cubicBezTo>
                    <a:pt x="901090" y="473760"/>
                    <a:pt x="901954" y="467563"/>
                    <a:pt x="903668" y="461543"/>
                  </a:cubicBezTo>
                  <a:cubicBezTo>
                    <a:pt x="904113" y="459981"/>
                    <a:pt x="905243" y="459460"/>
                    <a:pt x="906792" y="458825"/>
                  </a:cubicBezTo>
                  <a:cubicBezTo>
                    <a:pt x="908278" y="458203"/>
                    <a:pt x="910031" y="457949"/>
                    <a:pt x="911301" y="456933"/>
                  </a:cubicBezTo>
                  <a:cubicBezTo>
                    <a:pt x="913879" y="454964"/>
                    <a:pt x="913764" y="450799"/>
                    <a:pt x="916279" y="448716"/>
                  </a:cubicBezTo>
                  <a:cubicBezTo>
                    <a:pt x="917295" y="447840"/>
                    <a:pt x="918629" y="447421"/>
                    <a:pt x="919784" y="446862"/>
                  </a:cubicBezTo>
                  <a:cubicBezTo>
                    <a:pt x="921004" y="446277"/>
                    <a:pt x="922223" y="445414"/>
                    <a:pt x="922540" y="444131"/>
                  </a:cubicBezTo>
                  <a:cubicBezTo>
                    <a:pt x="922934" y="442633"/>
                    <a:pt x="922083" y="440639"/>
                    <a:pt x="923251" y="439661"/>
                  </a:cubicBezTo>
                  <a:cubicBezTo>
                    <a:pt x="924267" y="438746"/>
                    <a:pt x="925791" y="439356"/>
                    <a:pt x="927138" y="439292"/>
                  </a:cubicBezTo>
                  <a:cubicBezTo>
                    <a:pt x="928966" y="439191"/>
                    <a:pt x="930478" y="437794"/>
                    <a:pt x="931976" y="436752"/>
                  </a:cubicBezTo>
                  <a:cubicBezTo>
                    <a:pt x="934135" y="435330"/>
                    <a:pt x="936586" y="434403"/>
                    <a:pt x="939050" y="434162"/>
                  </a:cubicBezTo>
                  <a:cubicBezTo>
                    <a:pt x="941590" y="431596"/>
                    <a:pt x="944994" y="430949"/>
                    <a:pt x="948563" y="430758"/>
                  </a:cubicBezTo>
                  <a:cubicBezTo>
                    <a:pt x="952131" y="430555"/>
                    <a:pt x="955776" y="431050"/>
                    <a:pt x="959370" y="430949"/>
                  </a:cubicBezTo>
                  <a:cubicBezTo>
                    <a:pt x="960666" y="430885"/>
                    <a:pt x="962088" y="430707"/>
                    <a:pt x="962939" y="429691"/>
                  </a:cubicBezTo>
                  <a:cubicBezTo>
                    <a:pt x="963828" y="428548"/>
                    <a:pt x="963625" y="426948"/>
                    <a:pt x="964247" y="425602"/>
                  </a:cubicBezTo>
                  <a:cubicBezTo>
                    <a:pt x="965136" y="423468"/>
                    <a:pt x="967765" y="422770"/>
                    <a:pt x="969606" y="421347"/>
                  </a:cubicBezTo>
                  <a:cubicBezTo>
                    <a:pt x="971994" y="419417"/>
                    <a:pt x="972985" y="416255"/>
                    <a:pt x="975144" y="414058"/>
                  </a:cubicBezTo>
                  <a:cubicBezTo>
                    <a:pt x="977861" y="411314"/>
                    <a:pt x="982256" y="410375"/>
                    <a:pt x="984288" y="407073"/>
                  </a:cubicBezTo>
                  <a:cubicBezTo>
                    <a:pt x="985647" y="404888"/>
                    <a:pt x="985647" y="402043"/>
                    <a:pt x="986891" y="399745"/>
                  </a:cubicBezTo>
                  <a:cubicBezTo>
                    <a:pt x="988123" y="397535"/>
                    <a:pt x="990384" y="396138"/>
                    <a:pt x="992568" y="394842"/>
                  </a:cubicBezTo>
                  <a:cubicBezTo>
                    <a:pt x="994714" y="393496"/>
                    <a:pt x="996924" y="392175"/>
                    <a:pt x="999070" y="390855"/>
                  </a:cubicBezTo>
                  <a:cubicBezTo>
                    <a:pt x="1001382" y="389445"/>
                    <a:pt x="1003795" y="388035"/>
                    <a:pt x="1006487" y="387705"/>
                  </a:cubicBezTo>
                  <a:cubicBezTo>
                    <a:pt x="1008849" y="387413"/>
                    <a:pt x="1011212" y="388035"/>
                    <a:pt x="1013409" y="388950"/>
                  </a:cubicBezTo>
                  <a:cubicBezTo>
                    <a:pt x="1019467" y="391388"/>
                    <a:pt x="1024775" y="396430"/>
                    <a:pt x="1026185" y="402856"/>
                  </a:cubicBezTo>
                  <a:cubicBezTo>
                    <a:pt x="1026744" y="405295"/>
                    <a:pt x="1026629" y="407974"/>
                    <a:pt x="1025143" y="410006"/>
                  </a:cubicBezTo>
                  <a:cubicBezTo>
                    <a:pt x="1023772" y="411911"/>
                    <a:pt x="1021499" y="412826"/>
                    <a:pt x="1019289" y="413626"/>
                  </a:cubicBezTo>
                  <a:cubicBezTo>
                    <a:pt x="1015733" y="415010"/>
                    <a:pt x="1011872" y="416598"/>
                    <a:pt x="1009929" y="419900"/>
                  </a:cubicBezTo>
                  <a:cubicBezTo>
                    <a:pt x="1009294" y="421093"/>
                    <a:pt x="1008888" y="422490"/>
                    <a:pt x="1007960" y="423544"/>
                  </a:cubicBezTo>
                  <a:cubicBezTo>
                    <a:pt x="1007313" y="424345"/>
                    <a:pt x="1006436" y="424903"/>
                    <a:pt x="1005497" y="425462"/>
                  </a:cubicBezTo>
                  <a:cubicBezTo>
                    <a:pt x="998181" y="429793"/>
                    <a:pt x="990866" y="434225"/>
                    <a:pt x="983068" y="437692"/>
                  </a:cubicBezTo>
                  <a:cubicBezTo>
                    <a:pt x="979424" y="439292"/>
                    <a:pt x="975588" y="440855"/>
                    <a:pt x="972985" y="443877"/>
                  </a:cubicBezTo>
                  <a:cubicBezTo>
                    <a:pt x="972235" y="444830"/>
                    <a:pt x="971562" y="445947"/>
                    <a:pt x="970559" y="446697"/>
                  </a:cubicBezTo>
                  <a:cubicBezTo>
                    <a:pt x="968743" y="448043"/>
                    <a:pt x="966228" y="447954"/>
                    <a:pt x="963942" y="448043"/>
                  </a:cubicBezTo>
                  <a:cubicBezTo>
                    <a:pt x="961669" y="448208"/>
                    <a:pt x="959002" y="448957"/>
                    <a:pt x="958214" y="451116"/>
                  </a:cubicBezTo>
                  <a:cubicBezTo>
                    <a:pt x="957732" y="452488"/>
                    <a:pt x="958113" y="454075"/>
                    <a:pt x="957618" y="455447"/>
                  </a:cubicBezTo>
                  <a:cubicBezTo>
                    <a:pt x="957211" y="456679"/>
                    <a:pt x="956144" y="457530"/>
                    <a:pt x="955319" y="458635"/>
                  </a:cubicBezTo>
                  <a:cubicBezTo>
                    <a:pt x="953820" y="460819"/>
                    <a:pt x="955865" y="464235"/>
                    <a:pt x="955662" y="466890"/>
                  </a:cubicBezTo>
                  <a:cubicBezTo>
                    <a:pt x="955484" y="470115"/>
                    <a:pt x="954519" y="473329"/>
                    <a:pt x="954862" y="476631"/>
                  </a:cubicBezTo>
                  <a:cubicBezTo>
                    <a:pt x="954862" y="476986"/>
                    <a:pt x="954951" y="477367"/>
                    <a:pt x="954824" y="477761"/>
                  </a:cubicBezTo>
                  <a:cubicBezTo>
                    <a:pt x="954608" y="478370"/>
                    <a:pt x="954049" y="478650"/>
                    <a:pt x="953477" y="478955"/>
                  </a:cubicBezTo>
                  <a:cubicBezTo>
                    <a:pt x="951496" y="479945"/>
                    <a:pt x="949388" y="480974"/>
                    <a:pt x="948309" y="482879"/>
                  </a:cubicBezTo>
                  <a:cubicBezTo>
                    <a:pt x="947419" y="484428"/>
                    <a:pt x="947381" y="486410"/>
                    <a:pt x="946416" y="487895"/>
                  </a:cubicBezTo>
                  <a:cubicBezTo>
                    <a:pt x="945972" y="488530"/>
                    <a:pt x="945375" y="489026"/>
                    <a:pt x="945070" y="489699"/>
                  </a:cubicBezTo>
                  <a:cubicBezTo>
                    <a:pt x="944511" y="490816"/>
                    <a:pt x="944714" y="492302"/>
                    <a:pt x="945502" y="493344"/>
                  </a:cubicBezTo>
                  <a:cubicBezTo>
                    <a:pt x="946277" y="494360"/>
                    <a:pt x="947547" y="495020"/>
                    <a:pt x="948791" y="495376"/>
                  </a:cubicBezTo>
                  <a:cubicBezTo>
                    <a:pt x="950239" y="495706"/>
                    <a:pt x="951890" y="495782"/>
                    <a:pt x="953109" y="496671"/>
                  </a:cubicBezTo>
                  <a:cubicBezTo>
                    <a:pt x="956094" y="498754"/>
                    <a:pt x="954824" y="504113"/>
                    <a:pt x="957783" y="506221"/>
                  </a:cubicBezTo>
                  <a:cubicBezTo>
                    <a:pt x="958811" y="506945"/>
                    <a:pt x="960221" y="507161"/>
                    <a:pt x="960958" y="508190"/>
                  </a:cubicBezTo>
                  <a:cubicBezTo>
                    <a:pt x="961440" y="508850"/>
                    <a:pt x="961491" y="509689"/>
                    <a:pt x="961948" y="510311"/>
                  </a:cubicBezTo>
                  <a:cubicBezTo>
                    <a:pt x="962939" y="511797"/>
                    <a:pt x="965187" y="511505"/>
                    <a:pt x="966990" y="511162"/>
                  </a:cubicBezTo>
                  <a:cubicBezTo>
                    <a:pt x="972235" y="510120"/>
                    <a:pt x="977722" y="510070"/>
                    <a:pt x="983068" y="511035"/>
                  </a:cubicBezTo>
                  <a:cubicBezTo>
                    <a:pt x="984288" y="511225"/>
                    <a:pt x="985647" y="511479"/>
                    <a:pt x="986675" y="510743"/>
                  </a:cubicBezTo>
                  <a:cubicBezTo>
                    <a:pt x="987755" y="509943"/>
                    <a:pt x="987907" y="508431"/>
                    <a:pt x="988872" y="507415"/>
                  </a:cubicBezTo>
                  <a:cubicBezTo>
                    <a:pt x="989698" y="506526"/>
                    <a:pt x="991006" y="506298"/>
                    <a:pt x="992263" y="506387"/>
                  </a:cubicBezTo>
                  <a:cubicBezTo>
                    <a:pt x="993482" y="506450"/>
                    <a:pt x="994689" y="506831"/>
                    <a:pt x="995908" y="506869"/>
                  </a:cubicBezTo>
                  <a:cubicBezTo>
                    <a:pt x="998054" y="506958"/>
                    <a:pt x="1000112" y="506221"/>
                    <a:pt x="1002195" y="505739"/>
                  </a:cubicBezTo>
                  <a:cubicBezTo>
                    <a:pt x="1004277" y="505333"/>
                    <a:pt x="1006576" y="505193"/>
                    <a:pt x="1008291" y="506450"/>
                  </a:cubicBezTo>
                  <a:cubicBezTo>
                    <a:pt x="1010221" y="507809"/>
                    <a:pt x="1012685" y="506907"/>
                    <a:pt x="1014526" y="508342"/>
                  </a:cubicBezTo>
                  <a:cubicBezTo>
                    <a:pt x="1015415" y="509003"/>
                    <a:pt x="1015949" y="510120"/>
                    <a:pt x="1016939" y="510578"/>
                  </a:cubicBezTo>
                  <a:cubicBezTo>
                    <a:pt x="1018527" y="511225"/>
                    <a:pt x="1020102" y="510032"/>
                    <a:pt x="1021626" y="509308"/>
                  </a:cubicBezTo>
                  <a:cubicBezTo>
                    <a:pt x="1025194" y="507631"/>
                    <a:pt x="1029931" y="509066"/>
                    <a:pt x="1031862" y="512470"/>
                  </a:cubicBezTo>
                  <a:cubicBezTo>
                    <a:pt x="1032471" y="513397"/>
                    <a:pt x="1032878" y="514464"/>
                    <a:pt x="1033475" y="515416"/>
                  </a:cubicBezTo>
                  <a:cubicBezTo>
                    <a:pt x="1036040" y="519087"/>
                    <a:pt x="1042428" y="519569"/>
                    <a:pt x="1043508" y="523976"/>
                  </a:cubicBezTo>
                  <a:cubicBezTo>
                    <a:pt x="1043686" y="524535"/>
                    <a:pt x="1043686" y="525106"/>
                    <a:pt x="1043393" y="525551"/>
                  </a:cubicBezTo>
                  <a:cubicBezTo>
                    <a:pt x="1043127" y="525881"/>
                    <a:pt x="1042771" y="526072"/>
                    <a:pt x="1042377" y="526199"/>
                  </a:cubicBezTo>
                  <a:cubicBezTo>
                    <a:pt x="1035532" y="529120"/>
                    <a:pt x="1027480" y="527189"/>
                    <a:pt x="1020406" y="529412"/>
                  </a:cubicBezTo>
                  <a:cubicBezTo>
                    <a:pt x="1016850" y="530529"/>
                    <a:pt x="1013409" y="532688"/>
                    <a:pt x="1009650" y="532333"/>
                  </a:cubicBezTo>
                  <a:cubicBezTo>
                    <a:pt x="1006348" y="532028"/>
                    <a:pt x="1003477" y="529780"/>
                    <a:pt x="1000163" y="529412"/>
                  </a:cubicBezTo>
                  <a:cubicBezTo>
                    <a:pt x="998880" y="529336"/>
                    <a:pt x="997546" y="529475"/>
                    <a:pt x="996353" y="529221"/>
                  </a:cubicBezTo>
                  <a:cubicBezTo>
                    <a:pt x="995273" y="528929"/>
                    <a:pt x="994232" y="528332"/>
                    <a:pt x="993254" y="527799"/>
                  </a:cubicBezTo>
                  <a:cubicBezTo>
                    <a:pt x="987971" y="525106"/>
                    <a:pt x="981900" y="524763"/>
                    <a:pt x="975994" y="524649"/>
                  </a:cubicBezTo>
                  <a:cubicBezTo>
                    <a:pt x="970013" y="524598"/>
                    <a:pt x="963714" y="524814"/>
                    <a:pt x="958697" y="528002"/>
                  </a:cubicBezTo>
                  <a:cubicBezTo>
                    <a:pt x="958214" y="528281"/>
                    <a:pt x="957770" y="528662"/>
                    <a:pt x="957465" y="529120"/>
                  </a:cubicBezTo>
                  <a:cubicBezTo>
                    <a:pt x="957148" y="529653"/>
                    <a:pt x="957110" y="530339"/>
                    <a:pt x="957072" y="530974"/>
                  </a:cubicBezTo>
                  <a:cubicBezTo>
                    <a:pt x="956944" y="534365"/>
                    <a:pt x="956792" y="537781"/>
                    <a:pt x="956627" y="541210"/>
                  </a:cubicBezTo>
                  <a:cubicBezTo>
                    <a:pt x="956614" y="541769"/>
                    <a:pt x="956551" y="542340"/>
                    <a:pt x="956703" y="542874"/>
                  </a:cubicBezTo>
                  <a:cubicBezTo>
                    <a:pt x="957237" y="544499"/>
                    <a:pt x="959002" y="544995"/>
                    <a:pt x="960335" y="545833"/>
                  </a:cubicBezTo>
                  <a:cubicBezTo>
                    <a:pt x="962317" y="547204"/>
                    <a:pt x="962266" y="548576"/>
                    <a:pt x="962304" y="550938"/>
                  </a:cubicBezTo>
                  <a:cubicBezTo>
                    <a:pt x="962317" y="552145"/>
                    <a:pt x="962215" y="553529"/>
                    <a:pt x="961440" y="554393"/>
                  </a:cubicBezTo>
                  <a:cubicBezTo>
                    <a:pt x="960716" y="555231"/>
                    <a:pt x="959586" y="555561"/>
                    <a:pt x="958697" y="556133"/>
                  </a:cubicBezTo>
                  <a:cubicBezTo>
                    <a:pt x="957237" y="557212"/>
                    <a:pt x="956017" y="560730"/>
                    <a:pt x="955878" y="562483"/>
                  </a:cubicBezTo>
                  <a:cubicBezTo>
                    <a:pt x="955789" y="563537"/>
                    <a:pt x="955941" y="564540"/>
                    <a:pt x="955649" y="565569"/>
                  </a:cubicBezTo>
                  <a:cubicBezTo>
                    <a:pt x="954976" y="567943"/>
                    <a:pt x="952080" y="569480"/>
                    <a:pt x="952131" y="572008"/>
                  </a:cubicBezTo>
                  <a:cubicBezTo>
                    <a:pt x="949020" y="572490"/>
                    <a:pt x="948423" y="576516"/>
                    <a:pt x="945502" y="577672"/>
                  </a:cubicBezTo>
                  <a:cubicBezTo>
                    <a:pt x="943178" y="578523"/>
                    <a:pt x="940638" y="577075"/>
                    <a:pt x="938809" y="575322"/>
                  </a:cubicBezTo>
                  <a:cubicBezTo>
                    <a:pt x="935520" y="572173"/>
                    <a:pt x="933157" y="567651"/>
                    <a:pt x="933792" y="563054"/>
                  </a:cubicBezTo>
                  <a:cubicBezTo>
                    <a:pt x="933932" y="562292"/>
                    <a:pt x="934135" y="561390"/>
                    <a:pt x="933742" y="560666"/>
                  </a:cubicBezTo>
                  <a:cubicBezTo>
                    <a:pt x="933234" y="559714"/>
                    <a:pt x="931938" y="559536"/>
                    <a:pt x="930846" y="559422"/>
                  </a:cubicBezTo>
                  <a:cubicBezTo>
                    <a:pt x="927557" y="559181"/>
                    <a:pt x="924140" y="558990"/>
                    <a:pt x="921004" y="559917"/>
                  </a:cubicBezTo>
                  <a:cubicBezTo>
                    <a:pt x="917778" y="560819"/>
                    <a:pt x="914793" y="563117"/>
                    <a:pt x="914031" y="566343"/>
                  </a:cubicBezTo>
                  <a:cubicBezTo>
                    <a:pt x="913117" y="569925"/>
                    <a:pt x="914908" y="574243"/>
                    <a:pt x="912533" y="577062"/>
                  </a:cubicBezTo>
                  <a:cubicBezTo>
                    <a:pt x="911758" y="577964"/>
                    <a:pt x="910615" y="578485"/>
                    <a:pt x="909510" y="579081"/>
                  </a:cubicBezTo>
                  <a:cubicBezTo>
                    <a:pt x="908392" y="579640"/>
                    <a:pt x="907237" y="580161"/>
                    <a:pt x="906106" y="580707"/>
                  </a:cubicBezTo>
                  <a:cubicBezTo>
                    <a:pt x="905497" y="581050"/>
                    <a:pt x="904938" y="581266"/>
                    <a:pt x="904532" y="581774"/>
                  </a:cubicBezTo>
                  <a:cubicBezTo>
                    <a:pt x="904113" y="582307"/>
                    <a:pt x="903998" y="583095"/>
                    <a:pt x="903947" y="583806"/>
                  </a:cubicBezTo>
                  <a:cubicBezTo>
                    <a:pt x="903706" y="586308"/>
                    <a:pt x="904151" y="588949"/>
                    <a:pt x="903465" y="591388"/>
                  </a:cubicBezTo>
                  <a:cubicBezTo>
                    <a:pt x="902919" y="593369"/>
                    <a:pt x="901725" y="595007"/>
                    <a:pt x="900785" y="596836"/>
                  </a:cubicBezTo>
                  <a:cubicBezTo>
                    <a:pt x="899477" y="599249"/>
                    <a:pt x="898575" y="601929"/>
                    <a:pt x="898271" y="604685"/>
                  </a:cubicBezTo>
                  <a:cubicBezTo>
                    <a:pt x="897877" y="607466"/>
                    <a:pt x="897420" y="608304"/>
                    <a:pt x="894930" y="609714"/>
                  </a:cubicBezTo>
                  <a:cubicBezTo>
                    <a:pt x="892746" y="610933"/>
                    <a:pt x="890346" y="611733"/>
                    <a:pt x="887895" y="612025"/>
                  </a:cubicBezTo>
                  <a:cubicBezTo>
                    <a:pt x="887310" y="612089"/>
                    <a:pt x="886726" y="612152"/>
                    <a:pt x="886167" y="611936"/>
                  </a:cubicBezTo>
                  <a:cubicBezTo>
                    <a:pt x="885710" y="611720"/>
                    <a:pt x="885393" y="611276"/>
                    <a:pt x="884974" y="610895"/>
                  </a:cubicBezTo>
                  <a:cubicBezTo>
                    <a:pt x="882535" y="608507"/>
                    <a:pt x="878332" y="608380"/>
                    <a:pt x="875372" y="610184"/>
                  </a:cubicBezTo>
                  <a:cubicBezTo>
                    <a:pt x="872388" y="611949"/>
                    <a:pt x="870585" y="615302"/>
                    <a:pt x="869937" y="618705"/>
                  </a:cubicBezTo>
                  <a:cubicBezTo>
                    <a:pt x="869772" y="619709"/>
                    <a:pt x="869657" y="620801"/>
                    <a:pt x="868946" y="621474"/>
                  </a:cubicBezTo>
                  <a:cubicBezTo>
                    <a:pt x="868210" y="622058"/>
                    <a:pt x="867257" y="622173"/>
                    <a:pt x="866381" y="622185"/>
                  </a:cubicBezTo>
                  <a:cubicBezTo>
                    <a:pt x="863879" y="622312"/>
                    <a:pt x="861402" y="622173"/>
                    <a:pt x="858901" y="621804"/>
                  </a:cubicBezTo>
                  <a:cubicBezTo>
                    <a:pt x="858164" y="621715"/>
                    <a:pt x="857389" y="621576"/>
                    <a:pt x="856780" y="621207"/>
                  </a:cubicBezTo>
                  <a:cubicBezTo>
                    <a:pt x="856157" y="620801"/>
                    <a:pt x="855687" y="620166"/>
                    <a:pt x="855256" y="619556"/>
                  </a:cubicBezTo>
                  <a:cubicBezTo>
                    <a:pt x="853732" y="616915"/>
                    <a:pt x="852779" y="613917"/>
                    <a:pt x="852614" y="610819"/>
                  </a:cubicBezTo>
                  <a:cubicBezTo>
                    <a:pt x="852525" y="609015"/>
                    <a:pt x="852576" y="606907"/>
                    <a:pt x="851179" y="605701"/>
                  </a:cubicBezTo>
                  <a:cubicBezTo>
                    <a:pt x="850417" y="605053"/>
                    <a:pt x="849452" y="604862"/>
                    <a:pt x="848487" y="604723"/>
                  </a:cubicBezTo>
                  <a:cubicBezTo>
                    <a:pt x="845845" y="604253"/>
                    <a:pt x="843165" y="604075"/>
                    <a:pt x="840460" y="604024"/>
                  </a:cubicBezTo>
                  <a:cubicBezTo>
                    <a:pt x="838403" y="604024"/>
                    <a:pt x="836015" y="604354"/>
                    <a:pt x="835050" y="606171"/>
                  </a:cubicBezTo>
                  <a:cubicBezTo>
                    <a:pt x="834529" y="607110"/>
                    <a:pt x="834605" y="608279"/>
                    <a:pt x="834161" y="609244"/>
                  </a:cubicBezTo>
                  <a:cubicBezTo>
                    <a:pt x="833196" y="611365"/>
                    <a:pt x="830465" y="611936"/>
                    <a:pt x="828141" y="611606"/>
                  </a:cubicBezTo>
                  <a:cubicBezTo>
                    <a:pt x="825868" y="611238"/>
                    <a:pt x="823671" y="610298"/>
                    <a:pt x="821321" y="610463"/>
                  </a:cubicBezTo>
                  <a:cubicBezTo>
                    <a:pt x="817448" y="610679"/>
                    <a:pt x="813803" y="613981"/>
                    <a:pt x="810056" y="612876"/>
                  </a:cubicBezTo>
                  <a:cubicBezTo>
                    <a:pt x="808075" y="612305"/>
                    <a:pt x="806094" y="610514"/>
                    <a:pt x="804214" y="611365"/>
                  </a:cubicBezTo>
                  <a:cubicBezTo>
                    <a:pt x="803287" y="611847"/>
                    <a:pt x="802754" y="612825"/>
                    <a:pt x="802119" y="613625"/>
                  </a:cubicBezTo>
                  <a:cubicBezTo>
                    <a:pt x="800608" y="615543"/>
                    <a:pt x="798106" y="616712"/>
                    <a:pt x="795680" y="616369"/>
                  </a:cubicBezTo>
                  <a:cubicBezTo>
                    <a:pt x="793267" y="616013"/>
                    <a:pt x="791095" y="614159"/>
                    <a:pt x="790549" y="611797"/>
                  </a:cubicBezTo>
                  <a:cubicBezTo>
                    <a:pt x="790295" y="610349"/>
                    <a:pt x="790549" y="608812"/>
                    <a:pt x="790295" y="607364"/>
                  </a:cubicBezTo>
                  <a:cubicBezTo>
                    <a:pt x="789901" y="605218"/>
                    <a:pt x="788212" y="603377"/>
                    <a:pt x="786130" y="602741"/>
                  </a:cubicBezTo>
                  <a:cubicBezTo>
                    <a:pt x="782231" y="601637"/>
                    <a:pt x="780732" y="596988"/>
                    <a:pt x="776757" y="596646"/>
                  </a:cubicBezTo>
                  <a:cubicBezTo>
                    <a:pt x="772426" y="596277"/>
                    <a:pt x="768083" y="598919"/>
                    <a:pt x="763943" y="597763"/>
                  </a:cubicBezTo>
                  <a:cubicBezTo>
                    <a:pt x="762571" y="597446"/>
                    <a:pt x="761390" y="596722"/>
                    <a:pt x="760044" y="596404"/>
                  </a:cubicBezTo>
                  <a:cubicBezTo>
                    <a:pt x="758710" y="596036"/>
                    <a:pt x="757123" y="596226"/>
                    <a:pt x="756285" y="597281"/>
                  </a:cubicBezTo>
                  <a:cubicBezTo>
                    <a:pt x="755129" y="597585"/>
                    <a:pt x="753757" y="596950"/>
                    <a:pt x="753313" y="595795"/>
                  </a:cubicBezTo>
                  <a:cubicBezTo>
                    <a:pt x="752830" y="594728"/>
                    <a:pt x="753313" y="593293"/>
                    <a:pt x="754367" y="592709"/>
                  </a:cubicBezTo>
                  <a:cubicBezTo>
                    <a:pt x="755916" y="591781"/>
                    <a:pt x="758113" y="592658"/>
                    <a:pt x="759358" y="591388"/>
                  </a:cubicBezTo>
                  <a:cubicBezTo>
                    <a:pt x="760603" y="590194"/>
                    <a:pt x="759828" y="587984"/>
                    <a:pt x="758393" y="587019"/>
                  </a:cubicBezTo>
                  <a:cubicBezTo>
                    <a:pt x="756996" y="586079"/>
                    <a:pt x="755192" y="585927"/>
                    <a:pt x="753541" y="585482"/>
                  </a:cubicBezTo>
                  <a:cubicBezTo>
                    <a:pt x="751865" y="585000"/>
                    <a:pt x="750188" y="583857"/>
                    <a:pt x="749998" y="582180"/>
                  </a:cubicBezTo>
                  <a:cubicBezTo>
                    <a:pt x="749820" y="580161"/>
                    <a:pt x="751903" y="578345"/>
                    <a:pt x="751306" y="576364"/>
                  </a:cubicBezTo>
                  <a:cubicBezTo>
                    <a:pt x="751192" y="575754"/>
                    <a:pt x="750747" y="575246"/>
                    <a:pt x="750570" y="574624"/>
                  </a:cubicBezTo>
                  <a:cubicBezTo>
                    <a:pt x="750455" y="574052"/>
                    <a:pt x="750570" y="573366"/>
                    <a:pt x="750709" y="572782"/>
                  </a:cubicBezTo>
                  <a:cubicBezTo>
                    <a:pt x="751598" y="568871"/>
                    <a:pt x="752754" y="564578"/>
                    <a:pt x="756145" y="562457"/>
                  </a:cubicBezTo>
                  <a:cubicBezTo>
                    <a:pt x="756704" y="562089"/>
                    <a:pt x="757326" y="561797"/>
                    <a:pt x="757783" y="561263"/>
                  </a:cubicBezTo>
                  <a:cubicBezTo>
                    <a:pt x="759193" y="559739"/>
                    <a:pt x="758228" y="557187"/>
                    <a:pt x="759117" y="555282"/>
                  </a:cubicBezTo>
                  <a:cubicBezTo>
                    <a:pt x="759891" y="553529"/>
                    <a:pt x="762114" y="552856"/>
                    <a:pt x="763968" y="552373"/>
                  </a:cubicBezTo>
                  <a:cubicBezTo>
                    <a:pt x="770039" y="550938"/>
                    <a:pt x="776046" y="549465"/>
                    <a:pt x="782104" y="548004"/>
                  </a:cubicBezTo>
                  <a:cubicBezTo>
                    <a:pt x="783183" y="547738"/>
                    <a:pt x="784491" y="547268"/>
                    <a:pt x="784809" y="546176"/>
                  </a:cubicBezTo>
                  <a:cubicBezTo>
                    <a:pt x="785126" y="544855"/>
                    <a:pt x="783704" y="543737"/>
                    <a:pt x="782307" y="543433"/>
                  </a:cubicBezTo>
                  <a:cubicBezTo>
                    <a:pt x="780961" y="543140"/>
                    <a:pt x="779449" y="543204"/>
                    <a:pt x="778332" y="542340"/>
                  </a:cubicBezTo>
                  <a:cubicBezTo>
                    <a:pt x="776274" y="540829"/>
                    <a:pt x="777125" y="537425"/>
                    <a:pt x="778865" y="535520"/>
                  </a:cubicBezTo>
                  <a:cubicBezTo>
                    <a:pt x="781037" y="533171"/>
                    <a:pt x="784059" y="531799"/>
                    <a:pt x="786726" y="530047"/>
                  </a:cubicBezTo>
                  <a:cubicBezTo>
                    <a:pt x="789381" y="528281"/>
                    <a:pt x="791984" y="525792"/>
                    <a:pt x="792264" y="522604"/>
                  </a:cubicBezTo>
                  <a:cubicBezTo>
                    <a:pt x="792314" y="521868"/>
                    <a:pt x="792264" y="521144"/>
                    <a:pt x="791933" y="520522"/>
                  </a:cubicBezTo>
                  <a:cubicBezTo>
                    <a:pt x="791565" y="519976"/>
                    <a:pt x="791044" y="519645"/>
                    <a:pt x="790498" y="519252"/>
                  </a:cubicBezTo>
                  <a:cubicBezTo>
                    <a:pt x="787514" y="517436"/>
                    <a:pt x="783183" y="516280"/>
                    <a:pt x="780770" y="518858"/>
                  </a:cubicBezTo>
                  <a:cubicBezTo>
                    <a:pt x="780173" y="519480"/>
                    <a:pt x="779741" y="520268"/>
                    <a:pt x="779170" y="520903"/>
                  </a:cubicBezTo>
                  <a:cubicBezTo>
                    <a:pt x="777417" y="522554"/>
                    <a:pt x="774712" y="522350"/>
                    <a:pt x="772363" y="522554"/>
                  </a:cubicBezTo>
                  <a:cubicBezTo>
                    <a:pt x="769264" y="522859"/>
                    <a:pt x="766267" y="524116"/>
                    <a:pt x="763892" y="526072"/>
                  </a:cubicBezTo>
                  <a:cubicBezTo>
                    <a:pt x="763003" y="526783"/>
                    <a:pt x="762215" y="527634"/>
                    <a:pt x="761174" y="528027"/>
                  </a:cubicBezTo>
                  <a:cubicBezTo>
                    <a:pt x="760158" y="528434"/>
                    <a:pt x="759002" y="528383"/>
                    <a:pt x="757859" y="528535"/>
                  </a:cubicBezTo>
                  <a:cubicBezTo>
                    <a:pt x="755319" y="528929"/>
                    <a:pt x="752995" y="530491"/>
                    <a:pt x="751649" y="532688"/>
                  </a:cubicBezTo>
                  <a:cubicBezTo>
                    <a:pt x="749300" y="536765"/>
                    <a:pt x="750366" y="542340"/>
                    <a:pt x="747433" y="546125"/>
                  </a:cubicBezTo>
                  <a:cubicBezTo>
                    <a:pt x="745731" y="548246"/>
                    <a:pt x="742962" y="549389"/>
                    <a:pt x="741387" y="551586"/>
                  </a:cubicBezTo>
                  <a:cubicBezTo>
                    <a:pt x="738949" y="555040"/>
                    <a:pt x="740181" y="559739"/>
                    <a:pt x="741756" y="563600"/>
                  </a:cubicBezTo>
                  <a:cubicBezTo>
                    <a:pt x="742099" y="564540"/>
                    <a:pt x="742556" y="565518"/>
                    <a:pt x="742442" y="566508"/>
                  </a:cubicBezTo>
                  <a:cubicBezTo>
                    <a:pt x="742302" y="567804"/>
                    <a:pt x="741337" y="568820"/>
                    <a:pt x="740511" y="569785"/>
                  </a:cubicBezTo>
                  <a:cubicBezTo>
                    <a:pt x="737755" y="572909"/>
                    <a:pt x="735787" y="576643"/>
                    <a:pt x="734656" y="580643"/>
                  </a:cubicBezTo>
                  <a:cubicBezTo>
                    <a:pt x="733628" y="584276"/>
                    <a:pt x="732815" y="588873"/>
                    <a:pt x="729234" y="590092"/>
                  </a:cubicBezTo>
                  <a:cubicBezTo>
                    <a:pt x="728510" y="590321"/>
                    <a:pt x="727684" y="590435"/>
                    <a:pt x="727201" y="590981"/>
                  </a:cubicBezTo>
                  <a:cubicBezTo>
                    <a:pt x="726630" y="591553"/>
                    <a:pt x="726528" y="592467"/>
                    <a:pt x="726401" y="593255"/>
                  </a:cubicBezTo>
                  <a:cubicBezTo>
                    <a:pt x="725970" y="595185"/>
                    <a:pt x="724306" y="596950"/>
                    <a:pt x="722337" y="597179"/>
                  </a:cubicBezTo>
                  <a:cubicBezTo>
                    <a:pt x="720344" y="597433"/>
                    <a:pt x="718210" y="595896"/>
                    <a:pt x="718083" y="593864"/>
                  </a:cubicBezTo>
                  <a:cubicBezTo>
                    <a:pt x="718045" y="593255"/>
                    <a:pt x="718210" y="592518"/>
                    <a:pt x="718083" y="591858"/>
                  </a:cubicBezTo>
                  <a:cubicBezTo>
                    <a:pt x="717892" y="590626"/>
                    <a:pt x="716813" y="589635"/>
                    <a:pt x="715632" y="589178"/>
                  </a:cubicBezTo>
                  <a:cubicBezTo>
                    <a:pt x="712304" y="587921"/>
                    <a:pt x="708418" y="590664"/>
                    <a:pt x="707999" y="594042"/>
                  </a:cubicBezTo>
                  <a:cubicBezTo>
                    <a:pt x="707694" y="596036"/>
                    <a:pt x="707847" y="595795"/>
                    <a:pt x="705916" y="595337"/>
                  </a:cubicBezTo>
                  <a:cubicBezTo>
                    <a:pt x="703757" y="594779"/>
                    <a:pt x="701560" y="595896"/>
                    <a:pt x="699414" y="596112"/>
                  </a:cubicBezTo>
                  <a:cubicBezTo>
                    <a:pt x="698969" y="596163"/>
                    <a:pt x="698461" y="596163"/>
                    <a:pt x="698093" y="595922"/>
                  </a:cubicBezTo>
                  <a:cubicBezTo>
                    <a:pt x="697649" y="595553"/>
                    <a:pt x="697623" y="594893"/>
                    <a:pt x="697623" y="594360"/>
                  </a:cubicBezTo>
                  <a:cubicBezTo>
                    <a:pt x="697611" y="593255"/>
                    <a:pt x="697611" y="592099"/>
                    <a:pt x="697611" y="591007"/>
                  </a:cubicBezTo>
                  <a:cubicBezTo>
                    <a:pt x="697547" y="590511"/>
                    <a:pt x="697547" y="589953"/>
                    <a:pt x="697369" y="589470"/>
                  </a:cubicBezTo>
                  <a:cubicBezTo>
                    <a:pt x="696874" y="588276"/>
                    <a:pt x="695337" y="587870"/>
                    <a:pt x="694016" y="587819"/>
                  </a:cubicBezTo>
                  <a:cubicBezTo>
                    <a:pt x="690118" y="587527"/>
                    <a:pt x="684390" y="588086"/>
                    <a:pt x="680758" y="589724"/>
                  </a:cubicBezTo>
                  <a:cubicBezTo>
                    <a:pt x="678091" y="590842"/>
                    <a:pt x="675767" y="593369"/>
                    <a:pt x="675754" y="596239"/>
                  </a:cubicBezTo>
                  <a:cubicBezTo>
                    <a:pt x="675716" y="598957"/>
                    <a:pt x="677405" y="602119"/>
                    <a:pt x="675513" y="604088"/>
                  </a:cubicBezTo>
                  <a:cubicBezTo>
                    <a:pt x="674789" y="604888"/>
                    <a:pt x="673684" y="605167"/>
                    <a:pt x="672617" y="605421"/>
                  </a:cubicBezTo>
                  <a:cubicBezTo>
                    <a:pt x="670902" y="605828"/>
                    <a:pt x="668820" y="606069"/>
                    <a:pt x="667677" y="604723"/>
                  </a:cubicBezTo>
                  <a:cubicBezTo>
                    <a:pt x="665835" y="602373"/>
                    <a:pt x="669048" y="597915"/>
                    <a:pt x="666546" y="596328"/>
                  </a:cubicBezTo>
                  <a:cubicBezTo>
                    <a:pt x="665899" y="595896"/>
                    <a:pt x="664997" y="595922"/>
                    <a:pt x="664235" y="596112"/>
                  </a:cubicBezTo>
                  <a:cubicBezTo>
                    <a:pt x="660158" y="596988"/>
                    <a:pt x="658202" y="601586"/>
                    <a:pt x="657313" y="605637"/>
                  </a:cubicBezTo>
                  <a:cubicBezTo>
                    <a:pt x="656437" y="609714"/>
                    <a:pt x="655815" y="614210"/>
                    <a:pt x="652589" y="616851"/>
                  </a:cubicBezTo>
                  <a:cubicBezTo>
                    <a:pt x="649439" y="619493"/>
                    <a:pt x="644182" y="619709"/>
                    <a:pt x="642493" y="623442"/>
                  </a:cubicBezTo>
                  <a:cubicBezTo>
                    <a:pt x="642264" y="623938"/>
                    <a:pt x="642086" y="624547"/>
                    <a:pt x="641731" y="624979"/>
                  </a:cubicBezTo>
                  <a:cubicBezTo>
                    <a:pt x="640956" y="625805"/>
                    <a:pt x="639584" y="625741"/>
                    <a:pt x="638467" y="625373"/>
                  </a:cubicBezTo>
                  <a:cubicBezTo>
                    <a:pt x="635482" y="624344"/>
                    <a:pt x="633145" y="621766"/>
                    <a:pt x="630110" y="620674"/>
                  </a:cubicBezTo>
                  <a:cubicBezTo>
                    <a:pt x="628091" y="619963"/>
                    <a:pt x="625843" y="619963"/>
                    <a:pt x="623671" y="619975"/>
                  </a:cubicBezTo>
                  <a:cubicBezTo>
                    <a:pt x="619772" y="620039"/>
                    <a:pt x="615924" y="620090"/>
                    <a:pt x="612076" y="620090"/>
                  </a:cubicBezTo>
                  <a:cubicBezTo>
                    <a:pt x="610069" y="620128"/>
                    <a:pt x="607733" y="620280"/>
                    <a:pt x="606602" y="621906"/>
                  </a:cubicBezTo>
                  <a:cubicBezTo>
                    <a:pt x="605269" y="623887"/>
                    <a:pt x="606310" y="626859"/>
                    <a:pt x="604710" y="628611"/>
                  </a:cubicBezTo>
                  <a:cubicBezTo>
                    <a:pt x="604151" y="629183"/>
                    <a:pt x="603427" y="629538"/>
                    <a:pt x="602678" y="629856"/>
                  </a:cubicBezTo>
                  <a:cubicBezTo>
                    <a:pt x="600430" y="630834"/>
                    <a:pt x="598170" y="631774"/>
                    <a:pt x="595922" y="632675"/>
                  </a:cubicBezTo>
                  <a:cubicBezTo>
                    <a:pt x="592416" y="634225"/>
                    <a:pt x="588340" y="635749"/>
                    <a:pt x="584835" y="634187"/>
                  </a:cubicBezTo>
                  <a:cubicBezTo>
                    <a:pt x="581952" y="632955"/>
                    <a:pt x="578358" y="633857"/>
                    <a:pt x="576541" y="636371"/>
                  </a:cubicBezTo>
                  <a:cubicBezTo>
                    <a:pt x="575360" y="637971"/>
                    <a:pt x="575348" y="640245"/>
                    <a:pt x="573925" y="641616"/>
                  </a:cubicBezTo>
                  <a:cubicBezTo>
                    <a:pt x="573125" y="642327"/>
                    <a:pt x="572033" y="642683"/>
                    <a:pt x="570992" y="642937"/>
                  </a:cubicBezTo>
                  <a:cubicBezTo>
                    <a:pt x="568985" y="643394"/>
                    <a:pt x="566978" y="643661"/>
                    <a:pt x="564934" y="643750"/>
                  </a:cubicBezTo>
                  <a:cubicBezTo>
                    <a:pt x="562241" y="643826"/>
                    <a:pt x="559244" y="643394"/>
                    <a:pt x="557377" y="641375"/>
                  </a:cubicBezTo>
                  <a:cubicBezTo>
                    <a:pt x="556221" y="640016"/>
                    <a:pt x="555726" y="638073"/>
                    <a:pt x="555663" y="636244"/>
                  </a:cubicBezTo>
                  <a:cubicBezTo>
                    <a:pt x="555663" y="634479"/>
                    <a:pt x="556018" y="632587"/>
                    <a:pt x="556260" y="630834"/>
                  </a:cubicBezTo>
                  <a:cubicBezTo>
                    <a:pt x="556336" y="630504"/>
                    <a:pt x="556336" y="630161"/>
                    <a:pt x="556221" y="629881"/>
                  </a:cubicBezTo>
                  <a:cubicBezTo>
                    <a:pt x="555993" y="629589"/>
                    <a:pt x="555612" y="629488"/>
                    <a:pt x="555256" y="629424"/>
                  </a:cubicBezTo>
                  <a:cubicBezTo>
                    <a:pt x="553123" y="628942"/>
                    <a:pt x="550532" y="628611"/>
                    <a:pt x="549097" y="630224"/>
                  </a:cubicBezTo>
                  <a:cubicBezTo>
                    <a:pt x="548563" y="630872"/>
                    <a:pt x="548309" y="631685"/>
                    <a:pt x="548093" y="632472"/>
                  </a:cubicBezTo>
                  <a:cubicBezTo>
                    <a:pt x="547077" y="636295"/>
                    <a:pt x="546658" y="640295"/>
                    <a:pt x="546862" y="644232"/>
                  </a:cubicBezTo>
                  <a:cubicBezTo>
                    <a:pt x="546925" y="645287"/>
                    <a:pt x="547014" y="646455"/>
                    <a:pt x="546785" y="647471"/>
                  </a:cubicBezTo>
                  <a:cubicBezTo>
                    <a:pt x="546557" y="648538"/>
                    <a:pt x="545960" y="649617"/>
                    <a:pt x="544918" y="649973"/>
                  </a:cubicBezTo>
                  <a:cubicBezTo>
                    <a:pt x="543610" y="650443"/>
                    <a:pt x="542124" y="649706"/>
                    <a:pt x="541172" y="648703"/>
                  </a:cubicBezTo>
                  <a:cubicBezTo>
                    <a:pt x="540194" y="647700"/>
                    <a:pt x="539521" y="646455"/>
                    <a:pt x="538480" y="645464"/>
                  </a:cubicBezTo>
                  <a:cubicBezTo>
                    <a:pt x="537019" y="644055"/>
                    <a:pt x="534797" y="643216"/>
                    <a:pt x="534149" y="641235"/>
                  </a:cubicBezTo>
                  <a:cubicBezTo>
                    <a:pt x="533603" y="639749"/>
                    <a:pt x="533920" y="637578"/>
                    <a:pt x="532447" y="637032"/>
                  </a:cubicBezTo>
                  <a:cubicBezTo>
                    <a:pt x="532231" y="634415"/>
                    <a:pt x="530225" y="633666"/>
                    <a:pt x="527723" y="633018"/>
                  </a:cubicBezTo>
                  <a:cubicBezTo>
                    <a:pt x="522681" y="631710"/>
                    <a:pt x="517359" y="631710"/>
                    <a:pt x="512191" y="631710"/>
                  </a:cubicBezTo>
                  <a:lnTo>
                    <a:pt x="502881" y="631710"/>
                  </a:lnTo>
                  <a:cubicBezTo>
                    <a:pt x="501942" y="631710"/>
                    <a:pt x="500938" y="631710"/>
                    <a:pt x="500125" y="632180"/>
                  </a:cubicBezTo>
                  <a:cubicBezTo>
                    <a:pt x="498589" y="633069"/>
                    <a:pt x="498259" y="635177"/>
                    <a:pt x="498106" y="636955"/>
                  </a:cubicBezTo>
                  <a:cubicBezTo>
                    <a:pt x="497928" y="639508"/>
                    <a:pt x="497700" y="642188"/>
                    <a:pt x="498487" y="644677"/>
                  </a:cubicBezTo>
                  <a:cubicBezTo>
                    <a:pt x="499491" y="647915"/>
                    <a:pt x="502107" y="650900"/>
                    <a:pt x="501573" y="654316"/>
                  </a:cubicBezTo>
                  <a:cubicBezTo>
                    <a:pt x="501523" y="654710"/>
                    <a:pt x="501396" y="655091"/>
                    <a:pt x="501523" y="655510"/>
                  </a:cubicBezTo>
                  <a:cubicBezTo>
                    <a:pt x="501662" y="656183"/>
                    <a:pt x="502323" y="656539"/>
                    <a:pt x="502945" y="656831"/>
                  </a:cubicBezTo>
                  <a:cubicBezTo>
                    <a:pt x="507187" y="658939"/>
                    <a:pt x="511289" y="661403"/>
                    <a:pt x="514705" y="664705"/>
                  </a:cubicBezTo>
                  <a:cubicBezTo>
                    <a:pt x="515124" y="665111"/>
                    <a:pt x="515581" y="665594"/>
                    <a:pt x="515759" y="666191"/>
                  </a:cubicBezTo>
                  <a:cubicBezTo>
                    <a:pt x="515899" y="666788"/>
                    <a:pt x="515734" y="667385"/>
                    <a:pt x="515759" y="667956"/>
                  </a:cubicBezTo>
                  <a:cubicBezTo>
                    <a:pt x="516000" y="670369"/>
                    <a:pt x="519811" y="671385"/>
                    <a:pt x="519582" y="673735"/>
                  </a:cubicBezTo>
                  <a:cubicBezTo>
                    <a:pt x="519468" y="675208"/>
                    <a:pt x="517791" y="676071"/>
                    <a:pt x="516343" y="676376"/>
                  </a:cubicBezTo>
                  <a:cubicBezTo>
                    <a:pt x="514883" y="676757"/>
                    <a:pt x="513219" y="677024"/>
                    <a:pt x="512432" y="678345"/>
                  </a:cubicBezTo>
                  <a:cubicBezTo>
                    <a:pt x="511454" y="680021"/>
                    <a:pt x="512673" y="682523"/>
                    <a:pt x="512622" y="684377"/>
                  </a:cubicBezTo>
                  <a:cubicBezTo>
                    <a:pt x="512546" y="687006"/>
                    <a:pt x="512356" y="689559"/>
                    <a:pt x="512241" y="692111"/>
                  </a:cubicBezTo>
                  <a:cubicBezTo>
                    <a:pt x="512191" y="692861"/>
                    <a:pt x="512191" y="693610"/>
                    <a:pt x="512368" y="694309"/>
                  </a:cubicBezTo>
                  <a:cubicBezTo>
                    <a:pt x="512838" y="695579"/>
                    <a:pt x="514070" y="696366"/>
                    <a:pt x="515023" y="697395"/>
                  </a:cubicBezTo>
                  <a:cubicBezTo>
                    <a:pt x="515962" y="698334"/>
                    <a:pt x="516674" y="699528"/>
                    <a:pt x="516953" y="700836"/>
                  </a:cubicBezTo>
                  <a:cubicBezTo>
                    <a:pt x="517461" y="703757"/>
                    <a:pt x="515556" y="706627"/>
                    <a:pt x="513130" y="708291"/>
                  </a:cubicBezTo>
                  <a:cubicBezTo>
                    <a:pt x="510717" y="710018"/>
                    <a:pt x="507834" y="710844"/>
                    <a:pt x="505142" y="712038"/>
                  </a:cubicBezTo>
                  <a:cubicBezTo>
                    <a:pt x="502462" y="713257"/>
                    <a:pt x="499821" y="715035"/>
                    <a:pt x="498703" y="717765"/>
                  </a:cubicBezTo>
                  <a:cubicBezTo>
                    <a:pt x="498017" y="719493"/>
                    <a:pt x="498030" y="721410"/>
                    <a:pt x="498017" y="723290"/>
                  </a:cubicBezTo>
                  <a:cubicBezTo>
                    <a:pt x="497992" y="728941"/>
                    <a:pt x="497624" y="734783"/>
                    <a:pt x="494944" y="739711"/>
                  </a:cubicBezTo>
                  <a:cubicBezTo>
                    <a:pt x="491896" y="745324"/>
                    <a:pt x="486295" y="748995"/>
                    <a:pt x="482180" y="753846"/>
                  </a:cubicBezTo>
                  <a:cubicBezTo>
                    <a:pt x="481215" y="755040"/>
                    <a:pt x="480212" y="756348"/>
                    <a:pt x="478764" y="756856"/>
                  </a:cubicBezTo>
                  <a:cubicBezTo>
                    <a:pt x="477304" y="757339"/>
                    <a:pt x="475678" y="756856"/>
                    <a:pt x="474179" y="756323"/>
                  </a:cubicBezTo>
                  <a:cubicBezTo>
                    <a:pt x="471436" y="755408"/>
                    <a:pt x="468693" y="754507"/>
                    <a:pt x="465963" y="753630"/>
                  </a:cubicBezTo>
                  <a:cubicBezTo>
                    <a:pt x="465315" y="753402"/>
                    <a:pt x="464591" y="753084"/>
                    <a:pt x="464515" y="752424"/>
                  </a:cubicBezTo>
                  <a:cubicBezTo>
                    <a:pt x="463613" y="745629"/>
                    <a:pt x="453047" y="748411"/>
                    <a:pt x="447332" y="744740"/>
                  </a:cubicBezTo>
                  <a:cubicBezTo>
                    <a:pt x="445338" y="743432"/>
                    <a:pt x="443674" y="741679"/>
                    <a:pt x="441985" y="740029"/>
                  </a:cubicBezTo>
                  <a:cubicBezTo>
                    <a:pt x="431025" y="729183"/>
                    <a:pt x="417563" y="721360"/>
                    <a:pt x="404241" y="713613"/>
                  </a:cubicBezTo>
                  <a:cubicBezTo>
                    <a:pt x="401332" y="711936"/>
                    <a:pt x="398348" y="710247"/>
                    <a:pt x="395046" y="709714"/>
                  </a:cubicBezTo>
                  <a:cubicBezTo>
                    <a:pt x="388454" y="708660"/>
                    <a:pt x="381800" y="712698"/>
                    <a:pt x="378231" y="718312"/>
                  </a:cubicBezTo>
                  <a:cubicBezTo>
                    <a:pt x="374586" y="723925"/>
                    <a:pt x="373507" y="730846"/>
                    <a:pt x="373265" y="737476"/>
                  </a:cubicBezTo>
                  <a:cubicBezTo>
                    <a:pt x="373037" y="744766"/>
                    <a:pt x="373062" y="753402"/>
                    <a:pt x="367068" y="757516"/>
                  </a:cubicBezTo>
                  <a:cubicBezTo>
                    <a:pt x="361708" y="761187"/>
                    <a:pt x="353517" y="759485"/>
                    <a:pt x="348996" y="764184"/>
                  </a:cubicBezTo>
                  <a:cubicBezTo>
                    <a:pt x="346976" y="766254"/>
                    <a:pt x="346189" y="769251"/>
                    <a:pt x="345198" y="772007"/>
                  </a:cubicBezTo>
                  <a:cubicBezTo>
                    <a:pt x="341757" y="781888"/>
                    <a:pt x="335114" y="790676"/>
                    <a:pt x="326567" y="796696"/>
                  </a:cubicBezTo>
                  <a:cubicBezTo>
                    <a:pt x="324599" y="798080"/>
                    <a:pt x="322516" y="799312"/>
                    <a:pt x="321081" y="801242"/>
                  </a:cubicBezTo>
                  <a:cubicBezTo>
                    <a:pt x="319608" y="803135"/>
                    <a:pt x="318973" y="805865"/>
                    <a:pt x="320294" y="807910"/>
                  </a:cubicBezTo>
                  <a:cubicBezTo>
                    <a:pt x="321665" y="809980"/>
                    <a:pt x="324612" y="810691"/>
                    <a:pt x="325539" y="813015"/>
                  </a:cubicBezTo>
                  <a:cubicBezTo>
                    <a:pt x="326707" y="815987"/>
                    <a:pt x="323697" y="818768"/>
                    <a:pt x="321310" y="820889"/>
                  </a:cubicBezTo>
                  <a:cubicBezTo>
                    <a:pt x="315239" y="826465"/>
                    <a:pt x="311658" y="834694"/>
                    <a:pt x="311772" y="842911"/>
                  </a:cubicBezTo>
                  <a:cubicBezTo>
                    <a:pt x="311772" y="843762"/>
                    <a:pt x="311848" y="844664"/>
                    <a:pt x="312305" y="845375"/>
                  </a:cubicBezTo>
                  <a:cubicBezTo>
                    <a:pt x="313232" y="846886"/>
                    <a:pt x="315353" y="846975"/>
                    <a:pt x="317144" y="846912"/>
                  </a:cubicBezTo>
                  <a:cubicBezTo>
                    <a:pt x="321373" y="846810"/>
                    <a:pt x="325793" y="846975"/>
                    <a:pt x="329450" y="849083"/>
                  </a:cubicBezTo>
                  <a:cubicBezTo>
                    <a:pt x="336181" y="852970"/>
                    <a:pt x="337667" y="861821"/>
                    <a:pt x="338429" y="869530"/>
                  </a:cubicBezTo>
                  <a:cubicBezTo>
                    <a:pt x="338785" y="872832"/>
                    <a:pt x="336651" y="880148"/>
                    <a:pt x="337667" y="882637"/>
                  </a:cubicBezTo>
                  <a:cubicBezTo>
                    <a:pt x="340233" y="888834"/>
                    <a:pt x="349961" y="890269"/>
                    <a:pt x="354228" y="885113"/>
                  </a:cubicBezTo>
                  <a:cubicBezTo>
                    <a:pt x="357352" y="881316"/>
                    <a:pt x="362712" y="878852"/>
                    <a:pt x="366661" y="881799"/>
                  </a:cubicBezTo>
                  <a:cubicBezTo>
                    <a:pt x="369290" y="883780"/>
                    <a:pt x="370954" y="887183"/>
                    <a:pt x="374103" y="888034"/>
                  </a:cubicBezTo>
                  <a:cubicBezTo>
                    <a:pt x="377444" y="888936"/>
                    <a:pt x="381203" y="886574"/>
                    <a:pt x="384327" y="888199"/>
                  </a:cubicBezTo>
                  <a:cubicBezTo>
                    <a:pt x="385825" y="888961"/>
                    <a:pt x="386854" y="890625"/>
                    <a:pt x="388454" y="891171"/>
                  </a:cubicBezTo>
                  <a:cubicBezTo>
                    <a:pt x="390969" y="891984"/>
                    <a:pt x="393407" y="889838"/>
                    <a:pt x="395935" y="888961"/>
                  </a:cubicBezTo>
                  <a:cubicBezTo>
                    <a:pt x="400177" y="887526"/>
                    <a:pt x="404952" y="889838"/>
                    <a:pt x="409232" y="888644"/>
                  </a:cubicBezTo>
                  <a:cubicBezTo>
                    <a:pt x="416077" y="886752"/>
                    <a:pt x="418299" y="877100"/>
                    <a:pt x="425043" y="874826"/>
                  </a:cubicBezTo>
                  <a:cubicBezTo>
                    <a:pt x="428053" y="873798"/>
                    <a:pt x="431431" y="874445"/>
                    <a:pt x="434416" y="873391"/>
                  </a:cubicBezTo>
                  <a:cubicBezTo>
                    <a:pt x="439305" y="871651"/>
                    <a:pt x="441452" y="866063"/>
                    <a:pt x="442391" y="860971"/>
                  </a:cubicBezTo>
                  <a:cubicBezTo>
                    <a:pt x="443357" y="855852"/>
                    <a:pt x="443826" y="850315"/>
                    <a:pt x="447255" y="846429"/>
                  </a:cubicBezTo>
                  <a:cubicBezTo>
                    <a:pt x="453974" y="838835"/>
                    <a:pt x="468236" y="841819"/>
                    <a:pt x="474116" y="833539"/>
                  </a:cubicBezTo>
                  <a:cubicBezTo>
                    <a:pt x="475246" y="831951"/>
                    <a:pt x="475932" y="830008"/>
                    <a:pt x="477164" y="828548"/>
                  </a:cubicBezTo>
                  <a:cubicBezTo>
                    <a:pt x="481101" y="823937"/>
                    <a:pt x="488276" y="825080"/>
                    <a:pt x="494271" y="824649"/>
                  </a:cubicBezTo>
                  <a:cubicBezTo>
                    <a:pt x="503999" y="823937"/>
                    <a:pt x="513130" y="817752"/>
                    <a:pt x="517359" y="808951"/>
                  </a:cubicBezTo>
                  <a:cubicBezTo>
                    <a:pt x="518350" y="807135"/>
                    <a:pt x="519087" y="805040"/>
                    <a:pt x="520712" y="803770"/>
                  </a:cubicBezTo>
                  <a:cubicBezTo>
                    <a:pt x="522033" y="802703"/>
                    <a:pt x="523748" y="802297"/>
                    <a:pt x="525386" y="801700"/>
                  </a:cubicBezTo>
                  <a:cubicBezTo>
                    <a:pt x="531329" y="799363"/>
                    <a:pt x="535190" y="793711"/>
                    <a:pt x="540131" y="789635"/>
                  </a:cubicBezTo>
                  <a:cubicBezTo>
                    <a:pt x="545096" y="785583"/>
                    <a:pt x="553072" y="783310"/>
                    <a:pt x="557453" y="787996"/>
                  </a:cubicBezTo>
                  <a:cubicBezTo>
                    <a:pt x="558749" y="789279"/>
                    <a:pt x="559511" y="791019"/>
                    <a:pt x="560425" y="792568"/>
                  </a:cubicBezTo>
                  <a:cubicBezTo>
                    <a:pt x="565492" y="801141"/>
                    <a:pt x="576478" y="805675"/>
                    <a:pt x="586105" y="803135"/>
                  </a:cubicBezTo>
                  <a:cubicBezTo>
                    <a:pt x="588937" y="802424"/>
                    <a:pt x="591616" y="801166"/>
                    <a:pt x="594550" y="801027"/>
                  </a:cubicBezTo>
                  <a:cubicBezTo>
                    <a:pt x="599020" y="800912"/>
                    <a:pt x="602551" y="803859"/>
                    <a:pt x="606780" y="804379"/>
                  </a:cubicBezTo>
                  <a:cubicBezTo>
                    <a:pt x="608190" y="804557"/>
                    <a:pt x="609714" y="804125"/>
                    <a:pt x="610527" y="803071"/>
                  </a:cubicBezTo>
                  <a:cubicBezTo>
                    <a:pt x="611251" y="802182"/>
                    <a:pt x="611365" y="800912"/>
                    <a:pt x="611924" y="799922"/>
                  </a:cubicBezTo>
                  <a:cubicBezTo>
                    <a:pt x="612889" y="798080"/>
                    <a:pt x="615048" y="797191"/>
                    <a:pt x="616991" y="796480"/>
                  </a:cubicBezTo>
                  <a:cubicBezTo>
                    <a:pt x="618921" y="795718"/>
                    <a:pt x="620788" y="795058"/>
                    <a:pt x="622719" y="794359"/>
                  </a:cubicBezTo>
                  <a:cubicBezTo>
                    <a:pt x="624713" y="793610"/>
                    <a:pt x="626821" y="792835"/>
                    <a:pt x="628853" y="793394"/>
                  </a:cubicBezTo>
                  <a:cubicBezTo>
                    <a:pt x="631532" y="794105"/>
                    <a:pt x="633095" y="796823"/>
                    <a:pt x="634174" y="799363"/>
                  </a:cubicBezTo>
                  <a:cubicBezTo>
                    <a:pt x="634746" y="800620"/>
                    <a:pt x="635228" y="801916"/>
                    <a:pt x="635355" y="803325"/>
                  </a:cubicBezTo>
                  <a:cubicBezTo>
                    <a:pt x="635457" y="804252"/>
                    <a:pt x="635355" y="805218"/>
                    <a:pt x="635520" y="806157"/>
                  </a:cubicBezTo>
                  <a:cubicBezTo>
                    <a:pt x="635698" y="807542"/>
                    <a:pt x="636485" y="808736"/>
                    <a:pt x="637032" y="810031"/>
                  </a:cubicBezTo>
                  <a:cubicBezTo>
                    <a:pt x="637971" y="812317"/>
                    <a:pt x="638454" y="815187"/>
                    <a:pt x="638048" y="817676"/>
                  </a:cubicBezTo>
                  <a:cubicBezTo>
                    <a:pt x="637603" y="820292"/>
                    <a:pt x="636854" y="822185"/>
                    <a:pt x="637413" y="824979"/>
                  </a:cubicBezTo>
                  <a:cubicBezTo>
                    <a:pt x="637882" y="827277"/>
                    <a:pt x="638784" y="829602"/>
                    <a:pt x="638873" y="832065"/>
                  </a:cubicBezTo>
                  <a:cubicBezTo>
                    <a:pt x="638937" y="833805"/>
                    <a:pt x="638568" y="835596"/>
                    <a:pt x="638378" y="837311"/>
                  </a:cubicBezTo>
                  <a:cubicBezTo>
                    <a:pt x="638187" y="839723"/>
                    <a:pt x="638378" y="842137"/>
                    <a:pt x="638568" y="844537"/>
                  </a:cubicBezTo>
                  <a:cubicBezTo>
                    <a:pt x="638822" y="848156"/>
                    <a:pt x="639152" y="851903"/>
                    <a:pt x="640676" y="855294"/>
                  </a:cubicBezTo>
                  <a:cubicBezTo>
                    <a:pt x="642861" y="860285"/>
                    <a:pt x="647611" y="863930"/>
                    <a:pt x="649516" y="869048"/>
                  </a:cubicBezTo>
                  <a:cubicBezTo>
                    <a:pt x="650278" y="870953"/>
                    <a:pt x="650544" y="872972"/>
                    <a:pt x="651471" y="874775"/>
                  </a:cubicBezTo>
                  <a:cubicBezTo>
                    <a:pt x="652411" y="876592"/>
                    <a:pt x="653923" y="878065"/>
                    <a:pt x="655116" y="879665"/>
                  </a:cubicBezTo>
                  <a:cubicBezTo>
                    <a:pt x="656945" y="882065"/>
                    <a:pt x="657313" y="885037"/>
                    <a:pt x="659104" y="887526"/>
                  </a:cubicBezTo>
                  <a:cubicBezTo>
                    <a:pt x="660844" y="889914"/>
                    <a:pt x="663155" y="891984"/>
                    <a:pt x="665772" y="893343"/>
                  </a:cubicBezTo>
                  <a:cubicBezTo>
                    <a:pt x="667118" y="894029"/>
                    <a:pt x="668540" y="894638"/>
                    <a:pt x="669467" y="895794"/>
                  </a:cubicBezTo>
                  <a:cubicBezTo>
                    <a:pt x="671080" y="897851"/>
                    <a:pt x="670458" y="901052"/>
                    <a:pt x="671906" y="903223"/>
                  </a:cubicBezTo>
                  <a:cubicBezTo>
                    <a:pt x="672515" y="904113"/>
                    <a:pt x="673392" y="904697"/>
                    <a:pt x="674027" y="905522"/>
                  </a:cubicBezTo>
                  <a:cubicBezTo>
                    <a:pt x="676033" y="907910"/>
                    <a:pt x="676084" y="911796"/>
                    <a:pt x="678700" y="913574"/>
                  </a:cubicBezTo>
                  <a:cubicBezTo>
                    <a:pt x="679488" y="914133"/>
                    <a:pt x="680504" y="914425"/>
                    <a:pt x="681278" y="914958"/>
                  </a:cubicBezTo>
                  <a:cubicBezTo>
                    <a:pt x="683006" y="916292"/>
                    <a:pt x="683437" y="918679"/>
                    <a:pt x="683768" y="920800"/>
                  </a:cubicBezTo>
                  <a:cubicBezTo>
                    <a:pt x="684187" y="922959"/>
                    <a:pt x="684949" y="925334"/>
                    <a:pt x="686955" y="926172"/>
                  </a:cubicBezTo>
                  <a:cubicBezTo>
                    <a:pt x="690829" y="927785"/>
                    <a:pt x="691591" y="932141"/>
                    <a:pt x="692073" y="936332"/>
                  </a:cubicBezTo>
                  <a:cubicBezTo>
                    <a:pt x="692518" y="940485"/>
                    <a:pt x="691667" y="944714"/>
                    <a:pt x="690346" y="948753"/>
                  </a:cubicBezTo>
                  <a:cubicBezTo>
                    <a:pt x="689927" y="949960"/>
                    <a:pt x="689470" y="951255"/>
                    <a:pt x="689394" y="952576"/>
                  </a:cubicBezTo>
                  <a:cubicBezTo>
                    <a:pt x="689241" y="954417"/>
                    <a:pt x="689838" y="956348"/>
                    <a:pt x="689152" y="958037"/>
                  </a:cubicBezTo>
                  <a:cubicBezTo>
                    <a:pt x="688428" y="959827"/>
                    <a:pt x="686409" y="960945"/>
                    <a:pt x="685990" y="962799"/>
                  </a:cubicBezTo>
                  <a:cubicBezTo>
                    <a:pt x="685685" y="964145"/>
                    <a:pt x="686308" y="965619"/>
                    <a:pt x="685749" y="966863"/>
                  </a:cubicBezTo>
                  <a:cubicBezTo>
                    <a:pt x="685330" y="967752"/>
                    <a:pt x="684491" y="968286"/>
                    <a:pt x="683691" y="968781"/>
                  </a:cubicBezTo>
                  <a:cubicBezTo>
                    <a:pt x="680885" y="970483"/>
                    <a:pt x="678091" y="972197"/>
                    <a:pt x="675284" y="973886"/>
                  </a:cubicBezTo>
                  <a:cubicBezTo>
                    <a:pt x="673252" y="971931"/>
                    <a:pt x="671080" y="969848"/>
                    <a:pt x="668337" y="969060"/>
                  </a:cubicBezTo>
                  <a:cubicBezTo>
                    <a:pt x="665175" y="968095"/>
                    <a:pt x="661720" y="969010"/>
                    <a:pt x="658380" y="969187"/>
                  </a:cubicBezTo>
                  <a:cubicBezTo>
                    <a:pt x="652589" y="969543"/>
                    <a:pt x="646874" y="967625"/>
                    <a:pt x="641032" y="967524"/>
                  </a:cubicBezTo>
                  <a:cubicBezTo>
                    <a:pt x="637603" y="962748"/>
                    <a:pt x="630897" y="961910"/>
                    <a:pt x="624979" y="961440"/>
                  </a:cubicBezTo>
                  <a:cubicBezTo>
                    <a:pt x="622668" y="961313"/>
                    <a:pt x="619480" y="961720"/>
                    <a:pt x="619137" y="964069"/>
                  </a:cubicBezTo>
                  <a:cubicBezTo>
                    <a:pt x="618972" y="965073"/>
                    <a:pt x="619480" y="966025"/>
                    <a:pt x="619925" y="966901"/>
                  </a:cubicBezTo>
                  <a:cubicBezTo>
                    <a:pt x="620788" y="968502"/>
                    <a:pt x="621639" y="970076"/>
                    <a:pt x="622477" y="971689"/>
                  </a:cubicBezTo>
                  <a:cubicBezTo>
                    <a:pt x="622769" y="972223"/>
                    <a:pt x="623049" y="972769"/>
                    <a:pt x="623531" y="973200"/>
                  </a:cubicBezTo>
                  <a:cubicBezTo>
                    <a:pt x="624154" y="973734"/>
                    <a:pt x="624890" y="973924"/>
                    <a:pt x="625614" y="974115"/>
                  </a:cubicBezTo>
                  <a:cubicBezTo>
                    <a:pt x="628446" y="974890"/>
                    <a:pt x="631304" y="975753"/>
                    <a:pt x="634136" y="976553"/>
                  </a:cubicBezTo>
                  <a:cubicBezTo>
                    <a:pt x="636066" y="981456"/>
                    <a:pt x="638048" y="986434"/>
                    <a:pt x="640041" y="991336"/>
                  </a:cubicBezTo>
                  <a:cubicBezTo>
                    <a:pt x="642023" y="996429"/>
                    <a:pt x="644893" y="1002157"/>
                    <a:pt x="650227" y="1003173"/>
                  </a:cubicBezTo>
                  <a:cubicBezTo>
                    <a:pt x="650430" y="1005090"/>
                    <a:pt x="651878" y="1006830"/>
                    <a:pt x="653719" y="1007440"/>
                  </a:cubicBezTo>
                  <a:cubicBezTo>
                    <a:pt x="655574" y="1008049"/>
                    <a:pt x="657707" y="1007554"/>
                    <a:pt x="659104" y="1006093"/>
                  </a:cubicBezTo>
                  <a:cubicBezTo>
                    <a:pt x="662152" y="1002944"/>
                    <a:pt x="660158" y="997813"/>
                    <a:pt x="660222" y="993419"/>
                  </a:cubicBezTo>
                  <a:cubicBezTo>
                    <a:pt x="660260" y="985532"/>
                    <a:pt x="667181" y="979677"/>
                    <a:pt x="673506" y="974928"/>
                  </a:cubicBezTo>
                  <a:cubicBezTo>
                    <a:pt x="674370" y="974242"/>
                    <a:pt x="675640" y="973582"/>
                    <a:pt x="676554" y="974229"/>
                  </a:cubicBezTo>
                  <a:cubicBezTo>
                    <a:pt x="676973" y="974521"/>
                    <a:pt x="677227" y="975042"/>
                    <a:pt x="677481" y="975499"/>
                  </a:cubicBezTo>
                  <a:cubicBezTo>
                    <a:pt x="679132" y="978281"/>
                    <a:pt x="683133" y="978839"/>
                    <a:pt x="686117" y="977595"/>
                  </a:cubicBezTo>
                  <a:cubicBezTo>
                    <a:pt x="689089" y="976337"/>
                    <a:pt x="691248" y="973772"/>
                    <a:pt x="693343" y="971296"/>
                  </a:cubicBezTo>
                  <a:cubicBezTo>
                    <a:pt x="694410" y="969949"/>
                    <a:pt x="695528" y="968603"/>
                    <a:pt x="696201" y="966965"/>
                  </a:cubicBezTo>
                  <a:cubicBezTo>
                    <a:pt x="696607" y="965809"/>
                    <a:pt x="696798" y="964476"/>
                    <a:pt x="697547" y="963460"/>
                  </a:cubicBezTo>
                  <a:cubicBezTo>
                    <a:pt x="699719" y="960386"/>
                    <a:pt x="704824" y="961758"/>
                    <a:pt x="707834" y="959523"/>
                  </a:cubicBezTo>
                  <a:cubicBezTo>
                    <a:pt x="711098" y="957135"/>
                    <a:pt x="710260" y="951941"/>
                    <a:pt x="708367" y="948321"/>
                  </a:cubicBezTo>
                  <a:cubicBezTo>
                    <a:pt x="706462" y="944676"/>
                    <a:pt x="703821" y="940904"/>
                    <a:pt x="704646" y="936917"/>
                  </a:cubicBezTo>
                  <a:cubicBezTo>
                    <a:pt x="705116" y="934618"/>
                    <a:pt x="706691" y="932688"/>
                    <a:pt x="708215" y="930884"/>
                  </a:cubicBezTo>
                  <a:cubicBezTo>
                    <a:pt x="709955" y="928789"/>
                    <a:pt x="711898" y="926617"/>
                    <a:pt x="714578" y="926172"/>
                  </a:cubicBezTo>
                  <a:cubicBezTo>
                    <a:pt x="717092" y="925766"/>
                    <a:pt x="719620" y="927011"/>
                    <a:pt x="721613" y="928636"/>
                  </a:cubicBezTo>
                  <a:cubicBezTo>
                    <a:pt x="723557" y="930211"/>
                    <a:pt x="725297" y="932205"/>
                    <a:pt x="727456" y="933551"/>
                  </a:cubicBezTo>
                  <a:cubicBezTo>
                    <a:pt x="729538" y="934885"/>
                    <a:pt x="732218" y="935824"/>
                    <a:pt x="732917" y="938187"/>
                  </a:cubicBezTo>
                  <a:cubicBezTo>
                    <a:pt x="733145" y="938936"/>
                    <a:pt x="733107" y="939774"/>
                    <a:pt x="733412" y="940485"/>
                  </a:cubicBezTo>
                  <a:cubicBezTo>
                    <a:pt x="734377" y="942708"/>
                    <a:pt x="737946" y="942619"/>
                    <a:pt x="739470" y="940701"/>
                  </a:cubicBezTo>
                  <a:cubicBezTo>
                    <a:pt x="740956" y="938822"/>
                    <a:pt x="740879" y="936078"/>
                    <a:pt x="740283" y="933742"/>
                  </a:cubicBezTo>
                  <a:cubicBezTo>
                    <a:pt x="738657" y="926960"/>
                    <a:pt x="733539" y="921105"/>
                    <a:pt x="727062" y="918502"/>
                  </a:cubicBezTo>
                  <a:cubicBezTo>
                    <a:pt x="725525" y="917917"/>
                    <a:pt x="723938" y="917448"/>
                    <a:pt x="722680" y="916470"/>
                  </a:cubicBezTo>
                  <a:cubicBezTo>
                    <a:pt x="721613" y="915631"/>
                    <a:pt x="720788" y="914171"/>
                    <a:pt x="720788" y="912761"/>
                  </a:cubicBezTo>
                  <a:cubicBezTo>
                    <a:pt x="720788" y="911186"/>
                    <a:pt x="721613" y="909739"/>
                    <a:pt x="720382" y="908329"/>
                  </a:cubicBezTo>
                  <a:cubicBezTo>
                    <a:pt x="719683" y="907567"/>
                    <a:pt x="718629" y="907275"/>
                    <a:pt x="717664" y="906868"/>
                  </a:cubicBezTo>
                  <a:cubicBezTo>
                    <a:pt x="713397" y="905179"/>
                    <a:pt x="710260" y="901547"/>
                    <a:pt x="707275" y="898067"/>
                  </a:cubicBezTo>
                  <a:cubicBezTo>
                    <a:pt x="706767" y="897509"/>
                    <a:pt x="706259" y="896899"/>
                    <a:pt x="706056" y="896162"/>
                  </a:cubicBezTo>
                  <a:cubicBezTo>
                    <a:pt x="705840" y="895451"/>
                    <a:pt x="705980" y="894562"/>
                    <a:pt x="706551" y="894118"/>
                  </a:cubicBezTo>
                  <a:cubicBezTo>
                    <a:pt x="707783" y="893190"/>
                    <a:pt x="710133" y="894562"/>
                    <a:pt x="710895" y="893229"/>
                  </a:cubicBezTo>
                  <a:cubicBezTo>
                    <a:pt x="711098" y="892911"/>
                    <a:pt x="711098" y="892454"/>
                    <a:pt x="711085" y="892060"/>
                  </a:cubicBezTo>
                  <a:cubicBezTo>
                    <a:pt x="710819" y="889647"/>
                    <a:pt x="709447" y="887374"/>
                    <a:pt x="707402" y="886079"/>
                  </a:cubicBezTo>
                  <a:cubicBezTo>
                    <a:pt x="703757" y="883780"/>
                    <a:pt x="698398" y="884504"/>
                    <a:pt x="695591" y="881202"/>
                  </a:cubicBezTo>
                  <a:cubicBezTo>
                    <a:pt x="694410" y="879817"/>
                    <a:pt x="693915" y="878001"/>
                    <a:pt x="692912" y="876554"/>
                  </a:cubicBezTo>
                  <a:cubicBezTo>
                    <a:pt x="691400" y="874445"/>
                    <a:pt x="688784" y="873226"/>
                    <a:pt x="687743" y="870902"/>
                  </a:cubicBezTo>
                  <a:cubicBezTo>
                    <a:pt x="687031" y="869340"/>
                    <a:pt x="687197" y="867524"/>
                    <a:pt x="687031" y="865886"/>
                  </a:cubicBezTo>
                  <a:cubicBezTo>
                    <a:pt x="686777" y="862660"/>
                    <a:pt x="685279" y="860564"/>
                    <a:pt x="684288" y="857656"/>
                  </a:cubicBezTo>
                  <a:cubicBezTo>
                    <a:pt x="683895" y="856437"/>
                    <a:pt x="683628" y="855129"/>
                    <a:pt x="683856" y="853973"/>
                  </a:cubicBezTo>
                  <a:cubicBezTo>
                    <a:pt x="684123" y="852855"/>
                    <a:pt x="684771" y="851954"/>
                    <a:pt x="685279" y="850976"/>
                  </a:cubicBezTo>
                  <a:cubicBezTo>
                    <a:pt x="686206" y="849083"/>
                    <a:pt x="686574" y="846975"/>
                    <a:pt x="686828" y="844880"/>
                  </a:cubicBezTo>
                  <a:cubicBezTo>
                    <a:pt x="687108" y="843038"/>
                    <a:pt x="687260" y="841095"/>
                    <a:pt x="686777" y="839266"/>
                  </a:cubicBezTo>
                  <a:cubicBezTo>
                    <a:pt x="686409" y="838149"/>
                    <a:pt x="685800" y="837057"/>
                    <a:pt x="685152" y="836117"/>
                  </a:cubicBezTo>
                  <a:cubicBezTo>
                    <a:pt x="683844" y="834161"/>
                    <a:pt x="682282" y="832421"/>
                    <a:pt x="680364" y="831100"/>
                  </a:cubicBezTo>
                  <a:cubicBezTo>
                    <a:pt x="678967" y="830148"/>
                    <a:pt x="677405" y="829487"/>
                    <a:pt x="676148" y="828370"/>
                  </a:cubicBezTo>
                  <a:cubicBezTo>
                    <a:pt x="674916" y="827277"/>
                    <a:pt x="673950" y="825563"/>
                    <a:pt x="674357" y="823937"/>
                  </a:cubicBezTo>
                  <a:cubicBezTo>
                    <a:pt x="673138" y="822820"/>
                    <a:pt x="672515" y="821334"/>
                    <a:pt x="672160" y="819708"/>
                  </a:cubicBezTo>
                  <a:cubicBezTo>
                    <a:pt x="671791" y="818134"/>
                    <a:pt x="671677" y="816394"/>
                    <a:pt x="672541" y="815035"/>
                  </a:cubicBezTo>
                  <a:cubicBezTo>
                    <a:pt x="673138" y="813993"/>
                    <a:pt x="674243" y="813320"/>
                    <a:pt x="674966" y="812368"/>
                  </a:cubicBezTo>
                  <a:cubicBezTo>
                    <a:pt x="676846" y="809650"/>
                    <a:pt x="675424" y="805192"/>
                    <a:pt x="677964" y="803084"/>
                  </a:cubicBezTo>
                  <a:cubicBezTo>
                    <a:pt x="678484" y="802665"/>
                    <a:pt x="679081" y="802424"/>
                    <a:pt x="679437" y="801865"/>
                  </a:cubicBezTo>
                  <a:cubicBezTo>
                    <a:pt x="679716" y="801496"/>
                    <a:pt x="679792" y="801014"/>
                    <a:pt x="679907" y="800557"/>
                  </a:cubicBezTo>
                  <a:cubicBezTo>
                    <a:pt x="680212" y="798931"/>
                    <a:pt x="680542" y="797280"/>
                    <a:pt x="680872" y="795642"/>
                  </a:cubicBezTo>
                  <a:cubicBezTo>
                    <a:pt x="681723" y="791019"/>
                    <a:pt x="685888" y="786549"/>
                    <a:pt x="690626" y="786726"/>
                  </a:cubicBezTo>
                  <a:cubicBezTo>
                    <a:pt x="691807" y="786803"/>
                    <a:pt x="692988" y="787069"/>
                    <a:pt x="694182" y="787146"/>
                  </a:cubicBezTo>
                  <a:cubicBezTo>
                    <a:pt x="697026" y="787336"/>
                    <a:pt x="699820" y="786053"/>
                    <a:pt x="702716" y="786244"/>
                  </a:cubicBezTo>
                  <a:cubicBezTo>
                    <a:pt x="705548" y="786409"/>
                    <a:pt x="708660" y="789114"/>
                    <a:pt x="707567" y="791743"/>
                  </a:cubicBezTo>
                  <a:cubicBezTo>
                    <a:pt x="707288" y="792365"/>
                    <a:pt x="706767" y="792949"/>
                    <a:pt x="706335" y="793470"/>
                  </a:cubicBezTo>
                  <a:cubicBezTo>
                    <a:pt x="702678" y="798169"/>
                    <a:pt x="703313" y="804811"/>
                    <a:pt x="704176" y="810691"/>
                  </a:cubicBezTo>
                  <a:cubicBezTo>
                    <a:pt x="704240" y="811250"/>
                    <a:pt x="704342" y="811847"/>
                    <a:pt x="704824" y="812266"/>
                  </a:cubicBezTo>
                  <a:cubicBezTo>
                    <a:pt x="705573" y="812914"/>
                    <a:pt x="706793" y="812380"/>
                    <a:pt x="707580" y="811733"/>
                  </a:cubicBezTo>
                  <a:cubicBezTo>
                    <a:pt x="710133" y="809802"/>
                    <a:pt x="712343" y="807465"/>
                    <a:pt x="714159" y="804837"/>
                  </a:cubicBezTo>
                  <a:cubicBezTo>
                    <a:pt x="714984" y="803554"/>
                    <a:pt x="716026" y="802030"/>
                    <a:pt x="717562" y="801801"/>
                  </a:cubicBezTo>
                  <a:cubicBezTo>
                    <a:pt x="719569" y="801509"/>
                    <a:pt x="721169" y="803668"/>
                    <a:pt x="721487" y="805700"/>
                  </a:cubicBezTo>
                  <a:cubicBezTo>
                    <a:pt x="722210" y="810056"/>
                    <a:pt x="719455" y="814501"/>
                    <a:pt x="720458" y="818832"/>
                  </a:cubicBezTo>
                  <a:cubicBezTo>
                    <a:pt x="720940" y="820826"/>
                    <a:pt x="722210" y="822871"/>
                    <a:pt x="721487" y="824801"/>
                  </a:cubicBezTo>
                  <a:cubicBezTo>
                    <a:pt x="721182" y="825614"/>
                    <a:pt x="720521" y="826262"/>
                    <a:pt x="719988" y="826960"/>
                  </a:cubicBezTo>
                  <a:cubicBezTo>
                    <a:pt x="717486" y="830249"/>
                    <a:pt x="717092" y="835088"/>
                    <a:pt x="719112" y="838720"/>
                  </a:cubicBezTo>
                  <a:cubicBezTo>
                    <a:pt x="720051" y="840422"/>
                    <a:pt x="721423" y="841819"/>
                    <a:pt x="722769" y="843267"/>
                  </a:cubicBezTo>
                  <a:cubicBezTo>
                    <a:pt x="728192" y="849198"/>
                    <a:pt x="732815" y="855852"/>
                    <a:pt x="736384" y="863028"/>
                  </a:cubicBezTo>
                  <a:cubicBezTo>
                    <a:pt x="737476" y="865098"/>
                    <a:pt x="738403" y="867295"/>
                    <a:pt x="739927" y="869099"/>
                  </a:cubicBezTo>
                  <a:cubicBezTo>
                    <a:pt x="741565" y="871080"/>
                    <a:pt x="743788" y="872540"/>
                    <a:pt x="745172" y="874648"/>
                  </a:cubicBezTo>
                  <a:cubicBezTo>
                    <a:pt x="747268" y="877735"/>
                    <a:pt x="747522" y="882002"/>
                    <a:pt x="750455" y="884250"/>
                  </a:cubicBezTo>
                  <a:cubicBezTo>
                    <a:pt x="752678" y="885926"/>
                    <a:pt x="755776" y="885926"/>
                    <a:pt x="757999" y="887526"/>
                  </a:cubicBezTo>
                  <a:cubicBezTo>
                    <a:pt x="760679" y="889495"/>
                    <a:pt x="761390" y="893076"/>
                    <a:pt x="762838" y="895997"/>
                  </a:cubicBezTo>
                  <a:cubicBezTo>
                    <a:pt x="763968" y="898283"/>
                    <a:pt x="765708" y="900290"/>
                    <a:pt x="766686" y="902614"/>
                  </a:cubicBezTo>
                  <a:cubicBezTo>
                    <a:pt x="767753" y="904976"/>
                    <a:pt x="767943" y="907961"/>
                    <a:pt x="766254" y="909916"/>
                  </a:cubicBezTo>
                  <a:cubicBezTo>
                    <a:pt x="766610" y="912926"/>
                    <a:pt x="766978" y="914704"/>
                    <a:pt x="765962" y="917651"/>
                  </a:cubicBezTo>
                  <a:cubicBezTo>
                    <a:pt x="765200" y="919797"/>
                    <a:pt x="763739" y="921638"/>
                    <a:pt x="762596" y="923607"/>
                  </a:cubicBezTo>
                  <a:cubicBezTo>
                    <a:pt x="758139" y="931138"/>
                    <a:pt x="757745" y="940993"/>
                    <a:pt x="761492" y="948880"/>
                  </a:cubicBezTo>
                  <a:cubicBezTo>
                    <a:pt x="762241" y="950417"/>
                    <a:pt x="763130" y="951903"/>
                    <a:pt x="763473" y="953566"/>
                  </a:cubicBezTo>
                  <a:cubicBezTo>
                    <a:pt x="764133" y="956310"/>
                    <a:pt x="763206" y="959345"/>
                    <a:pt x="764171" y="961974"/>
                  </a:cubicBezTo>
                  <a:cubicBezTo>
                    <a:pt x="765200" y="964476"/>
                    <a:pt x="767765" y="966254"/>
                    <a:pt x="768350" y="968908"/>
                  </a:cubicBezTo>
                  <a:cubicBezTo>
                    <a:pt x="768654" y="970305"/>
                    <a:pt x="768350" y="971994"/>
                    <a:pt x="769289" y="973150"/>
                  </a:cubicBezTo>
                  <a:cubicBezTo>
                    <a:pt x="769912" y="973886"/>
                    <a:pt x="770813" y="974229"/>
                    <a:pt x="771651" y="974674"/>
                  </a:cubicBezTo>
                  <a:cubicBezTo>
                    <a:pt x="773874" y="975829"/>
                    <a:pt x="775525" y="978052"/>
                    <a:pt x="775970" y="980490"/>
                  </a:cubicBezTo>
                  <a:cubicBezTo>
                    <a:pt x="776414" y="983043"/>
                    <a:pt x="777214" y="983907"/>
                    <a:pt x="775919" y="986116"/>
                  </a:cubicBezTo>
                  <a:cubicBezTo>
                    <a:pt x="775258" y="987272"/>
                    <a:pt x="774268" y="988187"/>
                    <a:pt x="774039" y="989457"/>
                  </a:cubicBezTo>
                  <a:cubicBezTo>
                    <a:pt x="773620" y="991488"/>
                    <a:pt x="775385" y="993419"/>
                    <a:pt x="777379" y="993965"/>
                  </a:cubicBezTo>
                  <a:cubicBezTo>
                    <a:pt x="779399" y="994473"/>
                    <a:pt x="781494" y="994054"/>
                    <a:pt x="783501" y="993648"/>
                  </a:cubicBezTo>
                  <a:cubicBezTo>
                    <a:pt x="785545" y="993203"/>
                    <a:pt x="787704" y="992847"/>
                    <a:pt x="789647" y="993609"/>
                  </a:cubicBezTo>
                  <a:cubicBezTo>
                    <a:pt x="792594" y="994727"/>
                    <a:pt x="794169" y="998054"/>
                    <a:pt x="797039" y="999236"/>
                  </a:cubicBezTo>
                  <a:cubicBezTo>
                    <a:pt x="799122" y="1000125"/>
                    <a:pt x="801497" y="999667"/>
                    <a:pt x="803821" y="999782"/>
                  </a:cubicBezTo>
                  <a:cubicBezTo>
                    <a:pt x="806069" y="999921"/>
                    <a:pt x="808634" y="1001013"/>
                    <a:pt x="809053" y="1003249"/>
                  </a:cubicBezTo>
                  <a:cubicBezTo>
                    <a:pt x="809409" y="1005446"/>
                    <a:pt x="807415" y="1007948"/>
                    <a:pt x="808621" y="1009865"/>
                  </a:cubicBezTo>
                  <a:cubicBezTo>
                    <a:pt x="809409" y="1011059"/>
                    <a:pt x="811098" y="1011250"/>
                    <a:pt x="812507" y="1011326"/>
                  </a:cubicBezTo>
                  <a:cubicBezTo>
                    <a:pt x="814336" y="1011415"/>
                    <a:pt x="816203" y="1011504"/>
                    <a:pt x="818057" y="1011580"/>
                  </a:cubicBezTo>
                  <a:cubicBezTo>
                    <a:pt x="819391" y="1011643"/>
                    <a:pt x="820813" y="1011758"/>
                    <a:pt x="821931" y="1012469"/>
                  </a:cubicBezTo>
                  <a:cubicBezTo>
                    <a:pt x="823061" y="1013244"/>
                    <a:pt x="823760" y="1014869"/>
                    <a:pt x="822998" y="1016012"/>
                  </a:cubicBezTo>
                  <a:cubicBezTo>
                    <a:pt x="824903" y="1014869"/>
                    <a:pt x="825118" y="1011999"/>
                    <a:pt x="824103" y="1010031"/>
                  </a:cubicBezTo>
                  <a:cubicBezTo>
                    <a:pt x="823112" y="1008011"/>
                    <a:pt x="821258" y="1006652"/>
                    <a:pt x="819543" y="1005141"/>
                  </a:cubicBezTo>
                  <a:cubicBezTo>
                    <a:pt x="815555" y="1001623"/>
                    <a:pt x="812152" y="996619"/>
                    <a:pt x="812787" y="991323"/>
                  </a:cubicBezTo>
                  <a:cubicBezTo>
                    <a:pt x="818641" y="994130"/>
                    <a:pt x="823302" y="999413"/>
                    <a:pt x="825322" y="1005560"/>
                  </a:cubicBezTo>
                  <a:cubicBezTo>
                    <a:pt x="828548" y="1002766"/>
                    <a:pt x="827506" y="997305"/>
                    <a:pt x="824814" y="994054"/>
                  </a:cubicBezTo>
                  <a:cubicBezTo>
                    <a:pt x="822032" y="990765"/>
                    <a:pt x="818057" y="988745"/>
                    <a:pt x="814997" y="985786"/>
                  </a:cubicBezTo>
                  <a:cubicBezTo>
                    <a:pt x="814184" y="984935"/>
                    <a:pt x="813333" y="983792"/>
                    <a:pt x="813701" y="982675"/>
                  </a:cubicBezTo>
                  <a:cubicBezTo>
                    <a:pt x="813942" y="981824"/>
                    <a:pt x="814705" y="981354"/>
                    <a:pt x="815263" y="980643"/>
                  </a:cubicBezTo>
                  <a:cubicBezTo>
                    <a:pt x="816838" y="978636"/>
                    <a:pt x="815987" y="975626"/>
                    <a:pt x="814666" y="973340"/>
                  </a:cubicBezTo>
                  <a:cubicBezTo>
                    <a:pt x="813358" y="971130"/>
                    <a:pt x="811618" y="968908"/>
                    <a:pt x="811695" y="966330"/>
                  </a:cubicBezTo>
                  <a:cubicBezTo>
                    <a:pt x="811758" y="963879"/>
                    <a:pt x="813460" y="961669"/>
                    <a:pt x="813358" y="959205"/>
                  </a:cubicBezTo>
                  <a:cubicBezTo>
                    <a:pt x="813333" y="957872"/>
                    <a:pt x="812736" y="956602"/>
                    <a:pt x="812736" y="955306"/>
                  </a:cubicBezTo>
                  <a:cubicBezTo>
                    <a:pt x="812787" y="952042"/>
                    <a:pt x="816152" y="949896"/>
                    <a:pt x="819162" y="948778"/>
                  </a:cubicBezTo>
                  <a:cubicBezTo>
                    <a:pt x="821867" y="947762"/>
                    <a:pt x="825385" y="947254"/>
                    <a:pt x="827112" y="949553"/>
                  </a:cubicBezTo>
                  <a:cubicBezTo>
                    <a:pt x="828649" y="951484"/>
                    <a:pt x="828141" y="954798"/>
                    <a:pt x="830275" y="956068"/>
                  </a:cubicBezTo>
                  <a:cubicBezTo>
                    <a:pt x="831596" y="956805"/>
                    <a:pt x="833361" y="956246"/>
                    <a:pt x="834529" y="955255"/>
                  </a:cubicBezTo>
                  <a:cubicBezTo>
                    <a:pt x="835698" y="954176"/>
                    <a:pt x="836434" y="952779"/>
                    <a:pt x="837349" y="951522"/>
                  </a:cubicBezTo>
                  <a:cubicBezTo>
                    <a:pt x="841349" y="946162"/>
                    <a:pt x="849274" y="944143"/>
                    <a:pt x="855306" y="947000"/>
                  </a:cubicBezTo>
                  <a:cubicBezTo>
                    <a:pt x="856043" y="947356"/>
                    <a:pt x="856716" y="947712"/>
                    <a:pt x="857465" y="947712"/>
                  </a:cubicBezTo>
                  <a:cubicBezTo>
                    <a:pt x="858431" y="947635"/>
                    <a:pt x="859218" y="947026"/>
                    <a:pt x="859980" y="946569"/>
                  </a:cubicBezTo>
                  <a:cubicBezTo>
                    <a:pt x="862444" y="945159"/>
                    <a:pt x="865720" y="945375"/>
                    <a:pt x="867905" y="947127"/>
                  </a:cubicBezTo>
                  <a:cubicBezTo>
                    <a:pt x="869772" y="948537"/>
                    <a:pt x="871118" y="950988"/>
                    <a:pt x="873480" y="951115"/>
                  </a:cubicBezTo>
                  <a:cubicBezTo>
                    <a:pt x="874966" y="951191"/>
                    <a:pt x="876312" y="950213"/>
                    <a:pt x="877849" y="949858"/>
                  </a:cubicBezTo>
                  <a:cubicBezTo>
                    <a:pt x="884428" y="948321"/>
                    <a:pt x="882319" y="954582"/>
                    <a:pt x="884021" y="957376"/>
                  </a:cubicBezTo>
                  <a:cubicBezTo>
                    <a:pt x="886333" y="961212"/>
                    <a:pt x="892708" y="961339"/>
                    <a:pt x="895642" y="957719"/>
                  </a:cubicBezTo>
                  <a:cubicBezTo>
                    <a:pt x="897902" y="954976"/>
                    <a:pt x="899058" y="950290"/>
                    <a:pt x="902627" y="950366"/>
                  </a:cubicBezTo>
                  <a:cubicBezTo>
                    <a:pt x="904024" y="950417"/>
                    <a:pt x="905243" y="951268"/>
                    <a:pt x="906487" y="951991"/>
                  </a:cubicBezTo>
                  <a:cubicBezTo>
                    <a:pt x="911123" y="954620"/>
                    <a:pt x="917168" y="954620"/>
                    <a:pt x="921829" y="952055"/>
                  </a:cubicBezTo>
                  <a:cubicBezTo>
                    <a:pt x="925842" y="949820"/>
                    <a:pt x="929411" y="945692"/>
                    <a:pt x="933932" y="946340"/>
                  </a:cubicBezTo>
                  <a:cubicBezTo>
                    <a:pt x="930376" y="946162"/>
                    <a:pt x="926909" y="945426"/>
                    <a:pt x="923531" y="944257"/>
                  </a:cubicBezTo>
                  <a:cubicBezTo>
                    <a:pt x="922616" y="943965"/>
                    <a:pt x="921600" y="943533"/>
                    <a:pt x="921054" y="942746"/>
                  </a:cubicBezTo>
                  <a:cubicBezTo>
                    <a:pt x="919962" y="941273"/>
                    <a:pt x="920673" y="939228"/>
                    <a:pt x="920813" y="937463"/>
                  </a:cubicBezTo>
                  <a:cubicBezTo>
                    <a:pt x="921131" y="933094"/>
                    <a:pt x="918095" y="929386"/>
                    <a:pt x="915809" y="925702"/>
                  </a:cubicBezTo>
                  <a:cubicBezTo>
                    <a:pt x="913523" y="921943"/>
                    <a:pt x="912266" y="916609"/>
                    <a:pt x="915492" y="913726"/>
                  </a:cubicBezTo>
                  <a:cubicBezTo>
                    <a:pt x="917295" y="912050"/>
                    <a:pt x="920089" y="911682"/>
                    <a:pt x="921600" y="909739"/>
                  </a:cubicBezTo>
                  <a:cubicBezTo>
                    <a:pt x="923137" y="907694"/>
                    <a:pt x="922540" y="904836"/>
                    <a:pt x="922223" y="902271"/>
                  </a:cubicBezTo>
                  <a:cubicBezTo>
                    <a:pt x="921829" y="899693"/>
                    <a:pt x="922274" y="896492"/>
                    <a:pt x="924598" y="895489"/>
                  </a:cubicBezTo>
                  <a:cubicBezTo>
                    <a:pt x="925957" y="894994"/>
                    <a:pt x="927442" y="895350"/>
                    <a:pt x="928878" y="895083"/>
                  </a:cubicBezTo>
                  <a:cubicBezTo>
                    <a:pt x="931684" y="894562"/>
                    <a:pt x="933335" y="891806"/>
                    <a:pt x="934707" y="889317"/>
                  </a:cubicBezTo>
                  <a:cubicBezTo>
                    <a:pt x="937818" y="883615"/>
                    <a:pt x="940981" y="877735"/>
                    <a:pt x="942047" y="871283"/>
                  </a:cubicBezTo>
                  <a:cubicBezTo>
                    <a:pt x="942225" y="870115"/>
                    <a:pt x="942365" y="868934"/>
                    <a:pt x="942949" y="867892"/>
                  </a:cubicBezTo>
                  <a:cubicBezTo>
                    <a:pt x="946162" y="862114"/>
                    <a:pt x="956919" y="868692"/>
                    <a:pt x="961148" y="863612"/>
                  </a:cubicBezTo>
                  <a:cubicBezTo>
                    <a:pt x="963752" y="860501"/>
                    <a:pt x="961656" y="855243"/>
                    <a:pt x="963993" y="851966"/>
                  </a:cubicBezTo>
                  <a:cubicBezTo>
                    <a:pt x="965758" y="849655"/>
                    <a:pt x="962317" y="845235"/>
                    <a:pt x="964349" y="843140"/>
                  </a:cubicBezTo>
                  <a:cubicBezTo>
                    <a:pt x="964984" y="842505"/>
                    <a:pt x="965911" y="842251"/>
                    <a:pt x="966787" y="841997"/>
                  </a:cubicBezTo>
                  <a:cubicBezTo>
                    <a:pt x="974852" y="839381"/>
                    <a:pt x="981290" y="833323"/>
                    <a:pt x="988047" y="828065"/>
                  </a:cubicBezTo>
                  <a:cubicBezTo>
                    <a:pt x="990307" y="826325"/>
                    <a:pt x="992733" y="824585"/>
                    <a:pt x="995603" y="823912"/>
                  </a:cubicBezTo>
                  <a:cubicBezTo>
                    <a:pt x="998423" y="823226"/>
                    <a:pt x="1001712" y="823810"/>
                    <a:pt x="1003566" y="826096"/>
                  </a:cubicBezTo>
                  <a:cubicBezTo>
                    <a:pt x="1004531" y="827252"/>
                    <a:pt x="1004976" y="828751"/>
                    <a:pt x="1005687" y="830084"/>
                  </a:cubicBezTo>
                  <a:cubicBezTo>
                    <a:pt x="1007960" y="834453"/>
                    <a:pt x="1012609" y="837107"/>
                    <a:pt x="1016914" y="839482"/>
                  </a:cubicBezTo>
                  <a:cubicBezTo>
                    <a:pt x="1018882" y="840536"/>
                    <a:pt x="1020902" y="841654"/>
                    <a:pt x="1023099" y="841717"/>
                  </a:cubicBezTo>
                  <a:cubicBezTo>
                    <a:pt x="1025271" y="841819"/>
                    <a:pt x="1027391" y="840955"/>
                    <a:pt x="1029474" y="840536"/>
                  </a:cubicBezTo>
                  <a:cubicBezTo>
                    <a:pt x="1033373" y="839774"/>
                    <a:pt x="1037513" y="840600"/>
                    <a:pt x="1040879" y="842683"/>
                  </a:cubicBezTo>
                  <a:cubicBezTo>
                    <a:pt x="1047330" y="842784"/>
                    <a:pt x="1053833" y="840765"/>
                    <a:pt x="1059065" y="836891"/>
                  </a:cubicBezTo>
                  <a:cubicBezTo>
                    <a:pt x="1060335" y="835926"/>
                    <a:pt x="1061542" y="834872"/>
                    <a:pt x="1063028" y="834275"/>
                  </a:cubicBezTo>
                  <a:cubicBezTo>
                    <a:pt x="1065923" y="833234"/>
                    <a:pt x="1069162" y="834326"/>
                    <a:pt x="1072134" y="833602"/>
                  </a:cubicBezTo>
                  <a:cubicBezTo>
                    <a:pt x="1073861" y="833234"/>
                    <a:pt x="1075372" y="832281"/>
                    <a:pt x="1076934" y="831583"/>
                  </a:cubicBezTo>
                  <a:cubicBezTo>
                    <a:pt x="1083805" y="828598"/>
                    <a:pt x="1092530" y="829792"/>
                    <a:pt x="1098041" y="824712"/>
                  </a:cubicBezTo>
                  <a:cubicBezTo>
                    <a:pt x="1100010" y="822960"/>
                    <a:pt x="1102321" y="820305"/>
                    <a:pt x="1104658" y="821550"/>
                  </a:cubicBezTo>
                  <a:cubicBezTo>
                    <a:pt x="1108748" y="823709"/>
                    <a:pt x="1112774" y="821004"/>
                    <a:pt x="1117320" y="820115"/>
                  </a:cubicBezTo>
                  <a:cubicBezTo>
                    <a:pt x="1121930" y="819251"/>
                    <a:pt x="1126832" y="818565"/>
                    <a:pt x="1131074" y="820508"/>
                  </a:cubicBezTo>
                  <a:cubicBezTo>
                    <a:pt x="1135367" y="822388"/>
                    <a:pt x="1138364" y="827836"/>
                    <a:pt x="1136027" y="831900"/>
                  </a:cubicBezTo>
                  <a:cubicBezTo>
                    <a:pt x="1127226" y="832218"/>
                    <a:pt x="1118425" y="832650"/>
                    <a:pt x="1109611" y="833018"/>
                  </a:cubicBezTo>
                  <a:cubicBezTo>
                    <a:pt x="1107706" y="833119"/>
                    <a:pt x="1105776" y="833208"/>
                    <a:pt x="1104214" y="834275"/>
                  </a:cubicBezTo>
                  <a:cubicBezTo>
                    <a:pt x="1102652" y="835304"/>
                    <a:pt x="1101826" y="837691"/>
                    <a:pt x="1103033" y="839114"/>
                  </a:cubicBezTo>
                  <a:cubicBezTo>
                    <a:pt x="1106843" y="840232"/>
                    <a:pt x="1111504" y="843394"/>
                    <a:pt x="1109675" y="846861"/>
                  </a:cubicBezTo>
                  <a:cubicBezTo>
                    <a:pt x="1108862" y="848448"/>
                    <a:pt x="1107008" y="849083"/>
                    <a:pt x="1105471" y="850074"/>
                  </a:cubicBezTo>
                  <a:cubicBezTo>
                    <a:pt x="1102258" y="852093"/>
                    <a:pt x="1100607" y="856335"/>
                    <a:pt x="1101610" y="860005"/>
                  </a:cubicBezTo>
                  <a:cubicBezTo>
                    <a:pt x="1094206" y="860336"/>
                    <a:pt x="1084681" y="862495"/>
                    <a:pt x="1083754" y="869810"/>
                  </a:cubicBezTo>
                  <a:cubicBezTo>
                    <a:pt x="1082967" y="876020"/>
                    <a:pt x="1089177" y="880554"/>
                    <a:pt x="1094625" y="883615"/>
                  </a:cubicBezTo>
                  <a:cubicBezTo>
                    <a:pt x="1106792" y="890536"/>
                    <a:pt x="1118958" y="897382"/>
                    <a:pt x="1131150" y="904214"/>
                  </a:cubicBezTo>
                  <a:cubicBezTo>
                    <a:pt x="1133614" y="905649"/>
                    <a:pt x="1136192" y="907148"/>
                    <a:pt x="1137589" y="909586"/>
                  </a:cubicBezTo>
                  <a:cubicBezTo>
                    <a:pt x="1138428" y="911009"/>
                    <a:pt x="1138720" y="912647"/>
                    <a:pt x="1139240" y="914171"/>
                  </a:cubicBezTo>
                  <a:cubicBezTo>
                    <a:pt x="1141679" y="921905"/>
                    <a:pt x="1147927" y="927684"/>
                    <a:pt x="1152791" y="934110"/>
                  </a:cubicBezTo>
                  <a:cubicBezTo>
                    <a:pt x="1157681" y="940625"/>
                    <a:pt x="1161224" y="949426"/>
                    <a:pt x="1157503" y="956602"/>
                  </a:cubicBezTo>
                  <a:cubicBezTo>
                    <a:pt x="1155661" y="960246"/>
                    <a:pt x="1152232" y="962748"/>
                    <a:pt x="1148664" y="964704"/>
                  </a:cubicBezTo>
                  <a:cubicBezTo>
                    <a:pt x="1140498" y="969187"/>
                    <a:pt x="1130998" y="971130"/>
                    <a:pt x="1121702" y="970356"/>
                  </a:cubicBezTo>
                  <a:cubicBezTo>
                    <a:pt x="1118349" y="970064"/>
                    <a:pt x="1114475" y="969505"/>
                    <a:pt x="1111910" y="971753"/>
                  </a:cubicBezTo>
                  <a:cubicBezTo>
                    <a:pt x="1110843" y="972667"/>
                    <a:pt x="1110170" y="973950"/>
                    <a:pt x="1108976" y="974674"/>
                  </a:cubicBezTo>
                  <a:cubicBezTo>
                    <a:pt x="1107668" y="975448"/>
                    <a:pt x="1106068" y="975398"/>
                    <a:pt x="1104557" y="975271"/>
                  </a:cubicBezTo>
                  <a:cubicBezTo>
                    <a:pt x="1092898" y="974178"/>
                    <a:pt x="1081430" y="970076"/>
                    <a:pt x="1071778" y="963358"/>
                  </a:cubicBezTo>
                  <a:cubicBezTo>
                    <a:pt x="1067955" y="960729"/>
                    <a:pt x="1064209" y="957630"/>
                    <a:pt x="1059675" y="957008"/>
                  </a:cubicBezTo>
                  <a:cubicBezTo>
                    <a:pt x="1057592" y="956729"/>
                    <a:pt x="1055357" y="956944"/>
                    <a:pt x="1053490" y="955954"/>
                  </a:cubicBezTo>
                  <a:cubicBezTo>
                    <a:pt x="1051839" y="955052"/>
                    <a:pt x="1050823" y="953312"/>
                    <a:pt x="1049718" y="951763"/>
                  </a:cubicBezTo>
                  <a:cubicBezTo>
                    <a:pt x="1043508" y="943279"/>
                    <a:pt x="1031214" y="939838"/>
                    <a:pt x="1021499" y="943902"/>
                  </a:cubicBezTo>
                  <a:cubicBezTo>
                    <a:pt x="1019238" y="939774"/>
                    <a:pt x="1013104" y="939609"/>
                    <a:pt x="1008976" y="941755"/>
                  </a:cubicBezTo>
                  <a:cubicBezTo>
                    <a:pt x="1004836" y="943965"/>
                    <a:pt x="1001788" y="947762"/>
                    <a:pt x="997953" y="950480"/>
                  </a:cubicBezTo>
                  <a:cubicBezTo>
                    <a:pt x="989698" y="956183"/>
                    <a:pt x="978890" y="956094"/>
                    <a:pt x="968819" y="955814"/>
                  </a:cubicBezTo>
                  <a:cubicBezTo>
                    <a:pt x="963091" y="955636"/>
                    <a:pt x="957351" y="955459"/>
                    <a:pt x="951776" y="954125"/>
                  </a:cubicBezTo>
                  <a:cubicBezTo>
                    <a:pt x="948385" y="953312"/>
                    <a:pt x="945045" y="952055"/>
                    <a:pt x="941514" y="951941"/>
                  </a:cubicBezTo>
                  <a:cubicBezTo>
                    <a:pt x="938060" y="951826"/>
                    <a:pt x="934199" y="953096"/>
                    <a:pt x="932459" y="956144"/>
                  </a:cubicBezTo>
                  <a:cubicBezTo>
                    <a:pt x="930795" y="959205"/>
                    <a:pt x="932459" y="963942"/>
                    <a:pt x="935964" y="964272"/>
                  </a:cubicBezTo>
                  <a:cubicBezTo>
                    <a:pt x="925576" y="967752"/>
                    <a:pt x="914349" y="968438"/>
                    <a:pt x="903566" y="966254"/>
                  </a:cubicBezTo>
                  <a:cubicBezTo>
                    <a:pt x="897382" y="964996"/>
                    <a:pt x="891133" y="962748"/>
                    <a:pt x="884821" y="963358"/>
                  </a:cubicBezTo>
                  <a:cubicBezTo>
                    <a:pt x="878471" y="963993"/>
                    <a:pt x="871893" y="968781"/>
                    <a:pt x="872083" y="975118"/>
                  </a:cubicBezTo>
                  <a:cubicBezTo>
                    <a:pt x="875664" y="975626"/>
                    <a:pt x="878954" y="977722"/>
                    <a:pt x="880910" y="980732"/>
                  </a:cubicBezTo>
                  <a:cubicBezTo>
                    <a:pt x="878522" y="980643"/>
                    <a:pt x="876096" y="981887"/>
                    <a:pt x="874788" y="983907"/>
                  </a:cubicBezTo>
                  <a:cubicBezTo>
                    <a:pt x="877468" y="983856"/>
                    <a:pt x="880313" y="983856"/>
                    <a:pt x="882599" y="985278"/>
                  </a:cubicBezTo>
                  <a:cubicBezTo>
                    <a:pt x="884872" y="986650"/>
                    <a:pt x="886142" y="990066"/>
                    <a:pt x="884428" y="992123"/>
                  </a:cubicBezTo>
                  <a:cubicBezTo>
                    <a:pt x="883132" y="993711"/>
                    <a:pt x="880668" y="993940"/>
                    <a:pt x="879373" y="995464"/>
                  </a:cubicBezTo>
                  <a:cubicBezTo>
                    <a:pt x="876439" y="998982"/>
                    <a:pt x="881824" y="1004493"/>
                    <a:pt x="879894" y="1008672"/>
                  </a:cubicBezTo>
                  <a:cubicBezTo>
                    <a:pt x="878776" y="1011199"/>
                    <a:pt x="875372" y="1011872"/>
                    <a:pt x="872629" y="1011326"/>
                  </a:cubicBezTo>
                  <a:cubicBezTo>
                    <a:pt x="869886" y="1010742"/>
                    <a:pt x="867371" y="1009332"/>
                    <a:pt x="864641" y="1008900"/>
                  </a:cubicBezTo>
                  <a:cubicBezTo>
                    <a:pt x="862990" y="1010640"/>
                    <a:pt x="864666" y="1013574"/>
                    <a:pt x="866762" y="1014552"/>
                  </a:cubicBezTo>
                  <a:cubicBezTo>
                    <a:pt x="868946" y="1015631"/>
                    <a:pt x="871512" y="1015771"/>
                    <a:pt x="873417" y="1017130"/>
                  </a:cubicBezTo>
                  <a:cubicBezTo>
                    <a:pt x="877887" y="1020432"/>
                    <a:pt x="877925" y="1029665"/>
                    <a:pt x="883488" y="1029360"/>
                  </a:cubicBezTo>
                  <a:cubicBezTo>
                    <a:pt x="885507" y="1029233"/>
                    <a:pt x="887056" y="1031481"/>
                    <a:pt x="887209" y="1033487"/>
                  </a:cubicBezTo>
                  <a:cubicBezTo>
                    <a:pt x="887374" y="1035507"/>
                    <a:pt x="886510" y="1037488"/>
                    <a:pt x="885621" y="1039266"/>
                  </a:cubicBezTo>
                  <a:cubicBezTo>
                    <a:pt x="884758" y="1041120"/>
                    <a:pt x="883831" y="1043038"/>
                    <a:pt x="883907" y="1045057"/>
                  </a:cubicBezTo>
                  <a:cubicBezTo>
                    <a:pt x="884021" y="1048715"/>
                    <a:pt x="888072" y="1051674"/>
                    <a:pt x="891654" y="1050658"/>
                  </a:cubicBezTo>
                  <a:cubicBezTo>
                    <a:pt x="892810" y="1050353"/>
                    <a:pt x="893876" y="1049693"/>
                    <a:pt x="895032" y="1049324"/>
                  </a:cubicBezTo>
                  <a:cubicBezTo>
                    <a:pt x="896200" y="1048969"/>
                    <a:pt x="897636" y="1049032"/>
                    <a:pt x="898461" y="1049947"/>
                  </a:cubicBezTo>
                  <a:cubicBezTo>
                    <a:pt x="898906" y="1050429"/>
                    <a:pt x="899058" y="1051064"/>
                    <a:pt x="899312" y="1051674"/>
                  </a:cubicBezTo>
                  <a:cubicBezTo>
                    <a:pt x="900391" y="1054227"/>
                    <a:pt x="902766" y="1056055"/>
                    <a:pt x="904989" y="1057732"/>
                  </a:cubicBezTo>
                  <a:cubicBezTo>
                    <a:pt x="906386" y="1058773"/>
                    <a:pt x="907757" y="1059840"/>
                    <a:pt x="909192" y="1060894"/>
                  </a:cubicBezTo>
                  <a:cubicBezTo>
                    <a:pt x="909701" y="1061300"/>
                    <a:pt x="910285" y="1061732"/>
                    <a:pt x="910971" y="1061923"/>
                  </a:cubicBezTo>
                  <a:cubicBezTo>
                    <a:pt x="911580" y="1062088"/>
                    <a:pt x="912266" y="1062088"/>
                    <a:pt x="912888" y="1062291"/>
                  </a:cubicBezTo>
                  <a:cubicBezTo>
                    <a:pt x="915327" y="1063028"/>
                    <a:pt x="915949" y="1066139"/>
                    <a:pt x="917054" y="1068501"/>
                  </a:cubicBezTo>
                  <a:cubicBezTo>
                    <a:pt x="918730" y="1071943"/>
                    <a:pt x="922324" y="1074115"/>
                    <a:pt x="926084" y="1074851"/>
                  </a:cubicBezTo>
                  <a:cubicBezTo>
                    <a:pt x="929792" y="1075563"/>
                    <a:pt x="933716" y="1075131"/>
                    <a:pt x="937425" y="1074343"/>
                  </a:cubicBezTo>
                  <a:cubicBezTo>
                    <a:pt x="938060" y="1074242"/>
                    <a:pt x="938720" y="1074064"/>
                    <a:pt x="939190" y="1073607"/>
                  </a:cubicBezTo>
                  <a:cubicBezTo>
                    <a:pt x="939533" y="1073188"/>
                    <a:pt x="939723" y="1072553"/>
                    <a:pt x="939761" y="1071968"/>
                  </a:cubicBezTo>
                  <a:cubicBezTo>
                    <a:pt x="939977" y="1069733"/>
                    <a:pt x="939190" y="1067447"/>
                    <a:pt x="939838" y="1065326"/>
                  </a:cubicBezTo>
                  <a:cubicBezTo>
                    <a:pt x="940498" y="1063078"/>
                    <a:pt x="942657" y="1061554"/>
                    <a:pt x="944892" y="1060919"/>
                  </a:cubicBezTo>
                  <a:cubicBezTo>
                    <a:pt x="947153" y="1060323"/>
                    <a:pt x="949502" y="1060437"/>
                    <a:pt x="951814" y="1060615"/>
                  </a:cubicBezTo>
                  <a:cubicBezTo>
                    <a:pt x="952969" y="1060665"/>
                    <a:pt x="954163" y="1060805"/>
                    <a:pt x="955001" y="1061580"/>
                  </a:cubicBezTo>
                  <a:cubicBezTo>
                    <a:pt x="955319" y="1061961"/>
                    <a:pt x="955636" y="1062482"/>
                    <a:pt x="956144" y="1062647"/>
                  </a:cubicBezTo>
                  <a:cubicBezTo>
                    <a:pt x="956462" y="1062761"/>
                    <a:pt x="956830" y="1062672"/>
                    <a:pt x="957173" y="1062647"/>
                  </a:cubicBezTo>
                  <a:cubicBezTo>
                    <a:pt x="959294" y="1062545"/>
                    <a:pt x="961148" y="1064171"/>
                    <a:pt x="962266" y="1066012"/>
                  </a:cubicBezTo>
                  <a:cubicBezTo>
                    <a:pt x="964120" y="1068870"/>
                    <a:pt x="964958" y="1072159"/>
                    <a:pt x="966622" y="1075054"/>
                  </a:cubicBezTo>
                  <a:cubicBezTo>
                    <a:pt x="967486" y="1076604"/>
                    <a:pt x="968629" y="1078026"/>
                    <a:pt x="970076" y="1079068"/>
                  </a:cubicBezTo>
                  <a:cubicBezTo>
                    <a:pt x="971613" y="1080173"/>
                    <a:pt x="972680" y="1080173"/>
                    <a:pt x="974432" y="1080173"/>
                  </a:cubicBezTo>
                  <a:cubicBezTo>
                    <a:pt x="978687" y="1080300"/>
                    <a:pt x="982700" y="1082128"/>
                    <a:pt x="986993" y="1081265"/>
                  </a:cubicBezTo>
                  <a:cubicBezTo>
                    <a:pt x="987577" y="1081125"/>
                    <a:pt x="988199" y="1080960"/>
                    <a:pt x="988796" y="1081011"/>
                  </a:cubicBezTo>
                  <a:cubicBezTo>
                    <a:pt x="989698" y="1081125"/>
                    <a:pt x="990485" y="1081811"/>
                    <a:pt x="991323" y="1082243"/>
                  </a:cubicBezTo>
                  <a:cubicBezTo>
                    <a:pt x="993266" y="1083119"/>
                    <a:pt x="995578" y="1082446"/>
                    <a:pt x="997521" y="1081595"/>
                  </a:cubicBezTo>
                  <a:cubicBezTo>
                    <a:pt x="999489" y="1080731"/>
                    <a:pt x="1001382" y="1079576"/>
                    <a:pt x="1003566" y="1079449"/>
                  </a:cubicBezTo>
                  <a:cubicBezTo>
                    <a:pt x="1004671" y="1079360"/>
                    <a:pt x="1005814" y="1079576"/>
                    <a:pt x="1006919" y="1079296"/>
                  </a:cubicBezTo>
                  <a:cubicBezTo>
                    <a:pt x="1007808" y="1079068"/>
                    <a:pt x="1008595" y="1078534"/>
                    <a:pt x="1009357" y="1077925"/>
                  </a:cubicBezTo>
                  <a:cubicBezTo>
                    <a:pt x="1010526" y="1076883"/>
                    <a:pt x="1011643" y="1075728"/>
                    <a:pt x="1012571" y="1074381"/>
                  </a:cubicBezTo>
                  <a:cubicBezTo>
                    <a:pt x="1013269" y="1073454"/>
                    <a:pt x="1013917" y="1072413"/>
                    <a:pt x="1014882" y="1071702"/>
                  </a:cubicBezTo>
                  <a:cubicBezTo>
                    <a:pt x="1015479" y="1070406"/>
                    <a:pt x="1015949" y="1069390"/>
                    <a:pt x="1017308" y="1069733"/>
                  </a:cubicBezTo>
                  <a:cubicBezTo>
                    <a:pt x="1018527" y="1070051"/>
                    <a:pt x="1019543" y="1071105"/>
                    <a:pt x="1020787" y="1071168"/>
                  </a:cubicBezTo>
                  <a:cubicBezTo>
                    <a:pt x="1022096" y="1071219"/>
                    <a:pt x="1023213" y="1070190"/>
                    <a:pt x="1024509" y="1069987"/>
                  </a:cubicBezTo>
                  <a:cubicBezTo>
                    <a:pt x="1026515" y="1069619"/>
                    <a:pt x="1028280" y="1071219"/>
                    <a:pt x="1029474" y="1072870"/>
                  </a:cubicBezTo>
                  <a:cubicBezTo>
                    <a:pt x="1030312" y="1074115"/>
                    <a:pt x="1031151" y="1075486"/>
                    <a:pt x="1032535" y="1076071"/>
                  </a:cubicBezTo>
                  <a:cubicBezTo>
                    <a:pt x="1034516" y="1076909"/>
                    <a:pt x="1036713" y="1075791"/>
                    <a:pt x="1038390" y="1074458"/>
                  </a:cubicBezTo>
                  <a:cubicBezTo>
                    <a:pt x="1040041" y="1073137"/>
                    <a:pt x="1041628" y="1071511"/>
                    <a:pt x="1043686" y="1071054"/>
                  </a:cubicBezTo>
                  <a:cubicBezTo>
                    <a:pt x="1046187" y="1070559"/>
                    <a:pt x="1048740" y="1071943"/>
                    <a:pt x="1049959" y="1074165"/>
                  </a:cubicBezTo>
                  <a:cubicBezTo>
                    <a:pt x="1051610" y="1077214"/>
                    <a:pt x="1050442" y="1081493"/>
                    <a:pt x="1047381" y="1083208"/>
                  </a:cubicBezTo>
                  <a:cubicBezTo>
                    <a:pt x="1046238" y="1083868"/>
                    <a:pt x="1046340" y="1084338"/>
                    <a:pt x="1045235" y="1085164"/>
                  </a:cubicBezTo>
                  <a:cubicBezTo>
                    <a:pt x="1041742" y="1087958"/>
                    <a:pt x="1040345" y="1093063"/>
                    <a:pt x="1041958" y="1097216"/>
                  </a:cubicBezTo>
                  <a:cubicBezTo>
                    <a:pt x="1042784" y="1099451"/>
                    <a:pt x="1044397" y="1101293"/>
                    <a:pt x="1045121" y="1103579"/>
                  </a:cubicBezTo>
                  <a:cubicBezTo>
                    <a:pt x="1046022" y="1106500"/>
                    <a:pt x="1045489" y="1109662"/>
                    <a:pt x="1044879" y="1112634"/>
                  </a:cubicBezTo>
                  <a:cubicBezTo>
                    <a:pt x="1044092" y="1116558"/>
                    <a:pt x="1043343" y="1120470"/>
                    <a:pt x="1042555" y="1124381"/>
                  </a:cubicBezTo>
                  <a:cubicBezTo>
                    <a:pt x="1042377" y="1125232"/>
                    <a:pt x="1042187" y="1126109"/>
                    <a:pt x="1041920" y="1126883"/>
                  </a:cubicBezTo>
                  <a:cubicBezTo>
                    <a:pt x="1041590" y="1127772"/>
                    <a:pt x="1041146" y="1128534"/>
                    <a:pt x="1040726" y="1129322"/>
                  </a:cubicBezTo>
                  <a:cubicBezTo>
                    <a:pt x="1037082" y="1135608"/>
                    <a:pt x="1031417" y="1140244"/>
                    <a:pt x="1027049" y="1146060"/>
                  </a:cubicBezTo>
                  <a:cubicBezTo>
                    <a:pt x="1022794" y="1151813"/>
                    <a:pt x="1019238" y="1158328"/>
                    <a:pt x="1018260" y="1165517"/>
                  </a:cubicBezTo>
                  <a:cubicBezTo>
                    <a:pt x="1017612" y="1170559"/>
                    <a:pt x="1018108" y="1176019"/>
                    <a:pt x="1015364" y="1180261"/>
                  </a:cubicBezTo>
                  <a:cubicBezTo>
                    <a:pt x="1013993" y="1182306"/>
                    <a:pt x="1012088" y="1183779"/>
                    <a:pt x="1010335" y="1185519"/>
                  </a:cubicBezTo>
                  <a:cubicBezTo>
                    <a:pt x="1006843" y="1189062"/>
                    <a:pt x="1004392" y="1193558"/>
                    <a:pt x="1003274" y="1198422"/>
                  </a:cubicBezTo>
                  <a:cubicBezTo>
                    <a:pt x="1002779" y="1200607"/>
                    <a:pt x="1002411" y="1203121"/>
                    <a:pt x="1000594" y="1204429"/>
                  </a:cubicBezTo>
                  <a:cubicBezTo>
                    <a:pt x="998575" y="1205776"/>
                    <a:pt x="995870" y="1205128"/>
                    <a:pt x="993635" y="1206093"/>
                  </a:cubicBezTo>
                  <a:cubicBezTo>
                    <a:pt x="991933" y="1206830"/>
                    <a:pt x="990739" y="1208328"/>
                    <a:pt x="989203" y="1209281"/>
                  </a:cubicBezTo>
                  <a:cubicBezTo>
                    <a:pt x="987094" y="1210525"/>
                    <a:pt x="984554" y="1210564"/>
                    <a:pt x="982129" y="1210525"/>
                  </a:cubicBezTo>
                  <a:cubicBezTo>
                    <a:pt x="976858" y="1210373"/>
                    <a:pt x="971562" y="1209814"/>
                    <a:pt x="966368" y="1208913"/>
                  </a:cubicBezTo>
                  <a:cubicBezTo>
                    <a:pt x="963155" y="1208303"/>
                    <a:pt x="959891" y="1207541"/>
                    <a:pt x="957072" y="1205725"/>
                  </a:cubicBezTo>
                  <a:cubicBezTo>
                    <a:pt x="952309" y="1202753"/>
                    <a:pt x="949439" y="1197152"/>
                    <a:pt x="944384" y="1194650"/>
                  </a:cubicBezTo>
                  <a:cubicBezTo>
                    <a:pt x="940257" y="1192618"/>
                    <a:pt x="935443" y="1192974"/>
                    <a:pt x="930897" y="1193520"/>
                  </a:cubicBezTo>
                  <a:cubicBezTo>
                    <a:pt x="925410" y="1194142"/>
                    <a:pt x="919911" y="1194942"/>
                    <a:pt x="914438" y="1194727"/>
                  </a:cubicBezTo>
                  <a:cubicBezTo>
                    <a:pt x="912291" y="1194650"/>
                    <a:pt x="910120" y="1194409"/>
                    <a:pt x="908100" y="1195120"/>
                  </a:cubicBezTo>
                  <a:cubicBezTo>
                    <a:pt x="905967" y="1195895"/>
                    <a:pt x="904316" y="1197635"/>
                    <a:pt x="902474" y="1198994"/>
                  </a:cubicBezTo>
                  <a:cubicBezTo>
                    <a:pt x="897013" y="1202842"/>
                    <a:pt x="889076" y="1202778"/>
                    <a:pt x="883729" y="1198778"/>
                  </a:cubicBezTo>
                  <a:cubicBezTo>
                    <a:pt x="876503" y="1200683"/>
                    <a:pt x="867422" y="1197127"/>
                    <a:pt x="861898" y="1192060"/>
                  </a:cubicBezTo>
                  <a:cubicBezTo>
                    <a:pt x="860399" y="1190739"/>
                    <a:pt x="859116" y="1189227"/>
                    <a:pt x="857377" y="1188288"/>
                  </a:cubicBezTo>
                  <a:cubicBezTo>
                    <a:pt x="854138" y="1186599"/>
                    <a:pt x="850150" y="1187335"/>
                    <a:pt x="846556" y="1186522"/>
                  </a:cubicBezTo>
                  <a:cubicBezTo>
                    <a:pt x="840193" y="1185037"/>
                    <a:pt x="835698" y="1178737"/>
                    <a:pt x="829246" y="1177353"/>
                  </a:cubicBezTo>
                  <a:cubicBezTo>
                    <a:pt x="822921" y="1176058"/>
                    <a:pt x="815441" y="1179829"/>
                    <a:pt x="810196" y="1175905"/>
                  </a:cubicBezTo>
                  <a:cubicBezTo>
                    <a:pt x="807720" y="1174102"/>
                    <a:pt x="806627" y="1171092"/>
                    <a:pt x="804976" y="1168488"/>
                  </a:cubicBezTo>
                  <a:cubicBezTo>
                    <a:pt x="802233" y="1164297"/>
                    <a:pt x="797890" y="1161110"/>
                    <a:pt x="793026" y="1159929"/>
                  </a:cubicBezTo>
                  <a:cubicBezTo>
                    <a:pt x="791260" y="1159497"/>
                    <a:pt x="789355" y="1159281"/>
                    <a:pt x="787628" y="1158582"/>
                  </a:cubicBezTo>
                  <a:cubicBezTo>
                    <a:pt x="785088" y="1157465"/>
                    <a:pt x="783158" y="1155407"/>
                    <a:pt x="780884" y="1153731"/>
                  </a:cubicBezTo>
                  <a:cubicBezTo>
                    <a:pt x="777201" y="1151039"/>
                    <a:pt x="772591" y="1149616"/>
                    <a:pt x="768007" y="1149731"/>
                  </a:cubicBezTo>
                  <a:cubicBezTo>
                    <a:pt x="769416" y="1145425"/>
                    <a:pt x="770763" y="1140434"/>
                    <a:pt x="768489" y="1136510"/>
                  </a:cubicBezTo>
                  <a:cubicBezTo>
                    <a:pt x="766673" y="1133360"/>
                    <a:pt x="763003" y="1131849"/>
                    <a:pt x="759612" y="1130503"/>
                  </a:cubicBezTo>
                  <a:cubicBezTo>
                    <a:pt x="749922" y="1126769"/>
                    <a:pt x="738314" y="1123238"/>
                    <a:pt x="729818" y="1129169"/>
                  </a:cubicBezTo>
                  <a:cubicBezTo>
                    <a:pt x="728078" y="1130401"/>
                    <a:pt x="726478" y="1132001"/>
                    <a:pt x="724496" y="1132789"/>
                  </a:cubicBezTo>
                  <a:cubicBezTo>
                    <a:pt x="722896" y="1133322"/>
                    <a:pt x="721182" y="1133322"/>
                    <a:pt x="719569" y="1133754"/>
                  </a:cubicBezTo>
                  <a:cubicBezTo>
                    <a:pt x="712914" y="1135418"/>
                    <a:pt x="710018" y="1143330"/>
                    <a:pt x="709739" y="1150162"/>
                  </a:cubicBezTo>
                  <a:cubicBezTo>
                    <a:pt x="709422" y="1157008"/>
                    <a:pt x="710603" y="1164247"/>
                    <a:pt x="707631" y="1170432"/>
                  </a:cubicBezTo>
                  <a:cubicBezTo>
                    <a:pt x="703275" y="1179728"/>
                    <a:pt x="690537" y="1182890"/>
                    <a:pt x="681037" y="1178966"/>
                  </a:cubicBezTo>
                  <a:cubicBezTo>
                    <a:pt x="678713" y="1177988"/>
                    <a:pt x="676414" y="1176578"/>
                    <a:pt x="675246" y="1174318"/>
                  </a:cubicBezTo>
                  <a:cubicBezTo>
                    <a:pt x="673531" y="1170965"/>
                    <a:pt x="674674" y="1166685"/>
                    <a:pt x="672820" y="1163383"/>
                  </a:cubicBezTo>
                  <a:cubicBezTo>
                    <a:pt x="670839" y="1159878"/>
                    <a:pt x="666394" y="1158913"/>
                    <a:pt x="662597" y="1157465"/>
                  </a:cubicBezTo>
                  <a:cubicBezTo>
                    <a:pt x="658850" y="1156068"/>
                    <a:pt x="654786" y="1152690"/>
                    <a:pt x="655904" y="1148841"/>
                  </a:cubicBezTo>
                  <a:cubicBezTo>
                    <a:pt x="654265" y="1146644"/>
                    <a:pt x="651471" y="1147444"/>
                    <a:pt x="648728" y="1147178"/>
                  </a:cubicBezTo>
                  <a:cubicBezTo>
                    <a:pt x="642747" y="1146606"/>
                    <a:pt x="637565" y="1143165"/>
                    <a:pt x="632587" y="1139837"/>
                  </a:cubicBezTo>
                  <a:cubicBezTo>
                    <a:pt x="631075" y="1138758"/>
                    <a:pt x="629424" y="1137678"/>
                    <a:pt x="628205" y="1136256"/>
                  </a:cubicBezTo>
                  <a:cubicBezTo>
                    <a:pt x="623773" y="1131087"/>
                    <a:pt x="624992" y="1123188"/>
                    <a:pt x="622236" y="1117015"/>
                  </a:cubicBezTo>
                  <a:cubicBezTo>
                    <a:pt x="619099" y="1110145"/>
                    <a:pt x="611136" y="1105827"/>
                    <a:pt x="609523" y="1098435"/>
                  </a:cubicBezTo>
                  <a:cubicBezTo>
                    <a:pt x="609282" y="1097368"/>
                    <a:pt x="609168" y="1096187"/>
                    <a:pt x="608571" y="1095222"/>
                  </a:cubicBezTo>
                  <a:cubicBezTo>
                    <a:pt x="607910" y="1094219"/>
                    <a:pt x="606780" y="1093622"/>
                    <a:pt x="605739" y="1093114"/>
                  </a:cubicBezTo>
                  <a:cubicBezTo>
                    <a:pt x="600824" y="1090866"/>
                    <a:pt x="595655" y="1089266"/>
                    <a:pt x="590334" y="1088326"/>
                  </a:cubicBezTo>
                  <a:cubicBezTo>
                    <a:pt x="584720" y="1087373"/>
                    <a:pt x="578256" y="1086789"/>
                    <a:pt x="574992" y="1082166"/>
                  </a:cubicBezTo>
                  <a:cubicBezTo>
                    <a:pt x="573862" y="1080554"/>
                    <a:pt x="573239" y="1078649"/>
                    <a:pt x="572249" y="1076909"/>
                  </a:cubicBezTo>
                  <a:cubicBezTo>
                    <a:pt x="571157" y="1075131"/>
                    <a:pt x="569556" y="1073569"/>
                    <a:pt x="567715" y="1072553"/>
                  </a:cubicBezTo>
                  <a:cubicBezTo>
                    <a:pt x="566153" y="1071702"/>
                    <a:pt x="564299" y="1071168"/>
                    <a:pt x="562813" y="1070190"/>
                  </a:cubicBezTo>
                  <a:cubicBezTo>
                    <a:pt x="561263" y="1069225"/>
                    <a:pt x="560019" y="1067473"/>
                    <a:pt x="560324" y="1065707"/>
                  </a:cubicBezTo>
                  <a:cubicBezTo>
                    <a:pt x="560654" y="1063294"/>
                    <a:pt x="561530" y="1061224"/>
                    <a:pt x="560019" y="1059319"/>
                  </a:cubicBezTo>
                  <a:cubicBezTo>
                    <a:pt x="559308" y="1058290"/>
                    <a:pt x="558063" y="1057732"/>
                    <a:pt x="556856" y="1057351"/>
                  </a:cubicBezTo>
                  <a:cubicBezTo>
                    <a:pt x="554951" y="1056690"/>
                    <a:pt x="552856" y="1056233"/>
                    <a:pt x="551395" y="1054811"/>
                  </a:cubicBezTo>
                  <a:cubicBezTo>
                    <a:pt x="549783" y="1053185"/>
                    <a:pt x="549300" y="1050658"/>
                    <a:pt x="548157" y="1048677"/>
                  </a:cubicBezTo>
                  <a:cubicBezTo>
                    <a:pt x="547217" y="1047013"/>
                    <a:pt x="545820" y="1045705"/>
                    <a:pt x="544804" y="1044105"/>
                  </a:cubicBezTo>
                  <a:cubicBezTo>
                    <a:pt x="543763" y="1042542"/>
                    <a:pt x="543090" y="1040447"/>
                    <a:pt x="543902" y="1038821"/>
                  </a:cubicBezTo>
                  <a:cubicBezTo>
                    <a:pt x="544550" y="1037247"/>
                    <a:pt x="546252" y="1036370"/>
                    <a:pt x="547814" y="1035938"/>
                  </a:cubicBezTo>
                  <a:cubicBezTo>
                    <a:pt x="549414" y="1035456"/>
                    <a:pt x="551129" y="1035278"/>
                    <a:pt x="552615" y="1034605"/>
                  </a:cubicBezTo>
                  <a:cubicBezTo>
                    <a:pt x="556920" y="1032573"/>
                    <a:pt x="558685" y="1026985"/>
                    <a:pt x="563041" y="1025169"/>
                  </a:cubicBezTo>
                  <a:cubicBezTo>
                    <a:pt x="564629" y="1024547"/>
                    <a:pt x="566381" y="1024496"/>
                    <a:pt x="568071" y="1024178"/>
                  </a:cubicBezTo>
                  <a:cubicBezTo>
                    <a:pt x="570357" y="1023670"/>
                    <a:pt x="572528" y="1022743"/>
                    <a:pt x="574395" y="1021283"/>
                  </a:cubicBezTo>
                  <a:cubicBezTo>
                    <a:pt x="575970" y="1020013"/>
                    <a:pt x="577392" y="1018273"/>
                    <a:pt x="577621" y="1016254"/>
                  </a:cubicBezTo>
                  <a:cubicBezTo>
                    <a:pt x="577862" y="1013625"/>
                    <a:pt x="576110" y="1011250"/>
                    <a:pt x="574636" y="1009065"/>
                  </a:cubicBezTo>
                  <a:cubicBezTo>
                    <a:pt x="571550" y="1004582"/>
                    <a:pt x="569036" y="999121"/>
                    <a:pt x="570357" y="993876"/>
                  </a:cubicBezTo>
                  <a:cubicBezTo>
                    <a:pt x="570496" y="993355"/>
                    <a:pt x="570661" y="992847"/>
                    <a:pt x="570992" y="992466"/>
                  </a:cubicBezTo>
                  <a:cubicBezTo>
                    <a:pt x="572008" y="991336"/>
                    <a:pt x="573862" y="991781"/>
                    <a:pt x="575348" y="991806"/>
                  </a:cubicBezTo>
                  <a:cubicBezTo>
                    <a:pt x="577354" y="991831"/>
                    <a:pt x="579297" y="990854"/>
                    <a:pt x="580491" y="989279"/>
                  </a:cubicBezTo>
                  <a:cubicBezTo>
                    <a:pt x="581190" y="988339"/>
                    <a:pt x="581647" y="987196"/>
                    <a:pt x="582612" y="986586"/>
                  </a:cubicBezTo>
                  <a:cubicBezTo>
                    <a:pt x="583196" y="986218"/>
                    <a:pt x="583869" y="986053"/>
                    <a:pt x="584479" y="985812"/>
                  </a:cubicBezTo>
                  <a:cubicBezTo>
                    <a:pt x="585901" y="985164"/>
                    <a:pt x="586879" y="983767"/>
                    <a:pt x="587044" y="982243"/>
                  </a:cubicBezTo>
                  <a:cubicBezTo>
                    <a:pt x="587222" y="980719"/>
                    <a:pt x="586486" y="979131"/>
                    <a:pt x="585254" y="978255"/>
                  </a:cubicBezTo>
                  <a:cubicBezTo>
                    <a:pt x="583653" y="977036"/>
                    <a:pt x="581952" y="976414"/>
                    <a:pt x="580123" y="977303"/>
                  </a:cubicBezTo>
                  <a:cubicBezTo>
                    <a:pt x="578980" y="977811"/>
                    <a:pt x="577824" y="979068"/>
                    <a:pt x="576745" y="978433"/>
                  </a:cubicBezTo>
                  <a:cubicBezTo>
                    <a:pt x="576402" y="978179"/>
                    <a:pt x="576186" y="977760"/>
                    <a:pt x="575995" y="977328"/>
                  </a:cubicBezTo>
                  <a:cubicBezTo>
                    <a:pt x="575513" y="976045"/>
                    <a:pt x="575233" y="974674"/>
                    <a:pt x="575233" y="973239"/>
                  </a:cubicBezTo>
                  <a:cubicBezTo>
                    <a:pt x="575233" y="971715"/>
                    <a:pt x="575513" y="970152"/>
                    <a:pt x="575132" y="968679"/>
                  </a:cubicBezTo>
                  <a:cubicBezTo>
                    <a:pt x="574687" y="967447"/>
                    <a:pt x="573862" y="966520"/>
                    <a:pt x="573036" y="965542"/>
                  </a:cubicBezTo>
                  <a:cubicBezTo>
                    <a:pt x="572071" y="964450"/>
                    <a:pt x="570941" y="963282"/>
                    <a:pt x="569506" y="963117"/>
                  </a:cubicBezTo>
                  <a:cubicBezTo>
                    <a:pt x="568502" y="962990"/>
                    <a:pt x="567537" y="963358"/>
                    <a:pt x="566572" y="963650"/>
                  </a:cubicBezTo>
                  <a:cubicBezTo>
                    <a:pt x="564870" y="964069"/>
                    <a:pt x="563130" y="964069"/>
                    <a:pt x="561390" y="963675"/>
                  </a:cubicBezTo>
                  <a:cubicBezTo>
                    <a:pt x="556488" y="962507"/>
                    <a:pt x="552208" y="962075"/>
                    <a:pt x="547293" y="963117"/>
                  </a:cubicBezTo>
                  <a:cubicBezTo>
                    <a:pt x="545579" y="963421"/>
                    <a:pt x="543801" y="963942"/>
                    <a:pt x="542048" y="963574"/>
                  </a:cubicBezTo>
                  <a:cubicBezTo>
                    <a:pt x="538848" y="962952"/>
                    <a:pt x="536841" y="959586"/>
                    <a:pt x="533831" y="958100"/>
                  </a:cubicBezTo>
                  <a:cubicBezTo>
                    <a:pt x="529285" y="955751"/>
                    <a:pt x="523227" y="958037"/>
                    <a:pt x="519112" y="955065"/>
                  </a:cubicBezTo>
                  <a:cubicBezTo>
                    <a:pt x="516826" y="953427"/>
                    <a:pt x="515734" y="950556"/>
                    <a:pt x="513435" y="949032"/>
                  </a:cubicBezTo>
                  <a:cubicBezTo>
                    <a:pt x="508038" y="945273"/>
                    <a:pt x="500811" y="950785"/>
                    <a:pt x="494296" y="949921"/>
                  </a:cubicBezTo>
                  <a:cubicBezTo>
                    <a:pt x="488213" y="949096"/>
                    <a:pt x="484390" y="942936"/>
                    <a:pt x="478993" y="939888"/>
                  </a:cubicBezTo>
                  <a:cubicBezTo>
                    <a:pt x="476643" y="938580"/>
                    <a:pt x="474014" y="937869"/>
                    <a:pt x="471373" y="937209"/>
                  </a:cubicBezTo>
                  <a:cubicBezTo>
                    <a:pt x="450748" y="932052"/>
                    <a:pt x="429539" y="929093"/>
                    <a:pt x="408266" y="928496"/>
                  </a:cubicBezTo>
                  <a:cubicBezTo>
                    <a:pt x="405130" y="928458"/>
                    <a:pt x="401840" y="928420"/>
                    <a:pt x="398983" y="929754"/>
                  </a:cubicBezTo>
                  <a:cubicBezTo>
                    <a:pt x="397230" y="930579"/>
                    <a:pt x="395770" y="931913"/>
                    <a:pt x="394017" y="932776"/>
                  </a:cubicBezTo>
                  <a:cubicBezTo>
                    <a:pt x="386892" y="936434"/>
                    <a:pt x="377672" y="932307"/>
                    <a:pt x="370420" y="935659"/>
                  </a:cubicBezTo>
                  <a:cubicBezTo>
                    <a:pt x="363486" y="934110"/>
                    <a:pt x="360032" y="926249"/>
                    <a:pt x="353834" y="922693"/>
                  </a:cubicBezTo>
                  <a:cubicBezTo>
                    <a:pt x="348729" y="919746"/>
                    <a:pt x="341350" y="919441"/>
                    <a:pt x="338785" y="914133"/>
                  </a:cubicBezTo>
                  <a:cubicBezTo>
                    <a:pt x="336105" y="908570"/>
                    <a:pt x="340233" y="900074"/>
                    <a:pt x="335000" y="896785"/>
                  </a:cubicBezTo>
                  <a:cubicBezTo>
                    <a:pt x="331978" y="894791"/>
                    <a:pt x="327825" y="896607"/>
                    <a:pt x="325323" y="899274"/>
                  </a:cubicBezTo>
                  <a:cubicBezTo>
                    <a:pt x="322808" y="901814"/>
                    <a:pt x="321081" y="905243"/>
                    <a:pt x="318262" y="907465"/>
                  </a:cubicBezTo>
                  <a:cubicBezTo>
                    <a:pt x="315353" y="909739"/>
                    <a:pt x="311454" y="910678"/>
                    <a:pt x="308978" y="913434"/>
                  </a:cubicBezTo>
                  <a:cubicBezTo>
                    <a:pt x="307238" y="915288"/>
                    <a:pt x="306463" y="917790"/>
                    <a:pt x="305206" y="920013"/>
                  </a:cubicBezTo>
                  <a:cubicBezTo>
                    <a:pt x="301523" y="926566"/>
                    <a:pt x="293522" y="930389"/>
                    <a:pt x="286067" y="929093"/>
                  </a:cubicBezTo>
                  <a:cubicBezTo>
                    <a:pt x="276225" y="929170"/>
                    <a:pt x="267017" y="929652"/>
                    <a:pt x="257187" y="929703"/>
                  </a:cubicBezTo>
                  <a:cubicBezTo>
                    <a:pt x="256489" y="929703"/>
                    <a:pt x="255739" y="929703"/>
                    <a:pt x="255066" y="929982"/>
                  </a:cubicBezTo>
                  <a:cubicBezTo>
                    <a:pt x="253873" y="930529"/>
                    <a:pt x="253314" y="931913"/>
                    <a:pt x="252780" y="933170"/>
                  </a:cubicBezTo>
                  <a:cubicBezTo>
                    <a:pt x="250609" y="938580"/>
                    <a:pt x="247840" y="943775"/>
                    <a:pt x="244487" y="948651"/>
                  </a:cubicBezTo>
                  <a:cubicBezTo>
                    <a:pt x="242760" y="951115"/>
                    <a:pt x="240906" y="953503"/>
                    <a:pt x="238645" y="955459"/>
                  </a:cubicBezTo>
                  <a:cubicBezTo>
                    <a:pt x="235712" y="957935"/>
                    <a:pt x="232168" y="959688"/>
                    <a:pt x="228739" y="961491"/>
                  </a:cubicBezTo>
                  <a:cubicBezTo>
                    <a:pt x="225018" y="963460"/>
                    <a:pt x="221424" y="965568"/>
                    <a:pt x="217792" y="967790"/>
                  </a:cubicBezTo>
                  <a:cubicBezTo>
                    <a:pt x="216763" y="968476"/>
                    <a:pt x="215696" y="969187"/>
                    <a:pt x="215036" y="970254"/>
                  </a:cubicBezTo>
                  <a:cubicBezTo>
                    <a:pt x="213474" y="972921"/>
                    <a:pt x="215290" y="976198"/>
                    <a:pt x="216611" y="978992"/>
                  </a:cubicBezTo>
                  <a:cubicBezTo>
                    <a:pt x="218605" y="983195"/>
                    <a:pt x="219443" y="988593"/>
                    <a:pt x="216662" y="992365"/>
                  </a:cubicBezTo>
                  <a:cubicBezTo>
                    <a:pt x="213868" y="996175"/>
                    <a:pt x="208407" y="997102"/>
                    <a:pt x="205257" y="1000645"/>
                  </a:cubicBezTo>
                  <a:cubicBezTo>
                    <a:pt x="203720" y="1002372"/>
                    <a:pt x="202742" y="1004658"/>
                    <a:pt x="200825" y="1006043"/>
                  </a:cubicBezTo>
                  <a:cubicBezTo>
                    <a:pt x="199275" y="1007110"/>
                    <a:pt x="197332" y="1007414"/>
                    <a:pt x="195402" y="1007643"/>
                  </a:cubicBezTo>
                  <a:cubicBezTo>
                    <a:pt x="182067" y="1009268"/>
                    <a:pt x="170421" y="1007935"/>
                    <a:pt x="157289" y="1006246"/>
                  </a:cubicBezTo>
                  <a:cubicBezTo>
                    <a:pt x="156451" y="1006093"/>
                    <a:pt x="155600" y="1006043"/>
                    <a:pt x="154851" y="1006373"/>
                  </a:cubicBezTo>
                  <a:cubicBezTo>
                    <a:pt x="154127" y="1006703"/>
                    <a:pt x="153708" y="1007414"/>
                    <a:pt x="153352" y="1008125"/>
                  </a:cubicBezTo>
                  <a:cubicBezTo>
                    <a:pt x="152234" y="1010132"/>
                    <a:pt x="151447" y="1012367"/>
                    <a:pt x="151066" y="1014615"/>
                  </a:cubicBezTo>
                  <a:cubicBezTo>
                    <a:pt x="150863" y="1015707"/>
                    <a:pt x="150723" y="1016863"/>
                    <a:pt x="150215" y="1017777"/>
                  </a:cubicBezTo>
                  <a:cubicBezTo>
                    <a:pt x="148615" y="1020356"/>
                    <a:pt x="144907" y="1020025"/>
                    <a:pt x="141871" y="1020178"/>
                  </a:cubicBezTo>
                  <a:cubicBezTo>
                    <a:pt x="134581" y="1020584"/>
                    <a:pt x="128384" y="1025563"/>
                    <a:pt x="122796" y="1030262"/>
                  </a:cubicBezTo>
                  <a:cubicBezTo>
                    <a:pt x="121348" y="1031455"/>
                    <a:pt x="119900" y="1032725"/>
                    <a:pt x="118948" y="1034376"/>
                  </a:cubicBezTo>
                  <a:cubicBezTo>
                    <a:pt x="117335" y="1037247"/>
                    <a:pt x="117627" y="1040777"/>
                    <a:pt x="116370" y="1043800"/>
                  </a:cubicBezTo>
                  <a:cubicBezTo>
                    <a:pt x="114338" y="1048765"/>
                    <a:pt x="108864" y="1051140"/>
                    <a:pt x="105283" y="1055103"/>
                  </a:cubicBezTo>
                  <a:cubicBezTo>
                    <a:pt x="103162" y="1057452"/>
                    <a:pt x="101701" y="1060386"/>
                    <a:pt x="99402" y="1062558"/>
                  </a:cubicBezTo>
                  <a:cubicBezTo>
                    <a:pt x="93040" y="1068692"/>
                    <a:pt x="81965" y="1067892"/>
                    <a:pt x="76047" y="1074381"/>
                  </a:cubicBezTo>
                  <a:cubicBezTo>
                    <a:pt x="72034" y="1078814"/>
                    <a:pt x="71551" y="1085265"/>
                    <a:pt x="70383" y="1091069"/>
                  </a:cubicBezTo>
                  <a:cubicBezTo>
                    <a:pt x="69227" y="1096898"/>
                    <a:pt x="66332" y="1103388"/>
                    <a:pt x="60528" y="1104773"/>
                  </a:cubicBezTo>
                  <a:cubicBezTo>
                    <a:pt x="58991" y="1105103"/>
                    <a:pt x="57340" y="1105039"/>
                    <a:pt x="55905" y="1105700"/>
                  </a:cubicBezTo>
                  <a:cubicBezTo>
                    <a:pt x="51993" y="1107351"/>
                    <a:pt x="51396" y="1112888"/>
                    <a:pt x="53149" y="1116723"/>
                  </a:cubicBezTo>
                  <a:cubicBezTo>
                    <a:pt x="54940" y="1120546"/>
                    <a:pt x="58305" y="1123365"/>
                    <a:pt x="60744" y="1126832"/>
                  </a:cubicBezTo>
                  <a:cubicBezTo>
                    <a:pt x="62611" y="1129525"/>
                    <a:pt x="60706" y="1131900"/>
                    <a:pt x="59524" y="1134998"/>
                  </a:cubicBezTo>
                  <a:cubicBezTo>
                    <a:pt x="58394" y="1138123"/>
                    <a:pt x="56616" y="1140917"/>
                    <a:pt x="55346" y="1143990"/>
                  </a:cubicBezTo>
                  <a:cubicBezTo>
                    <a:pt x="53797" y="1147762"/>
                    <a:pt x="53149" y="1151915"/>
                    <a:pt x="53378" y="1155979"/>
                  </a:cubicBezTo>
                  <a:cubicBezTo>
                    <a:pt x="53441" y="1157655"/>
                    <a:pt x="53721" y="1159332"/>
                    <a:pt x="53212" y="1160957"/>
                  </a:cubicBezTo>
                  <a:cubicBezTo>
                    <a:pt x="52666" y="1162748"/>
                    <a:pt x="51244" y="1164120"/>
                    <a:pt x="49987" y="1165517"/>
                  </a:cubicBezTo>
                  <a:cubicBezTo>
                    <a:pt x="43624" y="1172806"/>
                    <a:pt x="44018" y="1181049"/>
                    <a:pt x="42227" y="1189812"/>
                  </a:cubicBezTo>
                  <a:cubicBezTo>
                    <a:pt x="40563" y="1198194"/>
                    <a:pt x="44602" y="1207871"/>
                    <a:pt x="39801" y="1215516"/>
                  </a:cubicBezTo>
                  <a:cubicBezTo>
                    <a:pt x="38138" y="1218247"/>
                    <a:pt x="35496" y="1220203"/>
                    <a:pt x="33604" y="1222743"/>
                  </a:cubicBezTo>
                  <a:cubicBezTo>
                    <a:pt x="30022" y="1227683"/>
                    <a:pt x="29565" y="1234160"/>
                    <a:pt x="27736" y="1240040"/>
                  </a:cubicBezTo>
                  <a:cubicBezTo>
                    <a:pt x="26288" y="1244803"/>
                    <a:pt x="23812" y="1249222"/>
                    <a:pt x="20523" y="1252982"/>
                  </a:cubicBezTo>
                  <a:cubicBezTo>
                    <a:pt x="16306" y="1257884"/>
                    <a:pt x="10515" y="1262100"/>
                    <a:pt x="9283" y="1268425"/>
                  </a:cubicBezTo>
                  <a:cubicBezTo>
                    <a:pt x="8458" y="1272844"/>
                    <a:pt x="10045" y="1277289"/>
                    <a:pt x="9994" y="1281785"/>
                  </a:cubicBezTo>
                  <a:cubicBezTo>
                    <a:pt x="9893" y="1285011"/>
                    <a:pt x="8978" y="1288224"/>
                    <a:pt x="7327" y="1290942"/>
                  </a:cubicBezTo>
                  <a:cubicBezTo>
                    <a:pt x="5613" y="1293596"/>
                    <a:pt x="3276" y="1295806"/>
                    <a:pt x="1892" y="1298600"/>
                  </a:cubicBezTo>
                  <a:cubicBezTo>
                    <a:pt x="304" y="1301800"/>
                    <a:pt x="0" y="1305534"/>
                    <a:pt x="215" y="1309077"/>
                  </a:cubicBezTo>
                  <a:cubicBezTo>
                    <a:pt x="673" y="1316418"/>
                    <a:pt x="2895" y="1323543"/>
                    <a:pt x="6375" y="1330032"/>
                  </a:cubicBezTo>
                  <a:cubicBezTo>
                    <a:pt x="8394" y="1333792"/>
                    <a:pt x="11264" y="1337665"/>
                    <a:pt x="15519" y="1338300"/>
                  </a:cubicBezTo>
                  <a:cubicBezTo>
                    <a:pt x="16738" y="1338516"/>
                    <a:pt x="18008" y="1338376"/>
                    <a:pt x="19215" y="1338821"/>
                  </a:cubicBezTo>
                  <a:cubicBezTo>
                    <a:pt x="20358" y="1339278"/>
                    <a:pt x="21348" y="1340535"/>
                    <a:pt x="20916" y="1341653"/>
                  </a:cubicBezTo>
                  <a:cubicBezTo>
                    <a:pt x="20523" y="1342796"/>
                    <a:pt x="19088" y="1343126"/>
                    <a:pt x="17970" y="1343279"/>
                  </a:cubicBezTo>
                  <a:cubicBezTo>
                    <a:pt x="15532" y="1343583"/>
                    <a:pt x="13131" y="1343875"/>
                    <a:pt x="10680" y="1344091"/>
                  </a:cubicBezTo>
                  <a:cubicBezTo>
                    <a:pt x="9791" y="1345450"/>
                    <a:pt x="10579" y="1347393"/>
                    <a:pt x="11582" y="1348701"/>
                  </a:cubicBezTo>
                  <a:cubicBezTo>
                    <a:pt x="12636" y="1350010"/>
                    <a:pt x="13970" y="1351241"/>
                    <a:pt x="14350" y="1352905"/>
                  </a:cubicBezTo>
                  <a:cubicBezTo>
                    <a:pt x="14617" y="1354035"/>
                    <a:pt x="14389" y="1355229"/>
                    <a:pt x="14211" y="1356347"/>
                  </a:cubicBezTo>
                  <a:cubicBezTo>
                    <a:pt x="13970" y="1359344"/>
                    <a:pt x="14617" y="1362405"/>
                    <a:pt x="16103" y="1365034"/>
                  </a:cubicBezTo>
                  <a:cubicBezTo>
                    <a:pt x="19456" y="1366799"/>
                    <a:pt x="20434" y="1371257"/>
                    <a:pt x="20675" y="1374990"/>
                  </a:cubicBezTo>
                  <a:cubicBezTo>
                    <a:pt x="20878" y="1377670"/>
                    <a:pt x="20053" y="1380312"/>
                    <a:pt x="19392" y="1382890"/>
                  </a:cubicBezTo>
                  <a:cubicBezTo>
                    <a:pt x="17653" y="1389532"/>
                    <a:pt x="17094" y="1397520"/>
                    <a:pt x="21932" y="1402359"/>
                  </a:cubicBezTo>
                  <a:cubicBezTo>
                    <a:pt x="23583" y="1403997"/>
                    <a:pt x="25717" y="1405216"/>
                    <a:pt x="26733" y="1407236"/>
                  </a:cubicBezTo>
                  <a:cubicBezTo>
                    <a:pt x="27520" y="1408785"/>
                    <a:pt x="27520" y="1410538"/>
                    <a:pt x="27520" y="1412252"/>
                  </a:cubicBezTo>
                  <a:cubicBezTo>
                    <a:pt x="27444" y="1417142"/>
                    <a:pt x="27444" y="1422031"/>
                    <a:pt x="27419" y="1426895"/>
                  </a:cubicBezTo>
                  <a:cubicBezTo>
                    <a:pt x="27381" y="1430235"/>
                    <a:pt x="27381" y="1433715"/>
                    <a:pt x="28752" y="1436763"/>
                  </a:cubicBezTo>
                  <a:cubicBezTo>
                    <a:pt x="29184" y="1437754"/>
                    <a:pt x="29819" y="1438706"/>
                    <a:pt x="30213" y="1439760"/>
                  </a:cubicBezTo>
                  <a:cubicBezTo>
                    <a:pt x="30975" y="1441716"/>
                    <a:pt x="30975" y="1443850"/>
                    <a:pt x="30835" y="1445920"/>
                  </a:cubicBezTo>
                  <a:cubicBezTo>
                    <a:pt x="30543" y="1453083"/>
                    <a:pt x="29705" y="1460563"/>
                    <a:pt x="32410" y="1467205"/>
                  </a:cubicBezTo>
                  <a:cubicBezTo>
                    <a:pt x="35306" y="1474368"/>
                    <a:pt x="41998" y="1479334"/>
                    <a:pt x="46050" y="1485976"/>
                  </a:cubicBezTo>
                  <a:cubicBezTo>
                    <a:pt x="53619" y="1498333"/>
                    <a:pt x="51777" y="1515541"/>
                    <a:pt x="61722" y="1526082"/>
                  </a:cubicBezTo>
                  <a:cubicBezTo>
                    <a:pt x="65201" y="1529803"/>
                    <a:pt x="68999" y="1534375"/>
                    <a:pt x="69126" y="1539468"/>
                  </a:cubicBezTo>
                  <a:cubicBezTo>
                    <a:pt x="69227" y="1542567"/>
                    <a:pt x="68414" y="1545831"/>
                    <a:pt x="69786" y="1548587"/>
                  </a:cubicBezTo>
                  <a:cubicBezTo>
                    <a:pt x="70535" y="1550225"/>
                    <a:pt x="71958" y="1551457"/>
                    <a:pt x="73177" y="1552689"/>
                  </a:cubicBezTo>
                  <a:cubicBezTo>
                    <a:pt x="80175" y="1559420"/>
                    <a:pt x="84607" y="1568272"/>
                    <a:pt x="88658" y="1577047"/>
                  </a:cubicBezTo>
                  <a:cubicBezTo>
                    <a:pt x="89484" y="1578813"/>
                    <a:pt x="90525" y="1580794"/>
                    <a:pt x="92379" y="1581327"/>
                  </a:cubicBezTo>
                  <a:cubicBezTo>
                    <a:pt x="94107" y="1581759"/>
                    <a:pt x="96164" y="1580895"/>
                    <a:pt x="97536" y="1581988"/>
                  </a:cubicBezTo>
                  <a:cubicBezTo>
                    <a:pt x="98437" y="1582712"/>
                    <a:pt x="98602" y="1583956"/>
                    <a:pt x="99136" y="1584909"/>
                  </a:cubicBezTo>
                  <a:cubicBezTo>
                    <a:pt x="100215" y="1586801"/>
                    <a:pt x="102539" y="1587601"/>
                    <a:pt x="104698" y="1588211"/>
                  </a:cubicBezTo>
                  <a:cubicBezTo>
                    <a:pt x="107543" y="1589074"/>
                    <a:pt x="110439" y="1589913"/>
                    <a:pt x="113423" y="1589913"/>
                  </a:cubicBezTo>
                  <a:cubicBezTo>
                    <a:pt x="115900" y="1590001"/>
                    <a:pt x="118338" y="1589455"/>
                    <a:pt x="120789" y="1589582"/>
                  </a:cubicBezTo>
                  <a:cubicBezTo>
                    <a:pt x="127190" y="1590001"/>
                    <a:pt x="132257" y="1594802"/>
                    <a:pt x="137058" y="1599006"/>
                  </a:cubicBezTo>
                  <a:cubicBezTo>
                    <a:pt x="138099" y="1599933"/>
                    <a:pt x="139179" y="1600847"/>
                    <a:pt x="140512" y="1601215"/>
                  </a:cubicBezTo>
                  <a:cubicBezTo>
                    <a:pt x="144348" y="1602384"/>
                    <a:pt x="148209" y="1599006"/>
                    <a:pt x="152234" y="1599361"/>
                  </a:cubicBezTo>
                  <a:cubicBezTo>
                    <a:pt x="156552" y="1599717"/>
                    <a:pt x="159194" y="1604124"/>
                    <a:pt x="161645" y="1607718"/>
                  </a:cubicBezTo>
                  <a:cubicBezTo>
                    <a:pt x="167373" y="1615922"/>
                    <a:pt x="175641" y="1622005"/>
                    <a:pt x="183756" y="1627860"/>
                  </a:cubicBezTo>
                  <a:cubicBezTo>
                    <a:pt x="188188" y="1631022"/>
                    <a:pt x="193560" y="1634388"/>
                    <a:pt x="198691" y="1632534"/>
                  </a:cubicBezTo>
                  <a:cubicBezTo>
                    <a:pt x="199097" y="1632381"/>
                    <a:pt x="199466" y="1632445"/>
                    <a:pt x="199834" y="1632318"/>
                  </a:cubicBezTo>
                  <a:cubicBezTo>
                    <a:pt x="200304" y="1632229"/>
                    <a:pt x="200571" y="1632077"/>
                    <a:pt x="201091" y="1632026"/>
                  </a:cubicBezTo>
                  <a:cubicBezTo>
                    <a:pt x="201536" y="1632026"/>
                    <a:pt x="202018" y="1632026"/>
                    <a:pt x="202539" y="1631975"/>
                  </a:cubicBezTo>
                  <a:cubicBezTo>
                    <a:pt x="203987" y="1631657"/>
                    <a:pt x="205409" y="1631264"/>
                    <a:pt x="206895" y="1630857"/>
                  </a:cubicBezTo>
                  <a:cubicBezTo>
                    <a:pt x="210947" y="1629841"/>
                    <a:pt x="214998" y="1628876"/>
                    <a:pt x="219075" y="1627949"/>
                  </a:cubicBezTo>
                  <a:cubicBezTo>
                    <a:pt x="223202" y="1627174"/>
                    <a:pt x="227317" y="1626425"/>
                    <a:pt x="231495" y="1625942"/>
                  </a:cubicBezTo>
                  <a:cubicBezTo>
                    <a:pt x="235534" y="1625422"/>
                    <a:pt x="239636" y="1625155"/>
                    <a:pt x="243725" y="1625130"/>
                  </a:cubicBezTo>
                  <a:cubicBezTo>
                    <a:pt x="247738" y="1625130"/>
                    <a:pt x="251726" y="1625371"/>
                    <a:pt x="255714" y="1625942"/>
                  </a:cubicBezTo>
                  <a:cubicBezTo>
                    <a:pt x="259549" y="1626539"/>
                    <a:pt x="263410" y="1627479"/>
                    <a:pt x="267055" y="1628876"/>
                  </a:cubicBezTo>
                  <a:cubicBezTo>
                    <a:pt x="270789" y="1630324"/>
                    <a:pt x="274320" y="1632077"/>
                    <a:pt x="277660" y="1634337"/>
                  </a:cubicBezTo>
                  <a:cubicBezTo>
                    <a:pt x="280720" y="1636471"/>
                    <a:pt x="283616" y="1638960"/>
                    <a:pt x="287108" y="1640332"/>
                  </a:cubicBezTo>
                  <a:cubicBezTo>
                    <a:pt x="291261" y="1641894"/>
                    <a:pt x="295884" y="1641690"/>
                    <a:pt x="300177" y="1642783"/>
                  </a:cubicBezTo>
                  <a:cubicBezTo>
                    <a:pt x="307149" y="1644510"/>
                    <a:pt x="313080" y="1649857"/>
                    <a:pt x="315607" y="1656537"/>
                  </a:cubicBezTo>
                  <a:cubicBezTo>
                    <a:pt x="317144" y="1660652"/>
                    <a:pt x="317436" y="1665096"/>
                    <a:pt x="318262" y="1669427"/>
                  </a:cubicBezTo>
                  <a:cubicBezTo>
                    <a:pt x="322224" y="1690789"/>
                    <a:pt x="340360" y="1708785"/>
                    <a:pt x="361823" y="1712620"/>
                  </a:cubicBezTo>
                  <a:cubicBezTo>
                    <a:pt x="365785" y="1713331"/>
                    <a:pt x="369900" y="1713611"/>
                    <a:pt x="373659" y="1715147"/>
                  </a:cubicBezTo>
                  <a:cubicBezTo>
                    <a:pt x="376300" y="1716239"/>
                    <a:pt x="378764" y="1717916"/>
                    <a:pt x="381571" y="1718437"/>
                  </a:cubicBezTo>
                  <a:cubicBezTo>
                    <a:pt x="384136" y="1718944"/>
                    <a:pt x="386753" y="1718437"/>
                    <a:pt x="389318" y="1718983"/>
                  </a:cubicBezTo>
                  <a:cubicBezTo>
                    <a:pt x="397243" y="1720659"/>
                    <a:pt x="399884" y="1730489"/>
                    <a:pt x="400951" y="1738553"/>
                  </a:cubicBezTo>
                  <a:cubicBezTo>
                    <a:pt x="403034" y="1754123"/>
                    <a:pt x="405130" y="1769694"/>
                    <a:pt x="407174" y="1785251"/>
                  </a:cubicBezTo>
                  <a:cubicBezTo>
                    <a:pt x="408101" y="1791995"/>
                    <a:pt x="408990" y="1798954"/>
                    <a:pt x="407670" y="1805647"/>
                  </a:cubicBezTo>
                  <a:cubicBezTo>
                    <a:pt x="405942" y="1814385"/>
                    <a:pt x="400723" y="1821903"/>
                    <a:pt x="396887" y="1829942"/>
                  </a:cubicBezTo>
                  <a:cubicBezTo>
                    <a:pt x="391629" y="1841106"/>
                    <a:pt x="389128" y="1853615"/>
                    <a:pt x="389763" y="1865998"/>
                  </a:cubicBezTo>
                  <a:cubicBezTo>
                    <a:pt x="390321" y="1877504"/>
                    <a:pt x="394411" y="1889950"/>
                    <a:pt x="404342" y="1895690"/>
                  </a:cubicBezTo>
                  <a:cubicBezTo>
                    <a:pt x="412051" y="1900123"/>
                    <a:pt x="423329" y="1901126"/>
                    <a:pt x="426072" y="1909571"/>
                  </a:cubicBezTo>
                  <a:cubicBezTo>
                    <a:pt x="428269" y="1916175"/>
                    <a:pt x="423519" y="1924634"/>
                    <a:pt x="427989" y="1929968"/>
                  </a:cubicBezTo>
                  <a:cubicBezTo>
                    <a:pt x="430085" y="1932495"/>
                    <a:pt x="433514" y="1933371"/>
                    <a:pt x="436130" y="1935276"/>
                  </a:cubicBezTo>
                  <a:cubicBezTo>
                    <a:pt x="438416" y="1936877"/>
                    <a:pt x="440029" y="1939201"/>
                    <a:pt x="441579" y="1941474"/>
                  </a:cubicBezTo>
                  <a:cubicBezTo>
                    <a:pt x="448475" y="1951558"/>
                    <a:pt x="455498" y="1961807"/>
                    <a:pt x="459384" y="1973440"/>
                  </a:cubicBezTo>
                  <a:cubicBezTo>
                    <a:pt x="460832" y="1977770"/>
                    <a:pt x="461937" y="1982381"/>
                    <a:pt x="464680" y="1986038"/>
                  </a:cubicBezTo>
                  <a:cubicBezTo>
                    <a:pt x="466610" y="1988604"/>
                    <a:pt x="469239" y="1990547"/>
                    <a:pt x="470916" y="1993328"/>
                  </a:cubicBezTo>
                  <a:cubicBezTo>
                    <a:pt x="476529" y="2002523"/>
                    <a:pt x="468642" y="2015477"/>
                    <a:pt x="473963" y="2024862"/>
                  </a:cubicBezTo>
                  <a:cubicBezTo>
                    <a:pt x="475564" y="2027809"/>
                    <a:pt x="478282" y="2029942"/>
                    <a:pt x="480695" y="2032279"/>
                  </a:cubicBezTo>
                  <a:cubicBezTo>
                    <a:pt x="491921" y="2043112"/>
                    <a:pt x="496900" y="2058733"/>
                    <a:pt x="501459" y="2073719"/>
                  </a:cubicBezTo>
                  <a:cubicBezTo>
                    <a:pt x="502615" y="2077491"/>
                    <a:pt x="503770" y="2081377"/>
                    <a:pt x="503491" y="2085289"/>
                  </a:cubicBezTo>
                  <a:cubicBezTo>
                    <a:pt x="502881" y="2091474"/>
                    <a:pt x="498792" y="2096681"/>
                    <a:pt x="495350" y="2101862"/>
                  </a:cubicBezTo>
                  <a:cubicBezTo>
                    <a:pt x="487730" y="2113318"/>
                    <a:pt x="482777" y="2126602"/>
                    <a:pt x="480999" y="2140280"/>
                  </a:cubicBezTo>
                  <a:cubicBezTo>
                    <a:pt x="479679" y="2138476"/>
                    <a:pt x="478370" y="2136711"/>
                    <a:pt x="477050" y="2134895"/>
                  </a:cubicBezTo>
                  <a:cubicBezTo>
                    <a:pt x="474497" y="2145626"/>
                    <a:pt x="475881" y="2153488"/>
                    <a:pt x="475056" y="2164473"/>
                  </a:cubicBezTo>
                  <a:cubicBezTo>
                    <a:pt x="474713" y="2168829"/>
                    <a:pt x="474649" y="2173147"/>
                    <a:pt x="474891" y="2177503"/>
                  </a:cubicBezTo>
                  <a:cubicBezTo>
                    <a:pt x="475056" y="2180539"/>
                    <a:pt x="475373" y="2183549"/>
                    <a:pt x="475970" y="2186520"/>
                  </a:cubicBezTo>
                  <a:cubicBezTo>
                    <a:pt x="478904" y="2200808"/>
                    <a:pt x="488543" y="2212619"/>
                    <a:pt x="497878" y="2223833"/>
                  </a:cubicBezTo>
                  <a:cubicBezTo>
                    <a:pt x="504063" y="2231263"/>
                    <a:pt x="510209" y="2238679"/>
                    <a:pt x="516420" y="2246147"/>
                  </a:cubicBezTo>
                  <a:cubicBezTo>
                    <a:pt x="526935" y="2248750"/>
                    <a:pt x="534022" y="2257564"/>
                    <a:pt x="539635" y="2266759"/>
                  </a:cubicBezTo>
                  <a:cubicBezTo>
                    <a:pt x="551535" y="2286279"/>
                    <a:pt x="560857" y="2307348"/>
                    <a:pt x="567245" y="2329230"/>
                  </a:cubicBezTo>
                  <a:cubicBezTo>
                    <a:pt x="568871" y="2334806"/>
                    <a:pt x="570496" y="2340660"/>
                    <a:pt x="574852" y="2344546"/>
                  </a:cubicBezTo>
                  <a:cubicBezTo>
                    <a:pt x="578421" y="2347633"/>
                    <a:pt x="583387" y="2348852"/>
                    <a:pt x="586689" y="2352243"/>
                  </a:cubicBezTo>
                  <a:cubicBezTo>
                    <a:pt x="592416" y="2358275"/>
                    <a:pt x="591019" y="2368740"/>
                    <a:pt x="596861" y="2374557"/>
                  </a:cubicBezTo>
                  <a:cubicBezTo>
                    <a:pt x="602729" y="2380386"/>
                    <a:pt x="612584" y="2378646"/>
                    <a:pt x="620191" y="2381808"/>
                  </a:cubicBezTo>
                  <a:cubicBezTo>
                    <a:pt x="625043" y="2383751"/>
                    <a:pt x="628840" y="2387638"/>
                    <a:pt x="632460" y="2391410"/>
                  </a:cubicBezTo>
                  <a:cubicBezTo>
                    <a:pt x="650328" y="2409901"/>
                    <a:pt x="668159" y="2428430"/>
                    <a:pt x="686066" y="2446959"/>
                  </a:cubicBezTo>
                  <a:cubicBezTo>
                    <a:pt x="698995" y="2460409"/>
                    <a:pt x="712978" y="2474480"/>
                    <a:pt x="731100" y="2479027"/>
                  </a:cubicBezTo>
                  <a:cubicBezTo>
                    <a:pt x="743153" y="2482075"/>
                    <a:pt x="755967" y="2480551"/>
                    <a:pt x="768172" y="2483053"/>
                  </a:cubicBezTo>
                  <a:cubicBezTo>
                    <a:pt x="787755" y="2487066"/>
                    <a:pt x="806742" y="2501163"/>
                    <a:pt x="825804" y="2495270"/>
                  </a:cubicBezTo>
                  <a:cubicBezTo>
                    <a:pt x="834682" y="2492565"/>
                    <a:pt x="841844" y="2485758"/>
                    <a:pt x="850734" y="2483294"/>
                  </a:cubicBezTo>
                  <a:cubicBezTo>
                    <a:pt x="858507" y="2481084"/>
                    <a:pt x="866762" y="2482405"/>
                    <a:pt x="874814" y="2482202"/>
                  </a:cubicBezTo>
                  <a:cubicBezTo>
                    <a:pt x="902322" y="2481516"/>
                    <a:pt x="926096" y="2463685"/>
                    <a:pt x="947750" y="2446629"/>
                  </a:cubicBezTo>
                  <a:cubicBezTo>
                    <a:pt x="955217" y="2440774"/>
                    <a:pt x="963409" y="2430525"/>
                    <a:pt x="957465" y="2423033"/>
                  </a:cubicBezTo>
                  <a:cubicBezTo>
                    <a:pt x="954341" y="2419095"/>
                    <a:pt x="947724" y="2414231"/>
                    <a:pt x="951649" y="2411056"/>
                  </a:cubicBezTo>
                  <a:cubicBezTo>
                    <a:pt x="969213" y="2412987"/>
                    <a:pt x="987463" y="2405468"/>
                    <a:pt x="998639" y="2391816"/>
                  </a:cubicBezTo>
                  <a:cubicBezTo>
                    <a:pt x="1001788" y="2387904"/>
                    <a:pt x="1004519" y="2383294"/>
                    <a:pt x="1004722" y="2378265"/>
                  </a:cubicBezTo>
                  <a:cubicBezTo>
                    <a:pt x="1005484" y="2362098"/>
                    <a:pt x="981481" y="2349195"/>
                    <a:pt x="988567" y="2334615"/>
                  </a:cubicBezTo>
                  <a:cubicBezTo>
                    <a:pt x="993635" y="2324049"/>
                    <a:pt x="1009091" y="2326106"/>
                    <a:pt x="1019860" y="2321547"/>
                  </a:cubicBezTo>
                  <a:cubicBezTo>
                    <a:pt x="1028738" y="2317800"/>
                    <a:pt x="1034453" y="2309279"/>
                    <a:pt x="1041501" y="2302637"/>
                  </a:cubicBezTo>
                  <a:cubicBezTo>
                    <a:pt x="1053922" y="2291054"/>
                    <a:pt x="1070686" y="2285606"/>
                    <a:pt x="1085723" y="2277630"/>
                  </a:cubicBezTo>
                  <a:cubicBezTo>
                    <a:pt x="1100759" y="2269693"/>
                    <a:pt x="1115517" y="2257120"/>
                    <a:pt x="1117269" y="2240229"/>
                  </a:cubicBezTo>
                  <a:cubicBezTo>
                    <a:pt x="1118476" y="2228964"/>
                    <a:pt x="1113777" y="2216861"/>
                    <a:pt x="1118679" y="2206637"/>
                  </a:cubicBezTo>
                  <a:cubicBezTo>
                    <a:pt x="1120673" y="2202522"/>
                    <a:pt x="1124038" y="2199195"/>
                    <a:pt x="1125982" y="2195093"/>
                  </a:cubicBezTo>
                  <a:cubicBezTo>
                    <a:pt x="1132014" y="2182558"/>
                    <a:pt x="1123429" y="2168093"/>
                    <a:pt x="1114145" y="2157793"/>
                  </a:cubicBezTo>
                  <a:cubicBezTo>
                    <a:pt x="1104823" y="2147468"/>
                    <a:pt x="1093673" y="2136584"/>
                    <a:pt x="1093749" y="2122754"/>
                  </a:cubicBezTo>
                  <a:cubicBezTo>
                    <a:pt x="1093800" y="2115400"/>
                    <a:pt x="1096924" y="2107450"/>
                    <a:pt x="1093063" y="2101202"/>
                  </a:cubicBezTo>
                  <a:cubicBezTo>
                    <a:pt x="1088428" y="2093823"/>
                    <a:pt x="1076566" y="2093899"/>
                    <a:pt x="1071880" y="2086457"/>
                  </a:cubicBezTo>
                  <a:cubicBezTo>
                    <a:pt x="1061389" y="2069985"/>
                    <a:pt x="1100061" y="2052192"/>
                    <a:pt x="1089901" y="2035454"/>
                  </a:cubicBezTo>
                  <a:cubicBezTo>
                    <a:pt x="1099388" y="2034654"/>
                    <a:pt x="1108379" y="2029752"/>
                    <a:pt x="1114234" y="2022309"/>
                  </a:cubicBezTo>
                  <a:cubicBezTo>
                    <a:pt x="1112583" y="2013953"/>
                    <a:pt x="1119403" y="2004098"/>
                    <a:pt x="1126794" y="1999932"/>
                  </a:cubicBezTo>
                  <a:cubicBezTo>
                    <a:pt x="1134237" y="1995741"/>
                    <a:pt x="1142834" y="1993925"/>
                    <a:pt x="1150023" y="1989416"/>
                  </a:cubicBezTo>
                  <a:cubicBezTo>
                    <a:pt x="1159395" y="1983727"/>
                    <a:pt x="1165834" y="1974265"/>
                    <a:pt x="1174775" y="1967903"/>
                  </a:cubicBezTo>
                  <a:cubicBezTo>
                    <a:pt x="1179334" y="1964651"/>
                    <a:pt x="1184465" y="1962251"/>
                    <a:pt x="1188859" y="1958797"/>
                  </a:cubicBezTo>
                  <a:cubicBezTo>
                    <a:pt x="1198664" y="1951139"/>
                    <a:pt x="1204633" y="1938261"/>
                    <a:pt x="1216380" y="1934057"/>
                  </a:cubicBezTo>
                  <a:cubicBezTo>
                    <a:pt x="1220609" y="1926805"/>
                    <a:pt x="1224229" y="1921129"/>
                    <a:pt x="1228483" y="1913851"/>
                  </a:cubicBezTo>
                  <a:cubicBezTo>
                    <a:pt x="1230325" y="1910702"/>
                    <a:pt x="1232395" y="1907273"/>
                    <a:pt x="1235735" y="1905736"/>
                  </a:cubicBezTo>
                  <a:cubicBezTo>
                    <a:pt x="1238681" y="1904390"/>
                    <a:pt x="1242085" y="1904644"/>
                    <a:pt x="1245298" y="1904263"/>
                  </a:cubicBezTo>
                  <a:cubicBezTo>
                    <a:pt x="1252855" y="1903437"/>
                    <a:pt x="1259547" y="1899081"/>
                    <a:pt x="1265923" y="1894789"/>
                  </a:cubicBezTo>
                  <a:cubicBezTo>
                    <a:pt x="1276032" y="1888020"/>
                    <a:pt x="1286319" y="1881136"/>
                    <a:pt x="1294206" y="1871764"/>
                  </a:cubicBezTo>
                  <a:cubicBezTo>
                    <a:pt x="1305331" y="1858632"/>
                    <a:pt x="1311008" y="1841436"/>
                    <a:pt x="1322692" y="1828774"/>
                  </a:cubicBezTo>
                  <a:cubicBezTo>
                    <a:pt x="1329842" y="1820964"/>
                    <a:pt x="1338986" y="1815122"/>
                    <a:pt x="1345793" y="1807032"/>
                  </a:cubicBezTo>
                  <a:cubicBezTo>
                    <a:pt x="1354836" y="1796161"/>
                    <a:pt x="1359039" y="1782165"/>
                    <a:pt x="1362202" y="1768373"/>
                  </a:cubicBezTo>
                  <a:cubicBezTo>
                    <a:pt x="1367116" y="1746745"/>
                    <a:pt x="1370114" y="1724672"/>
                    <a:pt x="1371130" y="1702460"/>
                  </a:cubicBezTo>
                  <a:cubicBezTo>
                    <a:pt x="1371180" y="1700911"/>
                    <a:pt x="1371244" y="1699234"/>
                    <a:pt x="1370393" y="1697901"/>
                  </a:cubicBezTo>
                  <a:cubicBezTo>
                    <a:pt x="1369364" y="1696262"/>
                    <a:pt x="1367320" y="1695691"/>
                    <a:pt x="1365402" y="1695259"/>
                  </a:cubicBezTo>
                  <a:cubicBezTo>
                    <a:pt x="1329740" y="1687766"/>
                    <a:pt x="1295679" y="1716341"/>
                    <a:pt x="1259217" y="1715947"/>
                  </a:cubicBezTo>
                  <a:cubicBezTo>
                    <a:pt x="1251318" y="1715871"/>
                    <a:pt x="1242961" y="1714474"/>
                    <a:pt x="1235735" y="1717738"/>
                  </a:cubicBezTo>
                  <a:cubicBezTo>
                    <a:pt x="1228852" y="1720837"/>
                    <a:pt x="1223010" y="1728038"/>
                    <a:pt x="1215529" y="1726882"/>
                  </a:cubicBezTo>
                  <a:cubicBezTo>
                    <a:pt x="1211745" y="1726247"/>
                    <a:pt x="1208697" y="1723593"/>
                    <a:pt x="1205687" y="1721205"/>
                  </a:cubicBezTo>
                  <a:cubicBezTo>
                    <a:pt x="1191907" y="1710397"/>
                    <a:pt x="1174178" y="1704670"/>
                    <a:pt x="1156677" y="1705381"/>
                  </a:cubicBezTo>
                  <a:cubicBezTo>
                    <a:pt x="1155522" y="1705483"/>
                    <a:pt x="1155293" y="1704263"/>
                    <a:pt x="1155382" y="1703171"/>
                  </a:cubicBezTo>
                  <a:cubicBezTo>
                    <a:pt x="1155522" y="1702054"/>
                    <a:pt x="1156525" y="1701228"/>
                    <a:pt x="1157579" y="1700911"/>
                  </a:cubicBezTo>
                  <a:cubicBezTo>
                    <a:pt x="1158354" y="1700733"/>
                    <a:pt x="1159103" y="1700733"/>
                    <a:pt x="1159840" y="1700504"/>
                  </a:cubicBezTo>
                  <a:cubicBezTo>
                    <a:pt x="1161414" y="1700085"/>
                    <a:pt x="1162570" y="1698675"/>
                    <a:pt x="1163561" y="1697316"/>
                  </a:cubicBezTo>
                  <a:cubicBezTo>
                    <a:pt x="1164704" y="1695881"/>
                    <a:pt x="1165783" y="1694434"/>
                    <a:pt x="1166863" y="1693011"/>
                  </a:cubicBezTo>
                  <a:cubicBezTo>
                    <a:pt x="1167460" y="1692236"/>
                    <a:pt x="1168044" y="1691462"/>
                    <a:pt x="1168844" y="1690966"/>
                  </a:cubicBezTo>
                  <a:cubicBezTo>
                    <a:pt x="1170647" y="1689900"/>
                    <a:pt x="1173060" y="1690496"/>
                    <a:pt x="1175092" y="1689862"/>
                  </a:cubicBezTo>
                  <a:cubicBezTo>
                    <a:pt x="1177899" y="1689011"/>
                    <a:pt x="1179499" y="1686140"/>
                    <a:pt x="1180820" y="1683575"/>
                  </a:cubicBezTo>
                  <a:cubicBezTo>
                    <a:pt x="1181468" y="1682318"/>
                    <a:pt x="1182065" y="1681048"/>
                    <a:pt x="1182192" y="1679714"/>
                  </a:cubicBezTo>
                  <a:cubicBezTo>
                    <a:pt x="1182458" y="1676958"/>
                    <a:pt x="1180668" y="1674494"/>
                    <a:pt x="1178991" y="1672336"/>
                  </a:cubicBezTo>
                  <a:cubicBezTo>
                    <a:pt x="1177175" y="1670037"/>
                    <a:pt x="1175296" y="1667687"/>
                    <a:pt x="1172819" y="1666125"/>
                  </a:cubicBezTo>
                  <a:cubicBezTo>
                    <a:pt x="1170216" y="1664538"/>
                    <a:pt x="1167155" y="1663928"/>
                    <a:pt x="1164412" y="1662557"/>
                  </a:cubicBezTo>
                  <a:cubicBezTo>
                    <a:pt x="1161681" y="1661274"/>
                    <a:pt x="1159027" y="1658823"/>
                    <a:pt x="1159027" y="1655775"/>
                  </a:cubicBezTo>
                  <a:cubicBezTo>
                    <a:pt x="1155522" y="1652587"/>
                    <a:pt x="1154785" y="1648599"/>
                    <a:pt x="1151610" y="1645031"/>
                  </a:cubicBezTo>
                  <a:cubicBezTo>
                    <a:pt x="1148854" y="1641970"/>
                    <a:pt x="1144181" y="1641208"/>
                    <a:pt x="1141133" y="1638401"/>
                  </a:cubicBezTo>
                  <a:cubicBezTo>
                    <a:pt x="1138288" y="1635734"/>
                    <a:pt x="1137031" y="1631441"/>
                    <a:pt x="1133563" y="1629613"/>
                  </a:cubicBezTo>
                  <a:cubicBezTo>
                    <a:pt x="1131531" y="1628571"/>
                    <a:pt x="1129118" y="1628622"/>
                    <a:pt x="1127010" y="1627809"/>
                  </a:cubicBezTo>
                  <a:cubicBezTo>
                    <a:pt x="1123035" y="1626336"/>
                    <a:pt x="1120749" y="1622310"/>
                    <a:pt x="1118425" y="1618856"/>
                  </a:cubicBezTo>
                  <a:cubicBezTo>
                    <a:pt x="1116088" y="1615338"/>
                    <a:pt x="1112735" y="1611757"/>
                    <a:pt x="1108532" y="1611972"/>
                  </a:cubicBezTo>
                  <a:cubicBezTo>
                    <a:pt x="1105966" y="1612074"/>
                    <a:pt x="1102614" y="1613319"/>
                    <a:pt x="1101382" y="1611096"/>
                  </a:cubicBezTo>
                  <a:cubicBezTo>
                    <a:pt x="1100912" y="1610372"/>
                    <a:pt x="1100899" y="1609547"/>
                    <a:pt x="1100899" y="1608772"/>
                  </a:cubicBezTo>
                  <a:cubicBezTo>
                    <a:pt x="1100899" y="1605826"/>
                    <a:pt x="1100836" y="1602943"/>
                    <a:pt x="1100836" y="1600047"/>
                  </a:cubicBezTo>
                  <a:cubicBezTo>
                    <a:pt x="1096784" y="1602117"/>
                    <a:pt x="1091603" y="1599882"/>
                    <a:pt x="1089126" y="1596072"/>
                  </a:cubicBezTo>
                  <a:cubicBezTo>
                    <a:pt x="1086751" y="1592275"/>
                    <a:pt x="1086624" y="1587411"/>
                    <a:pt x="1087589" y="1583004"/>
                  </a:cubicBezTo>
                  <a:cubicBezTo>
                    <a:pt x="1087970" y="1581111"/>
                    <a:pt x="1088542" y="1579143"/>
                    <a:pt x="1088364" y="1577187"/>
                  </a:cubicBezTo>
                  <a:cubicBezTo>
                    <a:pt x="1088072" y="1574317"/>
                    <a:pt x="1086167" y="1571904"/>
                    <a:pt x="1085100" y="1569212"/>
                  </a:cubicBezTo>
                  <a:cubicBezTo>
                    <a:pt x="1082954" y="1563750"/>
                    <a:pt x="1084580" y="1557439"/>
                    <a:pt x="1083208" y="1551711"/>
                  </a:cubicBezTo>
                  <a:cubicBezTo>
                    <a:pt x="1082319" y="1547863"/>
                    <a:pt x="1080058" y="1544497"/>
                    <a:pt x="1077683" y="1541373"/>
                  </a:cubicBezTo>
                  <a:cubicBezTo>
                    <a:pt x="1074216" y="1536890"/>
                    <a:pt x="1070292" y="1532712"/>
                    <a:pt x="1065517" y="1529626"/>
                  </a:cubicBezTo>
                  <a:cubicBezTo>
                    <a:pt x="1060234" y="1526260"/>
                    <a:pt x="1053833" y="1524203"/>
                    <a:pt x="1049858" y="1519275"/>
                  </a:cubicBezTo>
                  <a:cubicBezTo>
                    <a:pt x="1044498" y="1512671"/>
                    <a:pt x="1045171" y="1503235"/>
                    <a:pt x="1046187" y="1494789"/>
                  </a:cubicBezTo>
                  <a:cubicBezTo>
                    <a:pt x="1040942" y="1488109"/>
                    <a:pt x="1038034" y="1479715"/>
                    <a:pt x="1038225" y="1471193"/>
                  </a:cubicBezTo>
                  <a:cubicBezTo>
                    <a:pt x="1038390" y="1465961"/>
                    <a:pt x="1039533" y="1460373"/>
                    <a:pt x="1037082" y="1455762"/>
                  </a:cubicBezTo>
                  <a:cubicBezTo>
                    <a:pt x="1035418" y="1452778"/>
                    <a:pt x="1032408" y="1450619"/>
                    <a:pt x="1031214" y="1447418"/>
                  </a:cubicBezTo>
                  <a:cubicBezTo>
                    <a:pt x="1030020" y="1444320"/>
                    <a:pt x="1030744" y="1440776"/>
                    <a:pt x="1030058" y="1437513"/>
                  </a:cubicBezTo>
                  <a:cubicBezTo>
                    <a:pt x="1028966" y="1432217"/>
                    <a:pt x="1024369" y="1428483"/>
                    <a:pt x="1020203" y="1425066"/>
                  </a:cubicBezTo>
                  <a:cubicBezTo>
                    <a:pt x="1018882" y="1423962"/>
                    <a:pt x="1017485" y="1422869"/>
                    <a:pt x="1016711" y="1421295"/>
                  </a:cubicBezTo>
                  <a:cubicBezTo>
                    <a:pt x="1015238" y="1418336"/>
                    <a:pt x="1016355" y="1414792"/>
                    <a:pt x="1015873" y="1411516"/>
                  </a:cubicBezTo>
                  <a:cubicBezTo>
                    <a:pt x="1015111" y="1406499"/>
                    <a:pt x="1010881" y="1402803"/>
                    <a:pt x="1006919" y="1399692"/>
                  </a:cubicBezTo>
                  <a:cubicBezTo>
                    <a:pt x="1004976" y="1398168"/>
                    <a:pt x="1002817" y="1396377"/>
                    <a:pt x="1002563" y="1393939"/>
                  </a:cubicBezTo>
                  <a:cubicBezTo>
                    <a:pt x="1002157" y="1390383"/>
                    <a:pt x="1005573" y="1387754"/>
                    <a:pt x="1007059" y="1384515"/>
                  </a:cubicBezTo>
                  <a:cubicBezTo>
                    <a:pt x="1009218" y="1379740"/>
                    <a:pt x="1006830" y="1374165"/>
                    <a:pt x="1003833" y="1369885"/>
                  </a:cubicBezTo>
                  <a:cubicBezTo>
                    <a:pt x="1000798" y="1365643"/>
                    <a:pt x="996988" y="1361630"/>
                    <a:pt x="995972" y="1356525"/>
                  </a:cubicBezTo>
                  <a:cubicBezTo>
                    <a:pt x="994803" y="1351089"/>
                    <a:pt x="996873" y="1345184"/>
                    <a:pt x="994537" y="1340180"/>
                  </a:cubicBezTo>
                  <a:cubicBezTo>
                    <a:pt x="993482" y="1337944"/>
                    <a:pt x="991666" y="1336179"/>
                    <a:pt x="990041" y="1334338"/>
                  </a:cubicBezTo>
                  <a:cubicBezTo>
                    <a:pt x="983322" y="1326718"/>
                    <a:pt x="979309" y="1316697"/>
                    <a:pt x="978915" y="1306550"/>
                  </a:cubicBezTo>
                  <a:cubicBezTo>
                    <a:pt x="978408" y="1293240"/>
                    <a:pt x="967816" y="1281976"/>
                    <a:pt x="959472" y="1271587"/>
                  </a:cubicBezTo>
                  <a:cubicBezTo>
                    <a:pt x="957376" y="1269085"/>
                    <a:pt x="955166" y="1266634"/>
                    <a:pt x="953401" y="1263916"/>
                  </a:cubicBezTo>
                  <a:cubicBezTo>
                    <a:pt x="946683" y="1253528"/>
                    <a:pt x="947826" y="1238783"/>
                    <a:pt x="956094" y="1229563"/>
                  </a:cubicBezTo>
                  <a:cubicBezTo>
                    <a:pt x="958291" y="1233589"/>
                    <a:pt x="960488" y="1237653"/>
                    <a:pt x="962266" y="1241894"/>
                  </a:cubicBezTo>
                  <a:cubicBezTo>
                    <a:pt x="967270" y="1253896"/>
                    <a:pt x="968527" y="1267231"/>
                    <a:pt x="973975" y="1279042"/>
                  </a:cubicBezTo>
                  <a:cubicBezTo>
                    <a:pt x="975753" y="1282979"/>
                    <a:pt x="978687" y="1287106"/>
                    <a:pt x="983030" y="1287322"/>
                  </a:cubicBezTo>
                  <a:cubicBezTo>
                    <a:pt x="986904" y="1287513"/>
                    <a:pt x="990206" y="1284198"/>
                    <a:pt x="991603" y="1280553"/>
                  </a:cubicBezTo>
                  <a:cubicBezTo>
                    <a:pt x="992924" y="1276908"/>
                    <a:pt x="992847" y="1272895"/>
                    <a:pt x="993343" y="1269034"/>
                  </a:cubicBezTo>
                  <a:cubicBezTo>
                    <a:pt x="994194" y="1261783"/>
                    <a:pt x="996835" y="1254747"/>
                    <a:pt x="1001052" y="1248778"/>
                  </a:cubicBezTo>
                  <a:cubicBezTo>
                    <a:pt x="1001864" y="1247597"/>
                    <a:pt x="1003084" y="1246377"/>
                    <a:pt x="1004519" y="1246657"/>
                  </a:cubicBezTo>
                  <a:cubicBezTo>
                    <a:pt x="1006170" y="1246949"/>
                    <a:pt x="1006576" y="1249083"/>
                    <a:pt x="1006652" y="1250835"/>
                  </a:cubicBezTo>
                  <a:cubicBezTo>
                    <a:pt x="1006805" y="1255877"/>
                    <a:pt x="1006398" y="1261021"/>
                    <a:pt x="1005433" y="1266037"/>
                  </a:cubicBezTo>
                  <a:cubicBezTo>
                    <a:pt x="1004519" y="1271168"/>
                    <a:pt x="1003020" y="1276565"/>
                    <a:pt x="1004798" y="1281480"/>
                  </a:cubicBezTo>
                  <a:cubicBezTo>
                    <a:pt x="1005814" y="1284312"/>
                    <a:pt x="1007846" y="1286675"/>
                    <a:pt x="1009815" y="1288961"/>
                  </a:cubicBezTo>
                  <a:cubicBezTo>
                    <a:pt x="1013167" y="1292758"/>
                    <a:pt x="1016546" y="1296581"/>
                    <a:pt x="1019860" y="1300403"/>
                  </a:cubicBezTo>
                  <a:cubicBezTo>
                    <a:pt x="1021143" y="1301864"/>
                    <a:pt x="1022451" y="1303388"/>
                    <a:pt x="1023404" y="1305090"/>
                  </a:cubicBezTo>
                  <a:cubicBezTo>
                    <a:pt x="1024369" y="1306969"/>
                    <a:pt x="1024928" y="1309103"/>
                    <a:pt x="1025448" y="1311135"/>
                  </a:cubicBezTo>
                  <a:cubicBezTo>
                    <a:pt x="1029728" y="1327111"/>
                    <a:pt x="1037399" y="1342136"/>
                    <a:pt x="1047864" y="1354899"/>
                  </a:cubicBezTo>
                  <a:cubicBezTo>
                    <a:pt x="1049108" y="1356360"/>
                    <a:pt x="1050404" y="1357896"/>
                    <a:pt x="1050734" y="1359738"/>
                  </a:cubicBezTo>
                  <a:cubicBezTo>
                    <a:pt x="1051001" y="1361059"/>
                    <a:pt x="1050823" y="1362405"/>
                    <a:pt x="1050632" y="1363725"/>
                  </a:cubicBezTo>
                  <a:cubicBezTo>
                    <a:pt x="1049909" y="1369047"/>
                    <a:pt x="1049451" y="1374711"/>
                    <a:pt x="1051687" y="1379600"/>
                  </a:cubicBezTo>
                  <a:cubicBezTo>
                    <a:pt x="1056703" y="1390383"/>
                    <a:pt x="1071727" y="1392504"/>
                    <a:pt x="1078649" y="1402105"/>
                  </a:cubicBezTo>
                  <a:cubicBezTo>
                    <a:pt x="1085430" y="1411592"/>
                    <a:pt x="1082344" y="1424990"/>
                    <a:pt x="1086751" y="1435785"/>
                  </a:cubicBezTo>
                  <a:cubicBezTo>
                    <a:pt x="1088250" y="1439532"/>
                    <a:pt x="1090701" y="1443037"/>
                    <a:pt x="1091666" y="1447012"/>
                  </a:cubicBezTo>
                  <a:cubicBezTo>
                    <a:pt x="1092657" y="1451368"/>
                    <a:pt x="1091768" y="1455953"/>
                    <a:pt x="1091044" y="1460373"/>
                  </a:cubicBezTo>
                  <a:cubicBezTo>
                    <a:pt x="1090320" y="1464830"/>
                    <a:pt x="1089787" y="1469529"/>
                    <a:pt x="1091463" y="1473720"/>
                  </a:cubicBezTo>
                  <a:cubicBezTo>
                    <a:pt x="1093190" y="1477848"/>
                    <a:pt x="1097851" y="1481162"/>
                    <a:pt x="1102156" y="1479829"/>
                  </a:cubicBezTo>
                  <a:cubicBezTo>
                    <a:pt x="1108976" y="1483994"/>
                    <a:pt x="1115822" y="1487462"/>
                    <a:pt x="1120101" y="1494231"/>
                  </a:cubicBezTo>
                  <a:cubicBezTo>
                    <a:pt x="1121930" y="1497241"/>
                    <a:pt x="1123226" y="1500555"/>
                    <a:pt x="1124953" y="1503603"/>
                  </a:cubicBezTo>
                  <a:cubicBezTo>
                    <a:pt x="1132141" y="1516240"/>
                    <a:pt x="1147178" y="1523682"/>
                    <a:pt x="1152232" y="1537322"/>
                  </a:cubicBezTo>
                  <a:cubicBezTo>
                    <a:pt x="1154328" y="1543075"/>
                    <a:pt x="1154442" y="1549412"/>
                    <a:pt x="1156919" y="1555051"/>
                  </a:cubicBezTo>
                  <a:cubicBezTo>
                    <a:pt x="1160246" y="1562608"/>
                    <a:pt x="1167498" y="1568030"/>
                    <a:pt x="1170355" y="1575790"/>
                  </a:cubicBezTo>
                  <a:cubicBezTo>
                    <a:pt x="1176985" y="1593964"/>
                    <a:pt x="1173835" y="1613903"/>
                    <a:pt x="1177175" y="1632699"/>
                  </a:cubicBezTo>
                  <a:cubicBezTo>
                    <a:pt x="1180871" y="1653514"/>
                    <a:pt x="1191310" y="1666570"/>
                    <a:pt x="1212329" y="1670151"/>
                  </a:cubicBezTo>
                  <a:cubicBezTo>
                    <a:pt x="1215796" y="1670748"/>
                    <a:pt x="1219339" y="1671256"/>
                    <a:pt x="1222895" y="1670621"/>
                  </a:cubicBezTo>
                  <a:cubicBezTo>
                    <a:pt x="1231925" y="1668957"/>
                    <a:pt x="1238123" y="1660105"/>
                    <a:pt x="1246873" y="1657146"/>
                  </a:cubicBezTo>
                  <a:cubicBezTo>
                    <a:pt x="1254226" y="1654708"/>
                    <a:pt x="1262341" y="1656740"/>
                    <a:pt x="1270012" y="1655546"/>
                  </a:cubicBezTo>
                  <a:cubicBezTo>
                    <a:pt x="1277315" y="1654327"/>
                    <a:pt x="1284109" y="1650072"/>
                    <a:pt x="1288389" y="1643951"/>
                  </a:cubicBezTo>
                  <a:cubicBezTo>
                    <a:pt x="1290637" y="1640598"/>
                    <a:pt x="1292301" y="1636623"/>
                    <a:pt x="1295806" y="1634629"/>
                  </a:cubicBezTo>
                  <a:cubicBezTo>
                    <a:pt x="1301635" y="1631365"/>
                    <a:pt x="1309420" y="1635137"/>
                    <a:pt x="1315440" y="1632140"/>
                  </a:cubicBezTo>
                  <a:cubicBezTo>
                    <a:pt x="1321028" y="1629410"/>
                    <a:pt x="1323479" y="1621434"/>
                    <a:pt x="1329651" y="1620532"/>
                  </a:cubicBezTo>
                  <a:cubicBezTo>
                    <a:pt x="1331467" y="1620240"/>
                    <a:pt x="1333258" y="1620659"/>
                    <a:pt x="1335062" y="1620367"/>
                  </a:cubicBezTo>
                  <a:cubicBezTo>
                    <a:pt x="1339723" y="1619618"/>
                    <a:pt x="1342275" y="1614563"/>
                    <a:pt x="1346504" y="1612468"/>
                  </a:cubicBezTo>
                  <a:cubicBezTo>
                    <a:pt x="1348752" y="1611401"/>
                    <a:pt x="1351305" y="1611198"/>
                    <a:pt x="1353832" y="1610880"/>
                  </a:cubicBezTo>
                  <a:cubicBezTo>
                    <a:pt x="1363738" y="1609699"/>
                    <a:pt x="1373403" y="1606651"/>
                    <a:pt x="1382928" y="1603540"/>
                  </a:cubicBezTo>
                  <a:cubicBezTo>
                    <a:pt x="1388541" y="1601723"/>
                    <a:pt x="1395133" y="1598447"/>
                    <a:pt x="1394967" y="1592605"/>
                  </a:cubicBezTo>
                  <a:cubicBezTo>
                    <a:pt x="1394828" y="1587385"/>
                    <a:pt x="1394650" y="1583258"/>
                    <a:pt x="1398778" y="1580032"/>
                  </a:cubicBezTo>
                  <a:cubicBezTo>
                    <a:pt x="1400467" y="1578686"/>
                    <a:pt x="1402473" y="1577886"/>
                    <a:pt x="1404251" y="1576565"/>
                  </a:cubicBezTo>
                  <a:cubicBezTo>
                    <a:pt x="1407528" y="1574114"/>
                    <a:pt x="1409496" y="1569999"/>
                    <a:pt x="1413141" y="1568119"/>
                  </a:cubicBezTo>
                  <a:cubicBezTo>
                    <a:pt x="1418196" y="1565465"/>
                    <a:pt x="1424330" y="1567954"/>
                    <a:pt x="1430108" y="1567637"/>
                  </a:cubicBezTo>
                  <a:cubicBezTo>
                    <a:pt x="1439633" y="1567027"/>
                    <a:pt x="1447444" y="1558493"/>
                    <a:pt x="1457045" y="1558404"/>
                  </a:cubicBezTo>
                  <a:cubicBezTo>
                    <a:pt x="1459534" y="1558378"/>
                    <a:pt x="1462328" y="1558861"/>
                    <a:pt x="1464271" y="1557299"/>
                  </a:cubicBezTo>
                  <a:cubicBezTo>
                    <a:pt x="1467167" y="1555051"/>
                    <a:pt x="1466024" y="1550555"/>
                    <a:pt x="1466761" y="1546910"/>
                  </a:cubicBezTo>
                  <a:cubicBezTo>
                    <a:pt x="1468107" y="1540230"/>
                    <a:pt x="1476260" y="1537195"/>
                    <a:pt x="1483029" y="1537893"/>
                  </a:cubicBezTo>
                  <a:cubicBezTo>
                    <a:pt x="1483994" y="1537969"/>
                    <a:pt x="1485138" y="1538160"/>
                    <a:pt x="1485963" y="1537614"/>
                  </a:cubicBezTo>
                  <a:cubicBezTo>
                    <a:pt x="1487563" y="1536687"/>
                    <a:pt x="1487373" y="1534375"/>
                    <a:pt x="1487144" y="1532572"/>
                  </a:cubicBezTo>
                  <a:cubicBezTo>
                    <a:pt x="1486738" y="1527873"/>
                    <a:pt x="1487817" y="1523047"/>
                    <a:pt x="1490637" y="1519313"/>
                  </a:cubicBezTo>
                  <a:cubicBezTo>
                    <a:pt x="1494815" y="1513814"/>
                    <a:pt x="1501775" y="1511554"/>
                    <a:pt x="1507985" y="1508569"/>
                  </a:cubicBezTo>
                  <a:cubicBezTo>
                    <a:pt x="1514195" y="1505623"/>
                    <a:pt x="1520558" y="1500632"/>
                    <a:pt x="1520837" y="1493786"/>
                  </a:cubicBezTo>
                  <a:cubicBezTo>
                    <a:pt x="1521040" y="1487474"/>
                    <a:pt x="1516011" y="1482153"/>
                    <a:pt x="1515173" y="1475943"/>
                  </a:cubicBezTo>
                  <a:cubicBezTo>
                    <a:pt x="1514424" y="1470228"/>
                    <a:pt x="1517357" y="1464640"/>
                    <a:pt x="1520939" y="1460157"/>
                  </a:cubicBezTo>
                  <a:cubicBezTo>
                    <a:pt x="1524546" y="1455699"/>
                    <a:pt x="1529207" y="1451800"/>
                    <a:pt x="1534807" y="1450441"/>
                  </a:cubicBezTo>
                  <a:cubicBezTo>
                    <a:pt x="1538452" y="1449565"/>
                    <a:pt x="1542618" y="1449692"/>
                    <a:pt x="1545234" y="1447063"/>
                  </a:cubicBezTo>
                  <a:cubicBezTo>
                    <a:pt x="1548180" y="1444155"/>
                    <a:pt x="1547621" y="1439392"/>
                    <a:pt x="1546898" y="1435303"/>
                  </a:cubicBezTo>
                  <a:cubicBezTo>
                    <a:pt x="1545450" y="1434122"/>
                    <a:pt x="1548434" y="1430515"/>
                    <a:pt x="1550187" y="1429740"/>
                  </a:cubicBezTo>
                  <a:cubicBezTo>
                    <a:pt x="1551927" y="1428991"/>
                    <a:pt x="1554111" y="1428927"/>
                    <a:pt x="1555381" y="1427556"/>
                  </a:cubicBezTo>
                  <a:cubicBezTo>
                    <a:pt x="1556689" y="1426184"/>
                    <a:pt x="1556664" y="1424038"/>
                    <a:pt x="1556461" y="1422184"/>
                  </a:cubicBezTo>
                  <a:cubicBezTo>
                    <a:pt x="1555737" y="1416227"/>
                    <a:pt x="1553895" y="1410500"/>
                    <a:pt x="1551025" y="1405267"/>
                  </a:cubicBezTo>
                  <a:cubicBezTo>
                    <a:pt x="1550403" y="1404048"/>
                    <a:pt x="1549603" y="1402841"/>
                    <a:pt x="1548295" y="1402511"/>
                  </a:cubicBezTo>
                  <a:cubicBezTo>
                    <a:pt x="1547279" y="1402283"/>
                    <a:pt x="1546199" y="1402676"/>
                    <a:pt x="1545145" y="1402803"/>
                  </a:cubicBezTo>
                  <a:cubicBezTo>
                    <a:pt x="1538528" y="1403362"/>
                    <a:pt x="1536712" y="1392427"/>
                    <a:pt x="1530273" y="1390891"/>
                  </a:cubicBezTo>
                  <a:cubicBezTo>
                    <a:pt x="1528800" y="1390523"/>
                    <a:pt x="1527149" y="1390700"/>
                    <a:pt x="1525651" y="1390230"/>
                  </a:cubicBezTo>
                  <a:cubicBezTo>
                    <a:pt x="1521891" y="1388897"/>
                    <a:pt x="1520926" y="1383728"/>
                    <a:pt x="1517586" y="1381506"/>
                  </a:cubicBezTo>
                  <a:cubicBezTo>
                    <a:pt x="1512963" y="1378432"/>
                    <a:pt x="1506651" y="1382293"/>
                    <a:pt x="1501279" y="1381048"/>
                  </a:cubicBezTo>
                  <a:cubicBezTo>
                    <a:pt x="1499273" y="1380566"/>
                    <a:pt x="1497533" y="1379397"/>
                    <a:pt x="1495628" y="1378635"/>
                  </a:cubicBezTo>
                  <a:cubicBezTo>
                    <a:pt x="1489202" y="1376210"/>
                    <a:pt x="1480299" y="1378127"/>
                    <a:pt x="1476654" y="1372260"/>
                  </a:cubicBezTo>
                  <a:cubicBezTo>
                    <a:pt x="1475244" y="1369948"/>
                    <a:pt x="1475168" y="1367015"/>
                    <a:pt x="1475206" y="1364272"/>
                  </a:cubicBezTo>
                  <a:cubicBezTo>
                    <a:pt x="1475244" y="1354963"/>
                    <a:pt x="1475308" y="1345666"/>
                    <a:pt x="1475308" y="1336395"/>
                  </a:cubicBezTo>
                  <a:cubicBezTo>
                    <a:pt x="1475320" y="1334503"/>
                    <a:pt x="1475308" y="1332522"/>
                    <a:pt x="1474089" y="1331061"/>
                  </a:cubicBezTo>
                  <a:cubicBezTo>
                    <a:pt x="1472438" y="1328978"/>
                    <a:pt x="1468996" y="1329093"/>
                    <a:pt x="1466773" y="1330553"/>
                  </a:cubicBezTo>
                  <a:cubicBezTo>
                    <a:pt x="1464538" y="1332077"/>
                    <a:pt x="1463154" y="1334503"/>
                    <a:pt x="1461922" y="1336878"/>
                  </a:cubicBezTo>
                  <a:cubicBezTo>
                    <a:pt x="1456677" y="1346784"/>
                    <a:pt x="1451368" y="1356702"/>
                    <a:pt x="1446110" y="1366608"/>
                  </a:cubicBezTo>
                  <a:cubicBezTo>
                    <a:pt x="1444917" y="1368869"/>
                    <a:pt x="1443685" y="1371168"/>
                    <a:pt x="1443177" y="1373708"/>
                  </a:cubicBezTo>
                  <a:cubicBezTo>
                    <a:pt x="1442961" y="1374914"/>
                    <a:pt x="1442885" y="1376260"/>
                    <a:pt x="1442250" y="1377327"/>
                  </a:cubicBezTo>
                  <a:cubicBezTo>
                    <a:pt x="1441526" y="1378546"/>
                    <a:pt x="1440268" y="1379258"/>
                    <a:pt x="1439037" y="1379880"/>
                  </a:cubicBezTo>
                  <a:cubicBezTo>
                    <a:pt x="1433601" y="1382826"/>
                    <a:pt x="1427988" y="1385862"/>
                    <a:pt x="1421815" y="1386484"/>
                  </a:cubicBezTo>
                  <a:cubicBezTo>
                    <a:pt x="1417307" y="1386903"/>
                    <a:pt x="1412773" y="1386065"/>
                    <a:pt x="1408303" y="1386547"/>
                  </a:cubicBezTo>
                  <a:cubicBezTo>
                    <a:pt x="1400175" y="1387487"/>
                    <a:pt x="1393177" y="1392682"/>
                    <a:pt x="1385176" y="1394269"/>
                  </a:cubicBezTo>
                  <a:cubicBezTo>
                    <a:pt x="1383893" y="1394510"/>
                    <a:pt x="1382598" y="1394663"/>
                    <a:pt x="1381340" y="1394434"/>
                  </a:cubicBezTo>
                  <a:cubicBezTo>
                    <a:pt x="1380083" y="1394167"/>
                    <a:pt x="1378965" y="1393482"/>
                    <a:pt x="1377835" y="1392897"/>
                  </a:cubicBezTo>
                  <a:cubicBezTo>
                    <a:pt x="1372108" y="1389976"/>
                    <a:pt x="1365516" y="1388668"/>
                    <a:pt x="1359128" y="1389202"/>
                  </a:cubicBezTo>
                  <a:cubicBezTo>
                    <a:pt x="1357109" y="1384795"/>
                    <a:pt x="1359281" y="1378915"/>
                    <a:pt x="1363738" y="1376870"/>
                  </a:cubicBezTo>
                  <a:cubicBezTo>
                    <a:pt x="1365402" y="1376108"/>
                    <a:pt x="1367383" y="1375854"/>
                    <a:pt x="1368755" y="1374584"/>
                  </a:cubicBezTo>
                  <a:cubicBezTo>
                    <a:pt x="1371244" y="1372374"/>
                    <a:pt x="1370672" y="1368323"/>
                    <a:pt x="1369428" y="1365211"/>
                  </a:cubicBezTo>
                  <a:cubicBezTo>
                    <a:pt x="1368158" y="1362049"/>
                    <a:pt x="1366443" y="1358760"/>
                    <a:pt x="1367383" y="1355559"/>
                  </a:cubicBezTo>
                  <a:cubicBezTo>
                    <a:pt x="1367789" y="1354340"/>
                    <a:pt x="1368539" y="1353108"/>
                    <a:pt x="1368069" y="1352016"/>
                  </a:cubicBezTo>
                  <a:cubicBezTo>
                    <a:pt x="1367751" y="1351038"/>
                    <a:pt x="1366837" y="1350543"/>
                    <a:pt x="1366012" y="1349971"/>
                  </a:cubicBezTo>
                  <a:cubicBezTo>
                    <a:pt x="1362798" y="1347558"/>
                    <a:pt x="1361198" y="1343139"/>
                    <a:pt x="1362265" y="1339329"/>
                  </a:cubicBezTo>
                  <a:cubicBezTo>
                    <a:pt x="1360093" y="1336662"/>
                    <a:pt x="1355432" y="1338160"/>
                    <a:pt x="1353870" y="1341119"/>
                  </a:cubicBezTo>
                  <a:cubicBezTo>
                    <a:pt x="1352283" y="1344180"/>
                    <a:pt x="1352905" y="1347838"/>
                    <a:pt x="1353654" y="1351089"/>
                  </a:cubicBezTo>
                  <a:cubicBezTo>
                    <a:pt x="1355331" y="1358645"/>
                    <a:pt x="1357299" y="1367167"/>
                    <a:pt x="1352956" y="1373517"/>
                  </a:cubicBezTo>
                  <a:cubicBezTo>
                    <a:pt x="1346136" y="1364475"/>
                    <a:pt x="1341259" y="1353946"/>
                    <a:pt x="1338834" y="1342847"/>
                  </a:cubicBezTo>
                  <a:cubicBezTo>
                    <a:pt x="1338110" y="1339468"/>
                    <a:pt x="1337551" y="1335913"/>
                    <a:pt x="1335824" y="1332903"/>
                  </a:cubicBezTo>
                  <a:cubicBezTo>
                    <a:pt x="1333258" y="1328546"/>
                    <a:pt x="1328623" y="1325918"/>
                    <a:pt x="1324089" y="1323860"/>
                  </a:cubicBezTo>
                  <a:cubicBezTo>
                    <a:pt x="1326083" y="1316316"/>
                    <a:pt x="1322057" y="1306715"/>
                    <a:pt x="1316139" y="1301686"/>
                  </a:cubicBezTo>
                  <a:cubicBezTo>
                    <a:pt x="1311795" y="1297965"/>
                    <a:pt x="1305648" y="1295806"/>
                    <a:pt x="1303299" y="1290586"/>
                  </a:cubicBezTo>
                  <a:cubicBezTo>
                    <a:pt x="1302308" y="1288427"/>
                    <a:pt x="1302118" y="1285900"/>
                    <a:pt x="1301000" y="1283804"/>
                  </a:cubicBezTo>
                  <a:cubicBezTo>
                    <a:pt x="1298702" y="1279398"/>
                    <a:pt x="1293063" y="1277658"/>
                    <a:pt x="1290688" y="1273352"/>
                  </a:cubicBezTo>
                  <a:cubicBezTo>
                    <a:pt x="1289875" y="1271752"/>
                    <a:pt x="1289507" y="1269987"/>
                    <a:pt x="1288389" y="1268602"/>
                  </a:cubicBezTo>
                  <a:cubicBezTo>
                    <a:pt x="1286751" y="1266634"/>
                    <a:pt x="1283969" y="1266113"/>
                    <a:pt x="1281709" y="1264894"/>
                  </a:cubicBezTo>
                  <a:cubicBezTo>
                    <a:pt x="1279486" y="1263713"/>
                    <a:pt x="1277480" y="1260817"/>
                    <a:pt x="1279067" y="1258747"/>
                  </a:cubicBezTo>
                  <a:cubicBezTo>
                    <a:pt x="1280947" y="1256258"/>
                    <a:pt x="1285748" y="1257935"/>
                    <a:pt x="1287348" y="1255293"/>
                  </a:cubicBezTo>
                  <a:cubicBezTo>
                    <a:pt x="1288884" y="1252651"/>
                    <a:pt x="1285354" y="1249997"/>
                    <a:pt x="1284198" y="1247165"/>
                  </a:cubicBezTo>
                  <a:cubicBezTo>
                    <a:pt x="1282700" y="1243647"/>
                    <a:pt x="1285582" y="1239431"/>
                    <a:pt x="1289253" y="1238415"/>
                  </a:cubicBezTo>
                  <a:cubicBezTo>
                    <a:pt x="1292936" y="1237462"/>
                    <a:pt x="1296873" y="1239062"/>
                    <a:pt x="1299883" y="1241475"/>
                  </a:cubicBezTo>
                  <a:cubicBezTo>
                    <a:pt x="1301889" y="1239024"/>
                    <a:pt x="1302004" y="1235532"/>
                    <a:pt x="1303350" y="1232623"/>
                  </a:cubicBezTo>
                  <a:cubicBezTo>
                    <a:pt x="1304645" y="1229715"/>
                    <a:pt x="1308658" y="1227378"/>
                    <a:pt x="1310893" y="1229690"/>
                  </a:cubicBezTo>
                  <a:cubicBezTo>
                    <a:pt x="1313307" y="1232103"/>
                    <a:pt x="1311376" y="1237716"/>
                    <a:pt x="1314665" y="1238631"/>
                  </a:cubicBezTo>
                  <a:cubicBezTo>
                    <a:pt x="1317307" y="1239392"/>
                    <a:pt x="1319060" y="1235608"/>
                    <a:pt x="1321815" y="1235049"/>
                  </a:cubicBezTo>
                  <a:cubicBezTo>
                    <a:pt x="1324483" y="1234490"/>
                    <a:pt x="1326667" y="1237348"/>
                    <a:pt x="1327531" y="1239989"/>
                  </a:cubicBezTo>
                  <a:cubicBezTo>
                    <a:pt x="1328445" y="1242593"/>
                    <a:pt x="1329004" y="1245692"/>
                    <a:pt x="1331366" y="1247139"/>
                  </a:cubicBezTo>
                  <a:cubicBezTo>
                    <a:pt x="1332941" y="1248105"/>
                    <a:pt x="1334960" y="1248079"/>
                    <a:pt x="1336649" y="1248867"/>
                  </a:cubicBezTo>
                  <a:cubicBezTo>
                    <a:pt x="1338986" y="1249997"/>
                    <a:pt x="1340294" y="1252562"/>
                    <a:pt x="1341399" y="1254937"/>
                  </a:cubicBezTo>
                  <a:cubicBezTo>
                    <a:pt x="1343939" y="1260436"/>
                    <a:pt x="1346504" y="1265910"/>
                    <a:pt x="1349044" y="1271384"/>
                  </a:cubicBezTo>
                  <a:cubicBezTo>
                    <a:pt x="1350390" y="1274279"/>
                    <a:pt x="1352041" y="1277518"/>
                    <a:pt x="1355077" y="1278534"/>
                  </a:cubicBezTo>
                  <a:cubicBezTo>
                    <a:pt x="1355928" y="1278826"/>
                    <a:pt x="1356918" y="1278940"/>
                    <a:pt x="1357757" y="1279283"/>
                  </a:cubicBezTo>
                  <a:cubicBezTo>
                    <a:pt x="1360716" y="1280553"/>
                    <a:pt x="1361503" y="1284236"/>
                    <a:pt x="1362214" y="1287322"/>
                  </a:cubicBezTo>
                  <a:cubicBezTo>
                    <a:pt x="1362989" y="1290446"/>
                    <a:pt x="1364996" y="1294015"/>
                    <a:pt x="1368158" y="1293774"/>
                  </a:cubicBezTo>
                  <a:cubicBezTo>
                    <a:pt x="1369275" y="1293647"/>
                    <a:pt x="1370380" y="1293114"/>
                    <a:pt x="1371371" y="1293418"/>
                  </a:cubicBezTo>
                  <a:cubicBezTo>
                    <a:pt x="1372692" y="1293748"/>
                    <a:pt x="1373289" y="1295133"/>
                    <a:pt x="1373924" y="1296250"/>
                  </a:cubicBezTo>
                  <a:cubicBezTo>
                    <a:pt x="1375752" y="1299146"/>
                    <a:pt x="1379092" y="1301000"/>
                    <a:pt x="1382483" y="1300911"/>
                  </a:cubicBezTo>
                  <a:cubicBezTo>
                    <a:pt x="1384109" y="1300886"/>
                    <a:pt x="1385836" y="1300454"/>
                    <a:pt x="1387297" y="1301102"/>
                  </a:cubicBezTo>
                  <a:cubicBezTo>
                    <a:pt x="1389113" y="1301953"/>
                    <a:pt x="1389926" y="1304036"/>
                    <a:pt x="1391323" y="1305445"/>
                  </a:cubicBezTo>
                  <a:cubicBezTo>
                    <a:pt x="1395069" y="1309077"/>
                    <a:pt x="1401584" y="1306779"/>
                    <a:pt x="1406182" y="1309230"/>
                  </a:cubicBezTo>
                  <a:cubicBezTo>
                    <a:pt x="1409839" y="1311211"/>
                    <a:pt x="1411363" y="1315592"/>
                    <a:pt x="1414386" y="1318463"/>
                  </a:cubicBezTo>
                  <a:cubicBezTo>
                    <a:pt x="1419275" y="1323136"/>
                    <a:pt x="1426921" y="1322743"/>
                    <a:pt x="1433639" y="1322095"/>
                  </a:cubicBezTo>
                  <a:cubicBezTo>
                    <a:pt x="1443304" y="1321206"/>
                    <a:pt x="1454048" y="1319720"/>
                    <a:pt x="1460258" y="1312278"/>
                  </a:cubicBezTo>
                  <a:cubicBezTo>
                    <a:pt x="1461363" y="1310970"/>
                    <a:pt x="1462278" y="1309458"/>
                    <a:pt x="1463713" y="1308544"/>
                  </a:cubicBezTo>
                  <a:cubicBezTo>
                    <a:pt x="1465427" y="1307338"/>
                    <a:pt x="1467650" y="1307134"/>
                    <a:pt x="1469834" y="1307084"/>
                  </a:cubicBezTo>
                  <a:cubicBezTo>
                    <a:pt x="1480337" y="1306614"/>
                    <a:pt x="1492427" y="1309014"/>
                    <a:pt x="1497901" y="1318044"/>
                  </a:cubicBezTo>
                  <a:cubicBezTo>
                    <a:pt x="1500174" y="1321689"/>
                    <a:pt x="1501038" y="1326095"/>
                    <a:pt x="1502994" y="1329905"/>
                  </a:cubicBezTo>
                  <a:cubicBezTo>
                    <a:pt x="1506842" y="1337322"/>
                    <a:pt x="1514881" y="1336636"/>
                    <a:pt x="1522234" y="1337868"/>
                  </a:cubicBezTo>
                  <a:cubicBezTo>
                    <a:pt x="1531543" y="1339405"/>
                    <a:pt x="1540941" y="1340599"/>
                    <a:pt x="1550390" y="1341399"/>
                  </a:cubicBezTo>
                  <a:cubicBezTo>
                    <a:pt x="1552892" y="1341602"/>
                    <a:pt x="1555457" y="1341793"/>
                    <a:pt x="1557909" y="1341323"/>
                  </a:cubicBezTo>
                  <a:cubicBezTo>
                    <a:pt x="1560106" y="1340853"/>
                    <a:pt x="1562227" y="1339837"/>
                    <a:pt x="1564449" y="1339354"/>
                  </a:cubicBezTo>
                  <a:cubicBezTo>
                    <a:pt x="1566595" y="1338910"/>
                    <a:pt x="1568818" y="1339037"/>
                    <a:pt x="1570939" y="1339176"/>
                  </a:cubicBezTo>
                  <a:cubicBezTo>
                    <a:pt x="1575854" y="1339405"/>
                    <a:pt x="1580730" y="1339672"/>
                    <a:pt x="1585645" y="1339938"/>
                  </a:cubicBezTo>
                  <a:cubicBezTo>
                    <a:pt x="1588503" y="1340053"/>
                    <a:pt x="1591398" y="1340231"/>
                    <a:pt x="1594294" y="1340053"/>
                  </a:cubicBezTo>
                  <a:cubicBezTo>
                    <a:pt x="1602346" y="1339595"/>
                    <a:pt x="1609280" y="1334681"/>
                    <a:pt x="1617141" y="1334363"/>
                  </a:cubicBezTo>
                  <a:cubicBezTo>
                    <a:pt x="1619897" y="1334249"/>
                    <a:pt x="1622869" y="1334731"/>
                    <a:pt x="1625561" y="1333982"/>
                  </a:cubicBezTo>
                  <a:cubicBezTo>
                    <a:pt x="1627746" y="1333373"/>
                    <a:pt x="1629600" y="1332077"/>
                    <a:pt x="1631784" y="1331366"/>
                  </a:cubicBezTo>
                  <a:cubicBezTo>
                    <a:pt x="1639925" y="1328686"/>
                    <a:pt x="1648625" y="1335824"/>
                    <a:pt x="1657032" y="1334084"/>
                  </a:cubicBezTo>
                  <a:cubicBezTo>
                    <a:pt x="1664144" y="1332611"/>
                    <a:pt x="1669478" y="1325092"/>
                    <a:pt x="1676717" y="1325676"/>
                  </a:cubicBezTo>
                  <a:cubicBezTo>
                    <a:pt x="1678203" y="1325816"/>
                    <a:pt x="1679651" y="1326299"/>
                    <a:pt x="1681111" y="1326083"/>
                  </a:cubicBezTo>
                  <a:cubicBezTo>
                    <a:pt x="1682775" y="1325829"/>
                    <a:pt x="1684223" y="1324648"/>
                    <a:pt x="1685607" y="1323657"/>
                  </a:cubicBezTo>
                  <a:cubicBezTo>
                    <a:pt x="1687995" y="1321930"/>
                    <a:pt x="1690611" y="1320393"/>
                    <a:pt x="1693468" y="1320050"/>
                  </a:cubicBezTo>
                  <a:cubicBezTo>
                    <a:pt x="1696415" y="1319618"/>
                    <a:pt x="1699653" y="1320545"/>
                    <a:pt x="1701342" y="1322959"/>
                  </a:cubicBezTo>
                  <a:cubicBezTo>
                    <a:pt x="1702841" y="1325054"/>
                    <a:pt x="1703133" y="1328204"/>
                    <a:pt x="1705381" y="1329486"/>
                  </a:cubicBezTo>
                  <a:cubicBezTo>
                    <a:pt x="1706410" y="1330070"/>
                    <a:pt x="1707603" y="1330147"/>
                    <a:pt x="1708683" y="1330744"/>
                  </a:cubicBezTo>
                  <a:cubicBezTo>
                    <a:pt x="1711274" y="1332229"/>
                    <a:pt x="1711210" y="1336255"/>
                    <a:pt x="1713382" y="1338376"/>
                  </a:cubicBezTo>
                  <a:cubicBezTo>
                    <a:pt x="1715935" y="1340853"/>
                    <a:pt x="1720545" y="1340040"/>
                    <a:pt x="1722805" y="1342720"/>
                  </a:cubicBezTo>
                  <a:cubicBezTo>
                    <a:pt x="1724152" y="1344358"/>
                    <a:pt x="1724240" y="1346822"/>
                    <a:pt x="1725841" y="1348155"/>
                  </a:cubicBezTo>
                  <a:cubicBezTo>
                    <a:pt x="1728063" y="1349946"/>
                    <a:pt x="1731632" y="1348435"/>
                    <a:pt x="1734070" y="1349971"/>
                  </a:cubicBezTo>
                  <a:cubicBezTo>
                    <a:pt x="1736979" y="1351813"/>
                    <a:pt x="1736026" y="1356563"/>
                    <a:pt x="1738325" y="1359179"/>
                  </a:cubicBezTo>
                  <a:cubicBezTo>
                    <a:pt x="1741296" y="1362557"/>
                    <a:pt x="1747723" y="1360398"/>
                    <a:pt x="1750656" y="1363776"/>
                  </a:cubicBezTo>
                  <a:cubicBezTo>
                    <a:pt x="1751330" y="1364564"/>
                    <a:pt x="1751761" y="1365592"/>
                    <a:pt x="1752473" y="1366304"/>
                  </a:cubicBezTo>
                  <a:cubicBezTo>
                    <a:pt x="1753108" y="1366888"/>
                    <a:pt x="1754009" y="1367243"/>
                    <a:pt x="1754924" y="1367497"/>
                  </a:cubicBezTo>
                  <a:cubicBezTo>
                    <a:pt x="1760143" y="1368958"/>
                    <a:pt x="1765744" y="1367282"/>
                    <a:pt x="1770519" y="1364627"/>
                  </a:cubicBezTo>
                  <a:cubicBezTo>
                    <a:pt x="1775282" y="1362024"/>
                    <a:pt x="1779422" y="1358430"/>
                    <a:pt x="1784108" y="1355661"/>
                  </a:cubicBezTo>
                  <a:cubicBezTo>
                    <a:pt x="1784731" y="1355267"/>
                    <a:pt x="1785505" y="1354899"/>
                    <a:pt x="1786153" y="1355229"/>
                  </a:cubicBezTo>
                  <a:cubicBezTo>
                    <a:pt x="1786585" y="1355432"/>
                    <a:pt x="1786851" y="1355864"/>
                    <a:pt x="1787004" y="1356347"/>
                  </a:cubicBezTo>
                  <a:cubicBezTo>
                    <a:pt x="1788858" y="1360601"/>
                    <a:pt x="1786623" y="1365592"/>
                    <a:pt x="1783308" y="1368729"/>
                  </a:cubicBezTo>
                  <a:cubicBezTo>
                    <a:pt x="1779955" y="1371904"/>
                    <a:pt x="1775650" y="1373759"/>
                    <a:pt x="1771777" y="1376210"/>
                  </a:cubicBezTo>
                  <a:cubicBezTo>
                    <a:pt x="1769541" y="1377657"/>
                    <a:pt x="1768398" y="1379677"/>
                    <a:pt x="1766455" y="1381366"/>
                  </a:cubicBezTo>
                  <a:cubicBezTo>
                    <a:pt x="1764703" y="1382941"/>
                    <a:pt x="1760372" y="1384261"/>
                    <a:pt x="1761337" y="1387538"/>
                  </a:cubicBezTo>
                  <a:cubicBezTo>
                    <a:pt x="1761616" y="1387487"/>
                    <a:pt x="1761959" y="1387487"/>
                    <a:pt x="1762239" y="1387487"/>
                  </a:cubicBezTo>
                  <a:cubicBezTo>
                    <a:pt x="1764931" y="1395526"/>
                    <a:pt x="1772450" y="1399971"/>
                    <a:pt x="1780730" y="1401914"/>
                  </a:cubicBezTo>
                  <a:cubicBezTo>
                    <a:pt x="1783473" y="1402575"/>
                    <a:pt x="1786407" y="1402740"/>
                    <a:pt x="1788972" y="1403997"/>
                  </a:cubicBezTo>
                  <a:cubicBezTo>
                    <a:pt x="1791766" y="1405318"/>
                    <a:pt x="1793913" y="1407693"/>
                    <a:pt x="1796630" y="1409141"/>
                  </a:cubicBezTo>
                  <a:cubicBezTo>
                    <a:pt x="1804542" y="1413192"/>
                    <a:pt x="1814626" y="1407096"/>
                    <a:pt x="1818233" y="1398955"/>
                  </a:cubicBezTo>
                  <a:cubicBezTo>
                    <a:pt x="1821903" y="1390815"/>
                    <a:pt x="1821002" y="1381455"/>
                    <a:pt x="1820506" y="1372539"/>
                  </a:cubicBezTo>
                  <a:cubicBezTo>
                    <a:pt x="1820278" y="1369047"/>
                    <a:pt x="1820227" y="1365275"/>
                    <a:pt x="1822170" y="1362354"/>
                  </a:cubicBezTo>
                  <a:cubicBezTo>
                    <a:pt x="1825650" y="1357261"/>
                    <a:pt x="1834007" y="1357757"/>
                    <a:pt x="1838490" y="1361960"/>
                  </a:cubicBezTo>
                  <a:cubicBezTo>
                    <a:pt x="1843036" y="1366177"/>
                    <a:pt x="1844624" y="1372641"/>
                    <a:pt x="1845259" y="1378839"/>
                  </a:cubicBezTo>
                  <a:cubicBezTo>
                    <a:pt x="1845932" y="1384935"/>
                    <a:pt x="1846046" y="1391297"/>
                    <a:pt x="1848472" y="1396987"/>
                  </a:cubicBezTo>
                  <a:cubicBezTo>
                    <a:pt x="1852193" y="1405686"/>
                    <a:pt x="1858886" y="1413141"/>
                    <a:pt x="1853615" y="1422920"/>
                  </a:cubicBezTo>
                  <a:cubicBezTo>
                    <a:pt x="1852726" y="1424597"/>
                    <a:pt x="1851583" y="1426070"/>
                    <a:pt x="1850783" y="1427784"/>
                  </a:cubicBezTo>
                  <a:cubicBezTo>
                    <a:pt x="1848497" y="1432433"/>
                    <a:pt x="1849081" y="1437932"/>
                    <a:pt x="1850504" y="1442923"/>
                  </a:cubicBezTo>
                  <a:cubicBezTo>
                    <a:pt x="1851926" y="1447901"/>
                    <a:pt x="1854149" y="1452664"/>
                    <a:pt x="1855114" y="1457769"/>
                  </a:cubicBezTo>
                  <a:cubicBezTo>
                    <a:pt x="1855647" y="1460563"/>
                    <a:pt x="1855863" y="1463484"/>
                    <a:pt x="1856841" y="1466176"/>
                  </a:cubicBezTo>
                  <a:cubicBezTo>
                    <a:pt x="1858429" y="1470342"/>
                    <a:pt x="1861705" y="1473619"/>
                    <a:pt x="1865503" y="1475993"/>
                  </a:cubicBezTo>
                  <a:cubicBezTo>
                    <a:pt x="1867344" y="1477124"/>
                    <a:pt x="1869427" y="1478229"/>
                    <a:pt x="1870265" y="1480235"/>
                  </a:cubicBezTo>
                  <a:cubicBezTo>
                    <a:pt x="1870811" y="1481518"/>
                    <a:pt x="1870710" y="1482979"/>
                    <a:pt x="1870748" y="1484388"/>
                  </a:cubicBezTo>
                  <a:cubicBezTo>
                    <a:pt x="1870837" y="1488236"/>
                    <a:pt x="1871853" y="1492110"/>
                    <a:pt x="1873732" y="1495526"/>
                  </a:cubicBezTo>
                  <a:cubicBezTo>
                    <a:pt x="1875180" y="1498104"/>
                    <a:pt x="1877047" y="1500466"/>
                    <a:pt x="1877745" y="1503298"/>
                  </a:cubicBezTo>
                  <a:cubicBezTo>
                    <a:pt x="1878114" y="1504924"/>
                    <a:pt x="1878114" y="1506524"/>
                    <a:pt x="1878368" y="1508150"/>
                  </a:cubicBezTo>
                  <a:cubicBezTo>
                    <a:pt x="1878787" y="1511236"/>
                    <a:pt x="1879993" y="1514195"/>
                    <a:pt x="1881200" y="1517065"/>
                  </a:cubicBezTo>
                  <a:cubicBezTo>
                    <a:pt x="1882851" y="1520913"/>
                    <a:pt x="1884514" y="1524914"/>
                    <a:pt x="1887334" y="1528025"/>
                  </a:cubicBezTo>
                  <a:cubicBezTo>
                    <a:pt x="1890521" y="1531594"/>
                    <a:pt x="1894966" y="1533728"/>
                    <a:pt x="1899208" y="1535823"/>
                  </a:cubicBezTo>
                  <a:cubicBezTo>
                    <a:pt x="1905355" y="1538808"/>
                    <a:pt x="1907209" y="1545526"/>
                    <a:pt x="1911197" y="1551063"/>
                  </a:cubicBezTo>
                  <a:cubicBezTo>
                    <a:pt x="1912696" y="1553184"/>
                    <a:pt x="1914232" y="1555407"/>
                    <a:pt x="1914842" y="1557947"/>
                  </a:cubicBezTo>
                  <a:cubicBezTo>
                    <a:pt x="1915706" y="1561414"/>
                    <a:pt x="1914817" y="1565008"/>
                    <a:pt x="1914563" y="1568564"/>
                  </a:cubicBezTo>
                  <a:cubicBezTo>
                    <a:pt x="1914029" y="1576997"/>
                    <a:pt x="1917598" y="1585594"/>
                    <a:pt x="1923884" y="1591195"/>
                  </a:cubicBezTo>
                  <a:cubicBezTo>
                    <a:pt x="1926348" y="1593392"/>
                    <a:pt x="1929206" y="1595119"/>
                    <a:pt x="1931339" y="1597558"/>
                  </a:cubicBezTo>
                  <a:cubicBezTo>
                    <a:pt x="1933448" y="1599933"/>
                    <a:pt x="1934806" y="1602879"/>
                    <a:pt x="1936102" y="1605775"/>
                  </a:cubicBezTo>
                  <a:cubicBezTo>
                    <a:pt x="1937905" y="1609699"/>
                    <a:pt x="1939721" y="1613738"/>
                    <a:pt x="1941106" y="1617852"/>
                  </a:cubicBezTo>
                  <a:cubicBezTo>
                    <a:pt x="1941830" y="1619859"/>
                    <a:pt x="1942388" y="1621967"/>
                    <a:pt x="1943379" y="1623860"/>
                  </a:cubicBezTo>
                  <a:cubicBezTo>
                    <a:pt x="1944509" y="1626133"/>
                    <a:pt x="1946160" y="1628114"/>
                    <a:pt x="1947735" y="1630133"/>
                  </a:cubicBezTo>
                  <a:cubicBezTo>
                    <a:pt x="1952942" y="1636763"/>
                    <a:pt x="1957552" y="1643799"/>
                    <a:pt x="1962188" y="1650784"/>
                  </a:cubicBezTo>
                  <a:cubicBezTo>
                    <a:pt x="1963801" y="1653260"/>
                    <a:pt x="1965452" y="1655775"/>
                    <a:pt x="1966277" y="1658632"/>
                  </a:cubicBezTo>
                  <a:cubicBezTo>
                    <a:pt x="1966823" y="1660436"/>
                    <a:pt x="1967001" y="1662404"/>
                    <a:pt x="1967738" y="1664144"/>
                  </a:cubicBezTo>
                  <a:cubicBezTo>
                    <a:pt x="1968500" y="1665795"/>
                    <a:pt x="1969681" y="1667243"/>
                    <a:pt x="1971065" y="1668398"/>
                  </a:cubicBezTo>
                  <a:cubicBezTo>
                    <a:pt x="1974608" y="1671485"/>
                    <a:pt x="1979421" y="1673072"/>
                    <a:pt x="1983930" y="1672094"/>
                  </a:cubicBezTo>
                  <a:cubicBezTo>
                    <a:pt x="1988413" y="1671180"/>
                    <a:pt x="1992350" y="1667243"/>
                    <a:pt x="1992744" y="1662633"/>
                  </a:cubicBezTo>
                  <a:cubicBezTo>
                    <a:pt x="1993011" y="1659166"/>
                    <a:pt x="1991398" y="1655838"/>
                    <a:pt x="1991398" y="1652384"/>
                  </a:cubicBezTo>
                  <a:cubicBezTo>
                    <a:pt x="1991398" y="1649158"/>
                    <a:pt x="1992795" y="1646173"/>
                    <a:pt x="1994090" y="1643240"/>
                  </a:cubicBezTo>
                  <a:cubicBezTo>
                    <a:pt x="1996948" y="1637068"/>
                    <a:pt x="1999932" y="1630718"/>
                    <a:pt x="2005063" y="1626260"/>
                  </a:cubicBezTo>
                  <a:cubicBezTo>
                    <a:pt x="2007184" y="1624418"/>
                    <a:pt x="2008124" y="1622183"/>
                    <a:pt x="2007742" y="1619364"/>
                  </a:cubicBezTo>
                  <a:cubicBezTo>
                    <a:pt x="2007489" y="1617903"/>
                    <a:pt x="2006892" y="1616227"/>
                    <a:pt x="2007666" y="1614893"/>
                  </a:cubicBezTo>
                  <a:cubicBezTo>
                    <a:pt x="2008390" y="1613547"/>
                    <a:pt x="2010346" y="1612963"/>
                    <a:pt x="2010625" y="1611464"/>
                  </a:cubicBezTo>
                  <a:cubicBezTo>
                    <a:pt x="2011387" y="1607718"/>
                    <a:pt x="2013292" y="1603057"/>
                    <a:pt x="2017115" y="1602828"/>
                  </a:cubicBezTo>
                  <a:cubicBezTo>
                    <a:pt x="2017750" y="1602828"/>
                    <a:pt x="2018538" y="1602828"/>
                    <a:pt x="2019020" y="1602333"/>
                  </a:cubicBezTo>
                  <a:cubicBezTo>
                    <a:pt x="2019287" y="1601990"/>
                    <a:pt x="2019350" y="1601558"/>
                    <a:pt x="2019427" y="1601127"/>
                  </a:cubicBezTo>
                  <a:cubicBezTo>
                    <a:pt x="2019769" y="1598561"/>
                    <a:pt x="2019655" y="1595958"/>
                    <a:pt x="2019109" y="1593392"/>
                  </a:cubicBezTo>
                  <a:cubicBezTo>
                    <a:pt x="2018347" y="1589811"/>
                    <a:pt x="2016785" y="1586166"/>
                    <a:pt x="2017941" y="1582712"/>
                  </a:cubicBezTo>
                  <a:cubicBezTo>
                    <a:pt x="2019071" y="1579295"/>
                    <a:pt x="2022703" y="1577060"/>
                    <a:pt x="2023617" y="1573657"/>
                  </a:cubicBezTo>
                  <a:cubicBezTo>
                    <a:pt x="2024456" y="1570532"/>
                    <a:pt x="2022868" y="1567294"/>
                    <a:pt x="2020989" y="1564703"/>
                  </a:cubicBezTo>
                  <a:cubicBezTo>
                    <a:pt x="2020176" y="1563585"/>
                    <a:pt x="2019274" y="1562506"/>
                    <a:pt x="2019185" y="1561122"/>
                  </a:cubicBezTo>
                  <a:cubicBezTo>
                    <a:pt x="2019033" y="1558861"/>
                    <a:pt x="2021192" y="1557235"/>
                    <a:pt x="2022411" y="1555330"/>
                  </a:cubicBezTo>
                  <a:cubicBezTo>
                    <a:pt x="2025396" y="1550619"/>
                    <a:pt x="2022411" y="1544459"/>
                    <a:pt x="2022487" y="1538884"/>
                  </a:cubicBezTo>
                  <a:cubicBezTo>
                    <a:pt x="2022487" y="1535734"/>
                    <a:pt x="2023503" y="1532547"/>
                    <a:pt x="2022754" y="1529435"/>
                  </a:cubicBezTo>
                  <a:cubicBezTo>
                    <a:pt x="2022233" y="1527238"/>
                    <a:pt x="2020862" y="1525333"/>
                    <a:pt x="2020023" y="1523174"/>
                  </a:cubicBezTo>
                  <a:cubicBezTo>
                    <a:pt x="2018652" y="1519529"/>
                    <a:pt x="2019071" y="1515389"/>
                    <a:pt x="2017547" y="1511795"/>
                  </a:cubicBezTo>
                  <a:cubicBezTo>
                    <a:pt x="2016010" y="1508150"/>
                    <a:pt x="2012696" y="1505508"/>
                    <a:pt x="2010613" y="1502156"/>
                  </a:cubicBezTo>
                  <a:cubicBezTo>
                    <a:pt x="2007489" y="1497114"/>
                    <a:pt x="2007387" y="1490687"/>
                    <a:pt x="2009089" y="1484998"/>
                  </a:cubicBezTo>
                  <a:cubicBezTo>
                    <a:pt x="2010803" y="1479410"/>
                    <a:pt x="2014181" y="1474368"/>
                    <a:pt x="2017839" y="1469745"/>
                  </a:cubicBezTo>
                  <a:cubicBezTo>
                    <a:pt x="2031072" y="1469009"/>
                    <a:pt x="2038718" y="1453934"/>
                    <a:pt x="2036368" y="1440916"/>
                  </a:cubicBezTo>
                  <a:cubicBezTo>
                    <a:pt x="2040636" y="1440319"/>
                    <a:pt x="2044877" y="1439773"/>
                    <a:pt x="2049132" y="1439189"/>
                  </a:cubicBezTo>
                  <a:cubicBezTo>
                    <a:pt x="2045436" y="1422425"/>
                    <a:pt x="2055367" y="1405851"/>
                    <a:pt x="2065616" y="1392046"/>
                  </a:cubicBezTo>
                  <a:cubicBezTo>
                    <a:pt x="2077935" y="1375460"/>
                    <a:pt x="2091512" y="1359560"/>
                    <a:pt x="2100745" y="1341069"/>
                  </a:cubicBezTo>
                  <a:cubicBezTo>
                    <a:pt x="2107603" y="1327365"/>
                    <a:pt x="2111832" y="1312570"/>
                    <a:pt x="2116099" y="1297889"/>
                  </a:cubicBezTo>
                  <a:cubicBezTo>
                    <a:pt x="2119287" y="1286865"/>
                    <a:pt x="2122449" y="1275829"/>
                    <a:pt x="2125611" y="1264805"/>
                  </a:cubicBezTo>
                  <a:cubicBezTo>
                    <a:pt x="2126437" y="1261884"/>
                    <a:pt x="2127516" y="1258773"/>
                    <a:pt x="2130158" y="1257325"/>
                  </a:cubicBezTo>
                  <a:cubicBezTo>
                    <a:pt x="2135555" y="1254315"/>
                    <a:pt x="2141346" y="1261465"/>
                    <a:pt x="2141994" y="1267637"/>
                  </a:cubicBezTo>
                  <a:cubicBezTo>
                    <a:pt x="2149398" y="1258633"/>
                    <a:pt x="2157044" y="1249222"/>
                    <a:pt x="2159698" y="1237932"/>
                  </a:cubicBezTo>
                  <a:cubicBezTo>
                    <a:pt x="2160854" y="1233131"/>
                    <a:pt x="2161108" y="1228051"/>
                    <a:pt x="2163241" y="1223644"/>
                  </a:cubicBezTo>
                  <a:cubicBezTo>
                    <a:pt x="2165388" y="1219225"/>
                    <a:pt x="2170366" y="1215516"/>
                    <a:pt x="2175065" y="1217040"/>
                  </a:cubicBezTo>
                  <a:cubicBezTo>
                    <a:pt x="2177389" y="1217802"/>
                    <a:pt x="2179129" y="1219631"/>
                    <a:pt x="2180729" y="1221460"/>
                  </a:cubicBezTo>
                  <a:cubicBezTo>
                    <a:pt x="2186990" y="1228966"/>
                    <a:pt x="2191435" y="1237830"/>
                    <a:pt x="2198065" y="1245019"/>
                  </a:cubicBezTo>
                  <a:cubicBezTo>
                    <a:pt x="2206701" y="1254353"/>
                    <a:pt x="2218397" y="1260195"/>
                    <a:pt x="2228240" y="1268234"/>
                  </a:cubicBezTo>
                  <a:cubicBezTo>
                    <a:pt x="2239975" y="1277848"/>
                    <a:pt x="2248827" y="1290370"/>
                    <a:pt x="2257539" y="1302765"/>
                  </a:cubicBezTo>
                  <a:close/>
                  <a:moveTo>
                    <a:pt x="649884" y="450735"/>
                  </a:moveTo>
                  <a:cubicBezTo>
                    <a:pt x="655459" y="449249"/>
                    <a:pt x="660996" y="447725"/>
                    <a:pt x="666546" y="446252"/>
                  </a:cubicBezTo>
                  <a:cubicBezTo>
                    <a:pt x="668997" y="445617"/>
                    <a:pt x="671855" y="444487"/>
                    <a:pt x="672160" y="441972"/>
                  </a:cubicBezTo>
                  <a:cubicBezTo>
                    <a:pt x="672274" y="440905"/>
                    <a:pt x="671804" y="439750"/>
                    <a:pt x="671195" y="438873"/>
                  </a:cubicBezTo>
                  <a:cubicBezTo>
                    <a:pt x="668058" y="434327"/>
                    <a:pt x="660044" y="434759"/>
                    <a:pt x="657364" y="439597"/>
                  </a:cubicBezTo>
                  <a:cubicBezTo>
                    <a:pt x="656869" y="440410"/>
                    <a:pt x="656551" y="441375"/>
                    <a:pt x="655815" y="441998"/>
                  </a:cubicBezTo>
                  <a:cubicBezTo>
                    <a:pt x="653237" y="444131"/>
                    <a:pt x="649020" y="440270"/>
                    <a:pt x="646214" y="442074"/>
                  </a:cubicBezTo>
                  <a:cubicBezTo>
                    <a:pt x="643788" y="443560"/>
                    <a:pt x="644423" y="448081"/>
                    <a:pt x="641731" y="449008"/>
                  </a:cubicBezTo>
                  <a:cubicBezTo>
                    <a:pt x="640537" y="449389"/>
                    <a:pt x="639279" y="448881"/>
                    <a:pt x="638086" y="449008"/>
                  </a:cubicBezTo>
                  <a:cubicBezTo>
                    <a:pt x="634669" y="449491"/>
                    <a:pt x="634288" y="454253"/>
                    <a:pt x="634898" y="457631"/>
                  </a:cubicBezTo>
                  <a:cubicBezTo>
                    <a:pt x="630059" y="457301"/>
                    <a:pt x="625144" y="459016"/>
                    <a:pt x="621601" y="462254"/>
                  </a:cubicBezTo>
                  <a:cubicBezTo>
                    <a:pt x="621931" y="464705"/>
                    <a:pt x="622261" y="467131"/>
                    <a:pt x="622617" y="469506"/>
                  </a:cubicBezTo>
                  <a:cubicBezTo>
                    <a:pt x="620077" y="470065"/>
                    <a:pt x="617550" y="470547"/>
                    <a:pt x="615010" y="471042"/>
                  </a:cubicBezTo>
                  <a:cubicBezTo>
                    <a:pt x="615746" y="472846"/>
                    <a:pt x="616381" y="474611"/>
                    <a:pt x="617080" y="476364"/>
                  </a:cubicBezTo>
                  <a:cubicBezTo>
                    <a:pt x="615492" y="477418"/>
                    <a:pt x="615391" y="479590"/>
                    <a:pt x="615111" y="481469"/>
                  </a:cubicBezTo>
                  <a:cubicBezTo>
                    <a:pt x="614172" y="487857"/>
                    <a:pt x="609726" y="493585"/>
                    <a:pt x="603783" y="496150"/>
                  </a:cubicBezTo>
                  <a:cubicBezTo>
                    <a:pt x="601535" y="497090"/>
                    <a:pt x="598601" y="498043"/>
                    <a:pt x="598233" y="500570"/>
                  </a:cubicBezTo>
                  <a:cubicBezTo>
                    <a:pt x="598030" y="502056"/>
                    <a:pt x="598982" y="503516"/>
                    <a:pt x="600049" y="504672"/>
                  </a:cubicBezTo>
                  <a:cubicBezTo>
                    <a:pt x="602145" y="506945"/>
                    <a:pt x="605078" y="509193"/>
                    <a:pt x="608050" y="510070"/>
                  </a:cubicBezTo>
                  <a:cubicBezTo>
                    <a:pt x="610171" y="510743"/>
                    <a:pt x="611555" y="508609"/>
                    <a:pt x="613359" y="510222"/>
                  </a:cubicBezTo>
                  <a:cubicBezTo>
                    <a:pt x="614349" y="511035"/>
                    <a:pt x="615061" y="512063"/>
                    <a:pt x="615391" y="513372"/>
                  </a:cubicBezTo>
                  <a:cubicBezTo>
                    <a:pt x="615962" y="516216"/>
                    <a:pt x="613854" y="519366"/>
                    <a:pt x="611009" y="520039"/>
                  </a:cubicBezTo>
                  <a:cubicBezTo>
                    <a:pt x="610222" y="520204"/>
                    <a:pt x="609396" y="520230"/>
                    <a:pt x="608761" y="520636"/>
                  </a:cubicBezTo>
                  <a:cubicBezTo>
                    <a:pt x="607441" y="521411"/>
                    <a:pt x="607364" y="523214"/>
                    <a:pt x="607136" y="524713"/>
                  </a:cubicBezTo>
                  <a:cubicBezTo>
                    <a:pt x="606437" y="529526"/>
                    <a:pt x="602703" y="533285"/>
                    <a:pt x="599160" y="536689"/>
                  </a:cubicBezTo>
                  <a:cubicBezTo>
                    <a:pt x="597916" y="537895"/>
                    <a:pt x="596595" y="539127"/>
                    <a:pt x="594969" y="539610"/>
                  </a:cubicBezTo>
                  <a:cubicBezTo>
                    <a:pt x="589978" y="541121"/>
                    <a:pt x="584504" y="534974"/>
                    <a:pt x="579894" y="537425"/>
                  </a:cubicBezTo>
                  <a:cubicBezTo>
                    <a:pt x="578027" y="538403"/>
                    <a:pt x="577062" y="540435"/>
                    <a:pt x="576186" y="542404"/>
                  </a:cubicBezTo>
                  <a:cubicBezTo>
                    <a:pt x="574636" y="545985"/>
                    <a:pt x="573036" y="549605"/>
                    <a:pt x="571449" y="553199"/>
                  </a:cubicBezTo>
                  <a:cubicBezTo>
                    <a:pt x="570699" y="554901"/>
                    <a:pt x="569849" y="556679"/>
                    <a:pt x="568325" y="557568"/>
                  </a:cubicBezTo>
                  <a:cubicBezTo>
                    <a:pt x="567004" y="558279"/>
                    <a:pt x="565378" y="558304"/>
                    <a:pt x="563892" y="558279"/>
                  </a:cubicBezTo>
                  <a:cubicBezTo>
                    <a:pt x="561263" y="558279"/>
                    <a:pt x="558609" y="558279"/>
                    <a:pt x="556018" y="558215"/>
                  </a:cubicBezTo>
                  <a:cubicBezTo>
                    <a:pt x="554418" y="558215"/>
                    <a:pt x="552450" y="558431"/>
                    <a:pt x="551802" y="559917"/>
                  </a:cubicBezTo>
                  <a:cubicBezTo>
                    <a:pt x="551395" y="560666"/>
                    <a:pt x="551611" y="561632"/>
                    <a:pt x="551916" y="562483"/>
                  </a:cubicBezTo>
                  <a:cubicBezTo>
                    <a:pt x="553199" y="566051"/>
                    <a:pt x="556691" y="568731"/>
                    <a:pt x="560425" y="569061"/>
                  </a:cubicBezTo>
                  <a:cubicBezTo>
                    <a:pt x="558800" y="571881"/>
                    <a:pt x="562660" y="574802"/>
                    <a:pt x="565886" y="575475"/>
                  </a:cubicBezTo>
                  <a:cubicBezTo>
                    <a:pt x="569137" y="576084"/>
                    <a:pt x="573303" y="577062"/>
                    <a:pt x="573671" y="580275"/>
                  </a:cubicBezTo>
                  <a:cubicBezTo>
                    <a:pt x="574001" y="583768"/>
                    <a:pt x="569455" y="585520"/>
                    <a:pt x="565988" y="585266"/>
                  </a:cubicBezTo>
                  <a:cubicBezTo>
                    <a:pt x="560171" y="584822"/>
                    <a:pt x="554812" y="582244"/>
                    <a:pt x="549236" y="580643"/>
                  </a:cubicBezTo>
                  <a:cubicBezTo>
                    <a:pt x="543610" y="579081"/>
                    <a:pt x="537108" y="578662"/>
                    <a:pt x="532472" y="582180"/>
                  </a:cubicBezTo>
                  <a:cubicBezTo>
                    <a:pt x="530326" y="583857"/>
                    <a:pt x="528688" y="586308"/>
                    <a:pt x="528104" y="588949"/>
                  </a:cubicBezTo>
                  <a:cubicBezTo>
                    <a:pt x="527253" y="592683"/>
                    <a:pt x="529475" y="597585"/>
                    <a:pt x="533247" y="597281"/>
                  </a:cubicBezTo>
                  <a:cubicBezTo>
                    <a:pt x="535101" y="597103"/>
                    <a:pt x="536651" y="595744"/>
                    <a:pt x="538429" y="595121"/>
                  </a:cubicBezTo>
                  <a:cubicBezTo>
                    <a:pt x="543051" y="593458"/>
                    <a:pt x="547725" y="597230"/>
                    <a:pt x="551230" y="600684"/>
                  </a:cubicBezTo>
                  <a:cubicBezTo>
                    <a:pt x="552500" y="597522"/>
                    <a:pt x="556971" y="597585"/>
                    <a:pt x="560374" y="598284"/>
                  </a:cubicBezTo>
                  <a:cubicBezTo>
                    <a:pt x="566153" y="599490"/>
                    <a:pt x="571893" y="601014"/>
                    <a:pt x="577316" y="603389"/>
                  </a:cubicBezTo>
                  <a:cubicBezTo>
                    <a:pt x="581748" y="605421"/>
                    <a:pt x="585952" y="607974"/>
                    <a:pt x="590613" y="609638"/>
                  </a:cubicBezTo>
                  <a:cubicBezTo>
                    <a:pt x="595261" y="611238"/>
                    <a:pt x="600544" y="611784"/>
                    <a:pt x="604964" y="609625"/>
                  </a:cubicBezTo>
                  <a:cubicBezTo>
                    <a:pt x="605790" y="609168"/>
                    <a:pt x="606602" y="608685"/>
                    <a:pt x="607136" y="607885"/>
                  </a:cubicBezTo>
                  <a:cubicBezTo>
                    <a:pt x="609168" y="604913"/>
                    <a:pt x="605929" y="601230"/>
                    <a:pt x="603034" y="599109"/>
                  </a:cubicBezTo>
                  <a:cubicBezTo>
                    <a:pt x="608965" y="596950"/>
                    <a:pt x="614959" y="594791"/>
                    <a:pt x="620915" y="592620"/>
                  </a:cubicBezTo>
                  <a:cubicBezTo>
                    <a:pt x="624878" y="591185"/>
                    <a:pt x="629119" y="589470"/>
                    <a:pt x="631240" y="585838"/>
                  </a:cubicBezTo>
                  <a:cubicBezTo>
                    <a:pt x="633336" y="582180"/>
                    <a:pt x="631431" y="576237"/>
                    <a:pt x="627240" y="576237"/>
                  </a:cubicBezTo>
                  <a:cubicBezTo>
                    <a:pt x="625348" y="576224"/>
                    <a:pt x="623379" y="577380"/>
                    <a:pt x="621601" y="576707"/>
                  </a:cubicBezTo>
                  <a:cubicBezTo>
                    <a:pt x="619251" y="575830"/>
                    <a:pt x="618998" y="572566"/>
                    <a:pt x="619747" y="570115"/>
                  </a:cubicBezTo>
                  <a:cubicBezTo>
                    <a:pt x="620560" y="567728"/>
                    <a:pt x="621931" y="565264"/>
                    <a:pt x="621284" y="562825"/>
                  </a:cubicBezTo>
                  <a:cubicBezTo>
                    <a:pt x="621042" y="561822"/>
                    <a:pt x="620445" y="560895"/>
                    <a:pt x="620407" y="559917"/>
                  </a:cubicBezTo>
                  <a:cubicBezTo>
                    <a:pt x="620331" y="557911"/>
                    <a:pt x="622109" y="556475"/>
                    <a:pt x="623443" y="555078"/>
                  </a:cubicBezTo>
                  <a:cubicBezTo>
                    <a:pt x="628281" y="549935"/>
                    <a:pt x="628205" y="542099"/>
                    <a:pt x="628357" y="535089"/>
                  </a:cubicBezTo>
                  <a:cubicBezTo>
                    <a:pt x="628446" y="532231"/>
                    <a:pt x="628662" y="529158"/>
                    <a:pt x="630237" y="526783"/>
                  </a:cubicBezTo>
                  <a:cubicBezTo>
                    <a:pt x="631532" y="524763"/>
                    <a:pt x="633818" y="522922"/>
                    <a:pt x="633412" y="520598"/>
                  </a:cubicBezTo>
                  <a:cubicBezTo>
                    <a:pt x="633247" y="519569"/>
                    <a:pt x="632536" y="518655"/>
                    <a:pt x="632104" y="517791"/>
                  </a:cubicBezTo>
                  <a:cubicBezTo>
                    <a:pt x="629132" y="511784"/>
                    <a:pt x="635571" y="504469"/>
                    <a:pt x="633450" y="498132"/>
                  </a:cubicBezTo>
                  <a:cubicBezTo>
                    <a:pt x="632828" y="496379"/>
                    <a:pt x="631609" y="494512"/>
                    <a:pt x="632282" y="492798"/>
                  </a:cubicBezTo>
                  <a:cubicBezTo>
                    <a:pt x="632841" y="491350"/>
                    <a:pt x="634580" y="490651"/>
                    <a:pt x="635279" y="489216"/>
                  </a:cubicBezTo>
                  <a:cubicBezTo>
                    <a:pt x="635990" y="487667"/>
                    <a:pt x="635101" y="485813"/>
                    <a:pt x="635279" y="484098"/>
                  </a:cubicBezTo>
                  <a:cubicBezTo>
                    <a:pt x="635584" y="480809"/>
                    <a:pt x="639229" y="479082"/>
                    <a:pt x="642353" y="478015"/>
                  </a:cubicBezTo>
                  <a:cubicBezTo>
                    <a:pt x="647407" y="476275"/>
                    <a:pt x="652411" y="474497"/>
                    <a:pt x="657466" y="472744"/>
                  </a:cubicBezTo>
                  <a:cubicBezTo>
                    <a:pt x="659676" y="471970"/>
                    <a:pt x="661987" y="471144"/>
                    <a:pt x="663727" y="469544"/>
                  </a:cubicBezTo>
                  <a:cubicBezTo>
                    <a:pt x="665467" y="467982"/>
                    <a:pt x="666546" y="465404"/>
                    <a:pt x="665683" y="463194"/>
                  </a:cubicBezTo>
                  <a:cubicBezTo>
                    <a:pt x="664578" y="460400"/>
                    <a:pt x="661035" y="459524"/>
                    <a:pt x="658075" y="459803"/>
                  </a:cubicBezTo>
                  <a:cubicBezTo>
                    <a:pt x="655116" y="460082"/>
                    <a:pt x="652183" y="461175"/>
                    <a:pt x="649185" y="460819"/>
                  </a:cubicBezTo>
                  <a:cubicBezTo>
                    <a:pt x="646226" y="460438"/>
                    <a:pt x="643178" y="457847"/>
                    <a:pt x="643915" y="454913"/>
                  </a:cubicBezTo>
                  <a:cubicBezTo>
                    <a:pt x="644525" y="452475"/>
                    <a:pt x="647407" y="451370"/>
                    <a:pt x="649884" y="450735"/>
                  </a:cubicBezTo>
                  <a:close/>
                  <a:moveTo>
                    <a:pt x="1043813" y="46812"/>
                  </a:moveTo>
                  <a:cubicBezTo>
                    <a:pt x="1047800" y="46278"/>
                    <a:pt x="1051318" y="49149"/>
                    <a:pt x="1054950" y="50901"/>
                  </a:cubicBezTo>
                  <a:cubicBezTo>
                    <a:pt x="1058532" y="52704"/>
                    <a:pt x="1064069" y="52666"/>
                    <a:pt x="1065364" y="48831"/>
                  </a:cubicBezTo>
                  <a:cubicBezTo>
                    <a:pt x="1064196" y="45681"/>
                    <a:pt x="1062964" y="42519"/>
                    <a:pt x="1061758" y="39408"/>
                  </a:cubicBezTo>
                  <a:cubicBezTo>
                    <a:pt x="1059268" y="39789"/>
                    <a:pt x="1056779" y="40144"/>
                    <a:pt x="1054277" y="40500"/>
                  </a:cubicBezTo>
                  <a:cubicBezTo>
                    <a:pt x="1055331" y="37503"/>
                    <a:pt x="1052322" y="34378"/>
                    <a:pt x="1049185" y="34036"/>
                  </a:cubicBezTo>
                  <a:cubicBezTo>
                    <a:pt x="1046060" y="33693"/>
                    <a:pt x="1043076" y="35204"/>
                    <a:pt x="1040320" y="36652"/>
                  </a:cubicBezTo>
                  <a:cubicBezTo>
                    <a:pt x="1041501" y="33261"/>
                    <a:pt x="1038694" y="29514"/>
                    <a:pt x="1035304" y="28257"/>
                  </a:cubicBezTo>
                  <a:cubicBezTo>
                    <a:pt x="1031925" y="26974"/>
                    <a:pt x="1028179" y="27559"/>
                    <a:pt x="1024547" y="28092"/>
                  </a:cubicBezTo>
                  <a:cubicBezTo>
                    <a:pt x="1026185" y="25946"/>
                    <a:pt x="1027938" y="23507"/>
                    <a:pt x="1027772" y="20751"/>
                  </a:cubicBezTo>
                  <a:cubicBezTo>
                    <a:pt x="1027582" y="18034"/>
                    <a:pt x="1024369" y="15493"/>
                    <a:pt x="1022134" y="17043"/>
                  </a:cubicBezTo>
                  <a:cubicBezTo>
                    <a:pt x="1021549" y="12763"/>
                    <a:pt x="1028750" y="12280"/>
                    <a:pt x="1031100" y="8648"/>
                  </a:cubicBezTo>
                  <a:cubicBezTo>
                    <a:pt x="1032256" y="6921"/>
                    <a:pt x="1031862" y="4762"/>
                    <a:pt x="1030744" y="3048"/>
                  </a:cubicBezTo>
                  <a:cubicBezTo>
                    <a:pt x="885063" y="28981"/>
                    <a:pt x="747661" y="78790"/>
                    <a:pt x="622554" y="148069"/>
                  </a:cubicBezTo>
                  <a:cubicBezTo>
                    <a:pt x="625297" y="149504"/>
                    <a:pt x="628637" y="150317"/>
                    <a:pt x="631799" y="150380"/>
                  </a:cubicBezTo>
                  <a:cubicBezTo>
                    <a:pt x="637755" y="150495"/>
                    <a:pt x="643775" y="148932"/>
                    <a:pt x="649693" y="149669"/>
                  </a:cubicBezTo>
                  <a:cubicBezTo>
                    <a:pt x="646430" y="152857"/>
                    <a:pt x="648728" y="158902"/>
                    <a:pt x="652703" y="161010"/>
                  </a:cubicBezTo>
                  <a:cubicBezTo>
                    <a:pt x="656755" y="163131"/>
                    <a:pt x="661631" y="162534"/>
                    <a:pt x="666165" y="161899"/>
                  </a:cubicBezTo>
                  <a:cubicBezTo>
                    <a:pt x="680212" y="159905"/>
                    <a:pt x="694283" y="157937"/>
                    <a:pt x="708367" y="155943"/>
                  </a:cubicBezTo>
                  <a:cubicBezTo>
                    <a:pt x="705980" y="158838"/>
                    <a:pt x="706729" y="163702"/>
                    <a:pt x="709803" y="165874"/>
                  </a:cubicBezTo>
                  <a:cubicBezTo>
                    <a:pt x="712978" y="163487"/>
                    <a:pt x="717664" y="164782"/>
                    <a:pt x="720750" y="167246"/>
                  </a:cubicBezTo>
                  <a:cubicBezTo>
                    <a:pt x="723874" y="169748"/>
                    <a:pt x="726071" y="173164"/>
                    <a:pt x="729208" y="175615"/>
                  </a:cubicBezTo>
                  <a:cubicBezTo>
                    <a:pt x="736981" y="181724"/>
                    <a:pt x="748080" y="180339"/>
                    <a:pt x="757859" y="178612"/>
                  </a:cubicBezTo>
                  <a:cubicBezTo>
                    <a:pt x="760679" y="178104"/>
                    <a:pt x="763701" y="177507"/>
                    <a:pt x="765644" y="175425"/>
                  </a:cubicBezTo>
                  <a:cubicBezTo>
                    <a:pt x="769315" y="171551"/>
                    <a:pt x="767232" y="165265"/>
                    <a:pt x="765568" y="160134"/>
                  </a:cubicBezTo>
                  <a:cubicBezTo>
                    <a:pt x="763892" y="155041"/>
                    <a:pt x="763892" y="147751"/>
                    <a:pt x="769010" y="146151"/>
                  </a:cubicBezTo>
                  <a:cubicBezTo>
                    <a:pt x="770813" y="152146"/>
                    <a:pt x="778941" y="153555"/>
                    <a:pt x="785012" y="152044"/>
                  </a:cubicBezTo>
                  <a:cubicBezTo>
                    <a:pt x="791095" y="150520"/>
                    <a:pt x="797039" y="147205"/>
                    <a:pt x="803262" y="148043"/>
                  </a:cubicBezTo>
                  <a:cubicBezTo>
                    <a:pt x="806627" y="151320"/>
                    <a:pt x="803541" y="157327"/>
                    <a:pt x="799312" y="159372"/>
                  </a:cubicBezTo>
                  <a:cubicBezTo>
                    <a:pt x="795058" y="161404"/>
                    <a:pt x="790054" y="161340"/>
                    <a:pt x="785850" y="163449"/>
                  </a:cubicBezTo>
                  <a:cubicBezTo>
                    <a:pt x="781659" y="165569"/>
                    <a:pt x="778865" y="171830"/>
                    <a:pt x="782447" y="174866"/>
                  </a:cubicBezTo>
                  <a:cubicBezTo>
                    <a:pt x="784898" y="176936"/>
                    <a:pt x="788555" y="176098"/>
                    <a:pt x="791641" y="175145"/>
                  </a:cubicBezTo>
                  <a:cubicBezTo>
                    <a:pt x="798487" y="173075"/>
                    <a:pt x="805637" y="170764"/>
                    <a:pt x="810526" y="165519"/>
                  </a:cubicBezTo>
                  <a:cubicBezTo>
                    <a:pt x="815441" y="160324"/>
                    <a:pt x="816978" y="151206"/>
                    <a:pt x="811809" y="146189"/>
                  </a:cubicBezTo>
                  <a:cubicBezTo>
                    <a:pt x="817283" y="145478"/>
                    <a:pt x="822718" y="144729"/>
                    <a:pt x="828179" y="143992"/>
                  </a:cubicBezTo>
                  <a:cubicBezTo>
                    <a:pt x="828484" y="141249"/>
                    <a:pt x="828763" y="138429"/>
                    <a:pt x="829017" y="135686"/>
                  </a:cubicBezTo>
                  <a:cubicBezTo>
                    <a:pt x="831735" y="136956"/>
                    <a:pt x="834847" y="137375"/>
                    <a:pt x="837844" y="136918"/>
                  </a:cubicBezTo>
                  <a:cubicBezTo>
                    <a:pt x="836549" y="133299"/>
                    <a:pt x="840422" y="129019"/>
                    <a:pt x="844168" y="129921"/>
                  </a:cubicBezTo>
                  <a:cubicBezTo>
                    <a:pt x="846328" y="136690"/>
                    <a:pt x="849604" y="144589"/>
                    <a:pt x="856602" y="145884"/>
                  </a:cubicBezTo>
                  <a:cubicBezTo>
                    <a:pt x="863320" y="147129"/>
                    <a:pt x="869937" y="139446"/>
                    <a:pt x="867676" y="132930"/>
                  </a:cubicBezTo>
                  <a:cubicBezTo>
                    <a:pt x="871931" y="134861"/>
                    <a:pt x="876541" y="135801"/>
                    <a:pt x="881176" y="135877"/>
                  </a:cubicBezTo>
                  <a:cubicBezTo>
                    <a:pt x="881100" y="131927"/>
                    <a:pt x="883538" y="128066"/>
                    <a:pt x="887133" y="126390"/>
                  </a:cubicBezTo>
                  <a:cubicBezTo>
                    <a:pt x="889254" y="128435"/>
                    <a:pt x="890803" y="131038"/>
                    <a:pt x="891654" y="133832"/>
                  </a:cubicBezTo>
                  <a:cubicBezTo>
                    <a:pt x="893991" y="133832"/>
                    <a:pt x="896378" y="133781"/>
                    <a:pt x="898677" y="133718"/>
                  </a:cubicBezTo>
                  <a:cubicBezTo>
                    <a:pt x="899109" y="129793"/>
                    <a:pt x="899540" y="125857"/>
                    <a:pt x="899947" y="121894"/>
                  </a:cubicBezTo>
                  <a:cubicBezTo>
                    <a:pt x="903732" y="125666"/>
                    <a:pt x="910158" y="122377"/>
                    <a:pt x="913841" y="118529"/>
                  </a:cubicBezTo>
                  <a:cubicBezTo>
                    <a:pt x="917536" y="114680"/>
                    <a:pt x="921854" y="109854"/>
                    <a:pt x="927087" y="110972"/>
                  </a:cubicBezTo>
                  <a:cubicBezTo>
                    <a:pt x="930249" y="111658"/>
                    <a:pt x="932421" y="114401"/>
                    <a:pt x="935050" y="116408"/>
                  </a:cubicBezTo>
                  <a:cubicBezTo>
                    <a:pt x="937628" y="118402"/>
                    <a:pt x="941755" y="119430"/>
                    <a:pt x="943851" y="116966"/>
                  </a:cubicBezTo>
                  <a:cubicBezTo>
                    <a:pt x="945934" y="114515"/>
                    <a:pt x="944448" y="110655"/>
                    <a:pt x="945718" y="107708"/>
                  </a:cubicBezTo>
                  <a:cubicBezTo>
                    <a:pt x="946683" y="105435"/>
                    <a:pt x="949147" y="104266"/>
                    <a:pt x="951407" y="103250"/>
                  </a:cubicBezTo>
                  <a:cubicBezTo>
                    <a:pt x="969479" y="94996"/>
                    <a:pt x="988491" y="86613"/>
                    <a:pt x="1008291" y="87845"/>
                  </a:cubicBezTo>
                  <a:cubicBezTo>
                    <a:pt x="1015111" y="88277"/>
                    <a:pt x="1022057" y="89814"/>
                    <a:pt x="1028611" y="87884"/>
                  </a:cubicBezTo>
                  <a:cubicBezTo>
                    <a:pt x="1035075" y="85940"/>
                    <a:pt x="1040777" y="78651"/>
                    <a:pt x="1037907" y="72529"/>
                  </a:cubicBezTo>
                  <a:cubicBezTo>
                    <a:pt x="1031836" y="76873"/>
                    <a:pt x="1024280" y="79171"/>
                    <a:pt x="1016774" y="78866"/>
                  </a:cubicBezTo>
                  <a:cubicBezTo>
                    <a:pt x="1020406" y="75679"/>
                    <a:pt x="1023988" y="72529"/>
                    <a:pt x="1027582" y="69341"/>
                  </a:cubicBezTo>
                  <a:cubicBezTo>
                    <a:pt x="1023594" y="71996"/>
                    <a:pt x="1017219" y="71094"/>
                    <a:pt x="1015415" y="66624"/>
                  </a:cubicBezTo>
                  <a:cubicBezTo>
                    <a:pt x="1013409" y="61379"/>
                    <a:pt x="1021435" y="55524"/>
                    <a:pt x="1025143" y="59778"/>
                  </a:cubicBezTo>
                  <a:cubicBezTo>
                    <a:pt x="1024928" y="56311"/>
                    <a:pt x="1024699" y="52844"/>
                    <a:pt x="1024470" y="49441"/>
                  </a:cubicBezTo>
                  <a:cubicBezTo>
                    <a:pt x="1030312" y="51231"/>
                    <a:pt x="1036154" y="53060"/>
                    <a:pt x="1042009" y="54876"/>
                  </a:cubicBezTo>
                  <a:cubicBezTo>
                    <a:pt x="1038034" y="54394"/>
                    <a:pt x="1039812" y="47345"/>
                    <a:pt x="1043813" y="46812"/>
                  </a:cubicBezTo>
                  <a:close/>
                  <a:moveTo>
                    <a:pt x="503491" y="541350"/>
                  </a:moveTo>
                  <a:cubicBezTo>
                    <a:pt x="503758" y="541769"/>
                    <a:pt x="504253" y="541985"/>
                    <a:pt x="504710" y="542239"/>
                  </a:cubicBezTo>
                  <a:cubicBezTo>
                    <a:pt x="506412" y="543026"/>
                    <a:pt x="508114" y="543788"/>
                    <a:pt x="509930" y="544283"/>
                  </a:cubicBezTo>
                  <a:cubicBezTo>
                    <a:pt x="513295" y="545134"/>
                    <a:pt x="516826" y="544995"/>
                    <a:pt x="520242" y="544779"/>
                  </a:cubicBezTo>
                  <a:cubicBezTo>
                    <a:pt x="523748" y="544601"/>
                    <a:pt x="527227" y="544398"/>
                    <a:pt x="530669" y="544207"/>
                  </a:cubicBezTo>
                  <a:cubicBezTo>
                    <a:pt x="531990" y="544144"/>
                    <a:pt x="533285" y="544080"/>
                    <a:pt x="534530" y="543788"/>
                  </a:cubicBezTo>
                  <a:cubicBezTo>
                    <a:pt x="535508" y="543572"/>
                    <a:pt x="536473" y="543179"/>
                    <a:pt x="537362" y="542798"/>
                  </a:cubicBezTo>
                  <a:cubicBezTo>
                    <a:pt x="546112" y="539254"/>
                    <a:pt x="560273" y="536105"/>
                    <a:pt x="563460" y="525843"/>
                  </a:cubicBezTo>
                  <a:cubicBezTo>
                    <a:pt x="563702" y="525017"/>
                    <a:pt x="563892" y="524167"/>
                    <a:pt x="564413" y="523493"/>
                  </a:cubicBezTo>
                  <a:cubicBezTo>
                    <a:pt x="565175" y="522528"/>
                    <a:pt x="566458" y="522147"/>
                    <a:pt x="567664" y="521830"/>
                  </a:cubicBezTo>
                  <a:cubicBezTo>
                    <a:pt x="573379" y="520268"/>
                    <a:pt x="579704" y="518160"/>
                    <a:pt x="582256" y="512775"/>
                  </a:cubicBezTo>
                  <a:cubicBezTo>
                    <a:pt x="583552" y="509943"/>
                    <a:pt x="583603" y="506679"/>
                    <a:pt x="584885" y="503885"/>
                  </a:cubicBezTo>
                  <a:cubicBezTo>
                    <a:pt x="586384" y="500595"/>
                    <a:pt x="589597" y="498043"/>
                    <a:pt x="589864" y="494398"/>
                  </a:cubicBezTo>
                  <a:cubicBezTo>
                    <a:pt x="590042" y="490867"/>
                    <a:pt x="587298" y="487984"/>
                    <a:pt x="585901" y="484759"/>
                  </a:cubicBezTo>
                  <a:cubicBezTo>
                    <a:pt x="585597" y="483920"/>
                    <a:pt x="585317" y="483057"/>
                    <a:pt x="584758" y="482409"/>
                  </a:cubicBezTo>
                  <a:cubicBezTo>
                    <a:pt x="583692" y="481088"/>
                    <a:pt x="581863" y="480758"/>
                    <a:pt x="580123" y="480745"/>
                  </a:cubicBezTo>
                  <a:cubicBezTo>
                    <a:pt x="575741" y="480656"/>
                    <a:pt x="571131" y="482180"/>
                    <a:pt x="568223" y="485546"/>
                  </a:cubicBezTo>
                  <a:cubicBezTo>
                    <a:pt x="565746" y="488454"/>
                    <a:pt x="564565" y="492607"/>
                    <a:pt x="561263" y="494512"/>
                  </a:cubicBezTo>
                  <a:cubicBezTo>
                    <a:pt x="560590" y="494868"/>
                    <a:pt x="559816" y="495173"/>
                    <a:pt x="559130" y="495071"/>
                  </a:cubicBezTo>
                  <a:cubicBezTo>
                    <a:pt x="557618" y="494791"/>
                    <a:pt x="556920" y="493090"/>
                    <a:pt x="556018" y="491871"/>
                  </a:cubicBezTo>
                  <a:cubicBezTo>
                    <a:pt x="554634" y="489902"/>
                    <a:pt x="552208" y="488734"/>
                    <a:pt x="549821" y="488784"/>
                  </a:cubicBezTo>
                  <a:cubicBezTo>
                    <a:pt x="547446" y="488886"/>
                    <a:pt x="545096" y="490232"/>
                    <a:pt x="543902" y="492302"/>
                  </a:cubicBezTo>
                  <a:cubicBezTo>
                    <a:pt x="543471" y="492912"/>
                    <a:pt x="543204" y="493572"/>
                    <a:pt x="542658" y="494080"/>
                  </a:cubicBezTo>
                  <a:cubicBezTo>
                    <a:pt x="542213" y="494487"/>
                    <a:pt x="541655" y="494766"/>
                    <a:pt x="541172" y="495071"/>
                  </a:cubicBezTo>
                  <a:cubicBezTo>
                    <a:pt x="539318" y="496150"/>
                    <a:pt x="538073" y="498043"/>
                    <a:pt x="537768" y="500164"/>
                  </a:cubicBezTo>
                  <a:cubicBezTo>
                    <a:pt x="536168" y="500138"/>
                    <a:pt x="534492" y="500316"/>
                    <a:pt x="533044" y="501065"/>
                  </a:cubicBezTo>
                  <a:cubicBezTo>
                    <a:pt x="531634" y="501853"/>
                    <a:pt x="530453" y="503339"/>
                    <a:pt x="530529" y="504939"/>
                  </a:cubicBezTo>
                  <a:cubicBezTo>
                    <a:pt x="530606" y="506679"/>
                    <a:pt x="531825" y="508050"/>
                    <a:pt x="532688" y="509511"/>
                  </a:cubicBezTo>
                  <a:cubicBezTo>
                    <a:pt x="533603" y="510984"/>
                    <a:pt x="534073" y="513079"/>
                    <a:pt x="532790" y="514197"/>
                  </a:cubicBezTo>
                  <a:cubicBezTo>
                    <a:pt x="531495" y="515353"/>
                    <a:pt x="529336" y="514731"/>
                    <a:pt x="527989" y="515683"/>
                  </a:cubicBezTo>
                  <a:cubicBezTo>
                    <a:pt x="526389" y="516826"/>
                    <a:pt x="526656" y="519226"/>
                    <a:pt x="526694" y="521246"/>
                  </a:cubicBezTo>
                  <a:cubicBezTo>
                    <a:pt x="526719" y="521665"/>
                    <a:pt x="526656" y="522147"/>
                    <a:pt x="526389" y="522477"/>
                  </a:cubicBezTo>
                  <a:cubicBezTo>
                    <a:pt x="526135" y="522655"/>
                    <a:pt x="525767" y="522757"/>
                    <a:pt x="525487" y="522833"/>
                  </a:cubicBezTo>
                  <a:cubicBezTo>
                    <a:pt x="523875" y="523138"/>
                    <a:pt x="522198" y="523265"/>
                    <a:pt x="520839" y="524078"/>
                  </a:cubicBezTo>
                  <a:cubicBezTo>
                    <a:pt x="519112" y="525106"/>
                    <a:pt x="518083" y="527011"/>
                    <a:pt x="516420" y="528180"/>
                  </a:cubicBezTo>
                  <a:cubicBezTo>
                    <a:pt x="512953" y="530453"/>
                    <a:pt x="507631" y="528739"/>
                    <a:pt x="504659" y="531698"/>
                  </a:cubicBezTo>
                  <a:cubicBezTo>
                    <a:pt x="502754" y="533603"/>
                    <a:pt x="502754" y="536689"/>
                    <a:pt x="502945" y="539445"/>
                  </a:cubicBezTo>
                  <a:cubicBezTo>
                    <a:pt x="502958" y="540092"/>
                    <a:pt x="503021" y="540829"/>
                    <a:pt x="503491" y="541350"/>
                  </a:cubicBezTo>
                  <a:close/>
                  <a:moveTo>
                    <a:pt x="2579446" y="1484325"/>
                  </a:moveTo>
                  <a:cubicBezTo>
                    <a:pt x="2576321" y="1478648"/>
                    <a:pt x="2574569" y="1471091"/>
                    <a:pt x="2575979" y="1464614"/>
                  </a:cubicBezTo>
                  <a:cubicBezTo>
                    <a:pt x="2577363" y="1458163"/>
                    <a:pt x="2580055" y="1452537"/>
                    <a:pt x="2580347" y="1445666"/>
                  </a:cubicBezTo>
                  <a:cubicBezTo>
                    <a:pt x="2580424" y="1443850"/>
                    <a:pt x="2580424" y="1441958"/>
                    <a:pt x="2581008" y="1440192"/>
                  </a:cubicBezTo>
                  <a:cubicBezTo>
                    <a:pt x="2581897" y="1437843"/>
                    <a:pt x="2584043" y="1435989"/>
                    <a:pt x="2585085" y="1433614"/>
                  </a:cubicBezTo>
                  <a:cubicBezTo>
                    <a:pt x="2586723" y="1429842"/>
                    <a:pt x="2585402" y="1425397"/>
                    <a:pt x="2583446" y="1421828"/>
                  </a:cubicBezTo>
                  <a:cubicBezTo>
                    <a:pt x="2581541" y="1418209"/>
                    <a:pt x="2578938" y="1414843"/>
                    <a:pt x="2577757" y="1410881"/>
                  </a:cubicBezTo>
                  <a:cubicBezTo>
                    <a:pt x="2577084" y="1408468"/>
                    <a:pt x="2576995" y="1406016"/>
                    <a:pt x="2576868" y="1403515"/>
                  </a:cubicBezTo>
                  <a:cubicBezTo>
                    <a:pt x="2576550" y="1395552"/>
                    <a:pt x="2576233" y="1387602"/>
                    <a:pt x="2575941" y="1379639"/>
                  </a:cubicBezTo>
                  <a:cubicBezTo>
                    <a:pt x="2575826" y="1376946"/>
                    <a:pt x="2575712" y="1374228"/>
                    <a:pt x="2576169" y="1371600"/>
                  </a:cubicBezTo>
                  <a:cubicBezTo>
                    <a:pt x="2577757" y="1363192"/>
                    <a:pt x="2585085" y="1356880"/>
                    <a:pt x="2587320" y="1348625"/>
                  </a:cubicBezTo>
                  <a:cubicBezTo>
                    <a:pt x="2588691" y="1343634"/>
                    <a:pt x="2588107" y="1338338"/>
                    <a:pt x="2587523" y="1333233"/>
                  </a:cubicBezTo>
                  <a:cubicBezTo>
                    <a:pt x="2585910" y="1333665"/>
                    <a:pt x="2584196" y="1334147"/>
                    <a:pt x="2582557" y="1334579"/>
                  </a:cubicBezTo>
                  <a:cubicBezTo>
                    <a:pt x="2583002" y="1330744"/>
                    <a:pt x="2582659" y="1326794"/>
                    <a:pt x="2581541" y="1323073"/>
                  </a:cubicBezTo>
                  <a:cubicBezTo>
                    <a:pt x="2580932" y="1321257"/>
                    <a:pt x="2580106" y="1319377"/>
                    <a:pt x="2578392" y="1318463"/>
                  </a:cubicBezTo>
                  <a:cubicBezTo>
                    <a:pt x="2575979" y="1317205"/>
                    <a:pt x="2572918" y="1318653"/>
                    <a:pt x="2570962" y="1320622"/>
                  </a:cubicBezTo>
                  <a:cubicBezTo>
                    <a:pt x="2567470" y="1324076"/>
                    <a:pt x="2565742" y="1328978"/>
                    <a:pt x="2565069" y="1333855"/>
                  </a:cubicBezTo>
                  <a:cubicBezTo>
                    <a:pt x="2564409" y="1338745"/>
                    <a:pt x="2564777" y="1343672"/>
                    <a:pt x="2564676" y="1348562"/>
                  </a:cubicBezTo>
                  <a:cubicBezTo>
                    <a:pt x="2564587" y="1357820"/>
                    <a:pt x="2563177" y="1367015"/>
                    <a:pt x="2560523" y="1375854"/>
                  </a:cubicBezTo>
                  <a:cubicBezTo>
                    <a:pt x="2559824" y="1378051"/>
                    <a:pt x="2559062" y="1380337"/>
                    <a:pt x="2557449" y="1381988"/>
                  </a:cubicBezTo>
                  <a:cubicBezTo>
                    <a:pt x="2556179" y="1383284"/>
                    <a:pt x="2554566" y="1384134"/>
                    <a:pt x="2553385" y="1385531"/>
                  </a:cubicBezTo>
                  <a:cubicBezTo>
                    <a:pt x="2550756" y="1388567"/>
                    <a:pt x="2551391" y="1393139"/>
                    <a:pt x="2550896" y="1397152"/>
                  </a:cubicBezTo>
                  <a:cubicBezTo>
                    <a:pt x="2549740" y="1406410"/>
                    <a:pt x="2543530" y="1413306"/>
                    <a:pt x="2543924" y="1422666"/>
                  </a:cubicBezTo>
                  <a:cubicBezTo>
                    <a:pt x="2544089" y="1427556"/>
                    <a:pt x="2544241" y="1432445"/>
                    <a:pt x="2544457" y="1437322"/>
                  </a:cubicBezTo>
                  <a:cubicBezTo>
                    <a:pt x="2544686" y="1442199"/>
                    <a:pt x="2544787" y="1447368"/>
                    <a:pt x="2542374" y="1451597"/>
                  </a:cubicBezTo>
                  <a:cubicBezTo>
                    <a:pt x="2541181" y="1453768"/>
                    <a:pt x="2539314" y="1455546"/>
                    <a:pt x="2537917" y="1457629"/>
                  </a:cubicBezTo>
                  <a:cubicBezTo>
                    <a:pt x="2535110" y="1461935"/>
                    <a:pt x="2534323" y="1467180"/>
                    <a:pt x="2533357" y="1472222"/>
                  </a:cubicBezTo>
                  <a:cubicBezTo>
                    <a:pt x="2531389" y="1482445"/>
                    <a:pt x="2528303" y="1492872"/>
                    <a:pt x="2521432" y="1500771"/>
                  </a:cubicBezTo>
                  <a:cubicBezTo>
                    <a:pt x="2519845" y="1502562"/>
                    <a:pt x="2518029" y="1504276"/>
                    <a:pt x="2516809" y="1506397"/>
                  </a:cubicBezTo>
                  <a:cubicBezTo>
                    <a:pt x="2515768" y="1508252"/>
                    <a:pt x="2515146" y="1510449"/>
                    <a:pt x="2513749" y="1512087"/>
                  </a:cubicBezTo>
                  <a:cubicBezTo>
                    <a:pt x="2512390" y="1513586"/>
                    <a:pt x="2510523" y="1514475"/>
                    <a:pt x="2509050" y="1515960"/>
                  </a:cubicBezTo>
                  <a:cubicBezTo>
                    <a:pt x="2506395" y="1518818"/>
                    <a:pt x="2506332" y="1523263"/>
                    <a:pt x="2506865" y="1527187"/>
                  </a:cubicBezTo>
                  <a:cubicBezTo>
                    <a:pt x="2507399" y="1531112"/>
                    <a:pt x="2508262" y="1535214"/>
                    <a:pt x="2506865" y="1538935"/>
                  </a:cubicBezTo>
                  <a:cubicBezTo>
                    <a:pt x="2506281" y="1540535"/>
                    <a:pt x="2505214" y="1541983"/>
                    <a:pt x="2504706" y="1543634"/>
                  </a:cubicBezTo>
                  <a:cubicBezTo>
                    <a:pt x="2503652" y="1547075"/>
                    <a:pt x="2505075" y="1550771"/>
                    <a:pt x="2506433" y="1554137"/>
                  </a:cubicBezTo>
                  <a:cubicBezTo>
                    <a:pt x="2508402" y="1559026"/>
                    <a:pt x="2510409" y="1564017"/>
                    <a:pt x="2513317" y="1568437"/>
                  </a:cubicBezTo>
                  <a:cubicBezTo>
                    <a:pt x="2514257" y="1569948"/>
                    <a:pt x="2515323" y="1571358"/>
                    <a:pt x="2515806" y="1573060"/>
                  </a:cubicBezTo>
                  <a:cubicBezTo>
                    <a:pt x="2517254" y="1578229"/>
                    <a:pt x="2512872" y="1583093"/>
                    <a:pt x="2511158" y="1588249"/>
                  </a:cubicBezTo>
                  <a:cubicBezTo>
                    <a:pt x="2509824" y="1592249"/>
                    <a:pt x="2510205" y="1596732"/>
                    <a:pt x="2512161" y="1600479"/>
                  </a:cubicBezTo>
                  <a:cubicBezTo>
                    <a:pt x="2512771" y="1601673"/>
                    <a:pt x="2513647" y="1602879"/>
                    <a:pt x="2514942" y="1603209"/>
                  </a:cubicBezTo>
                  <a:cubicBezTo>
                    <a:pt x="2515768" y="1603438"/>
                    <a:pt x="2516619" y="1603286"/>
                    <a:pt x="2517419" y="1603159"/>
                  </a:cubicBezTo>
                  <a:cubicBezTo>
                    <a:pt x="2522245" y="1602308"/>
                    <a:pt x="2527376" y="1601038"/>
                    <a:pt x="2530398" y="1597177"/>
                  </a:cubicBezTo>
                  <a:cubicBezTo>
                    <a:pt x="2532976" y="1593799"/>
                    <a:pt x="2533281" y="1589201"/>
                    <a:pt x="2534932" y="1585201"/>
                  </a:cubicBezTo>
                  <a:cubicBezTo>
                    <a:pt x="2536812" y="1580629"/>
                    <a:pt x="2540558" y="1577047"/>
                    <a:pt x="2545130" y="1575117"/>
                  </a:cubicBezTo>
                  <a:cubicBezTo>
                    <a:pt x="2546946" y="1574291"/>
                    <a:pt x="2549448" y="1572996"/>
                    <a:pt x="2551430" y="1572628"/>
                  </a:cubicBezTo>
                  <a:cubicBezTo>
                    <a:pt x="2554211" y="1572133"/>
                    <a:pt x="2556891" y="1573784"/>
                    <a:pt x="2559672" y="1573301"/>
                  </a:cubicBezTo>
                  <a:cubicBezTo>
                    <a:pt x="2562098" y="1572844"/>
                    <a:pt x="2563914" y="1570659"/>
                    <a:pt x="2564828" y="1568361"/>
                  </a:cubicBezTo>
                  <a:cubicBezTo>
                    <a:pt x="2565819" y="1566049"/>
                    <a:pt x="2566085" y="1563547"/>
                    <a:pt x="2566796" y="1561160"/>
                  </a:cubicBezTo>
                  <a:cubicBezTo>
                    <a:pt x="2568016" y="1557362"/>
                    <a:pt x="2570264" y="1553946"/>
                    <a:pt x="2571623" y="1550187"/>
                  </a:cubicBezTo>
                  <a:cubicBezTo>
                    <a:pt x="2575242" y="1539976"/>
                    <a:pt x="2571877" y="1528584"/>
                    <a:pt x="2573959" y="1517992"/>
                  </a:cubicBezTo>
                  <a:cubicBezTo>
                    <a:pt x="2575039" y="1512468"/>
                    <a:pt x="2577566" y="1507363"/>
                    <a:pt x="2579992" y="1502232"/>
                  </a:cubicBezTo>
                  <a:cubicBezTo>
                    <a:pt x="2580589" y="1497698"/>
                    <a:pt x="2581262" y="1493164"/>
                    <a:pt x="2581846" y="1488643"/>
                  </a:cubicBezTo>
                  <a:cubicBezTo>
                    <a:pt x="2581148" y="1487131"/>
                    <a:pt x="2580246" y="1485722"/>
                    <a:pt x="2579446" y="1484325"/>
                  </a:cubicBezTo>
                  <a:close/>
                  <a:moveTo>
                    <a:pt x="2546311" y="1663471"/>
                  </a:moveTo>
                  <a:cubicBezTo>
                    <a:pt x="2543454" y="1665020"/>
                    <a:pt x="2539403" y="1663954"/>
                    <a:pt x="2537167" y="1666316"/>
                  </a:cubicBezTo>
                  <a:cubicBezTo>
                    <a:pt x="2535682" y="1667916"/>
                    <a:pt x="2535542" y="1670621"/>
                    <a:pt x="2533662" y="1671688"/>
                  </a:cubicBezTo>
                  <a:cubicBezTo>
                    <a:pt x="2531249" y="1673123"/>
                    <a:pt x="2528417" y="1670621"/>
                    <a:pt x="2527084" y="1668170"/>
                  </a:cubicBezTo>
                  <a:cubicBezTo>
                    <a:pt x="2526817" y="1667675"/>
                    <a:pt x="2526626" y="1667116"/>
                    <a:pt x="2526118" y="1666836"/>
                  </a:cubicBezTo>
                  <a:cubicBezTo>
                    <a:pt x="2524823" y="1666049"/>
                    <a:pt x="2523286" y="1667598"/>
                    <a:pt x="2522918" y="1669034"/>
                  </a:cubicBezTo>
                  <a:cubicBezTo>
                    <a:pt x="2522499" y="1670469"/>
                    <a:pt x="2522296" y="1672234"/>
                    <a:pt x="2521051" y="1673009"/>
                  </a:cubicBezTo>
                  <a:cubicBezTo>
                    <a:pt x="2519476" y="1674012"/>
                    <a:pt x="2517254" y="1672843"/>
                    <a:pt x="2515514" y="1673567"/>
                  </a:cubicBezTo>
                  <a:cubicBezTo>
                    <a:pt x="2512275" y="1674888"/>
                    <a:pt x="2514371" y="1680210"/>
                    <a:pt x="2512364" y="1683092"/>
                  </a:cubicBezTo>
                  <a:cubicBezTo>
                    <a:pt x="2511831" y="1683804"/>
                    <a:pt x="2511094" y="1684286"/>
                    <a:pt x="2510409" y="1684807"/>
                  </a:cubicBezTo>
                  <a:cubicBezTo>
                    <a:pt x="2506560" y="1687817"/>
                    <a:pt x="2503881" y="1692249"/>
                    <a:pt x="2503055" y="1697050"/>
                  </a:cubicBezTo>
                  <a:cubicBezTo>
                    <a:pt x="2502941" y="1697875"/>
                    <a:pt x="2502763" y="1698790"/>
                    <a:pt x="2502039" y="1699247"/>
                  </a:cubicBezTo>
                  <a:cubicBezTo>
                    <a:pt x="2500833" y="1700021"/>
                    <a:pt x="2499385" y="1698790"/>
                    <a:pt x="2497988" y="1698790"/>
                  </a:cubicBezTo>
                  <a:cubicBezTo>
                    <a:pt x="2495397" y="1698840"/>
                    <a:pt x="2494940" y="1702777"/>
                    <a:pt x="2492781" y="1704187"/>
                  </a:cubicBezTo>
                  <a:cubicBezTo>
                    <a:pt x="2491155" y="1705267"/>
                    <a:pt x="2489085" y="1704746"/>
                    <a:pt x="2487231" y="1704149"/>
                  </a:cubicBezTo>
                  <a:cubicBezTo>
                    <a:pt x="2484399" y="1703222"/>
                    <a:pt x="2481529" y="1702371"/>
                    <a:pt x="2478684" y="1701495"/>
                  </a:cubicBezTo>
                  <a:cubicBezTo>
                    <a:pt x="2477414" y="1701076"/>
                    <a:pt x="2476030" y="1700669"/>
                    <a:pt x="2474671" y="1701025"/>
                  </a:cubicBezTo>
                  <a:cubicBezTo>
                    <a:pt x="2472093" y="1701774"/>
                    <a:pt x="2471242" y="1704936"/>
                    <a:pt x="2469908" y="1707248"/>
                  </a:cubicBezTo>
                  <a:cubicBezTo>
                    <a:pt x="2467813" y="1710778"/>
                    <a:pt x="2463863" y="1712861"/>
                    <a:pt x="2461679" y="1716290"/>
                  </a:cubicBezTo>
                  <a:cubicBezTo>
                    <a:pt x="2460383" y="1718754"/>
                    <a:pt x="2459710" y="1721053"/>
                    <a:pt x="2460116" y="1723847"/>
                  </a:cubicBezTo>
                  <a:cubicBezTo>
                    <a:pt x="2460561" y="1726704"/>
                    <a:pt x="2462009" y="1729003"/>
                    <a:pt x="2463546" y="1731416"/>
                  </a:cubicBezTo>
                  <a:cubicBezTo>
                    <a:pt x="2464028" y="1732152"/>
                    <a:pt x="2464511" y="1733207"/>
                    <a:pt x="2465247" y="1733715"/>
                  </a:cubicBezTo>
                  <a:cubicBezTo>
                    <a:pt x="2466632" y="1734718"/>
                    <a:pt x="2468575" y="1735404"/>
                    <a:pt x="2470302" y="1735289"/>
                  </a:cubicBezTo>
                  <a:cubicBezTo>
                    <a:pt x="2473121" y="1735239"/>
                    <a:pt x="2475585" y="1733524"/>
                    <a:pt x="2478036" y="1731987"/>
                  </a:cubicBezTo>
                  <a:cubicBezTo>
                    <a:pt x="2480627" y="1730159"/>
                    <a:pt x="2483294" y="1728368"/>
                    <a:pt x="2485974" y="1726590"/>
                  </a:cubicBezTo>
                  <a:cubicBezTo>
                    <a:pt x="2488717" y="1724723"/>
                    <a:pt x="2491562" y="1722869"/>
                    <a:pt x="2493924" y="1720545"/>
                  </a:cubicBezTo>
                  <a:cubicBezTo>
                    <a:pt x="2496451" y="1718221"/>
                    <a:pt x="2498432" y="1715465"/>
                    <a:pt x="2500757" y="1712937"/>
                  </a:cubicBezTo>
                  <a:cubicBezTo>
                    <a:pt x="2505875" y="1707299"/>
                    <a:pt x="2512364" y="1702955"/>
                    <a:pt x="2519375" y="1700085"/>
                  </a:cubicBezTo>
                  <a:cubicBezTo>
                    <a:pt x="2522702" y="1698701"/>
                    <a:pt x="2526195" y="1697647"/>
                    <a:pt x="2528544" y="1695018"/>
                  </a:cubicBezTo>
                  <a:cubicBezTo>
                    <a:pt x="2530055" y="1693354"/>
                    <a:pt x="2530983" y="1691284"/>
                    <a:pt x="2532481" y="1689646"/>
                  </a:cubicBezTo>
                  <a:cubicBezTo>
                    <a:pt x="2533573" y="1688452"/>
                    <a:pt x="2535110" y="1687487"/>
                    <a:pt x="2536151" y="1686140"/>
                  </a:cubicBezTo>
                  <a:cubicBezTo>
                    <a:pt x="2537967" y="1683753"/>
                    <a:pt x="2537993" y="1680413"/>
                    <a:pt x="2539441" y="1677682"/>
                  </a:cubicBezTo>
                  <a:cubicBezTo>
                    <a:pt x="2540457" y="1675803"/>
                    <a:pt x="2542057" y="1674355"/>
                    <a:pt x="2543721" y="1672894"/>
                  </a:cubicBezTo>
                  <a:cubicBezTo>
                    <a:pt x="2544686" y="1669757"/>
                    <a:pt x="2545461" y="1666570"/>
                    <a:pt x="2546337" y="1663395"/>
                  </a:cubicBezTo>
                  <a:close/>
                  <a:moveTo>
                    <a:pt x="2509316" y="931443"/>
                  </a:moveTo>
                  <a:cubicBezTo>
                    <a:pt x="2508885" y="929347"/>
                    <a:pt x="2507475" y="927608"/>
                    <a:pt x="2505900" y="926122"/>
                  </a:cubicBezTo>
                  <a:cubicBezTo>
                    <a:pt x="2504351" y="924699"/>
                    <a:pt x="2502560" y="923391"/>
                    <a:pt x="2501226" y="921715"/>
                  </a:cubicBezTo>
                  <a:cubicBezTo>
                    <a:pt x="2500020" y="920076"/>
                    <a:pt x="2499182" y="918184"/>
                    <a:pt x="2498509" y="916241"/>
                  </a:cubicBezTo>
                  <a:cubicBezTo>
                    <a:pt x="2496832" y="911123"/>
                    <a:pt x="2496350" y="905598"/>
                    <a:pt x="2493556" y="901052"/>
                  </a:cubicBezTo>
                  <a:cubicBezTo>
                    <a:pt x="2492375" y="899210"/>
                    <a:pt x="2490901" y="897610"/>
                    <a:pt x="2489174" y="896213"/>
                  </a:cubicBezTo>
                  <a:cubicBezTo>
                    <a:pt x="2488311" y="895464"/>
                    <a:pt x="2487383" y="894791"/>
                    <a:pt x="2486748" y="893864"/>
                  </a:cubicBezTo>
                  <a:cubicBezTo>
                    <a:pt x="2485796" y="892454"/>
                    <a:pt x="2485669" y="890752"/>
                    <a:pt x="2485453" y="889076"/>
                  </a:cubicBezTo>
                  <a:cubicBezTo>
                    <a:pt x="2484564" y="883462"/>
                    <a:pt x="2482113" y="878116"/>
                    <a:pt x="2478468" y="873747"/>
                  </a:cubicBezTo>
                  <a:lnTo>
                    <a:pt x="2478468" y="873798"/>
                  </a:lnTo>
                  <a:cubicBezTo>
                    <a:pt x="2478189" y="873391"/>
                    <a:pt x="2477528" y="873455"/>
                    <a:pt x="2477147" y="873734"/>
                  </a:cubicBezTo>
                  <a:cubicBezTo>
                    <a:pt x="2476741" y="874013"/>
                    <a:pt x="2476487" y="874445"/>
                    <a:pt x="2476296" y="874928"/>
                  </a:cubicBezTo>
                  <a:cubicBezTo>
                    <a:pt x="2475369" y="876998"/>
                    <a:pt x="2474328" y="879106"/>
                    <a:pt x="2474239" y="881443"/>
                  </a:cubicBezTo>
                  <a:cubicBezTo>
                    <a:pt x="2474099" y="883412"/>
                    <a:pt x="2474671" y="885431"/>
                    <a:pt x="2475331" y="887374"/>
                  </a:cubicBezTo>
                  <a:cubicBezTo>
                    <a:pt x="2477554" y="894562"/>
                    <a:pt x="2480360" y="901814"/>
                    <a:pt x="2479840" y="909370"/>
                  </a:cubicBezTo>
                  <a:cubicBezTo>
                    <a:pt x="2479725" y="910678"/>
                    <a:pt x="2479535" y="911974"/>
                    <a:pt x="2479725" y="913307"/>
                  </a:cubicBezTo>
                  <a:cubicBezTo>
                    <a:pt x="2479954" y="915517"/>
                    <a:pt x="2481173" y="917384"/>
                    <a:pt x="2482329" y="919264"/>
                  </a:cubicBezTo>
                  <a:cubicBezTo>
                    <a:pt x="2485339" y="924090"/>
                    <a:pt x="2488323" y="928941"/>
                    <a:pt x="2491333" y="933691"/>
                  </a:cubicBezTo>
                  <a:cubicBezTo>
                    <a:pt x="2491295" y="933958"/>
                    <a:pt x="2491219" y="934173"/>
                    <a:pt x="2491155" y="934389"/>
                  </a:cubicBezTo>
                  <a:cubicBezTo>
                    <a:pt x="2497315" y="934173"/>
                    <a:pt x="2503652" y="933958"/>
                    <a:pt x="2509316" y="931443"/>
                  </a:cubicBezTo>
                  <a:close/>
                  <a:moveTo>
                    <a:pt x="2458415" y="1649399"/>
                  </a:moveTo>
                  <a:cubicBezTo>
                    <a:pt x="2455278" y="1649107"/>
                    <a:pt x="2451836" y="1649869"/>
                    <a:pt x="2449080" y="1648231"/>
                  </a:cubicBezTo>
                  <a:cubicBezTo>
                    <a:pt x="2444445" y="1645361"/>
                    <a:pt x="2445829" y="1638350"/>
                    <a:pt x="2444013" y="1633181"/>
                  </a:cubicBezTo>
                  <a:cubicBezTo>
                    <a:pt x="2442921" y="1629956"/>
                    <a:pt x="2440393" y="1627301"/>
                    <a:pt x="2438844" y="1624291"/>
                  </a:cubicBezTo>
                  <a:cubicBezTo>
                    <a:pt x="2435580" y="1617903"/>
                    <a:pt x="2435821" y="1609128"/>
                    <a:pt x="2429751" y="1605330"/>
                  </a:cubicBezTo>
                  <a:cubicBezTo>
                    <a:pt x="2425344" y="1602574"/>
                    <a:pt x="2419642" y="1603946"/>
                    <a:pt x="2414460" y="1603883"/>
                  </a:cubicBezTo>
                  <a:cubicBezTo>
                    <a:pt x="2408212" y="1603743"/>
                    <a:pt x="2402027" y="1601342"/>
                    <a:pt x="2397417" y="1597113"/>
                  </a:cubicBezTo>
                  <a:cubicBezTo>
                    <a:pt x="2393543" y="1593507"/>
                    <a:pt x="2390305" y="1588477"/>
                    <a:pt x="2385098" y="1587474"/>
                  </a:cubicBezTo>
                  <a:cubicBezTo>
                    <a:pt x="2383942" y="1587309"/>
                    <a:pt x="2382710" y="1587309"/>
                    <a:pt x="2381567" y="1586928"/>
                  </a:cubicBezTo>
                  <a:cubicBezTo>
                    <a:pt x="2376652" y="1585493"/>
                    <a:pt x="2375484" y="1579168"/>
                    <a:pt x="2372753" y="1574825"/>
                  </a:cubicBezTo>
                  <a:cubicBezTo>
                    <a:pt x="2368499" y="1568030"/>
                    <a:pt x="2358288" y="1565846"/>
                    <a:pt x="2351582" y="1570304"/>
                  </a:cubicBezTo>
                  <a:cubicBezTo>
                    <a:pt x="2349322" y="1571790"/>
                    <a:pt x="2347442" y="1573885"/>
                    <a:pt x="2344991" y="1574876"/>
                  </a:cubicBezTo>
                  <a:cubicBezTo>
                    <a:pt x="2343277" y="1575600"/>
                    <a:pt x="2341460" y="1575714"/>
                    <a:pt x="2339670" y="1575854"/>
                  </a:cubicBezTo>
                  <a:cubicBezTo>
                    <a:pt x="2336215" y="1576082"/>
                    <a:pt x="2332748" y="1576336"/>
                    <a:pt x="2329294" y="1576603"/>
                  </a:cubicBezTo>
                  <a:cubicBezTo>
                    <a:pt x="2324531" y="1576920"/>
                    <a:pt x="2318842" y="1577886"/>
                    <a:pt x="2316924" y="1582305"/>
                  </a:cubicBezTo>
                  <a:cubicBezTo>
                    <a:pt x="2315565" y="1585493"/>
                    <a:pt x="2316924" y="1589354"/>
                    <a:pt x="2319324" y="1591881"/>
                  </a:cubicBezTo>
                  <a:cubicBezTo>
                    <a:pt x="2321661" y="1594459"/>
                    <a:pt x="2324862" y="1596047"/>
                    <a:pt x="2327935" y="1597787"/>
                  </a:cubicBezTo>
                  <a:cubicBezTo>
                    <a:pt x="2329053" y="1598447"/>
                    <a:pt x="2330221" y="1599133"/>
                    <a:pt x="2331364" y="1599844"/>
                  </a:cubicBezTo>
                  <a:cubicBezTo>
                    <a:pt x="2336990" y="1603451"/>
                    <a:pt x="2342235" y="1607718"/>
                    <a:pt x="2347201" y="1612214"/>
                  </a:cubicBezTo>
                  <a:cubicBezTo>
                    <a:pt x="2349677" y="1614449"/>
                    <a:pt x="2352103" y="1616786"/>
                    <a:pt x="2354516" y="1619135"/>
                  </a:cubicBezTo>
                  <a:cubicBezTo>
                    <a:pt x="2355672" y="1620240"/>
                    <a:pt x="2357081" y="1621358"/>
                    <a:pt x="2358034" y="1622640"/>
                  </a:cubicBezTo>
                  <a:cubicBezTo>
                    <a:pt x="2358948" y="1623821"/>
                    <a:pt x="2359533" y="1624215"/>
                    <a:pt x="2361196" y="1624190"/>
                  </a:cubicBezTo>
                  <a:cubicBezTo>
                    <a:pt x="2362974" y="1624126"/>
                    <a:pt x="2364041" y="1624215"/>
                    <a:pt x="2365489" y="1625269"/>
                  </a:cubicBezTo>
                  <a:cubicBezTo>
                    <a:pt x="2366759" y="1626260"/>
                    <a:pt x="2367889" y="1627289"/>
                    <a:pt x="2368981" y="1628381"/>
                  </a:cubicBezTo>
                  <a:cubicBezTo>
                    <a:pt x="2371039" y="1630616"/>
                    <a:pt x="2372880" y="1633054"/>
                    <a:pt x="2374709" y="1635506"/>
                  </a:cubicBezTo>
                  <a:cubicBezTo>
                    <a:pt x="2379687" y="1642224"/>
                    <a:pt x="2384679" y="1648980"/>
                    <a:pt x="2389657" y="1655673"/>
                  </a:cubicBezTo>
                  <a:cubicBezTo>
                    <a:pt x="2394000" y="1661553"/>
                    <a:pt x="2398356" y="1667471"/>
                    <a:pt x="2401620" y="1674012"/>
                  </a:cubicBezTo>
                  <a:cubicBezTo>
                    <a:pt x="2404744" y="1680298"/>
                    <a:pt x="2406713" y="1687093"/>
                    <a:pt x="2409431" y="1693595"/>
                  </a:cubicBezTo>
                  <a:cubicBezTo>
                    <a:pt x="2413660" y="1703832"/>
                    <a:pt x="2419540" y="1713357"/>
                    <a:pt x="2426804" y="1721688"/>
                  </a:cubicBezTo>
                  <a:cubicBezTo>
                    <a:pt x="2428074" y="1723161"/>
                    <a:pt x="2429383" y="1724609"/>
                    <a:pt x="2431122" y="1725383"/>
                  </a:cubicBezTo>
                  <a:cubicBezTo>
                    <a:pt x="2433129" y="1726247"/>
                    <a:pt x="2435402" y="1726222"/>
                    <a:pt x="2437688" y="1726095"/>
                  </a:cubicBezTo>
                  <a:cubicBezTo>
                    <a:pt x="2442514" y="1725841"/>
                    <a:pt x="2447683" y="1725510"/>
                    <a:pt x="2451557" y="1722627"/>
                  </a:cubicBezTo>
                  <a:cubicBezTo>
                    <a:pt x="2455278" y="1719846"/>
                    <a:pt x="2457056" y="1715274"/>
                    <a:pt x="2458631" y="1710943"/>
                  </a:cubicBezTo>
                  <a:cubicBezTo>
                    <a:pt x="2463215" y="1698193"/>
                    <a:pt x="2466962" y="1685175"/>
                    <a:pt x="2469984" y="1671967"/>
                  </a:cubicBezTo>
                  <a:cubicBezTo>
                    <a:pt x="2470886" y="1668081"/>
                    <a:pt x="2471712" y="1663890"/>
                    <a:pt x="2470734" y="1659940"/>
                  </a:cubicBezTo>
                  <a:cubicBezTo>
                    <a:pt x="2469375" y="1654327"/>
                    <a:pt x="2464206" y="1649869"/>
                    <a:pt x="2458415" y="1649399"/>
                  </a:cubicBezTo>
                  <a:close/>
                  <a:moveTo>
                    <a:pt x="2445042" y="1102855"/>
                  </a:moveTo>
                  <a:cubicBezTo>
                    <a:pt x="2440914" y="1109535"/>
                    <a:pt x="2436710" y="1116202"/>
                    <a:pt x="2432507" y="1122883"/>
                  </a:cubicBezTo>
                  <a:cubicBezTo>
                    <a:pt x="2431059" y="1125156"/>
                    <a:pt x="2429598" y="1127480"/>
                    <a:pt x="2429002" y="1130109"/>
                  </a:cubicBezTo>
                  <a:cubicBezTo>
                    <a:pt x="2428189" y="1133449"/>
                    <a:pt x="2428849" y="1136942"/>
                    <a:pt x="2429573" y="1140307"/>
                  </a:cubicBezTo>
                  <a:cubicBezTo>
                    <a:pt x="2430335" y="1143838"/>
                    <a:pt x="2431313" y="1147711"/>
                    <a:pt x="2433853" y="1150391"/>
                  </a:cubicBezTo>
                  <a:cubicBezTo>
                    <a:pt x="2438158" y="1154976"/>
                    <a:pt x="2448217" y="1152829"/>
                    <a:pt x="2451620" y="1148092"/>
                  </a:cubicBezTo>
                  <a:cubicBezTo>
                    <a:pt x="2452890" y="1146365"/>
                    <a:pt x="2453373" y="1144219"/>
                    <a:pt x="2453754" y="1142111"/>
                  </a:cubicBezTo>
                  <a:cubicBezTo>
                    <a:pt x="2455202" y="1134592"/>
                    <a:pt x="2455405" y="1126832"/>
                    <a:pt x="2455570" y="1119136"/>
                  </a:cubicBezTo>
                  <a:cubicBezTo>
                    <a:pt x="2455760" y="1111148"/>
                    <a:pt x="2455824" y="1102804"/>
                    <a:pt x="2452166" y="1095705"/>
                  </a:cubicBezTo>
                  <a:cubicBezTo>
                    <a:pt x="2448953" y="1096848"/>
                    <a:pt x="2446896" y="1099934"/>
                    <a:pt x="2445042" y="1102855"/>
                  </a:cubicBezTo>
                  <a:close/>
                  <a:moveTo>
                    <a:pt x="1033754" y="847623"/>
                  </a:moveTo>
                  <a:cubicBezTo>
                    <a:pt x="1028788" y="847623"/>
                    <a:pt x="1023861" y="848944"/>
                    <a:pt x="1019543" y="851319"/>
                  </a:cubicBezTo>
                  <a:cubicBezTo>
                    <a:pt x="1017663" y="852309"/>
                    <a:pt x="1015796" y="853922"/>
                    <a:pt x="1015873" y="855979"/>
                  </a:cubicBezTo>
                  <a:cubicBezTo>
                    <a:pt x="1015949" y="858608"/>
                    <a:pt x="1018882" y="859916"/>
                    <a:pt x="1020686" y="861821"/>
                  </a:cubicBezTo>
                  <a:cubicBezTo>
                    <a:pt x="1023404" y="864768"/>
                    <a:pt x="1023213" y="869276"/>
                    <a:pt x="1023365" y="873328"/>
                  </a:cubicBezTo>
                  <a:cubicBezTo>
                    <a:pt x="1023467" y="877392"/>
                    <a:pt x="1024509" y="882154"/>
                    <a:pt x="1028230" y="883729"/>
                  </a:cubicBezTo>
                  <a:cubicBezTo>
                    <a:pt x="1030693" y="884732"/>
                    <a:pt x="1033475" y="883945"/>
                    <a:pt x="1035977" y="883170"/>
                  </a:cubicBezTo>
                  <a:cubicBezTo>
                    <a:pt x="1040396" y="881875"/>
                    <a:pt x="1045349" y="880084"/>
                    <a:pt x="1047114" y="875855"/>
                  </a:cubicBezTo>
                  <a:cubicBezTo>
                    <a:pt x="1047534" y="874877"/>
                    <a:pt x="1047750" y="873874"/>
                    <a:pt x="1048448" y="873137"/>
                  </a:cubicBezTo>
                  <a:cubicBezTo>
                    <a:pt x="1050467" y="871080"/>
                    <a:pt x="1054125" y="873188"/>
                    <a:pt x="1056703" y="871943"/>
                  </a:cubicBezTo>
                  <a:cubicBezTo>
                    <a:pt x="1058456" y="871080"/>
                    <a:pt x="1059484" y="868692"/>
                    <a:pt x="1061453" y="868552"/>
                  </a:cubicBezTo>
                  <a:cubicBezTo>
                    <a:pt x="1062723" y="868451"/>
                    <a:pt x="1063764" y="869365"/>
                    <a:pt x="1064856" y="870051"/>
                  </a:cubicBezTo>
                  <a:cubicBezTo>
                    <a:pt x="1067447" y="871740"/>
                    <a:pt x="1070914" y="872261"/>
                    <a:pt x="1073594" y="870826"/>
                  </a:cubicBezTo>
                  <a:cubicBezTo>
                    <a:pt x="1076325" y="869416"/>
                    <a:pt x="1077798" y="865759"/>
                    <a:pt x="1076388" y="863079"/>
                  </a:cubicBezTo>
                  <a:cubicBezTo>
                    <a:pt x="1070952" y="861275"/>
                    <a:pt x="1064920" y="862063"/>
                    <a:pt x="1059484" y="860336"/>
                  </a:cubicBezTo>
                  <a:cubicBezTo>
                    <a:pt x="1055369" y="858989"/>
                    <a:pt x="1051864" y="856335"/>
                    <a:pt x="1048435" y="853693"/>
                  </a:cubicBezTo>
                  <a:cubicBezTo>
                    <a:pt x="1044689" y="850849"/>
                    <a:pt x="1040726" y="847445"/>
                    <a:pt x="1040257" y="842784"/>
                  </a:cubicBezTo>
                  <a:cubicBezTo>
                    <a:pt x="1037297" y="842365"/>
                    <a:pt x="1034034" y="844588"/>
                    <a:pt x="1033754" y="847623"/>
                  </a:cubicBezTo>
                  <a:close/>
                  <a:moveTo>
                    <a:pt x="701421" y="290880"/>
                  </a:moveTo>
                  <a:cubicBezTo>
                    <a:pt x="702716" y="289636"/>
                    <a:pt x="703072" y="287693"/>
                    <a:pt x="704278" y="286448"/>
                  </a:cubicBezTo>
                  <a:cubicBezTo>
                    <a:pt x="706234" y="284327"/>
                    <a:pt x="709498" y="284454"/>
                    <a:pt x="712190" y="283387"/>
                  </a:cubicBezTo>
                  <a:cubicBezTo>
                    <a:pt x="715149" y="282143"/>
                    <a:pt x="717296" y="279057"/>
                    <a:pt x="717537" y="275843"/>
                  </a:cubicBezTo>
                  <a:cubicBezTo>
                    <a:pt x="717600" y="274548"/>
                    <a:pt x="717435" y="273164"/>
                    <a:pt x="717727" y="271843"/>
                  </a:cubicBezTo>
                  <a:cubicBezTo>
                    <a:pt x="718045" y="270446"/>
                    <a:pt x="719010" y="269265"/>
                    <a:pt x="719747" y="268058"/>
                  </a:cubicBezTo>
                  <a:cubicBezTo>
                    <a:pt x="721309" y="265556"/>
                    <a:pt x="722210" y="262674"/>
                    <a:pt x="721906" y="259740"/>
                  </a:cubicBezTo>
                  <a:cubicBezTo>
                    <a:pt x="721575" y="256895"/>
                    <a:pt x="719975" y="254114"/>
                    <a:pt x="717435" y="252704"/>
                  </a:cubicBezTo>
                  <a:cubicBezTo>
                    <a:pt x="714806" y="251345"/>
                    <a:pt x="711644" y="251510"/>
                    <a:pt x="708660" y="251828"/>
                  </a:cubicBezTo>
                  <a:cubicBezTo>
                    <a:pt x="707021" y="251967"/>
                    <a:pt x="705192" y="252056"/>
                    <a:pt x="704062" y="250850"/>
                  </a:cubicBezTo>
                  <a:cubicBezTo>
                    <a:pt x="703580" y="250393"/>
                    <a:pt x="703287" y="249720"/>
                    <a:pt x="702932" y="249085"/>
                  </a:cubicBezTo>
                  <a:cubicBezTo>
                    <a:pt x="701890" y="247370"/>
                    <a:pt x="699998" y="246113"/>
                    <a:pt x="697979" y="245795"/>
                  </a:cubicBezTo>
                  <a:cubicBezTo>
                    <a:pt x="696150" y="245567"/>
                    <a:pt x="694232" y="246113"/>
                    <a:pt x="692302" y="245998"/>
                  </a:cubicBezTo>
                  <a:cubicBezTo>
                    <a:pt x="690397" y="245859"/>
                    <a:pt x="688314" y="244652"/>
                    <a:pt x="688238" y="242773"/>
                  </a:cubicBezTo>
                  <a:cubicBezTo>
                    <a:pt x="688225" y="241427"/>
                    <a:pt x="689203" y="240322"/>
                    <a:pt x="689978" y="239242"/>
                  </a:cubicBezTo>
                  <a:cubicBezTo>
                    <a:pt x="691248" y="237489"/>
                    <a:pt x="692124" y="235153"/>
                    <a:pt x="691464" y="233108"/>
                  </a:cubicBezTo>
                  <a:cubicBezTo>
                    <a:pt x="690600" y="230416"/>
                    <a:pt x="687057" y="229082"/>
                    <a:pt x="684403" y="230123"/>
                  </a:cubicBezTo>
                  <a:cubicBezTo>
                    <a:pt x="681761" y="231190"/>
                    <a:pt x="680135" y="234099"/>
                    <a:pt x="680135" y="236982"/>
                  </a:cubicBezTo>
                  <a:cubicBezTo>
                    <a:pt x="680135" y="239991"/>
                    <a:pt x="681520" y="243636"/>
                    <a:pt x="679259" y="245630"/>
                  </a:cubicBezTo>
                  <a:cubicBezTo>
                    <a:pt x="678002" y="246735"/>
                    <a:pt x="676084" y="246735"/>
                    <a:pt x="674547" y="246176"/>
                  </a:cubicBezTo>
                  <a:cubicBezTo>
                    <a:pt x="672985" y="245567"/>
                    <a:pt x="671677" y="244462"/>
                    <a:pt x="670306" y="243586"/>
                  </a:cubicBezTo>
                  <a:cubicBezTo>
                    <a:pt x="669899" y="243344"/>
                    <a:pt x="669467" y="243128"/>
                    <a:pt x="668997" y="243128"/>
                  </a:cubicBezTo>
                  <a:cubicBezTo>
                    <a:pt x="667283" y="243052"/>
                    <a:pt x="667194" y="245630"/>
                    <a:pt x="666356" y="247040"/>
                  </a:cubicBezTo>
                  <a:cubicBezTo>
                    <a:pt x="665238" y="248869"/>
                    <a:pt x="662597" y="248958"/>
                    <a:pt x="660895" y="250253"/>
                  </a:cubicBezTo>
                  <a:cubicBezTo>
                    <a:pt x="658558" y="251993"/>
                    <a:pt x="658139" y="255854"/>
                    <a:pt x="655396" y="256832"/>
                  </a:cubicBezTo>
                  <a:cubicBezTo>
                    <a:pt x="653999" y="257352"/>
                    <a:pt x="652475" y="256895"/>
                    <a:pt x="650976" y="256832"/>
                  </a:cubicBezTo>
                  <a:cubicBezTo>
                    <a:pt x="649516" y="256730"/>
                    <a:pt x="647738" y="257225"/>
                    <a:pt x="647382" y="258686"/>
                  </a:cubicBezTo>
                  <a:cubicBezTo>
                    <a:pt x="647052" y="259918"/>
                    <a:pt x="648017" y="261150"/>
                    <a:pt x="649020" y="261899"/>
                  </a:cubicBezTo>
                  <a:cubicBezTo>
                    <a:pt x="650125" y="262636"/>
                    <a:pt x="651332" y="263169"/>
                    <a:pt x="652068" y="264210"/>
                  </a:cubicBezTo>
                  <a:cubicBezTo>
                    <a:pt x="653796" y="266585"/>
                    <a:pt x="652106" y="269748"/>
                    <a:pt x="651535" y="272580"/>
                  </a:cubicBezTo>
                  <a:cubicBezTo>
                    <a:pt x="650811" y="275793"/>
                    <a:pt x="651637" y="279184"/>
                    <a:pt x="652449" y="282422"/>
                  </a:cubicBezTo>
                  <a:cubicBezTo>
                    <a:pt x="652703" y="283514"/>
                    <a:pt x="653008" y="284606"/>
                    <a:pt x="653796" y="285394"/>
                  </a:cubicBezTo>
                  <a:cubicBezTo>
                    <a:pt x="655358" y="287146"/>
                    <a:pt x="657745" y="286550"/>
                    <a:pt x="659752" y="286067"/>
                  </a:cubicBezTo>
                  <a:cubicBezTo>
                    <a:pt x="660844" y="285775"/>
                    <a:pt x="661111" y="286715"/>
                    <a:pt x="662000" y="287261"/>
                  </a:cubicBezTo>
                  <a:cubicBezTo>
                    <a:pt x="662863" y="287794"/>
                    <a:pt x="663854" y="288086"/>
                    <a:pt x="664806" y="288416"/>
                  </a:cubicBezTo>
                  <a:cubicBezTo>
                    <a:pt x="666115" y="288861"/>
                    <a:pt x="667550" y="289039"/>
                    <a:pt x="668959" y="289217"/>
                  </a:cubicBezTo>
                  <a:cubicBezTo>
                    <a:pt x="677405" y="290169"/>
                    <a:pt x="685850" y="291147"/>
                    <a:pt x="694334" y="292150"/>
                  </a:cubicBezTo>
                  <a:cubicBezTo>
                    <a:pt x="696798" y="292442"/>
                    <a:pt x="699655" y="292620"/>
                    <a:pt x="701421" y="290880"/>
                  </a:cubicBezTo>
                  <a:close/>
                  <a:moveTo>
                    <a:pt x="1119428" y="154139"/>
                  </a:moveTo>
                  <a:cubicBezTo>
                    <a:pt x="1121587" y="155257"/>
                    <a:pt x="1122756" y="157670"/>
                    <a:pt x="1124877" y="158838"/>
                  </a:cubicBezTo>
                  <a:cubicBezTo>
                    <a:pt x="1126794" y="159905"/>
                    <a:pt x="1129220" y="159727"/>
                    <a:pt x="1131442" y="159296"/>
                  </a:cubicBezTo>
                  <a:cubicBezTo>
                    <a:pt x="1136141" y="158394"/>
                    <a:pt x="1140637" y="156629"/>
                    <a:pt x="1144993" y="154698"/>
                  </a:cubicBezTo>
                  <a:cubicBezTo>
                    <a:pt x="1146251" y="154101"/>
                    <a:pt x="1147495" y="153542"/>
                    <a:pt x="1148308" y="152450"/>
                  </a:cubicBezTo>
                  <a:cubicBezTo>
                    <a:pt x="1149083" y="151358"/>
                    <a:pt x="1149197" y="149669"/>
                    <a:pt x="1148168" y="148755"/>
                  </a:cubicBezTo>
                  <a:cubicBezTo>
                    <a:pt x="1146327" y="147243"/>
                    <a:pt x="1143596" y="149682"/>
                    <a:pt x="1141247" y="149161"/>
                  </a:cubicBezTo>
                  <a:cubicBezTo>
                    <a:pt x="1140460" y="148996"/>
                    <a:pt x="1139825" y="148450"/>
                    <a:pt x="1139139" y="148069"/>
                  </a:cubicBezTo>
                  <a:cubicBezTo>
                    <a:pt x="1136357" y="146545"/>
                    <a:pt x="1132725" y="146685"/>
                    <a:pt x="1130147" y="148450"/>
                  </a:cubicBezTo>
                  <a:cubicBezTo>
                    <a:pt x="1129880" y="147129"/>
                    <a:pt x="1129538" y="145707"/>
                    <a:pt x="1128623" y="144691"/>
                  </a:cubicBezTo>
                  <a:cubicBezTo>
                    <a:pt x="1127721" y="143624"/>
                    <a:pt x="1126058" y="143090"/>
                    <a:pt x="1124953" y="143865"/>
                  </a:cubicBezTo>
                  <a:cubicBezTo>
                    <a:pt x="1124381" y="144208"/>
                    <a:pt x="1124038" y="144881"/>
                    <a:pt x="1123416" y="145097"/>
                  </a:cubicBezTo>
                  <a:cubicBezTo>
                    <a:pt x="1122070" y="145707"/>
                    <a:pt x="1120787" y="144208"/>
                    <a:pt x="1119390" y="143649"/>
                  </a:cubicBezTo>
                  <a:cubicBezTo>
                    <a:pt x="1117079" y="142722"/>
                    <a:pt x="1114437" y="144843"/>
                    <a:pt x="1113675" y="147243"/>
                  </a:cubicBezTo>
                  <a:cubicBezTo>
                    <a:pt x="1112913" y="149720"/>
                    <a:pt x="1113370" y="152273"/>
                    <a:pt x="1113231" y="154825"/>
                  </a:cubicBezTo>
                  <a:cubicBezTo>
                    <a:pt x="1113142" y="156413"/>
                    <a:pt x="1112875" y="158000"/>
                    <a:pt x="1112723" y="159588"/>
                  </a:cubicBezTo>
                  <a:cubicBezTo>
                    <a:pt x="1112240" y="163080"/>
                    <a:pt x="1112240" y="166585"/>
                    <a:pt x="1112507" y="170129"/>
                  </a:cubicBezTo>
                  <a:cubicBezTo>
                    <a:pt x="1112824" y="168795"/>
                    <a:pt x="1113434" y="167424"/>
                    <a:pt x="1113663" y="166052"/>
                  </a:cubicBezTo>
                  <a:cubicBezTo>
                    <a:pt x="1113891" y="164325"/>
                    <a:pt x="1113472" y="162433"/>
                    <a:pt x="1114310" y="160947"/>
                  </a:cubicBezTo>
                  <a:cubicBezTo>
                    <a:pt x="1114666" y="160324"/>
                    <a:pt x="1115123" y="159842"/>
                    <a:pt x="1115339" y="159194"/>
                  </a:cubicBezTo>
                  <a:cubicBezTo>
                    <a:pt x="1115822" y="157835"/>
                    <a:pt x="1114831" y="156260"/>
                    <a:pt x="1115428" y="154965"/>
                  </a:cubicBezTo>
                  <a:cubicBezTo>
                    <a:pt x="1116037" y="153555"/>
                    <a:pt x="1118057" y="153441"/>
                    <a:pt x="1119428" y="154139"/>
                  </a:cubicBezTo>
                  <a:close/>
                  <a:moveTo>
                    <a:pt x="2030260" y="1678406"/>
                  </a:moveTo>
                  <a:cubicBezTo>
                    <a:pt x="2030107" y="1680819"/>
                    <a:pt x="2029587" y="1682495"/>
                    <a:pt x="2030958" y="1684782"/>
                  </a:cubicBezTo>
                  <a:cubicBezTo>
                    <a:pt x="2032838" y="1687969"/>
                    <a:pt x="2035835" y="1688744"/>
                    <a:pt x="2039200" y="1689900"/>
                  </a:cubicBezTo>
                  <a:cubicBezTo>
                    <a:pt x="2043480" y="1691284"/>
                    <a:pt x="2048002" y="1691728"/>
                    <a:pt x="2052434" y="1691170"/>
                  </a:cubicBezTo>
                  <a:cubicBezTo>
                    <a:pt x="2060651" y="1690090"/>
                    <a:pt x="2068398" y="1685175"/>
                    <a:pt x="2072360" y="1677847"/>
                  </a:cubicBezTo>
                  <a:cubicBezTo>
                    <a:pt x="2076005" y="1671180"/>
                    <a:pt x="2076284" y="1663115"/>
                    <a:pt x="2075357" y="1655546"/>
                  </a:cubicBezTo>
                  <a:cubicBezTo>
                    <a:pt x="2073732" y="1641690"/>
                    <a:pt x="2068093" y="1627873"/>
                    <a:pt x="2057603" y="1618653"/>
                  </a:cubicBezTo>
                  <a:cubicBezTo>
                    <a:pt x="2050935" y="1612836"/>
                    <a:pt x="2041042" y="1609039"/>
                    <a:pt x="2033168" y="1613192"/>
                  </a:cubicBezTo>
                  <a:cubicBezTo>
                    <a:pt x="2031961" y="1613827"/>
                    <a:pt x="2030717" y="1614792"/>
                    <a:pt x="2030183" y="1616049"/>
                  </a:cubicBezTo>
                  <a:cubicBezTo>
                    <a:pt x="2029790" y="1617078"/>
                    <a:pt x="2029815" y="1618170"/>
                    <a:pt x="2029815" y="1619275"/>
                  </a:cubicBezTo>
                  <a:cubicBezTo>
                    <a:pt x="2030107" y="1630464"/>
                    <a:pt x="2030336" y="1641614"/>
                    <a:pt x="2030374" y="1652841"/>
                  </a:cubicBezTo>
                  <a:cubicBezTo>
                    <a:pt x="2030412" y="1658569"/>
                    <a:pt x="2030387" y="1664296"/>
                    <a:pt x="2030374" y="1670037"/>
                  </a:cubicBezTo>
                  <a:cubicBezTo>
                    <a:pt x="2030336" y="1672843"/>
                    <a:pt x="2030412" y="1675612"/>
                    <a:pt x="2030260" y="1678406"/>
                  </a:cubicBezTo>
                  <a:close/>
                  <a:moveTo>
                    <a:pt x="1272895" y="2402090"/>
                  </a:moveTo>
                  <a:cubicBezTo>
                    <a:pt x="1278610" y="2401341"/>
                    <a:pt x="1282585" y="2395677"/>
                    <a:pt x="1283931" y="2390025"/>
                  </a:cubicBezTo>
                  <a:cubicBezTo>
                    <a:pt x="1285316" y="2384361"/>
                    <a:pt x="1284960" y="2378379"/>
                    <a:pt x="1286230" y="2372715"/>
                  </a:cubicBezTo>
                  <a:cubicBezTo>
                    <a:pt x="1287970" y="2365006"/>
                    <a:pt x="1292707" y="2357945"/>
                    <a:pt x="1292301" y="2350033"/>
                  </a:cubicBezTo>
                  <a:cubicBezTo>
                    <a:pt x="1292199" y="2347785"/>
                    <a:pt x="1291628" y="2345410"/>
                    <a:pt x="1292555" y="2343289"/>
                  </a:cubicBezTo>
                  <a:cubicBezTo>
                    <a:pt x="1294282" y="2339428"/>
                    <a:pt x="1299438" y="2339047"/>
                    <a:pt x="1303083" y="2336990"/>
                  </a:cubicBezTo>
                  <a:cubicBezTo>
                    <a:pt x="1310843" y="2332609"/>
                    <a:pt x="1310639" y="2321331"/>
                    <a:pt x="1315935" y="2314193"/>
                  </a:cubicBezTo>
                  <a:cubicBezTo>
                    <a:pt x="1318526" y="2310752"/>
                    <a:pt x="1322539" y="2308174"/>
                    <a:pt x="1323746" y="2304008"/>
                  </a:cubicBezTo>
                  <a:cubicBezTo>
                    <a:pt x="1324381" y="2302078"/>
                    <a:pt x="1324317" y="2300020"/>
                    <a:pt x="1324660" y="2298052"/>
                  </a:cubicBezTo>
                  <a:cubicBezTo>
                    <a:pt x="1325930" y="2290406"/>
                    <a:pt x="1333373" y="2284628"/>
                    <a:pt x="1333741" y="2276919"/>
                  </a:cubicBezTo>
                  <a:cubicBezTo>
                    <a:pt x="1333944" y="2272779"/>
                    <a:pt x="1332649" y="2267254"/>
                    <a:pt x="1336395" y="2265527"/>
                  </a:cubicBezTo>
                  <a:cubicBezTo>
                    <a:pt x="1337068" y="2269350"/>
                    <a:pt x="1341513" y="2272093"/>
                    <a:pt x="1345247" y="2271039"/>
                  </a:cubicBezTo>
                  <a:cubicBezTo>
                    <a:pt x="1345958" y="2270848"/>
                    <a:pt x="1346644" y="2270467"/>
                    <a:pt x="1347025" y="2269909"/>
                  </a:cubicBezTo>
                  <a:cubicBezTo>
                    <a:pt x="1347762" y="2269109"/>
                    <a:pt x="1347762" y="2267915"/>
                    <a:pt x="1347762" y="2266848"/>
                  </a:cubicBezTo>
                  <a:cubicBezTo>
                    <a:pt x="1347698" y="2259647"/>
                    <a:pt x="1347698" y="2252344"/>
                    <a:pt x="1347635" y="2245055"/>
                  </a:cubicBezTo>
                  <a:cubicBezTo>
                    <a:pt x="1347622" y="2242045"/>
                    <a:pt x="1347546" y="2238857"/>
                    <a:pt x="1346161" y="2236203"/>
                  </a:cubicBezTo>
                  <a:cubicBezTo>
                    <a:pt x="1344282" y="2232596"/>
                    <a:pt x="1340370" y="2230399"/>
                    <a:pt x="1338618" y="2226729"/>
                  </a:cubicBezTo>
                  <a:cubicBezTo>
                    <a:pt x="1336713" y="2222525"/>
                    <a:pt x="1338186" y="2217623"/>
                    <a:pt x="1338948" y="2213076"/>
                  </a:cubicBezTo>
                  <a:cubicBezTo>
                    <a:pt x="1339646" y="2208504"/>
                    <a:pt x="1338986" y="2202802"/>
                    <a:pt x="1334820" y="2200795"/>
                  </a:cubicBezTo>
                  <a:cubicBezTo>
                    <a:pt x="1333144" y="2200008"/>
                    <a:pt x="1331188" y="2200008"/>
                    <a:pt x="1329347" y="2200084"/>
                  </a:cubicBezTo>
                  <a:cubicBezTo>
                    <a:pt x="1324381" y="2200351"/>
                    <a:pt x="1318488" y="2202141"/>
                    <a:pt x="1317383" y="2206980"/>
                  </a:cubicBezTo>
                  <a:cubicBezTo>
                    <a:pt x="1316888" y="2209380"/>
                    <a:pt x="1317752" y="2211844"/>
                    <a:pt x="1318006" y="2214257"/>
                  </a:cubicBezTo>
                  <a:cubicBezTo>
                    <a:pt x="1318234" y="2216721"/>
                    <a:pt x="1317447" y="2219680"/>
                    <a:pt x="1315072" y="2220391"/>
                  </a:cubicBezTo>
                  <a:cubicBezTo>
                    <a:pt x="1313764" y="2220734"/>
                    <a:pt x="1312278" y="2220315"/>
                    <a:pt x="1311097" y="2220925"/>
                  </a:cubicBezTo>
                  <a:cubicBezTo>
                    <a:pt x="1309268" y="2221699"/>
                    <a:pt x="1308925" y="2224036"/>
                    <a:pt x="1307744" y="2225535"/>
                  </a:cubicBezTo>
                  <a:cubicBezTo>
                    <a:pt x="1305991" y="2227618"/>
                    <a:pt x="1302969" y="2227872"/>
                    <a:pt x="1300276" y="2228253"/>
                  </a:cubicBezTo>
                  <a:cubicBezTo>
                    <a:pt x="1297686" y="2228723"/>
                    <a:pt x="1294549" y="2230107"/>
                    <a:pt x="1294333" y="2232799"/>
                  </a:cubicBezTo>
                  <a:cubicBezTo>
                    <a:pt x="1294091" y="2236038"/>
                    <a:pt x="1298054" y="2239949"/>
                    <a:pt x="1295514" y="2241918"/>
                  </a:cubicBezTo>
                  <a:cubicBezTo>
                    <a:pt x="1294612" y="2242604"/>
                    <a:pt x="1293418" y="2242527"/>
                    <a:pt x="1292339" y="2242743"/>
                  </a:cubicBezTo>
                  <a:cubicBezTo>
                    <a:pt x="1287919" y="2243721"/>
                    <a:pt x="1286903" y="2249474"/>
                    <a:pt x="1286789" y="2254097"/>
                  </a:cubicBezTo>
                  <a:cubicBezTo>
                    <a:pt x="1282369" y="2251824"/>
                    <a:pt x="1276261" y="2254605"/>
                    <a:pt x="1275016" y="2259393"/>
                  </a:cubicBezTo>
                  <a:cubicBezTo>
                    <a:pt x="1274572" y="2260955"/>
                    <a:pt x="1274279" y="2263038"/>
                    <a:pt x="1272654" y="2263266"/>
                  </a:cubicBezTo>
                  <a:cubicBezTo>
                    <a:pt x="1271778" y="2263393"/>
                    <a:pt x="1270914" y="2262746"/>
                    <a:pt x="1270190" y="2262136"/>
                  </a:cubicBezTo>
                  <a:cubicBezTo>
                    <a:pt x="1267599" y="2259901"/>
                    <a:pt x="1263611" y="2257717"/>
                    <a:pt x="1261008" y="2259977"/>
                  </a:cubicBezTo>
                  <a:cubicBezTo>
                    <a:pt x="1258900" y="2261768"/>
                    <a:pt x="1259446" y="2265095"/>
                    <a:pt x="1259903" y="2267864"/>
                  </a:cubicBezTo>
                  <a:cubicBezTo>
                    <a:pt x="1260411" y="2270620"/>
                    <a:pt x="1260106" y="2274214"/>
                    <a:pt x="1257465" y="2275090"/>
                  </a:cubicBezTo>
                  <a:cubicBezTo>
                    <a:pt x="1254912" y="2275890"/>
                    <a:pt x="1252601" y="2273452"/>
                    <a:pt x="1250962" y="2271369"/>
                  </a:cubicBezTo>
                  <a:cubicBezTo>
                    <a:pt x="1249286" y="2269286"/>
                    <a:pt x="1246530" y="2267064"/>
                    <a:pt x="1244193" y="2268448"/>
                  </a:cubicBezTo>
                  <a:cubicBezTo>
                    <a:pt x="1243558" y="2268816"/>
                    <a:pt x="1243126" y="2269477"/>
                    <a:pt x="1242580" y="2269985"/>
                  </a:cubicBezTo>
                  <a:cubicBezTo>
                    <a:pt x="1239316" y="2273147"/>
                    <a:pt x="1234186" y="2272347"/>
                    <a:pt x="1229728" y="2271991"/>
                  </a:cubicBezTo>
                  <a:cubicBezTo>
                    <a:pt x="1225245" y="2271585"/>
                    <a:pt x="1218438" y="2271991"/>
                    <a:pt x="1217091" y="2276246"/>
                  </a:cubicBezTo>
                  <a:cubicBezTo>
                    <a:pt x="1215720" y="2276678"/>
                    <a:pt x="1215275" y="2278507"/>
                    <a:pt x="1214069" y="2279256"/>
                  </a:cubicBezTo>
                  <a:cubicBezTo>
                    <a:pt x="1212964" y="2279967"/>
                    <a:pt x="1211491" y="2279611"/>
                    <a:pt x="1210271" y="2280043"/>
                  </a:cubicBezTo>
                  <a:cubicBezTo>
                    <a:pt x="1208951" y="2280500"/>
                    <a:pt x="1208062" y="2281669"/>
                    <a:pt x="1207236" y="2282736"/>
                  </a:cubicBezTo>
                  <a:cubicBezTo>
                    <a:pt x="1204785" y="2286203"/>
                    <a:pt x="1202283" y="2289683"/>
                    <a:pt x="1200924" y="2293670"/>
                  </a:cubicBezTo>
                  <a:cubicBezTo>
                    <a:pt x="1199794" y="2296972"/>
                    <a:pt x="1199540" y="2300490"/>
                    <a:pt x="1199591" y="2303970"/>
                  </a:cubicBezTo>
                  <a:cubicBezTo>
                    <a:pt x="1199629" y="2305634"/>
                    <a:pt x="1199756" y="2307297"/>
                    <a:pt x="1200315" y="2308860"/>
                  </a:cubicBezTo>
                  <a:cubicBezTo>
                    <a:pt x="1200924" y="2310650"/>
                    <a:pt x="1202118" y="2312162"/>
                    <a:pt x="1203236" y="2313609"/>
                  </a:cubicBezTo>
                  <a:cubicBezTo>
                    <a:pt x="1205433" y="2316391"/>
                    <a:pt x="1207681" y="2319235"/>
                    <a:pt x="1209865" y="2322055"/>
                  </a:cubicBezTo>
                  <a:cubicBezTo>
                    <a:pt x="1210881" y="2323363"/>
                    <a:pt x="1211973" y="2324874"/>
                    <a:pt x="1211897" y="2326551"/>
                  </a:cubicBezTo>
                  <a:cubicBezTo>
                    <a:pt x="1211770" y="2328176"/>
                    <a:pt x="1210551" y="2329510"/>
                    <a:pt x="1209675" y="2330932"/>
                  </a:cubicBezTo>
                  <a:cubicBezTo>
                    <a:pt x="1206614" y="2336152"/>
                    <a:pt x="1210919" y="2343607"/>
                    <a:pt x="1206779" y="2347950"/>
                  </a:cubicBezTo>
                  <a:cubicBezTo>
                    <a:pt x="1205750" y="2349030"/>
                    <a:pt x="1204328" y="2349703"/>
                    <a:pt x="1203299" y="2350795"/>
                  </a:cubicBezTo>
                  <a:cubicBezTo>
                    <a:pt x="1201178" y="2352979"/>
                    <a:pt x="1201051" y="2356523"/>
                    <a:pt x="1199057" y="2358847"/>
                  </a:cubicBezTo>
                  <a:cubicBezTo>
                    <a:pt x="1197406" y="2360853"/>
                    <a:pt x="1194701" y="2361603"/>
                    <a:pt x="1192237" y="2362403"/>
                  </a:cubicBezTo>
                  <a:cubicBezTo>
                    <a:pt x="1189456" y="2363317"/>
                    <a:pt x="1186662" y="2364384"/>
                    <a:pt x="1184465" y="2366289"/>
                  </a:cubicBezTo>
                  <a:cubicBezTo>
                    <a:pt x="1182192" y="2368118"/>
                    <a:pt x="1180566" y="2370912"/>
                    <a:pt x="1180668" y="2373845"/>
                  </a:cubicBezTo>
                  <a:cubicBezTo>
                    <a:pt x="1180871" y="2378748"/>
                    <a:pt x="1185506" y="2382088"/>
                    <a:pt x="1189634" y="2384767"/>
                  </a:cubicBezTo>
                  <a:cubicBezTo>
                    <a:pt x="1190612" y="2385352"/>
                    <a:pt x="1191590" y="2385987"/>
                    <a:pt x="1192237" y="2386901"/>
                  </a:cubicBezTo>
                  <a:cubicBezTo>
                    <a:pt x="1193215" y="2388349"/>
                    <a:pt x="1193215" y="2390140"/>
                    <a:pt x="1193101" y="2391816"/>
                  </a:cubicBezTo>
                  <a:cubicBezTo>
                    <a:pt x="1193050" y="2393073"/>
                    <a:pt x="1192974" y="2394369"/>
                    <a:pt x="1193050" y="2395677"/>
                  </a:cubicBezTo>
                  <a:cubicBezTo>
                    <a:pt x="1193101" y="2396832"/>
                    <a:pt x="1193431" y="2397950"/>
                    <a:pt x="1193609" y="2399157"/>
                  </a:cubicBezTo>
                  <a:cubicBezTo>
                    <a:pt x="1193952" y="2401455"/>
                    <a:pt x="1194003" y="2403919"/>
                    <a:pt x="1195069" y="2406078"/>
                  </a:cubicBezTo>
                  <a:cubicBezTo>
                    <a:pt x="1197419" y="2410967"/>
                    <a:pt x="1203515" y="2412390"/>
                    <a:pt x="1208697" y="2413850"/>
                  </a:cubicBezTo>
                  <a:cubicBezTo>
                    <a:pt x="1212126" y="2414879"/>
                    <a:pt x="1215491" y="2416162"/>
                    <a:pt x="1218666" y="2417673"/>
                  </a:cubicBezTo>
                  <a:cubicBezTo>
                    <a:pt x="1222768" y="2419629"/>
                    <a:pt x="1227391" y="2422067"/>
                    <a:pt x="1231582" y="2420366"/>
                  </a:cubicBezTo>
                  <a:cubicBezTo>
                    <a:pt x="1232395" y="2420048"/>
                    <a:pt x="1233195" y="2419553"/>
                    <a:pt x="1234033" y="2419324"/>
                  </a:cubicBezTo>
                  <a:cubicBezTo>
                    <a:pt x="1235252" y="2419032"/>
                    <a:pt x="1236421" y="2419248"/>
                    <a:pt x="1237640" y="2419426"/>
                  </a:cubicBezTo>
                  <a:cubicBezTo>
                    <a:pt x="1239901" y="2419718"/>
                    <a:pt x="1242187" y="2419858"/>
                    <a:pt x="1244549" y="2419781"/>
                  </a:cubicBezTo>
                  <a:cubicBezTo>
                    <a:pt x="1245933" y="2419781"/>
                    <a:pt x="1247406" y="2419680"/>
                    <a:pt x="1248765" y="2419299"/>
                  </a:cubicBezTo>
                  <a:cubicBezTo>
                    <a:pt x="1250594" y="2418829"/>
                    <a:pt x="1252308" y="2417902"/>
                    <a:pt x="1254010" y="2417038"/>
                  </a:cubicBezTo>
                  <a:cubicBezTo>
                    <a:pt x="1258227" y="2414790"/>
                    <a:pt x="1262583" y="2412491"/>
                    <a:pt x="1266215" y="2409367"/>
                  </a:cubicBezTo>
                  <a:cubicBezTo>
                    <a:pt x="1268742" y="2407170"/>
                    <a:pt x="1271054" y="2404884"/>
                    <a:pt x="1272895" y="2402090"/>
                  </a:cubicBezTo>
                  <a:close/>
                  <a:moveTo>
                    <a:pt x="1112723" y="172974"/>
                  </a:moveTo>
                  <a:lnTo>
                    <a:pt x="1112723" y="172631"/>
                  </a:lnTo>
                  <a:cubicBezTo>
                    <a:pt x="1113040" y="173634"/>
                    <a:pt x="1113663" y="174561"/>
                    <a:pt x="1114183" y="175475"/>
                  </a:cubicBezTo>
                  <a:cubicBezTo>
                    <a:pt x="1115123" y="177393"/>
                    <a:pt x="1115390" y="179590"/>
                    <a:pt x="1115326" y="181673"/>
                  </a:cubicBezTo>
                  <a:cubicBezTo>
                    <a:pt x="1115123" y="184492"/>
                    <a:pt x="1114183" y="187502"/>
                    <a:pt x="1111758" y="188849"/>
                  </a:cubicBezTo>
                  <a:cubicBezTo>
                    <a:pt x="1109713" y="189991"/>
                    <a:pt x="1107033" y="189598"/>
                    <a:pt x="1105242" y="188087"/>
                  </a:cubicBezTo>
                  <a:cubicBezTo>
                    <a:pt x="1103503" y="186601"/>
                    <a:pt x="1102715" y="184099"/>
                    <a:pt x="1103058" y="181787"/>
                  </a:cubicBezTo>
                  <a:cubicBezTo>
                    <a:pt x="1103388" y="179908"/>
                    <a:pt x="1104430" y="178219"/>
                    <a:pt x="1105420" y="176580"/>
                  </a:cubicBezTo>
                  <a:cubicBezTo>
                    <a:pt x="1106373" y="174917"/>
                    <a:pt x="1107300" y="173151"/>
                    <a:pt x="1107351" y="171246"/>
                  </a:cubicBezTo>
                  <a:cubicBezTo>
                    <a:pt x="1107452" y="169329"/>
                    <a:pt x="1106373" y="167246"/>
                    <a:pt x="1104531" y="166712"/>
                  </a:cubicBezTo>
                  <a:cubicBezTo>
                    <a:pt x="1103922" y="166585"/>
                    <a:pt x="1103274" y="166585"/>
                    <a:pt x="1102728" y="166852"/>
                  </a:cubicBezTo>
                  <a:cubicBezTo>
                    <a:pt x="1102080" y="167170"/>
                    <a:pt x="1101674" y="167805"/>
                    <a:pt x="1101191" y="168325"/>
                  </a:cubicBezTo>
                  <a:cubicBezTo>
                    <a:pt x="1098867" y="170586"/>
                    <a:pt x="1094524" y="170586"/>
                    <a:pt x="1093279" y="173634"/>
                  </a:cubicBezTo>
                  <a:cubicBezTo>
                    <a:pt x="1093012" y="174282"/>
                    <a:pt x="1092898" y="175145"/>
                    <a:pt x="1092276" y="175615"/>
                  </a:cubicBezTo>
                  <a:cubicBezTo>
                    <a:pt x="1091463" y="176314"/>
                    <a:pt x="1090142" y="175755"/>
                    <a:pt x="1089126" y="176263"/>
                  </a:cubicBezTo>
                  <a:cubicBezTo>
                    <a:pt x="1088072" y="176911"/>
                    <a:pt x="1088148" y="178460"/>
                    <a:pt x="1087716" y="179654"/>
                  </a:cubicBezTo>
                  <a:cubicBezTo>
                    <a:pt x="1086916" y="181622"/>
                    <a:pt x="1084580" y="182384"/>
                    <a:pt x="1082548" y="183057"/>
                  </a:cubicBezTo>
                  <a:cubicBezTo>
                    <a:pt x="1079817" y="183946"/>
                    <a:pt x="1077201" y="185064"/>
                    <a:pt x="1074699" y="186385"/>
                  </a:cubicBezTo>
                  <a:cubicBezTo>
                    <a:pt x="1074140" y="186664"/>
                    <a:pt x="1073556" y="186969"/>
                    <a:pt x="1073327" y="187515"/>
                  </a:cubicBezTo>
                  <a:cubicBezTo>
                    <a:pt x="1072997" y="188150"/>
                    <a:pt x="1073175" y="188899"/>
                    <a:pt x="1073073" y="189547"/>
                  </a:cubicBezTo>
                  <a:cubicBezTo>
                    <a:pt x="1072794" y="191274"/>
                    <a:pt x="1071029" y="192239"/>
                    <a:pt x="1069352" y="192709"/>
                  </a:cubicBezTo>
                  <a:cubicBezTo>
                    <a:pt x="1067955" y="193128"/>
                    <a:pt x="1066291" y="193306"/>
                    <a:pt x="1065149" y="192354"/>
                  </a:cubicBezTo>
                  <a:cubicBezTo>
                    <a:pt x="1064514" y="191808"/>
                    <a:pt x="1064145" y="190982"/>
                    <a:pt x="1063955" y="190157"/>
                  </a:cubicBezTo>
                  <a:cubicBezTo>
                    <a:pt x="1063523" y="188328"/>
                    <a:pt x="1063625" y="186385"/>
                    <a:pt x="1064247" y="184594"/>
                  </a:cubicBezTo>
                  <a:cubicBezTo>
                    <a:pt x="1064856" y="182841"/>
                    <a:pt x="1065961" y="181343"/>
                    <a:pt x="1066774" y="179679"/>
                  </a:cubicBezTo>
                  <a:cubicBezTo>
                    <a:pt x="1067485" y="178003"/>
                    <a:pt x="1067930" y="176009"/>
                    <a:pt x="1067142" y="174332"/>
                  </a:cubicBezTo>
                  <a:cubicBezTo>
                    <a:pt x="1069225" y="175133"/>
                    <a:pt x="1071219" y="176110"/>
                    <a:pt x="1073035" y="177393"/>
                  </a:cubicBezTo>
                  <a:cubicBezTo>
                    <a:pt x="1073556" y="176314"/>
                    <a:pt x="1073594" y="175018"/>
                    <a:pt x="1073099" y="173951"/>
                  </a:cubicBezTo>
                  <a:cubicBezTo>
                    <a:pt x="1072794" y="173316"/>
                    <a:pt x="1072388" y="172669"/>
                    <a:pt x="1072730" y="172059"/>
                  </a:cubicBezTo>
                  <a:cubicBezTo>
                    <a:pt x="1072921" y="171818"/>
                    <a:pt x="1073188" y="171665"/>
                    <a:pt x="1073518" y="171551"/>
                  </a:cubicBezTo>
                  <a:cubicBezTo>
                    <a:pt x="1075372" y="170891"/>
                    <a:pt x="1077391" y="171107"/>
                    <a:pt x="1079398" y="171183"/>
                  </a:cubicBezTo>
                  <a:cubicBezTo>
                    <a:pt x="1081354" y="171246"/>
                    <a:pt x="1083525" y="170992"/>
                    <a:pt x="1084859" y="169506"/>
                  </a:cubicBezTo>
                  <a:cubicBezTo>
                    <a:pt x="1085341" y="169024"/>
                    <a:pt x="1085697" y="168376"/>
                    <a:pt x="1086256" y="167944"/>
                  </a:cubicBezTo>
                  <a:cubicBezTo>
                    <a:pt x="1087666" y="166827"/>
                    <a:pt x="1089698" y="167487"/>
                    <a:pt x="1091361" y="168211"/>
                  </a:cubicBezTo>
                  <a:cubicBezTo>
                    <a:pt x="1091285" y="168135"/>
                    <a:pt x="1091082" y="166941"/>
                    <a:pt x="1091018" y="166789"/>
                  </a:cubicBezTo>
                  <a:cubicBezTo>
                    <a:pt x="1090091" y="164198"/>
                    <a:pt x="1088072" y="162026"/>
                    <a:pt x="1085608" y="160858"/>
                  </a:cubicBezTo>
                  <a:cubicBezTo>
                    <a:pt x="1085049" y="160553"/>
                    <a:pt x="1084376" y="160388"/>
                    <a:pt x="1083716" y="160134"/>
                  </a:cubicBezTo>
                  <a:cubicBezTo>
                    <a:pt x="1083246" y="159969"/>
                    <a:pt x="1082675" y="159562"/>
                    <a:pt x="1082116" y="159613"/>
                  </a:cubicBezTo>
                  <a:cubicBezTo>
                    <a:pt x="1081430" y="159613"/>
                    <a:pt x="1080998" y="160388"/>
                    <a:pt x="1080554" y="160769"/>
                  </a:cubicBezTo>
                  <a:cubicBezTo>
                    <a:pt x="1079995" y="161289"/>
                    <a:pt x="1079309" y="161607"/>
                    <a:pt x="1078699" y="162039"/>
                  </a:cubicBezTo>
                  <a:cubicBezTo>
                    <a:pt x="1077391" y="162940"/>
                    <a:pt x="1075969" y="163868"/>
                    <a:pt x="1074305" y="163766"/>
                  </a:cubicBezTo>
                  <a:cubicBezTo>
                    <a:pt x="1072388" y="163614"/>
                    <a:pt x="1070635" y="161810"/>
                    <a:pt x="1070635" y="159905"/>
                  </a:cubicBezTo>
                  <a:cubicBezTo>
                    <a:pt x="1070635" y="159194"/>
                    <a:pt x="1070876" y="158534"/>
                    <a:pt x="1071359" y="158076"/>
                  </a:cubicBezTo>
                  <a:cubicBezTo>
                    <a:pt x="1072134" y="157416"/>
                    <a:pt x="1073365" y="157543"/>
                    <a:pt x="1074115" y="156857"/>
                  </a:cubicBezTo>
                  <a:cubicBezTo>
                    <a:pt x="1075651" y="155384"/>
                    <a:pt x="1073188" y="152565"/>
                    <a:pt x="1074305" y="150761"/>
                  </a:cubicBezTo>
                  <a:cubicBezTo>
                    <a:pt x="1075055" y="149580"/>
                    <a:pt x="1076833" y="149504"/>
                    <a:pt x="1077734" y="148526"/>
                  </a:cubicBezTo>
                  <a:cubicBezTo>
                    <a:pt x="1078953" y="147129"/>
                    <a:pt x="1077988" y="145059"/>
                    <a:pt x="1077874" y="143243"/>
                  </a:cubicBezTo>
                  <a:cubicBezTo>
                    <a:pt x="1077798" y="142849"/>
                    <a:pt x="1077874" y="142430"/>
                    <a:pt x="1078115" y="142125"/>
                  </a:cubicBezTo>
                  <a:cubicBezTo>
                    <a:pt x="1078268" y="141960"/>
                    <a:pt x="1078458" y="141859"/>
                    <a:pt x="1078649" y="141719"/>
                  </a:cubicBezTo>
                  <a:cubicBezTo>
                    <a:pt x="1081455" y="140246"/>
                    <a:pt x="1085430" y="142316"/>
                    <a:pt x="1085862" y="145478"/>
                  </a:cubicBezTo>
                  <a:cubicBezTo>
                    <a:pt x="1086129" y="147434"/>
                    <a:pt x="1085405" y="150012"/>
                    <a:pt x="1087094" y="151015"/>
                  </a:cubicBezTo>
                  <a:cubicBezTo>
                    <a:pt x="1087386" y="151206"/>
                    <a:pt x="1087716" y="151282"/>
                    <a:pt x="1087970" y="151206"/>
                  </a:cubicBezTo>
                  <a:cubicBezTo>
                    <a:pt x="1088199" y="151104"/>
                    <a:pt x="1088364" y="150888"/>
                    <a:pt x="1088504" y="150723"/>
                  </a:cubicBezTo>
                  <a:cubicBezTo>
                    <a:pt x="1089494" y="149339"/>
                    <a:pt x="1089609" y="147599"/>
                    <a:pt x="1090269" y="146075"/>
                  </a:cubicBezTo>
                  <a:cubicBezTo>
                    <a:pt x="1090904" y="144513"/>
                    <a:pt x="1092581" y="143090"/>
                    <a:pt x="1094105" y="143814"/>
                  </a:cubicBezTo>
                  <a:cubicBezTo>
                    <a:pt x="1095184" y="144310"/>
                    <a:pt x="1095540" y="145592"/>
                    <a:pt x="1095578" y="146723"/>
                  </a:cubicBezTo>
                  <a:cubicBezTo>
                    <a:pt x="1095578" y="147853"/>
                    <a:pt x="1095349" y="148996"/>
                    <a:pt x="1095489" y="150126"/>
                  </a:cubicBezTo>
                  <a:cubicBezTo>
                    <a:pt x="1095502" y="150418"/>
                    <a:pt x="1095590" y="150761"/>
                    <a:pt x="1095883" y="150939"/>
                  </a:cubicBezTo>
                  <a:cubicBezTo>
                    <a:pt x="1096365" y="151396"/>
                    <a:pt x="1097191" y="151015"/>
                    <a:pt x="1097597" y="150495"/>
                  </a:cubicBezTo>
                  <a:cubicBezTo>
                    <a:pt x="1098727" y="149047"/>
                    <a:pt x="1098664" y="147027"/>
                    <a:pt x="1099629" y="145580"/>
                  </a:cubicBezTo>
                  <a:cubicBezTo>
                    <a:pt x="1100683" y="144030"/>
                    <a:pt x="1102829" y="143395"/>
                    <a:pt x="1104531" y="144094"/>
                  </a:cubicBezTo>
                  <a:cubicBezTo>
                    <a:pt x="1106258" y="144792"/>
                    <a:pt x="1107300" y="146799"/>
                    <a:pt x="1106932" y="148564"/>
                  </a:cubicBezTo>
                  <a:cubicBezTo>
                    <a:pt x="1106601" y="150418"/>
                    <a:pt x="1104938" y="152082"/>
                    <a:pt x="1105471" y="153885"/>
                  </a:cubicBezTo>
                  <a:cubicBezTo>
                    <a:pt x="1105725" y="154660"/>
                    <a:pt x="1106297" y="155295"/>
                    <a:pt x="1106563" y="156019"/>
                  </a:cubicBezTo>
                  <a:cubicBezTo>
                    <a:pt x="1106843" y="157010"/>
                    <a:pt x="1106563" y="158127"/>
                    <a:pt x="1106843" y="159029"/>
                  </a:cubicBezTo>
                  <a:cubicBezTo>
                    <a:pt x="1107033" y="159651"/>
                    <a:pt x="1107401" y="160134"/>
                    <a:pt x="1107782" y="160654"/>
                  </a:cubicBezTo>
                  <a:cubicBezTo>
                    <a:pt x="1110132" y="163995"/>
                    <a:pt x="1111681" y="167893"/>
                    <a:pt x="1112405" y="171894"/>
                  </a:cubicBezTo>
                  <a:lnTo>
                    <a:pt x="1112405" y="171958"/>
                  </a:lnTo>
                  <a:cubicBezTo>
                    <a:pt x="1112443" y="172034"/>
                    <a:pt x="1112481" y="172059"/>
                    <a:pt x="1112481" y="172123"/>
                  </a:cubicBezTo>
                  <a:cubicBezTo>
                    <a:pt x="1112545" y="172415"/>
                    <a:pt x="1112723" y="172669"/>
                    <a:pt x="1112723" y="172974"/>
                  </a:cubicBezTo>
                  <a:close/>
                  <a:moveTo>
                    <a:pt x="1047991" y="355"/>
                  </a:moveTo>
                  <a:cubicBezTo>
                    <a:pt x="1048346" y="292"/>
                    <a:pt x="1048702" y="114"/>
                    <a:pt x="1049007" y="0"/>
                  </a:cubicBezTo>
                  <a:cubicBezTo>
                    <a:pt x="1047229" y="292"/>
                    <a:pt x="1045489" y="596"/>
                    <a:pt x="1043686" y="888"/>
                  </a:cubicBezTo>
                  <a:cubicBezTo>
                    <a:pt x="1045121" y="838"/>
                    <a:pt x="1046619" y="698"/>
                    <a:pt x="1047991" y="355"/>
                  </a:cubicBezTo>
                  <a:close/>
                  <a:moveTo>
                    <a:pt x="1027582" y="69341"/>
                  </a:moveTo>
                  <a:cubicBezTo>
                    <a:pt x="1028230" y="68922"/>
                    <a:pt x="1028827" y="68414"/>
                    <a:pt x="1029347" y="67830"/>
                  </a:cubicBezTo>
                  <a:cubicBezTo>
                    <a:pt x="1028750" y="68325"/>
                    <a:pt x="1028179" y="68834"/>
                    <a:pt x="1027582" y="69341"/>
                  </a:cubicBezTo>
                  <a:close/>
                  <a:moveTo>
                    <a:pt x="1040257" y="842784"/>
                  </a:moveTo>
                  <a:cubicBezTo>
                    <a:pt x="1040676" y="842848"/>
                    <a:pt x="1041069" y="842784"/>
                    <a:pt x="1041425" y="842962"/>
                  </a:cubicBezTo>
                  <a:cubicBezTo>
                    <a:pt x="1041234" y="842848"/>
                    <a:pt x="1041069" y="842784"/>
                    <a:pt x="1040879" y="842683"/>
                  </a:cubicBezTo>
                  <a:cubicBezTo>
                    <a:pt x="1040726" y="842683"/>
                    <a:pt x="1040472" y="842708"/>
                    <a:pt x="1040257" y="842708"/>
                  </a:cubicBezTo>
                  <a:close/>
                  <a:moveTo>
                    <a:pt x="1112405" y="171894"/>
                  </a:moveTo>
                  <a:cubicBezTo>
                    <a:pt x="1112443" y="171983"/>
                    <a:pt x="1112481" y="172059"/>
                    <a:pt x="1112481" y="172123"/>
                  </a:cubicBezTo>
                  <a:cubicBezTo>
                    <a:pt x="1112507" y="172313"/>
                    <a:pt x="1112659" y="172465"/>
                    <a:pt x="1112723" y="172631"/>
                  </a:cubicBezTo>
                  <a:cubicBezTo>
                    <a:pt x="1112583" y="171818"/>
                    <a:pt x="1112583" y="170941"/>
                    <a:pt x="1112507" y="170129"/>
                  </a:cubicBezTo>
                  <a:cubicBezTo>
                    <a:pt x="1112392" y="170700"/>
                    <a:pt x="1112329" y="171297"/>
                    <a:pt x="1112405" y="171894"/>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62" name="Reflection"/>
            <p:cNvSpPr/>
            <p:nvPr/>
          </p:nvSpPr>
          <p:spPr>
            <a:xfrm>
              <a:off x="6917403" y="7412207"/>
              <a:ext cx="2336000" cy="2336038"/>
            </a:xfrm>
            <a:custGeom>
              <a:avLst/>
              <a:gdLst/>
              <a:ahLst/>
              <a:cxnLst/>
              <a:rect l="0" t="0" r="0" b="0"/>
              <a:pathLst>
                <a:path w="2335999" h="2336037">
                  <a:moveTo>
                    <a:pt x="142100" y="1470494"/>
                  </a:moveTo>
                  <a:cubicBezTo>
                    <a:pt x="142100" y="736828"/>
                    <a:pt x="736828" y="142100"/>
                    <a:pt x="1470494" y="142100"/>
                  </a:cubicBezTo>
                  <a:cubicBezTo>
                    <a:pt x="1801114" y="142100"/>
                    <a:pt x="2103501" y="262953"/>
                    <a:pt x="2335999" y="462838"/>
                  </a:cubicBezTo>
                  <a:cubicBezTo>
                    <a:pt x="2092337" y="179501"/>
                    <a:pt x="1731327" y="0"/>
                    <a:pt x="1328356" y="0"/>
                  </a:cubicBezTo>
                  <a:cubicBezTo>
                    <a:pt x="594715" y="0"/>
                    <a:pt x="0" y="594728"/>
                    <a:pt x="0" y="1328356"/>
                  </a:cubicBezTo>
                  <a:cubicBezTo>
                    <a:pt x="0" y="1731365"/>
                    <a:pt x="179450" y="2092426"/>
                    <a:pt x="462826" y="2336037"/>
                  </a:cubicBezTo>
                  <a:cubicBezTo>
                    <a:pt x="262940" y="2103551"/>
                    <a:pt x="142100" y="1801152"/>
                    <a:pt x="142100" y="1470494"/>
                  </a:cubicBezTo>
                  <a:close/>
                </a:path>
              </a:pathLst>
            </a:cu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63" name="Shadow"/>
            <p:cNvSpPr/>
            <p:nvPr/>
          </p:nvSpPr>
          <p:spPr>
            <a:xfrm>
              <a:off x="7203520" y="7698328"/>
              <a:ext cx="2370633" cy="2370620"/>
            </a:xfrm>
            <a:custGeom>
              <a:avLst/>
              <a:gdLst/>
              <a:ahLst/>
              <a:cxnLst/>
              <a:rect l="0" t="0" r="0" b="0"/>
              <a:pathLst>
                <a:path w="2370632" h="2370620">
                  <a:moveTo>
                    <a:pt x="1865820" y="0"/>
                  </a:moveTo>
                  <a:cubicBezTo>
                    <a:pt x="2044953" y="226390"/>
                    <a:pt x="2151938" y="512483"/>
                    <a:pt x="2151938" y="823582"/>
                  </a:cubicBezTo>
                  <a:cubicBezTo>
                    <a:pt x="2151938" y="1557235"/>
                    <a:pt x="1557185" y="2151964"/>
                    <a:pt x="823582" y="2151964"/>
                  </a:cubicBezTo>
                  <a:cubicBezTo>
                    <a:pt x="512457" y="2151964"/>
                    <a:pt x="226364" y="2044979"/>
                    <a:pt x="0" y="1865871"/>
                  </a:cubicBezTo>
                  <a:cubicBezTo>
                    <a:pt x="243281" y="2173325"/>
                    <a:pt x="619721" y="2370620"/>
                    <a:pt x="1042238" y="2370620"/>
                  </a:cubicBezTo>
                  <a:cubicBezTo>
                    <a:pt x="1775853" y="2370620"/>
                    <a:pt x="2370632" y="1775904"/>
                    <a:pt x="2370632" y="1042225"/>
                  </a:cubicBezTo>
                  <a:cubicBezTo>
                    <a:pt x="2370632" y="619734"/>
                    <a:pt x="2173300" y="243306"/>
                    <a:pt x="1865820" y="0"/>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4" name="Curve"/>
            <p:cNvSpPr/>
            <p:nvPr/>
          </p:nvSpPr>
          <p:spPr>
            <a:xfrm>
              <a:off x="7507879" y="7412211"/>
              <a:ext cx="737921" cy="2656739"/>
            </a:xfrm>
            <a:custGeom>
              <a:avLst/>
              <a:gdLst/>
              <a:ahLst/>
              <a:cxnLst/>
              <a:rect l="0" t="0" r="0" b="0"/>
              <a:pathLst>
                <a:path w="737920" h="2656738">
                  <a:moveTo>
                    <a:pt x="737920" y="2656738"/>
                  </a:moveTo>
                  <a:cubicBezTo>
                    <a:pt x="287858" y="2521419"/>
                    <a:pt x="0" y="1946338"/>
                    <a:pt x="0" y="1328318"/>
                  </a:cubicBezTo>
                  <a:cubicBezTo>
                    <a:pt x="0" y="710463"/>
                    <a:pt x="287870" y="135140"/>
                    <a:pt x="737882"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Curve"/>
            <p:cNvSpPr/>
            <p:nvPr/>
          </p:nvSpPr>
          <p:spPr>
            <a:xfrm>
              <a:off x="8245762" y="7412211"/>
              <a:ext cx="738111" cy="2656739"/>
            </a:xfrm>
            <a:custGeom>
              <a:avLst/>
              <a:gdLst/>
              <a:ahLst/>
              <a:cxnLst/>
              <a:rect l="0" t="0" r="0" b="0"/>
              <a:pathLst>
                <a:path w="738111" h="2656738">
                  <a:moveTo>
                    <a:pt x="38" y="2656738"/>
                  </a:moveTo>
                  <a:cubicBezTo>
                    <a:pt x="450265" y="2521496"/>
                    <a:pt x="738111" y="1946376"/>
                    <a:pt x="738111" y="1328394"/>
                  </a:cubicBezTo>
                  <a:cubicBezTo>
                    <a:pt x="738085" y="710463"/>
                    <a:pt x="450291" y="13514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a:off x="8245763" y="7412206"/>
              <a:ext cx="38" cy="265673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6917385" y="8740535"/>
              <a:ext cx="2656853" cy="1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Curve"/>
            <p:cNvSpPr/>
            <p:nvPr/>
          </p:nvSpPr>
          <p:spPr>
            <a:xfrm>
              <a:off x="7368641" y="7743209"/>
              <a:ext cx="1754315" cy="433705"/>
            </a:xfrm>
            <a:custGeom>
              <a:avLst/>
              <a:gdLst/>
              <a:ahLst/>
              <a:cxnLst/>
              <a:rect l="0" t="0" r="0" b="0"/>
              <a:pathLst>
                <a:path w="1754314" h="433705">
                  <a:moveTo>
                    <a:pt x="1754314" y="139"/>
                  </a:moveTo>
                  <a:cubicBezTo>
                    <a:pt x="1552663" y="263664"/>
                    <a:pt x="1234770" y="433705"/>
                    <a:pt x="877163" y="433705"/>
                  </a:cubicBezTo>
                  <a:cubicBezTo>
                    <a:pt x="519633" y="433705"/>
                    <a:pt x="201688" y="263664"/>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Curve"/>
            <p:cNvSpPr/>
            <p:nvPr/>
          </p:nvSpPr>
          <p:spPr>
            <a:xfrm>
              <a:off x="7368702" y="9304187"/>
              <a:ext cx="1754328" cy="433769"/>
            </a:xfrm>
            <a:custGeom>
              <a:avLst/>
              <a:gdLst/>
              <a:ahLst/>
              <a:cxnLst/>
              <a:rect l="0" t="0" r="0" b="0"/>
              <a:pathLst>
                <a:path w="1754327" h="433768">
                  <a:moveTo>
                    <a:pt x="1754327" y="433768"/>
                  </a:moveTo>
                  <a:cubicBezTo>
                    <a:pt x="1552663" y="170192"/>
                    <a:pt x="1234681" y="50"/>
                    <a:pt x="877100" y="76"/>
                  </a:cubicBezTo>
                  <a:cubicBezTo>
                    <a:pt x="519569" y="0"/>
                    <a:pt x="201726" y="170154"/>
                    <a:pt x="0" y="433768"/>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Circle"/>
            <p:cNvSpPr/>
            <p:nvPr/>
          </p:nvSpPr>
          <p:spPr>
            <a:xfrm>
              <a:off x="6917385" y="7412089"/>
              <a:ext cx="2656853" cy="2656942"/>
            </a:xfrm>
            <a:custGeom>
              <a:avLst/>
              <a:gdLst/>
              <a:ahLst/>
              <a:cxnLst/>
              <a:rect l="0" t="0" r="0" b="0"/>
              <a:pathLst>
                <a:path w="2656852" h="2656941">
                  <a:moveTo>
                    <a:pt x="0" y="1328445"/>
                  </a:moveTo>
                  <a:cubicBezTo>
                    <a:pt x="114" y="594779"/>
                    <a:pt x="594779" y="114"/>
                    <a:pt x="1328381" y="114"/>
                  </a:cubicBezTo>
                  <a:cubicBezTo>
                    <a:pt x="2062162" y="0"/>
                    <a:pt x="2656852" y="594779"/>
                    <a:pt x="2656852" y="1328572"/>
                  </a:cubicBezTo>
                  <a:cubicBezTo>
                    <a:pt x="2656852" y="2062251"/>
                    <a:pt x="2062111" y="2656941"/>
                    <a:pt x="1328419" y="2656865"/>
                  </a:cubicBezTo>
                  <a:cubicBezTo>
                    <a:pt x="594779" y="2656916"/>
                    <a:pt x="76" y="2062251"/>
                    <a:pt x="0" y="132844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71" name="Curve line"/>
          <p:cNvSpPr/>
          <p:nvPr/>
        </p:nvSpPr>
        <p:spPr>
          <a:xfrm>
            <a:off x="9990148" y="6369187"/>
            <a:ext cx="1172807" cy="161810"/>
          </a:xfrm>
          <a:custGeom>
            <a:avLst/>
            <a:gdLst/>
            <a:ahLst/>
            <a:cxnLst/>
            <a:rect l="0" t="0" r="0" b="0"/>
            <a:pathLst>
              <a:path w="1172806" h="161810">
                <a:moveTo>
                  <a:pt x="0" y="80924"/>
                </a:moveTo>
                <a:cubicBezTo>
                  <a:pt x="80962" y="161810"/>
                  <a:pt x="212267" y="161810"/>
                  <a:pt x="293268" y="80924"/>
                </a:cubicBezTo>
                <a:cubicBezTo>
                  <a:pt x="374180" y="0"/>
                  <a:pt x="505472" y="0"/>
                  <a:pt x="586536" y="80924"/>
                </a:cubicBezTo>
                <a:cubicBezTo>
                  <a:pt x="667423" y="161810"/>
                  <a:pt x="798728" y="161810"/>
                  <a:pt x="879640"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77" name="Curve line"/>
          <p:cNvSpPr/>
          <p:nvPr/>
        </p:nvSpPr>
        <p:spPr>
          <a:xfrm>
            <a:off x="4480188" y="4589768"/>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8" name="Line"/>
          <p:cNvSpPr/>
          <p:nvPr/>
        </p:nvSpPr>
        <p:spPr>
          <a:xfrm>
            <a:off x="3697497" y="8069196"/>
            <a:ext cx="817728"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9" name="Line"/>
          <p:cNvSpPr/>
          <p:nvPr/>
        </p:nvSpPr>
        <p:spPr>
          <a:xfrm>
            <a:off x="8638722" y="5071711"/>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0" name="Line"/>
          <p:cNvSpPr/>
          <p:nvPr/>
        </p:nvSpPr>
        <p:spPr>
          <a:xfrm>
            <a:off x="4139402" y="6592200"/>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1" name="Line"/>
          <p:cNvSpPr/>
          <p:nvPr/>
        </p:nvSpPr>
        <p:spPr>
          <a:xfrm>
            <a:off x="3288874" y="8462611"/>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2" name="Line"/>
          <p:cNvSpPr/>
          <p:nvPr/>
        </p:nvSpPr>
        <p:spPr>
          <a:xfrm>
            <a:off x="9472971" y="5342694"/>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3" name="Star"/>
          <p:cNvSpPr/>
          <p:nvPr/>
        </p:nvSpPr>
        <p:spPr>
          <a:xfrm>
            <a:off x="6148726" y="9212074"/>
            <a:ext cx="525881" cy="525882"/>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chemeClr val="tx1">
                <a:alpha val="20000"/>
              </a:schemeClr>
            </a:solidFill>
            <a:prstDash val="solid"/>
            <a:round/>
          </a:ln>
        </p:spPr>
        <p:txBody>
          <a:bodyPr anchor="ctr">
            <a:spAutoFit/>
          </a:bodyPr>
          <a:lstStyle/>
          <a:p>
            <a:pPr algn="ctr"/>
            <a:endParaRPr lang="en-US" dirty="0"/>
          </a:p>
        </p:txBody>
      </p:sp>
      <p:sp>
        <p:nvSpPr>
          <p:cNvPr id="84" name="Star"/>
          <p:cNvSpPr/>
          <p:nvPr/>
        </p:nvSpPr>
        <p:spPr>
          <a:xfrm>
            <a:off x="7033001" y="3599102"/>
            <a:ext cx="525881" cy="525882"/>
          </a:xfrm>
          <a:custGeom>
            <a:avLst/>
            <a:gdLst/>
            <a:ahLst/>
            <a:cxnLst/>
            <a:rect l="0" t="0" r="0" b="0"/>
            <a:pathLst>
              <a:path w="525881" h="525881">
                <a:moveTo>
                  <a:pt x="262940" y="525881"/>
                </a:moveTo>
                <a:cubicBezTo>
                  <a:pt x="262940" y="380619"/>
                  <a:pt x="145249" y="262928"/>
                  <a:pt x="0" y="262928"/>
                </a:cubicBezTo>
                <a:cubicBezTo>
                  <a:pt x="145249" y="262928"/>
                  <a:pt x="262940" y="145199"/>
                  <a:pt x="262940" y="0"/>
                </a:cubicBezTo>
                <a:cubicBezTo>
                  <a:pt x="262940" y="145199"/>
                  <a:pt x="380669" y="262928"/>
                  <a:pt x="525881" y="262928"/>
                </a:cubicBezTo>
                <a:cubicBezTo>
                  <a:pt x="380669" y="262928"/>
                  <a:pt x="262940" y="380619"/>
                  <a:pt x="262940"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85" name="Star"/>
          <p:cNvSpPr/>
          <p:nvPr/>
        </p:nvSpPr>
        <p:spPr>
          <a:xfrm>
            <a:off x="9680306" y="9737956"/>
            <a:ext cx="525881" cy="525881"/>
          </a:xfrm>
          <a:custGeom>
            <a:avLst/>
            <a:gdLst/>
            <a:ahLst/>
            <a:cxnLst/>
            <a:rect l="0" t="0" r="0" b="0"/>
            <a:pathLst>
              <a:path w="525881" h="525881">
                <a:moveTo>
                  <a:pt x="262953" y="525881"/>
                </a:moveTo>
                <a:cubicBezTo>
                  <a:pt x="262953" y="380619"/>
                  <a:pt x="145249" y="262915"/>
                  <a:pt x="0" y="262915"/>
                </a:cubicBezTo>
                <a:cubicBezTo>
                  <a:pt x="145249" y="262915"/>
                  <a:pt x="262953" y="145186"/>
                  <a:pt x="262953" y="0"/>
                </a:cubicBezTo>
                <a:cubicBezTo>
                  <a:pt x="262953" y="145186"/>
                  <a:pt x="380682" y="262915"/>
                  <a:pt x="525881" y="262915"/>
                </a:cubicBezTo>
                <a:cubicBezTo>
                  <a:pt x="380682" y="262915"/>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2" name="Star"/>
          <p:cNvGrpSpPr/>
          <p:nvPr/>
        </p:nvGrpSpPr>
        <p:grpSpPr>
          <a:xfrm>
            <a:off x="9946834" y="7429859"/>
            <a:ext cx="333374" cy="333337"/>
            <a:chOff x="9721667" y="7441452"/>
            <a:chExt cx="333374" cy="333337"/>
          </a:xfrm>
        </p:grpSpPr>
        <p:sp>
          <p:nvSpPr>
            <p:cNvPr id="86" name="Line"/>
            <p:cNvSpPr/>
            <p:nvPr/>
          </p:nvSpPr>
          <p:spPr>
            <a:xfrm>
              <a:off x="9888354" y="7441452"/>
              <a:ext cx="0" cy="84112"/>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7" name="Line"/>
            <p:cNvSpPr/>
            <p:nvPr/>
          </p:nvSpPr>
          <p:spPr>
            <a:xfrm>
              <a:off x="9721667" y="760813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8" name="Line"/>
            <p:cNvSpPr/>
            <p:nvPr/>
          </p:nvSpPr>
          <p:spPr>
            <a:xfrm>
              <a:off x="9888354" y="7690651"/>
              <a:ext cx="0" cy="84138"/>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9" name="Line"/>
            <p:cNvSpPr/>
            <p:nvPr/>
          </p:nvSpPr>
          <p:spPr>
            <a:xfrm>
              <a:off x="9970929" y="7608139"/>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90" name="Circle"/>
          <p:cNvSpPr/>
          <p:nvPr/>
        </p:nvSpPr>
        <p:spPr>
          <a:xfrm>
            <a:off x="3697501" y="7238356"/>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95"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Online Shopping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133223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716701" y="3201517"/>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466932" y="917054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543825" y="4249130"/>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7" name="Sheet"/>
          <p:cNvGrpSpPr/>
          <p:nvPr/>
        </p:nvGrpSpPr>
        <p:grpSpPr>
          <a:xfrm>
            <a:off x="5771100" y="4496654"/>
            <a:ext cx="3811335" cy="4974586"/>
            <a:chOff x="5771100" y="4496654"/>
            <a:chExt cx="3811335" cy="4974586"/>
          </a:xfrm>
        </p:grpSpPr>
        <p:sp>
          <p:nvSpPr>
            <p:cNvPr id="15" name="Fill"/>
            <p:cNvSpPr/>
            <p:nvPr/>
          </p:nvSpPr>
          <p:spPr>
            <a:xfrm>
              <a:off x="5771100" y="4496663"/>
              <a:ext cx="3811333" cy="4974577"/>
            </a:xfrm>
            <a:custGeom>
              <a:avLst/>
              <a:gdLst/>
              <a:ahLst/>
              <a:cxnLst/>
              <a:rect l="0" t="0" r="0" b="0"/>
              <a:pathLst>
                <a:path w="3811333" h="4974577">
                  <a:moveTo>
                    <a:pt x="3811333" y="4974577"/>
                  </a:moveTo>
                  <a:lnTo>
                    <a:pt x="3811333" y="1185570"/>
                  </a:lnTo>
                  <a:lnTo>
                    <a:pt x="2625674" y="1185570"/>
                  </a:lnTo>
                  <a:lnTo>
                    <a:pt x="2625674" y="0"/>
                  </a:lnTo>
                  <a:lnTo>
                    <a:pt x="0" y="0"/>
                  </a:lnTo>
                  <a:lnTo>
                    <a:pt x="0" y="4974577"/>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8396775" y="4496659"/>
              <a:ext cx="1185660" cy="1185583"/>
            </a:xfrm>
            <a:custGeom>
              <a:avLst/>
              <a:gdLst/>
              <a:ahLst/>
              <a:cxnLst/>
              <a:rect l="0" t="0" r="0" b="0"/>
              <a:pathLst>
                <a:path w="1185659" h="1185583">
                  <a:moveTo>
                    <a:pt x="0" y="0"/>
                  </a:moveTo>
                  <a:lnTo>
                    <a:pt x="0" y="1185583"/>
                  </a:lnTo>
                  <a:lnTo>
                    <a:pt x="1185659" y="1185583"/>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7" name="Shadow"/>
            <p:cNvSpPr/>
            <p:nvPr/>
          </p:nvSpPr>
          <p:spPr>
            <a:xfrm>
              <a:off x="8396774" y="5682237"/>
              <a:ext cx="1185659" cy="434963"/>
            </a:xfrm>
            <a:custGeom>
              <a:avLst/>
              <a:gdLst/>
              <a:ahLst/>
              <a:cxnLst/>
              <a:rect l="0" t="0" r="0" b="0"/>
              <a:pathLst>
                <a:path w="1185659" h="434962">
                  <a:moveTo>
                    <a:pt x="1185659" y="434962"/>
                  </a:moveTo>
                  <a:lnTo>
                    <a:pt x="0" y="0"/>
                  </a:lnTo>
                  <a:lnTo>
                    <a:pt x="1185659"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18" name="Rectangle"/>
            <p:cNvSpPr/>
            <p:nvPr/>
          </p:nvSpPr>
          <p:spPr>
            <a:xfrm>
              <a:off x="6033679" y="4797987"/>
              <a:ext cx="1861490" cy="204127"/>
            </a:xfrm>
            <a:prstGeom prst="rect">
              <a:avLst/>
            </a:prstGeom>
            <a:solidFill>
              <a:srgbClr val="D0EAE9">
                <a:alpha val="100000"/>
              </a:srgbClr>
            </a:solidFill>
            <a:ln w="12700" cap="flat" cmpd="sng">
              <a:noFill/>
              <a:prstDash val="solid"/>
              <a:miter lim="800000"/>
            </a:ln>
          </p:spPr>
          <p:txBody>
            <a:bodyPr anchor="ctr">
              <a:spAutoFit/>
            </a:bodyPr>
            <a:lstStyle/>
            <a:p>
              <a:pPr algn="ctr"/>
              <a:endParaRPr lang="en-US" dirty="0"/>
            </a:p>
          </p:txBody>
        </p:sp>
        <p:sp>
          <p:nvSpPr>
            <p:cNvPr id="19" name="Rectangle"/>
            <p:cNvSpPr/>
            <p:nvPr/>
          </p:nvSpPr>
          <p:spPr>
            <a:xfrm>
              <a:off x="6033679" y="5231375"/>
              <a:ext cx="1861490" cy="1323975"/>
            </a:xfrm>
            <a:prstGeom prst="rect">
              <a:avLst/>
            </a:prstGeom>
            <a:solidFill>
              <a:srgbClr val="D0EAE9">
                <a:alpha val="100000"/>
              </a:srgbClr>
            </a:solidFill>
            <a:ln w="12700" cap="flat" cmpd="sng">
              <a:noFill/>
              <a:prstDash val="solid"/>
              <a:miter lim="800000"/>
            </a:ln>
          </p:spPr>
          <p:txBody>
            <a:bodyPr anchor="ctr">
              <a:spAutoFit/>
            </a:bodyPr>
            <a:lstStyle/>
            <a:p>
              <a:pPr algn="ctr"/>
              <a:endParaRPr lang="en-US" dirty="0"/>
            </a:p>
          </p:txBody>
        </p:sp>
        <p:sp>
          <p:nvSpPr>
            <p:cNvPr id="21" name="Stroke"/>
            <p:cNvSpPr/>
            <p:nvPr/>
          </p:nvSpPr>
          <p:spPr>
            <a:xfrm>
              <a:off x="5771100" y="4496663"/>
              <a:ext cx="3811333" cy="4974577"/>
            </a:xfrm>
            <a:custGeom>
              <a:avLst/>
              <a:gdLst/>
              <a:ahLst/>
              <a:cxnLst/>
              <a:rect l="0" t="0" r="0" b="0"/>
              <a:pathLst>
                <a:path w="3811333" h="4974577">
                  <a:moveTo>
                    <a:pt x="3811333" y="4974577"/>
                  </a:moveTo>
                  <a:lnTo>
                    <a:pt x="3811333" y="1185570"/>
                  </a:lnTo>
                  <a:lnTo>
                    <a:pt x="2625674" y="1185570"/>
                  </a:lnTo>
                  <a:lnTo>
                    <a:pt x="2625674" y="0"/>
                  </a:lnTo>
                  <a:lnTo>
                    <a:pt x="0" y="0"/>
                  </a:lnTo>
                  <a:lnTo>
                    <a:pt x="0" y="4974577"/>
                  </a:lnTo>
                  <a:lnTo>
                    <a:pt x="3811333" y="497457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2" name="Line"/>
            <p:cNvSpPr/>
            <p:nvPr/>
          </p:nvSpPr>
          <p:spPr>
            <a:xfrm>
              <a:off x="8396774" y="4496654"/>
              <a:ext cx="1185659" cy="118558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Text"/>
          <p:cNvGrpSpPr/>
          <p:nvPr/>
        </p:nvGrpSpPr>
        <p:grpSpPr>
          <a:xfrm>
            <a:off x="8160733" y="6233506"/>
            <a:ext cx="1084796" cy="611091"/>
            <a:chOff x="8160733" y="6233506"/>
            <a:chExt cx="1084796" cy="611091"/>
          </a:xfrm>
        </p:grpSpPr>
        <p:sp>
          <p:nvSpPr>
            <p:cNvPr id="23" name="Point"/>
            <p:cNvSpPr/>
            <p:nvPr/>
          </p:nvSpPr>
          <p:spPr>
            <a:xfrm>
              <a:off x="8182948" y="6233519"/>
              <a:ext cx="81686" cy="81686"/>
            </a:xfrm>
            <a:custGeom>
              <a:avLst/>
              <a:gdLst/>
              <a:ahLst/>
              <a:cxnLst/>
              <a:rect l="0" t="0" r="0" b="0"/>
              <a:pathLst>
                <a:path w="81686" h="81686">
                  <a:moveTo>
                    <a:pt x="81686" y="40843"/>
                  </a:moveTo>
                  <a:cubicBezTo>
                    <a:pt x="81686" y="63385"/>
                    <a:pt x="63423" y="81686"/>
                    <a:pt x="40855" y="81686"/>
                  </a:cubicBezTo>
                  <a:cubicBezTo>
                    <a:pt x="18300" y="81686"/>
                    <a:pt x="0" y="63385"/>
                    <a:pt x="0" y="40843"/>
                  </a:cubicBezTo>
                  <a:cubicBezTo>
                    <a:pt x="0" y="18287"/>
                    <a:pt x="18300" y="0"/>
                    <a:pt x="40855" y="0"/>
                  </a:cubicBezTo>
                  <a:cubicBezTo>
                    <a:pt x="63423" y="0"/>
                    <a:pt x="81686" y="18287"/>
                    <a:pt x="81686" y="4084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9" name="Point"/>
            <p:cNvSpPr/>
            <p:nvPr/>
          </p:nvSpPr>
          <p:spPr>
            <a:xfrm>
              <a:off x="8543199" y="6233519"/>
              <a:ext cx="81712" cy="81686"/>
            </a:xfrm>
            <a:custGeom>
              <a:avLst/>
              <a:gdLst/>
              <a:ahLst/>
              <a:cxnLst/>
              <a:rect l="0" t="0" r="0" b="0"/>
              <a:pathLst>
                <a:path w="81711" h="81686">
                  <a:moveTo>
                    <a:pt x="81711" y="40817"/>
                  </a:moveTo>
                  <a:cubicBezTo>
                    <a:pt x="81711" y="63373"/>
                    <a:pt x="63423" y="81686"/>
                    <a:pt x="40881" y="81686"/>
                  </a:cubicBezTo>
                  <a:cubicBezTo>
                    <a:pt x="18326" y="81686"/>
                    <a:pt x="0" y="63373"/>
                    <a:pt x="0" y="40817"/>
                  </a:cubicBezTo>
                  <a:cubicBezTo>
                    <a:pt x="0" y="18275"/>
                    <a:pt x="18326" y="0"/>
                    <a:pt x="40881" y="0"/>
                  </a:cubicBezTo>
                  <a:cubicBezTo>
                    <a:pt x="63423" y="0"/>
                    <a:pt x="81711" y="18275"/>
                    <a:pt x="81711" y="4081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0" name="Point"/>
            <p:cNvSpPr/>
            <p:nvPr/>
          </p:nvSpPr>
          <p:spPr>
            <a:xfrm>
              <a:off x="8903456" y="6233506"/>
              <a:ext cx="81712" cy="81687"/>
            </a:xfrm>
            <a:custGeom>
              <a:avLst/>
              <a:gdLst/>
              <a:ahLst/>
              <a:cxnLst/>
              <a:rect l="0" t="0" r="0" b="0"/>
              <a:pathLst>
                <a:path w="81711" h="81686">
                  <a:moveTo>
                    <a:pt x="81711" y="40830"/>
                  </a:moveTo>
                  <a:cubicBezTo>
                    <a:pt x="81711" y="63372"/>
                    <a:pt x="63449" y="81686"/>
                    <a:pt x="40881" y="81686"/>
                  </a:cubicBezTo>
                  <a:cubicBezTo>
                    <a:pt x="18326" y="81686"/>
                    <a:pt x="0" y="63372"/>
                    <a:pt x="0" y="40830"/>
                  </a:cubicBezTo>
                  <a:cubicBezTo>
                    <a:pt x="0" y="18287"/>
                    <a:pt x="18326" y="0"/>
                    <a:pt x="40881" y="0"/>
                  </a:cubicBezTo>
                  <a:cubicBezTo>
                    <a:pt x="63449" y="0"/>
                    <a:pt x="81711" y="18287"/>
                    <a:pt x="81711" y="4083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1" name="Line"/>
            <p:cNvSpPr/>
            <p:nvPr/>
          </p:nvSpPr>
          <p:spPr>
            <a:xfrm>
              <a:off x="8160733" y="6589220"/>
              <a:ext cx="108479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 name="Line"/>
            <p:cNvSpPr/>
            <p:nvPr/>
          </p:nvSpPr>
          <p:spPr>
            <a:xfrm>
              <a:off x="8160733" y="6844597"/>
              <a:ext cx="85797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Graphic"/>
          <p:cNvGrpSpPr/>
          <p:nvPr/>
        </p:nvGrpSpPr>
        <p:grpSpPr>
          <a:xfrm>
            <a:off x="6837894" y="7420626"/>
            <a:ext cx="2476538" cy="1782635"/>
            <a:chOff x="6837894" y="7420626"/>
            <a:chExt cx="2476538" cy="1782635"/>
          </a:xfrm>
        </p:grpSpPr>
        <p:sp>
          <p:nvSpPr>
            <p:cNvPr id="24" name="Point"/>
            <p:cNvSpPr/>
            <p:nvPr/>
          </p:nvSpPr>
          <p:spPr>
            <a:xfrm>
              <a:off x="6925322" y="8486880"/>
              <a:ext cx="169189" cy="169189"/>
            </a:xfrm>
            <a:custGeom>
              <a:avLst/>
              <a:gdLst/>
              <a:ahLst/>
              <a:cxnLst/>
              <a:rect l="0" t="0" r="0" b="0"/>
              <a:pathLst>
                <a:path w="169189" h="169189">
                  <a:moveTo>
                    <a:pt x="169189" y="84582"/>
                  </a:moveTo>
                  <a:cubicBezTo>
                    <a:pt x="169189" y="131292"/>
                    <a:pt x="131356" y="169189"/>
                    <a:pt x="84620" y="169189"/>
                  </a:cubicBezTo>
                  <a:cubicBezTo>
                    <a:pt x="37909" y="169189"/>
                    <a:pt x="0" y="131292"/>
                    <a:pt x="0" y="84582"/>
                  </a:cubicBezTo>
                  <a:cubicBezTo>
                    <a:pt x="0" y="37871"/>
                    <a:pt x="37909" y="0"/>
                    <a:pt x="84620" y="0"/>
                  </a:cubicBezTo>
                  <a:cubicBezTo>
                    <a:pt x="131356" y="0"/>
                    <a:pt x="169189" y="37871"/>
                    <a:pt x="169189" y="8458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5" name="Point"/>
            <p:cNvSpPr/>
            <p:nvPr/>
          </p:nvSpPr>
          <p:spPr>
            <a:xfrm>
              <a:off x="7458436" y="7953753"/>
              <a:ext cx="169177" cy="169202"/>
            </a:xfrm>
            <a:custGeom>
              <a:avLst/>
              <a:gdLst/>
              <a:ahLst/>
              <a:cxnLst/>
              <a:rect l="0" t="0" r="0" b="0"/>
              <a:pathLst>
                <a:path w="169176" h="169202">
                  <a:moveTo>
                    <a:pt x="169176" y="84594"/>
                  </a:moveTo>
                  <a:cubicBezTo>
                    <a:pt x="169176" y="131292"/>
                    <a:pt x="131343" y="169202"/>
                    <a:pt x="84607" y="169202"/>
                  </a:cubicBezTo>
                  <a:cubicBezTo>
                    <a:pt x="37909" y="169202"/>
                    <a:pt x="0" y="131292"/>
                    <a:pt x="0" y="84594"/>
                  </a:cubicBezTo>
                  <a:cubicBezTo>
                    <a:pt x="0" y="37884"/>
                    <a:pt x="37909" y="0"/>
                    <a:pt x="84607" y="0"/>
                  </a:cubicBezTo>
                  <a:cubicBezTo>
                    <a:pt x="131343" y="0"/>
                    <a:pt x="169176" y="37884"/>
                    <a:pt x="169176" y="8459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6" name="Point"/>
            <p:cNvSpPr/>
            <p:nvPr/>
          </p:nvSpPr>
          <p:spPr>
            <a:xfrm>
              <a:off x="7991575" y="7953753"/>
              <a:ext cx="169177" cy="169202"/>
            </a:xfrm>
            <a:custGeom>
              <a:avLst/>
              <a:gdLst/>
              <a:ahLst/>
              <a:cxnLst/>
              <a:rect l="0" t="0" r="0" b="0"/>
              <a:pathLst>
                <a:path w="169176" h="169202">
                  <a:moveTo>
                    <a:pt x="169176" y="84594"/>
                  </a:moveTo>
                  <a:cubicBezTo>
                    <a:pt x="169176" y="131292"/>
                    <a:pt x="131343" y="169202"/>
                    <a:pt x="84607" y="169202"/>
                  </a:cubicBezTo>
                  <a:cubicBezTo>
                    <a:pt x="37909" y="169202"/>
                    <a:pt x="0" y="131292"/>
                    <a:pt x="0" y="84594"/>
                  </a:cubicBezTo>
                  <a:cubicBezTo>
                    <a:pt x="0" y="37884"/>
                    <a:pt x="37909" y="0"/>
                    <a:pt x="84607" y="0"/>
                  </a:cubicBezTo>
                  <a:cubicBezTo>
                    <a:pt x="131343" y="0"/>
                    <a:pt x="169176" y="37884"/>
                    <a:pt x="169176" y="8459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7" name="Point"/>
            <p:cNvSpPr/>
            <p:nvPr/>
          </p:nvSpPr>
          <p:spPr>
            <a:xfrm>
              <a:off x="8524696" y="7420626"/>
              <a:ext cx="169177" cy="169189"/>
            </a:xfrm>
            <a:custGeom>
              <a:avLst/>
              <a:gdLst/>
              <a:ahLst/>
              <a:cxnLst/>
              <a:rect l="0" t="0" r="0" b="0"/>
              <a:pathLst>
                <a:path w="169176" h="169189">
                  <a:moveTo>
                    <a:pt x="169176" y="84582"/>
                  </a:moveTo>
                  <a:cubicBezTo>
                    <a:pt x="169176" y="131279"/>
                    <a:pt x="131343" y="169189"/>
                    <a:pt x="84607" y="169189"/>
                  </a:cubicBezTo>
                  <a:cubicBezTo>
                    <a:pt x="37909" y="169189"/>
                    <a:pt x="0" y="131279"/>
                    <a:pt x="0" y="84582"/>
                  </a:cubicBezTo>
                  <a:cubicBezTo>
                    <a:pt x="0" y="37871"/>
                    <a:pt x="37909" y="0"/>
                    <a:pt x="84607" y="0"/>
                  </a:cubicBezTo>
                  <a:cubicBezTo>
                    <a:pt x="131343" y="0"/>
                    <a:pt x="169176" y="37871"/>
                    <a:pt x="169176" y="8458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8" name="Point"/>
            <p:cNvSpPr/>
            <p:nvPr/>
          </p:nvSpPr>
          <p:spPr>
            <a:xfrm>
              <a:off x="9057836" y="7420626"/>
              <a:ext cx="169176" cy="169189"/>
            </a:xfrm>
            <a:custGeom>
              <a:avLst/>
              <a:gdLst/>
              <a:ahLst/>
              <a:cxnLst/>
              <a:rect l="0" t="0" r="0" b="0"/>
              <a:pathLst>
                <a:path w="169176" h="169189">
                  <a:moveTo>
                    <a:pt x="169176" y="84582"/>
                  </a:moveTo>
                  <a:cubicBezTo>
                    <a:pt x="169176" y="131279"/>
                    <a:pt x="131343" y="169189"/>
                    <a:pt x="84607" y="169189"/>
                  </a:cubicBezTo>
                  <a:cubicBezTo>
                    <a:pt x="37909" y="169189"/>
                    <a:pt x="0" y="131279"/>
                    <a:pt x="0" y="84582"/>
                  </a:cubicBezTo>
                  <a:cubicBezTo>
                    <a:pt x="0" y="37871"/>
                    <a:pt x="37909" y="0"/>
                    <a:pt x="84607" y="0"/>
                  </a:cubicBezTo>
                  <a:cubicBezTo>
                    <a:pt x="131343" y="0"/>
                    <a:pt x="169176" y="37871"/>
                    <a:pt x="169176" y="8458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3" name="Rectangle"/>
            <p:cNvSpPr/>
            <p:nvPr/>
          </p:nvSpPr>
          <p:spPr>
            <a:xfrm>
              <a:off x="8970439" y="8079350"/>
              <a:ext cx="343993" cy="1123911"/>
            </a:xfrm>
            <a:prstGeom prst="rect">
              <a:avLst/>
            </a:prstGeom>
            <a:solidFill>
              <a:srgbClr val="89F743">
                <a:alpha val="100000"/>
              </a:srgbClr>
            </a:solidFill>
            <a:ln w="12700" cap="flat" cmpd="sng">
              <a:noFill/>
              <a:prstDash val="solid"/>
              <a:miter lim="800000"/>
            </a:ln>
          </p:spPr>
          <p:txBody>
            <a:bodyPr anchor="ctr">
              <a:spAutoFit/>
            </a:bodyPr>
            <a:lstStyle/>
            <a:p>
              <a:pPr algn="ctr"/>
              <a:endParaRPr lang="en-US" dirty="0"/>
            </a:p>
          </p:txBody>
        </p:sp>
        <p:sp>
          <p:nvSpPr>
            <p:cNvPr id="34" name="Rectangle"/>
            <p:cNvSpPr/>
            <p:nvPr/>
          </p:nvSpPr>
          <p:spPr>
            <a:xfrm>
              <a:off x="8437293" y="7955525"/>
              <a:ext cx="343993" cy="1247736"/>
            </a:xfrm>
            <a:prstGeom prst="rect">
              <a:avLst/>
            </a:prstGeom>
            <a:solidFill>
              <a:srgbClr val="D1F841">
                <a:alpha val="100000"/>
              </a:srgbClr>
            </a:solidFill>
            <a:ln w="12700" cap="flat" cmpd="sng">
              <a:noFill/>
              <a:prstDash val="solid"/>
              <a:miter lim="800000"/>
            </a:ln>
          </p:spPr>
          <p:txBody>
            <a:bodyPr anchor="ctr">
              <a:spAutoFit/>
            </a:bodyPr>
            <a:lstStyle/>
            <a:p>
              <a:pPr algn="ctr"/>
              <a:endParaRPr lang="en-US" dirty="0"/>
            </a:p>
          </p:txBody>
        </p:sp>
        <p:sp>
          <p:nvSpPr>
            <p:cNvPr id="35" name="Rectangle"/>
            <p:cNvSpPr/>
            <p:nvPr/>
          </p:nvSpPr>
          <p:spPr>
            <a:xfrm>
              <a:off x="7904173" y="8422250"/>
              <a:ext cx="343979" cy="781011"/>
            </a:xfrm>
            <a:prstGeom prst="rect">
              <a:avLst/>
            </a:pr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36" name="Rectangle"/>
            <p:cNvSpPr/>
            <p:nvPr/>
          </p:nvSpPr>
          <p:spPr>
            <a:xfrm>
              <a:off x="7371027" y="8641325"/>
              <a:ext cx="343979" cy="561936"/>
            </a:xfrm>
            <a:prstGeom prst="rect">
              <a:avLst/>
            </a:prstGeom>
            <a:solidFill>
              <a:srgbClr val="F7BE43">
                <a:alpha val="100000"/>
              </a:srgbClr>
            </a:solidFill>
            <a:ln w="12700" cap="flat" cmpd="sng">
              <a:noFill/>
              <a:prstDash val="solid"/>
              <a:miter lim="800000"/>
            </a:ln>
          </p:spPr>
          <p:txBody>
            <a:bodyPr anchor="ctr">
              <a:spAutoFit/>
            </a:bodyPr>
            <a:lstStyle/>
            <a:p>
              <a:pPr algn="ctr"/>
              <a:endParaRPr lang="en-US" dirty="0"/>
            </a:p>
          </p:txBody>
        </p:sp>
        <p:sp>
          <p:nvSpPr>
            <p:cNvPr id="37" name="Rectangle"/>
            <p:cNvSpPr/>
            <p:nvPr/>
          </p:nvSpPr>
          <p:spPr>
            <a:xfrm>
              <a:off x="6837894" y="8850849"/>
              <a:ext cx="343992" cy="352412"/>
            </a:xfrm>
            <a:prstGeom prst="rect">
              <a:avLst/>
            </a:prstGeom>
            <a:solidFill>
              <a:srgbClr val="F49745">
                <a:alpha val="100000"/>
              </a:srgbClr>
            </a:solidFill>
            <a:ln w="12700" cap="flat" cmpd="sng">
              <a:noFill/>
              <a:prstDash val="solid"/>
              <a:miter lim="800000"/>
            </a:ln>
          </p:spPr>
          <p:txBody>
            <a:bodyPr anchor="ctr">
              <a:spAutoFit/>
            </a:bodyPr>
            <a:lstStyle/>
            <a:p>
              <a:pPr algn="ctr"/>
              <a:endParaRPr lang="en-US" dirty="0"/>
            </a:p>
          </p:txBody>
        </p:sp>
        <p:sp>
          <p:nvSpPr>
            <p:cNvPr id="38" name="Curve line"/>
            <p:cNvSpPr/>
            <p:nvPr/>
          </p:nvSpPr>
          <p:spPr>
            <a:xfrm>
              <a:off x="7009920" y="7505208"/>
              <a:ext cx="2132508" cy="1066279"/>
            </a:xfrm>
            <a:custGeom>
              <a:avLst/>
              <a:gdLst/>
              <a:ahLst/>
              <a:cxnLst/>
              <a:rect l="0" t="0" r="0" b="0"/>
              <a:pathLst>
                <a:path w="2132507" h="1066279">
                  <a:moveTo>
                    <a:pt x="0" y="1066279"/>
                  </a:moveTo>
                  <a:lnTo>
                    <a:pt x="533107" y="533145"/>
                  </a:lnTo>
                  <a:lnTo>
                    <a:pt x="1066241" y="533145"/>
                  </a:lnTo>
                  <a:lnTo>
                    <a:pt x="1599361" y="0"/>
                  </a:lnTo>
                  <a:lnTo>
                    <a:pt x="213250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20" name="Shadow"/>
          <p:cNvSpPr/>
          <p:nvPr/>
        </p:nvSpPr>
        <p:spPr>
          <a:xfrm>
            <a:off x="5771087" y="5491699"/>
            <a:ext cx="1600911" cy="3979545"/>
          </a:xfrm>
          <a:custGeom>
            <a:avLst/>
            <a:gdLst/>
            <a:ahLst/>
            <a:cxnLst/>
            <a:rect l="0" t="0" r="0" b="0"/>
            <a:pathLst>
              <a:path w="1600911" h="3979544">
                <a:moveTo>
                  <a:pt x="184150" y="12"/>
                </a:moveTo>
                <a:cubicBezTo>
                  <a:pt x="121704" y="12"/>
                  <a:pt x="60325" y="4483"/>
                  <a:pt x="0" y="12319"/>
                </a:cubicBezTo>
                <a:lnTo>
                  <a:pt x="0" y="3979544"/>
                </a:lnTo>
                <a:lnTo>
                  <a:pt x="874229" y="3979544"/>
                </a:lnTo>
                <a:lnTo>
                  <a:pt x="874229" y="3383813"/>
                </a:lnTo>
                <a:lnTo>
                  <a:pt x="874306" y="3383813"/>
                </a:lnTo>
                <a:cubicBezTo>
                  <a:pt x="874229" y="3005378"/>
                  <a:pt x="937107" y="2667444"/>
                  <a:pt x="1185951" y="2418613"/>
                </a:cubicBezTo>
                <a:lnTo>
                  <a:pt x="1185519" y="2418943"/>
                </a:lnTo>
                <a:cubicBezTo>
                  <a:pt x="1442148" y="2162543"/>
                  <a:pt x="1600911" y="1808200"/>
                  <a:pt x="1600911" y="1416786"/>
                </a:cubicBezTo>
                <a:cubicBezTo>
                  <a:pt x="1600911" y="634276"/>
                  <a:pt x="966520" y="0"/>
                  <a:pt x="184150" y="12"/>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Light Bulb"/>
          <p:cNvGrpSpPr/>
          <p:nvPr/>
        </p:nvGrpSpPr>
        <p:grpSpPr>
          <a:xfrm>
            <a:off x="4354266" y="5307554"/>
            <a:ext cx="2833599" cy="4325611"/>
            <a:chOff x="4354266" y="5307554"/>
            <a:chExt cx="2833599" cy="4325611"/>
          </a:xfrm>
        </p:grpSpPr>
        <p:sp>
          <p:nvSpPr>
            <p:cNvPr id="39" name="Fill"/>
            <p:cNvSpPr/>
            <p:nvPr/>
          </p:nvSpPr>
          <p:spPr>
            <a:xfrm>
              <a:off x="5080937" y="8691375"/>
              <a:ext cx="1380236" cy="926021"/>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0" name="Shadow"/>
            <p:cNvSpPr/>
            <p:nvPr/>
          </p:nvSpPr>
          <p:spPr>
            <a:xfrm>
              <a:off x="5771055" y="8656069"/>
              <a:ext cx="726707" cy="974497"/>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1" name="Fill"/>
            <p:cNvSpPr/>
            <p:nvPr/>
          </p:nvSpPr>
          <p:spPr>
            <a:xfrm>
              <a:off x="4354266" y="5307554"/>
              <a:ext cx="2833599" cy="3383826"/>
            </a:xfrm>
            <a:custGeom>
              <a:avLst/>
              <a:gdLst/>
              <a:ahLst/>
              <a:cxnLst/>
              <a:rect l="0" t="0" r="0" b="0"/>
              <a:pathLst>
                <a:path w="2833598" h="3383826">
                  <a:moveTo>
                    <a:pt x="2106980" y="3383826"/>
                  </a:moveTo>
                  <a:lnTo>
                    <a:pt x="2106980" y="3383826"/>
                  </a:lnTo>
                  <a:cubicBezTo>
                    <a:pt x="2106904" y="3005378"/>
                    <a:pt x="2169782" y="2667457"/>
                    <a:pt x="2418626" y="2418626"/>
                  </a:cubicBezTo>
                  <a:lnTo>
                    <a:pt x="2418194" y="2418930"/>
                  </a:lnTo>
                  <a:cubicBezTo>
                    <a:pt x="2674810" y="2162556"/>
                    <a:pt x="2833598" y="1808213"/>
                    <a:pt x="2833598" y="1416786"/>
                  </a:cubicBezTo>
                  <a:cubicBezTo>
                    <a:pt x="2833598" y="634288"/>
                    <a:pt x="2199195" y="12"/>
                    <a:pt x="1416824" y="25"/>
                  </a:cubicBezTo>
                  <a:cubicBezTo>
                    <a:pt x="634479" y="0"/>
                    <a:pt x="0" y="634250"/>
                    <a:pt x="0" y="1416812"/>
                  </a:cubicBezTo>
                  <a:cubicBezTo>
                    <a:pt x="0" y="1808264"/>
                    <a:pt x="158826" y="2162556"/>
                    <a:pt x="415404" y="2418930"/>
                  </a:cubicBezTo>
                  <a:lnTo>
                    <a:pt x="414985" y="2418626"/>
                  </a:lnTo>
                  <a:cubicBezTo>
                    <a:pt x="663867" y="2667457"/>
                    <a:pt x="726668" y="3005378"/>
                    <a:pt x="726668" y="3383826"/>
                  </a:cubicBezTo>
                  <a:close/>
                </a:path>
              </a:pathLst>
            </a:custGeom>
            <a:solidFill>
              <a:srgbClr val="80F3F8">
                <a:alpha val="100000"/>
              </a:srgbClr>
            </a:solidFill>
            <a:ln w="12700" cap="flat" cmpd="sng">
              <a:noFill/>
              <a:prstDash val="solid"/>
              <a:miter lim="800000"/>
            </a:ln>
          </p:spPr>
          <p:txBody>
            <a:bodyPr anchor="ctr">
              <a:spAutoFit/>
            </a:bodyPr>
            <a:lstStyle/>
            <a:p>
              <a:pPr algn="ctr"/>
              <a:endParaRPr lang="en-US" dirty="0"/>
            </a:p>
          </p:txBody>
        </p:sp>
        <p:sp>
          <p:nvSpPr>
            <p:cNvPr id="42" name="Stroke"/>
            <p:cNvSpPr/>
            <p:nvPr/>
          </p:nvSpPr>
          <p:spPr>
            <a:xfrm>
              <a:off x="4354266" y="5307554"/>
              <a:ext cx="2833599" cy="3383826"/>
            </a:xfrm>
            <a:custGeom>
              <a:avLst/>
              <a:gdLst/>
              <a:ahLst/>
              <a:cxnLst/>
              <a:rect l="0" t="0" r="0" b="0"/>
              <a:pathLst>
                <a:path w="2833598" h="3383826">
                  <a:moveTo>
                    <a:pt x="2106980" y="3383826"/>
                  </a:moveTo>
                  <a:cubicBezTo>
                    <a:pt x="2106904" y="3005378"/>
                    <a:pt x="2169782" y="2667457"/>
                    <a:pt x="2418626" y="2418626"/>
                  </a:cubicBezTo>
                  <a:lnTo>
                    <a:pt x="2418194" y="2418930"/>
                  </a:lnTo>
                  <a:cubicBezTo>
                    <a:pt x="2674810" y="2162556"/>
                    <a:pt x="2833598" y="1808213"/>
                    <a:pt x="2833598" y="1416786"/>
                  </a:cubicBezTo>
                  <a:cubicBezTo>
                    <a:pt x="2833598" y="634288"/>
                    <a:pt x="2199195" y="12"/>
                    <a:pt x="1416824" y="25"/>
                  </a:cubicBezTo>
                  <a:cubicBezTo>
                    <a:pt x="634479" y="0"/>
                    <a:pt x="0" y="634250"/>
                    <a:pt x="0" y="1416812"/>
                  </a:cubicBezTo>
                  <a:cubicBezTo>
                    <a:pt x="0" y="1808264"/>
                    <a:pt x="158826" y="2162556"/>
                    <a:pt x="415404" y="2418930"/>
                  </a:cubicBezTo>
                  <a:lnTo>
                    <a:pt x="414985" y="2418626"/>
                  </a:lnTo>
                  <a:cubicBezTo>
                    <a:pt x="663867" y="2667457"/>
                    <a:pt x="726668" y="3005378"/>
                    <a:pt x="726668" y="338382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4943708" y="8691380"/>
              <a:ext cx="165472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4943708" y="9005296"/>
              <a:ext cx="165475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4943644" y="9319323"/>
              <a:ext cx="16547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5112548" y="9633165"/>
              <a:ext cx="131705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080940" y="8691385"/>
              <a:ext cx="0" cy="94170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flipV="1">
              <a:off x="6461172" y="8691384"/>
              <a:ext cx="76" cy="94178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Fill"/>
            <p:cNvSpPr/>
            <p:nvPr/>
          </p:nvSpPr>
          <p:spPr>
            <a:xfrm>
              <a:off x="4918215" y="5869546"/>
              <a:ext cx="1709369" cy="1709699"/>
            </a:xfrm>
            <a:custGeom>
              <a:avLst/>
              <a:gdLst/>
              <a:ahLst/>
              <a:cxnLst/>
              <a:rect l="0" t="0" r="0" b="0"/>
              <a:pathLst>
                <a:path w="1709369" h="1709699">
                  <a:moveTo>
                    <a:pt x="0" y="854786"/>
                  </a:moveTo>
                  <a:cubicBezTo>
                    <a:pt x="0" y="382549"/>
                    <a:pt x="382727" y="0"/>
                    <a:pt x="854824" y="0"/>
                  </a:cubicBezTo>
                  <a:cubicBezTo>
                    <a:pt x="1326845" y="0"/>
                    <a:pt x="1709369" y="382549"/>
                    <a:pt x="1709369" y="854786"/>
                  </a:cubicBezTo>
                  <a:cubicBezTo>
                    <a:pt x="1709369" y="1326718"/>
                    <a:pt x="1326845" y="1709699"/>
                    <a:pt x="854824" y="1709699"/>
                  </a:cubicBezTo>
                  <a:cubicBezTo>
                    <a:pt x="382727" y="1709699"/>
                    <a:pt x="0" y="1326718"/>
                    <a:pt x="0" y="854786"/>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50" name="Shadow"/>
            <p:cNvSpPr/>
            <p:nvPr/>
          </p:nvSpPr>
          <p:spPr>
            <a:xfrm>
              <a:off x="5078597" y="6029651"/>
              <a:ext cx="1548981" cy="1549603"/>
            </a:xfrm>
            <a:custGeom>
              <a:avLst/>
              <a:gdLst/>
              <a:ahLst/>
              <a:cxnLst/>
              <a:rect l="0" t="0" r="0" b="0"/>
              <a:pathLst>
                <a:path w="1548980" h="1549603">
                  <a:moveTo>
                    <a:pt x="1192187" y="0"/>
                  </a:moveTo>
                  <a:cubicBezTo>
                    <a:pt x="1292923" y="140271"/>
                    <a:pt x="1352461" y="312191"/>
                    <a:pt x="1352461" y="498195"/>
                  </a:cubicBezTo>
                  <a:cubicBezTo>
                    <a:pt x="1352461" y="970127"/>
                    <a:pt x="969937" y="1353083"/>
                    <a:pt x="497941" y="1353083"/>
                  </a:cubicBezTo>
                  <a:cubicBezTo>
                    <a:pt x="312127" y="1353083"/>
                    <a:pt x="140246" y="1293571"/>
                    <a:pt x="0" y="1192822"/>
                  </a:cubicBezTo>
                  <a:cubicBezTo>
                    <a:pt x="155193" y="1408760"/>
                    <a:pt x="408292" y="1549603"/>
                    <a:pt x="694448" y="1549603"/>
                  </a:cubicBezTo>
                  <a:cubicBezTo>
                    <a:pt x="1166456" y="1549603"/>
                    <a:pt x="1548980" y="1166609"/>
                    <a:pt x="1548980" y="694677"/>
                  </a:cubicBezTo>
                  <a:cubicBezTo>
                    <a:pt x="1548980" y="408317"/>
                    <a:pt x="1408176" y="155092"/>
                    <a:pt x="1192187"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51" name="Circle"/>
            <p:cNvSpPr/>
            <p:nvPr/>
          </p:nvSpPr>
          <p:spPr>
            <a:xfrm>
              <a:off x="4918215" y="5869546"/>
              <a:ext cx="1709369" cy="1709699"/>
            </a:xfrm>
            <a:custGeom>
              <a:avLst/>
              <a:gdLst/>
              <a:ahLst/>
              <a:cxnLst/>
              <a:rect l="0" t="0" r="0" b="0"/>
              <a:pathLst>
                <a:path w="1709369" h="1709699">
                  <a:moveTo>
                    <a:pt x="0" y="854786"/>
                  </a:moveTo>
                  <a:cubicBezTo>
                    <a:pt x="0" y="382549"/>
                    <a:pt x="382727" y="0"/>
                    <a:pt x="854824" y="0"/>
                  </a:cubicBezTo>
                  <a:cubicBezTo>
                    <a:pt x="1326845" y="0"/>
                    <a:pt x="1709369" y="382549"/>
                    <a:pt x="1709369" y="854786"/>
                  </a:cubicBezTo>
                  <a:cubicBezTo>
                    <a:pt x="1709369" y="1326718"/>
                    <a:pt x="1326845" y="1709699"/>
                    <a:pt x="854824" y="1709699"/>
                  </a:cubicBezTo>
                  <a:cubicBezTo>
                    <a:pt x="382727" y="1709699"/>
                    <a:pt x="0" y="1326718"/>
                    <a:pt x="0" y="85478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2" name="Curve"/>
            <p:cNvSpPr/>
            <p:nvPr/>
          </p:nvSpPr>
          <p:spPr>
            <a:xfrm>
              <a:off x="5573786" y="6332397"/>
              <a:ext cx="195987" cy="391935"/>
            </a:xfrm>
            <a:custGeom>
              <a:avLst/>
              <a:gdLst/>
              <a:ahLst/>
              <a:cxnLst/>
              <a:rect l="0" t="0" r="0" b="0"/>
              <a:pathLst>
                <a:path w="195986" h="391934">
                  <a:moveTo>
                    <a:pt x="195986" y="391934"/>
                  </a:moveTo>
                  <a:cubicBezTo>
                    <a:pt x="87706" y="391934"/>
                    <a:pt x="0" y="304215"/>
                    <a:pt x="0" y="195935"/>
                  </a:cubicBezTo>
                  <a:cubicBezTo>
                    <a:pt x="0" y="87795"/>
                    <a:pt x="87706" y="0"/>
                    <a:pt x="195986"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3" name="Curve"/>
            <p:cNvSpPr/>
            <p:nvPr/>
          </p:nvSpPr>
          <p:spPr>
            <a:xfrm>
              <a:off x="5769773" y="6332392"/>
              <a:ext cx="195935" cy="195948"/>
            </a:xfrm>
            <a:custGeom>
              <a:avLst/>
              <a:gdLst/>
              <a:ahLst/>
              <a:cxnLst/>
              <a:rect l="0" t="0" r="0" b="0"/>
              <a:pathLst>
                <a:path w="195935" h="195948">
                  <a:moveTo>
                    <a:pt x="0" y="0"/>
                  </a:moveTo>
                  <a:cubicBezTo>
                    <a:pt x="108203" y="0"/>
                    <a:pt x="195935" y="87795"/>
                    <a:pt x="195935" y="195948"/>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4" name="Curve"/>
            <p:cNvSpPr/>
            <p:nvPr/>
          </p:nvSpPr>
          <p:spPr>
            <a:xfrm>
              <a:off x="5769773" y="6724332"/>
              <a:ext cx="195935" cy="392049"/>
            </a:xfrm>
            <a:custGeom>
              <a:avLst/>
              <a:gdLst/>
              <a:ahLst/>
              <a:cxnLst/>
              <a:rect l="0" t="0" r="0" b="0"/>
              <a:pathLst>
                <a:path w="195935" h="392049">
                  <a:moveTo>
                    <a:pt x="0" y="0"/>
                  </a:moveTo>
                  <a:cubicBezTo>
                    <a:pt x="108203" y="0"/>
                    <a:pt x="195935" y="87782"/>
                    <a:pt x="195935" y="196100"/>
                  </a:cubicBezTo>
                  <a:cubicBezTo>
                    <a:pt x="195935" y="304304"/>
                    <a:pt x="108203" y="392049"/>
                    <a:pt x="0" y="39204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5" name="Curve"/>
            <p:cNvSpPr/>
            <p:nvPr/>
          </p:nvSpPr>
          <p:spPr>
            <a:xfrm>
              <a:off x="5573786" y="6920434"/>
              <a:ext cx="195987" cy="195948"/>
            </a:xfrm>
            <a:custGeom>
              <a:avLst/>
              <a:gdLst/>
              <a:ahLst/>
              <a:cxnLst/>
              <a:rect l="0" t="0" r="0" b="0"/>
              <a:pathLst>
                <a:path w="195986" h="195948">
                  <a:moveTo>
                    <a:pt x="195986" y="195948"/>
                  </a:moveTo>
                  <a:cubicBezTo>
                    <a:pt x="87706" y="195948"/>
                    <a:pt x="0" y="108203"/>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6" name="Line"/>
            <p:cNvSpPr/>
            <p:nvPr/>
          </p:nvSpPr>
          <p:spPr>
            <a:xfrm>
              <a:off x="5769773" y="6228430"/>
              <a:ext cx="0" cy="10396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7" name="Line"/>
            <p:cNvSpPr/>
            <p:nvPr/>
          </p:nvSpPr>
          <p:spPr>
            <a:xfrm>
              <a:off x="5769773" y="7116377"/>
              <a:ext cx="0" cy="10392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8" name="Curve"/>
            <p:cNvSpPr/>
            <p:nvPr/>
          </p:nvSpPr>
          <p:spPr>
            <a:xfrm>
              <a:off x="5298565" y="7435439"/>
              <a:ext cx="282029" cy="1255941"/>
            </a:xfrm>
            <a:custGeom>
              <a:avLst/>
              <a:gdLst/>
              <a:ahLst/>
              <a:cxnLst/>
              <a:rect l="0" t="0" r="0" b="0"/>
              <a:pathLst>
                <a:path w="282028" h="1255941">
                  <a:moveTo>
                    <a:pt x="282028" y="1255941"/>
                  </a:moveTo>
                  <a:cubicBezTo>
                    <a:pt x="282028" y="1015390"/>
                    <a:pt x="275678" y="422605"/>
                    <a:pt x="0" y="0"/>
                  </a:cubicBezTo>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9" name="Curve"/>
            <p:cNvSpPr/>
            <p:nvPr/>
          </p:nvSpPr>
          <p:spPr>
            <a:xfrm>
              <a:off x="5965482" y="7435439"/>
              <a:ext cx="282016" cy="1255941"/>
            </a:xfrm>
            <a:custGeom>
              <a:avLst/>
              <a:gdLst/>
              <a:ahLst/>
              <a:cxnLst/>
              <a:rect l="0" t="0" r="0" b="0"/>
              <a:pathLst>
                <a:path w="282016" h="1255941">
                  <a:moveTo>
                    <a:pt x="0" y="1255941"/>
                  </a:moveTo>
                  <a:cubicBezTo>
                    <a:pt x="0" y="1015390"/>
                    <a:pt x="6350" y="422605"/>
                    <a:pt x="282016" y="0"/>
                  </a:cubicBezTo>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0" name="Reflection"/>
            <p:cNvSpPr/>
            <p:nvPr/>
          </p:nvSpPr>
          <p:spPr>
            <a:xfrm>
              <a:off x="4667415" y="5620712"/>
              <a:ext cx="1046518" cy="1046531"/>
            </a:xfrm>
            <a:custGeom>
              <a:avLst/>
              <a:gdLst/>
              <a:ahLst/>
              <a:cxnLst/>
              <a:rect l="0" t="0" r="0" b="0"/>
              <a:pathLst>
                <a:path w="1046518" h="1046530">
                  <a:moveTo>
                    <a:pt x="0" y="1046530"/>
                  </a:moveTo>
                  <a:cubicBezTo>
                    <a:pt x="0" y="767016"/>
                    <a:pt x="108838" y="504228"/>
                    <a:pt x="306552" y="306565"/>
                  </a:cubicBezTo>
                  <a:cubicBezTo>
                    <a:pt x="504202" y="108864"/>
                    <a:pt x="767016" y="0"/>
                    <a:pt x="1046518" y="25"/>
                  </a:cubicBezTo>
                </a:path>
              </a:pathLst>
            </a:custGeom>
            <a:noFill/>
            <a:ln w="285750" cap="rnd" cmpd="sng">
              <a:solidFill>
                <a:srgbClr val="FFFFFF">
                  <a:alpha val="58000"/>
                </a:srgbClr>
              </a:solidFill>
              <a:prstDash val="solid"/>
              <a:round/>
            </a:ln>
          </p:spPr>
          <p:txBody>
            <a:bodyPr anchor="ctr">
              <a:spAutoFit/>
            </a:bodyPr>
            <a:lstStyle/>
            <a:p>
              <a:pPr algn="ctr"/>
              <a:endParaRPr lang="en-US" dirty="0"/>
            </a:p>
          </p:txBody>
        </p:sp>
        <p:sp>
          <p:nvSpPr>
            <p:cNvPr id="61" name="Shadow"/>
            <p:cNvSpPr/>
            <p:nvPr/>
          </p:nvSpPr>
          <p:spPr>
            <a:xfrm>
              <a:off x="5825606" y="6781420"/>
              <a:ext cx="1046518" cy="1046543"/>
            </a:xfrm>
            <a:custGeom>
              <a:avLst/>
              <a:gdLst/>
              <a:ahLst/>
              <a:cxnLst/>
              <a:rect l="0" t="0" r="0" b="0"/>
              <a:pathLst>
                <a:path w="1046518" h="1046543">
                  <a:moveTo>
                    <a:pt x="1046518" y="0"/>
                  </a:moveTo>
                  <a:cubicBezTo>
                    <a:pt x="1046518" y="279514"/>
                    <a:pt x="937691" y="542315"/>
                    <a:pt x="739965" y="739978"/>
                  </a:cubicBezTo>
                  <a:cubicBezTo>
                    <a:pt x="542328" y="937679"/>
                    <a:pt x="279488" y="1046543"/>
                    <a:pt x="0" y="1046518"/>
                  </a:cubicBezTo>
                </a:path>
              </a:pathLst>
            </a:custGeom>
            <a:noFill/>
            <a:ln w="285750" cap="rnd" cmpd="sng">
              <a:solidFill>
                <a:schemeClr val="tx1">
                  <a:alpha val="20000"/>
                </a:schemeClr>
              </a:solidFill>
              <a:prstDash val="solid"/>
              <a:round/>
            </a:ln>
          </p:spPr>
          <p:txBody>
            <a:bodyPr anchor="ctr">
              <a:spAutoFit/>
            </a:bodyPr>
            <a:lstStyle/>
            <a:p>
              <a:pPr algn="ctr"/>
              <a:endParaRPr lang="en-US" dirty="0"/>
            </a:p>
          </p:txBody>
        </p:sp>
      </p:grpSp>
      <p:sp>
        <p:nvSpPr>
          <p:cNvPr id="62" name="Curve line"/>
          <p:cNvSpPr/>
          <p:nvPr/>
        </p:nvSpPr>
        <p:spPr>
          <a:xfrm>
            <a:off x="9682241" y="5032590"/>
            <a:ext cx="1172807" cy="161836"/>
          </a:xfrm>
          <a:custGeom>
            <a:avLst/>
            <a:gdLst/>
            <a:ahLst/>
            <a:cxnLst/>
            <a:rect l="0" t="0" r="0" b="0"/>
            <a:pathLst>
              <a:path w="1172806" h="161836">
                <a:moveTo>
                  <a:pt x="0" y="80937"/>
                </a:moveTo>
                <a:cubicBezTo>
                  <a:pt x="80962" y="161836"/>
                  <a:pt x="212267" y="161836"/>
                  <a:pt x="293268" y="80937"/>
                </a:cubicBezTo>
                <a:cubicBezTo>
                  <a:pt x="374167" y="0"/>
                  <a:pt x="505472" y="0"/>
                  <a:pt x="586536" y="80937"/>
                </a:cubicBezTo>
                <a:cubicBezTo>
                  <a:pt x="667423" y="161836"/>
                  <a:pt x="798728" y="161836"/>
                  <a:pt x="879627" y="80937"/>
                </a:cubicBezTo>
                <a:cubicBezTo>
                  <a:pt x="960539" y="0"/>
                  <a:pt x="1091920" y="0"/>
                  <a:pt x="1172806"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63" name="Curve line"/>
          <p:cNvSpPr/>
          <p:nvPr/>
        </p:nvSpPr>
        <p:spPr>
          <a:xfrm>
            <a:off x="4331818" y="10678497"/>
            <a:ext cx="1172794" cy="161824"/>
          </a:xfrm>
          <a:custGeom>
            <a:avLst/>
            <a:gdLst/>
            <a:ahLst/>
            <a:cxnLst/>
            <a:rect l="0" t="0" r="0" b="0"/>
            <a:pathLst>
              <a:path w="1172794" h="161823">
                <a:moveTo>
                  <a:pt x="0" y="80924"/>
                </a:moveTo>
                <a:cubicBezTo>
                  <a:pt x="80962" y="161823"/>
                  <a:pt x="212267" y="161823"/>
                  <a:pt x="293255" y="80924"/>
                </a:cubicBezTo>
                <a:cubicBezTo>
                  <a:pt x="374167" y="0"/>
                  <a:pt x="505472" y="0"/>
                  <a:pt x="586536" y="80924"/>
                </a:cubicBezTo>
                <a:cubicBezTo>
                  <a:pt x="667423" y="161823"/>
                  <a:pt x="798715" y="161823"/>
                  <a:pt x="879627" y="80924"/>
                </a:cubicBezTo>
                <a:cubicBezTo>
                  <a:pt x="960539" y="0"/>
                  <a:pt x="1091920" y="0"/>
                  <a:pt x="1172794"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4" name="Line"/>
          <p:cNvSpPr/>
          <p:nvPr/>
        </p:nvSpPr>
        <p:spPr>
          <a:xfrm>
            <a:off x="10481692" y="6504053"/>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5" name="Line"/>
          <p:cNvSpPr/>
          <p:nvPr/>
        </p:nvSpPr>
        <p:spPr>
          <a:xfrm>
            <a:off x="3533459" y="384414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6" name="Line"/>
          <p:cNvSpPr/>
          <p:nvPr/>
        </p:nvSpPr>
        <p:spPr>
          <a:xfrm>
            <a:off x="3619697" y="7953753"/>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7" name="Line"/>
          <p:cNvSpPr/>
          <p:nvPr/>
        </p:nvSpPr>
        <p:spPr>
          <a:xfrm>
            <a:off x="9971526" y="6849633"/>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8" name="Line"/>
          <p:cNvSpPr/>
          <p:nvPr/>
        </p:nvSpPr>
        <p:spPr>
          <a:xfrm>
            <a:off x="3189330" y="8392769"/>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9" name="Line"/>
          <p:cNvSpPr/>
          <p:nvPr/>
        </p:nvSpPr>
        <p:spPr>
          <a:xfrm>
            <a:off x="4545465" y="4494722"/>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0" name="Star"/>
          <p:cNvSpPr/>
          <p:nvPr/>
        </p:nvSpPr>
        <p:spPr>
          <a:xfrm>
            <a:off x="8518339" y="3305445"/>
            <a:ext cx="525894" cy="525882"/>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71" name="Star"/>
          <p:cNvSpPr/>
          <p:nvPr/>
        </p:nvSpPr>
        <p:spPr>
          <a:xfrm>
            <a:off x="8409662" y="10124820"/>
            <a:ext cx="525894" cy="525895"/>
          </a:xfrm>
          <a:custGeom>
            <a:avLst/>
            <a:gdLst/>
            <a:ahLst/>
            <a:cxnLst/>
            <a:rect l="0" t="0" r="0" b="0"/>
            <a:pathLst>
              <a:path w="525894" h="525894">
                <a:moveTo>
                  <a:pt x="262966" y="525894"/>
                </a:moveTo>
                <a:cubicBezTo>
                  <a:pt x="262966" y="380631"/>
                  <a:pt x="145262" y="262915"/>
                  <a:pt x="0" y="262915"/>
                </a:cubicBezTo>
                <a:cubicBezTo>
                  <a:pt x="145262" y="262915"/>
                  <a:pt x="262966" y="145173"/>
                  <a:pt x="262966" y="0"/>
                </a:cubicBezTo>
                <a:cubicBezTo>
                  <a:pt x="262966" y="145173"/>
                  <a:pt x="380695" y="262915"/>
                  <a:pt x="525894" y="262915"/>
                </a:cubicBezTo>
                <a:cubicBezTo>
                  <a:pt x="380695" y="262915"/>
                  <a:pt x="262966" y="380631"/>
                  <a:pt x="262966" y="52589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058052" y="8079350"/>
            <a:ext cx="333374" cy="333349"/>
            <a:chOff x="10180183" y="8182178"/>
            <a:chExt cx="333374" cy="333349"/>
          </a:xfrm>
        </p:grpSpPr>
        <p:sp>
          <p:nvSpPr>
            <p:cNvPr id="77" name="Line"/>
            <p:cNvSpPr/>
            <p:nvPr/>
          </p:nvSpPr>
          <p:spPr>
            <a:xfrm>
              <a:off x="10346870" y="8182178"/>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8" name="Line"/>
            <p:cNvSpPr/>
            <p:nvPr/>
          </p:nvSpPr>
          <p:spPr>
            <a:xfrm>
              <a:off x="10180183" y="834886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9" name="Line"/>
            <p:cNvSpPr/>
            <p:nvPr/>
          </p:nvSpPr>
          <p:spPr>
            <a:xfrm>
              <a:off x="10346870" y="843140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0" name="Line"/>
            <p:cNvSpPr/>
            <p:nvPr/>
          </p:nvSpPr>
          <p:spPr>
            <a:xfrm>
              <a:off x="10429432" y="834886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3734325" y="5866411"/>
            <a:ext cx="333375" cy="333326"/>
            <a:chOff x="3734325" y="5866411"/>
            <a:chExt cx="333375" cy="333326"/>
          </a:xfrm>
        </p:grpSpPr>
        <p:sp>
          <p:nvSpPr>
            <p:cNvPr id="81" name="Line"/>
            <p:cNvSpPr/>
            <p:nvPr/>
          </p:nvSpPr>
          <p:spPr>
            <a:xfrm>
              <a:off x="3901012" y="586641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2" name="Line"/>
            <p:cNvSpPr/>
            <p:nvPr/>
          </p:nvSpPr>
          <p:spPr>
            <a:xfrm>
              <a:off x="3734325" y="6033099"/>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3" name="Line"/>
            <p:cNvSpPr/>
            <p:nvPr/>
          </p:nvSpPr>
          <p:spPr>
            <a:xfrm>
              <a:off x="3901012" y="6115625"/>
              <a:ext cx="0" cy="84112"/>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4" name="Line"/>
            <p:cNvSpPr/>
            <p:nvPr/>
          </p:nvSpPr>
          <p:spPr>
            <a:xfrm>
              <a:off x="3983575" y="603309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85" name="Circle"/>
          <p:cNvSpPr/>
          <p:nvPr/>
        </p:nvSpPr>
        <p:spPr>
          <a:xfrm>
            <a:off x="6985866" y="3887810"/>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87" name="Title">
            <a:extLst>
              <a:ext uri="{FF2B5EF4-FFF2-40B4-BE49-F238E27FC236}">
                <a16:creationId xmlns:a16="http://schemas.microsoft.com/office/drawing/2014/main" id="{BC3C520E-2136-184D-851C-BA07DF1FD009}"/>
              </a:ext>
            </a:extLst>
          </p:cNvPr>
          <p:cNvSpPr txBox="1"/>
          <p:nvPr/>
        </p:nvSpPr>
        <p:spPr>
          <a:xfrm>
            <a:off x="14167902" y="2043958"/>
            <a:ext cx="7025530"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Business Idea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506737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8237363" y="294694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992596" y="8069487"/>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221321" y="935852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Gifts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Shadow"/>
          <p:cNvSpPr/>
          <p:nvPr/>
        </p:nvSpPr>
        <p:spPr>
          <a:xfrm>
            <a:off x="6057896" y="6235087"/>
            <a:ext cx="2301698" cy="3053753"/>
          </a:xfrm>
          <a:custGeom>
            <a:avLst/>
            <a:gdLst/>
            <a:ahLst/>
            <a:cxnLst/>
            <a:rect l="0" t="0" r="0" b="0"/>
            <a:pathLst>
              <a:path w="2301697" h="3053753">
                <a:moveTo>
                  <a:pt x="0" y="0"/>
                </a:moveTo>
                <a:lnTo>
                  <a:pt x="0" y="843927"/>
                </a:lnTo>
                <a:lnTo>
                  <a:pt x="60578" y="843927"/>
                </a:lnTo>
                <a:lnTo>
                  <a:pt x="60578" y="3053753"/>
                </a:lnTo>
                <a:lnTo>
                  <a:pt x="2241181" y="3053753"/>
                </a:lnTo>
                <a:lnTo>
                  <a:pt x="2241181" y="843927"/>
                </a:lnTo>
                <a:lnTo>
                  <a:pt x="2301697" y="843927"/>
                </a:lnTo>
                <a:lnTo>
                  <a:pt x="2301697" y="0"/>
                </a:lnTo>
                <a:close/>
              </a:path>
            </a:pathLst>
          </a:custGeom>
          <a:solidFill>
            <a:schemeClr val="accent3">
              <a:lumMod val="60000"/>
              <a:lumOff val="40000"/>
            </a:schemeClr>
          </a:solidFill>
          <a:ln w="12700" cap="flat" cmpd="sng">
            <a:noFill/>
            <a:prstDash val="solid"/>
            <a:miter lim="800000"/>
          </a:ln>
        </p:spPr>
        <p:txBody>
          <a:bodyPr wrap="square" anchor="ctr">
            <a:spAutoFit/>
          </a:bodyPr>
          <a:lstStyle/>
          <a:p>
            <a:pPr algn="ctr"/>
            <a:endParaRPr lang="en-US" dirty="0"/>
          </a:p>
        </p:txBody>
      </p:sp>
      <p:grpSp>
        <p:nvGrpSpPr>
          <p:cNvPr id="7" name="Label"/>
          <p:cNvGrpSpPr/>
          <p:nvPr/>
        </p:nvGrpSpPr>
        <p:grpSpPr>
          <a:xfrm>
            <a:off x="9187863" y="5225221"/>
            <a:ext cx="2172850" cy="2057752"/>
            <a:chOff x="9187863" y="5225221"/>
            <a:chExt cx="2172850" cy="2057752"/>
          </a:xfrm>
        </p:grpSpPr>
        <p:sp>
          <p:nvSpPr>
            <p:cNvPr id="16" name="Fill"/>
            <p:cNvSpPr/>
            <p:nvPr/>
          </p:nvSpPr>
          <p:spPr>
            <a:xfrm>
              <a:off x="9325805" y="5225221"/>
              <a:ext cx="2034908" cy="1729473"/>
            </a:xfrm>
            <a:custGeom>
              <a:avLst/>
              <a:gdLst/>
              <a:ahLst/>
              <a:cxnLst/>
              <a:rect l="0" t="0" r="0" b="0"/>
              <a:pathLst>
                <a:path w="2034908" h="1729473">
                  <a:moveTo>
                    <a:pt x="140614" y="888301"/>
                  </a:moveTo>
                  <a:lnTo>
                    <a:pt x="140639" y="888339"/>
                  </a:lnTo>
                  <a:lnTo>
                    <a:pt x="0" y="1588897"/>
                  </a:lnTo>
                  <a:lnTo>
                    <a:pt x="700633" y="1729473"/>
                  </a:lnTo>
                  <a:lnTo>
                    <a:pt x="2034908" y="841184"/>
                  </a:lnTo>
                  <a:lnTo>
                    <a:pt x="1474914" y="0"/>
                  </a:lnTo>
                  <a:close/>
                  <a:moveTo>
                    <a:pt x="537552" y="1425219"/>
                  </a:moveTo>
                  <a:cubicBezTo>
                    <a:pt x="463245" y="1474698"/>
                    <a:pt x="362877" y="1454556"/>
                    <a:pt x="313423" y="1380223"/>
                  </a:cubicBezTo>
                  <a:cubicBezTo>
                    <a:pt x="263956" y="1305915"/>
                    <a:pt x="284073" y="1205585"/>
                    <a:pt x="358406" y="1156106"/>
                  </a:cubicBezTo>
                  <a:cubicBezTo>
                    <a:pt x="432727" y="1106627"/>
                    <a:pt x="533057" y="1126769"/>
                    <a:pt x="582510" y="1201077"/>
                  </a:cubicBezTo>
                  <a:cubicBezTo>
                    <a:pt x="632002" y="1275384"/>
                    <a:pt x="611885" y="1375740"/>
                    <a:pt x="537552" y="1425219"/>
                  </a:cubicBezTo>
                  <a:close/>
                </a:path>
              </a:pathLst>
            </a:custGeom>
            <a:solidFill>
              <a:srgbClr val="29ECE2">
                <a:alpha val="100000"/>
              </a:srgbClr>
            </a:solidFill>
            <a:ln w="12700" cap="flat" cmpd="sng">
              <a:noFill/>
              <a:prstDash val="solid"/>
              <a:miter lim="800000"/>
            </a:ln>
          </p:spPr>
          <p:txBody>
            <a:bodyPr anchor="ctr">
              <a:spAutoFit/>
            </a:bodyPr>
            <a:lstStyle/>
            <a:p>
              <a:pPr algn="ctr"/>
              <a:endParaRPr lang="en-US" dirty="0"/>
            </a:p>
          </p:txBody>
        </p:sp>
        <p:sp>
          <p:nvSpPr>
            <p:cNvPr id="17" name="Circle"/>
            <p:cNvSpPr/>
            <p:nvPr/>
          </p:nvSpPr>
          <p:spPr>
            <a:xfrm>
              <a:off x="9589761" y="6331848"/>
              <a:ext cx="368046" cy="368072"/>
            </a:xfrm>
            <a:custGeom>
              <a:avLst/>
              <a:gdLst/>
              <a:ahLst/>
              <a:cxnLst/>
              <a:rect l="0" t="0" r="0" b="0"/>
              <a:pathLst>
                <a:path w="368046" h="368071">
                  <a:moveTo>
                    <a:pt x="273596" y="318592"/>
                  </a:moveTo>
                  <a:cubicBezTo>
                    <a:pt x="199288" y="368071"/>
                    <a:pt x="98920" y="347929"/>
                    <a:pt x="49466" y="273596"/>
                  </a:cubicBezTo>
                  <a:cubicBezTo>
                    <a:pt x="0" y="199288"/>
                    <a:pt x="20116" y="98958"/>
                    <a:pt x="94449" y="49479"/>
                  </a:cubicBezTo>
                  <a:cubicBezTo>
                    <a:pt x="168770" y="0"/>
                    <a:pt x="269100" y="20142"/>
                    <a:pt x="318554" y="94449"/>
                  </a:cubicBezTo>
                  <a:cubicBezTo>
                    <a:pt x="368046" y="168757"/>
                    <a:pt x="347929" y="269113"/>
                    <a:pt x="273596" y="31859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8" name="Stroke"/>
            <p:cNvSpPr/>
            <p:nvPr/>
          </p:nvSpPr>
          <p:spPr>
            <a:xfrm>
              <a:off x="9325805" y="5225221"/>
              <a:ext cx="2034908" cy="1729473"/>
            </a:xfrm>
            <a:custGeom>
              <a:avLst/>
              <a:gdLst/>
              <a:ahLst/>
              <a:cxnLst/>
              <a:rect l="0" t="0" r="0" b="0"/>
              <a:pathLst>
                <a:path w="2034908" h="1729473">
                  <a:moveTo>
                    <a:pt x="140614" y="888301"/>
                  </a:moveTo>
                  <a:lnTo>
                    <a:pt x="140639" y="888339"/>
                  </a:lnTo>
                  <a:lnTo>
                    <a:pt x="0" y="1588897"/>
                  </a:lnTo>
                  <a:lnTo>
                    <a:pt x="700633" y="1729473"/>
                  </a:lnTo>
                  <a:lnTo>
                    <a:pt x="2034908" y="841184"/>
                  </a:lnTo>
                  <a:lnTo>
                    <a:pt x="1474914" y="0"/>
                  </a:lnTo>
                  <a:lnTo>
                    <a:pt x="140614" y="888301"/>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9" name="Curve"/>
            <p:cNvSpPr/>
            <p:nvPr/>
          </p:nvSpPr>
          <p:spPr>
            <a:xfrm>
              <a:off x="9187863" y="6578415"/>
              <a:ext cx="560782" cy="704558"/>
            </a:xfrm>
            <a:custGeom>
              <a:avLst/>
              <a:gdLst/>
              <a:ahLst/>
              <a:cxnLst/>
              <a:rect l="0" t="0" r="0" b="0"/>
              <a:pathLst>
                <a:path w="560781" h="704557">
                  <a:moveTo>
                    <a:pt x="0" y="704557"/>
                  </a:moveTo>
                  <a:cubicBezTo>
                    <a:pt x="295998" y="507479"/>
                    <a:pt x="444322" y="329247"/>
                    <a:pt x="560781"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0" name="Point"/>
            <p:cNvSpPr/>
            <p:nvPr/>
          </p:nvSpPr>
          <p:spPr>
            <a:xfrm>
              <a:off x="10432875" y="6211588"/>
              <a:ext cx="127749" cy="127686"/>
            </a:xfrm>
            <a:custGeom>
              <a:avLst/>
              <a:gdLst/>
              <a:ahLst/>
              <a:cxnLst/>
              <a:rect l="0" t="0" r="0" b="0"/>
              <a:pathLst>
                <a:path w="127749" h="127685">
                  <a:moveTo>
                    <a:pt x="32766" y="17259"/>
                  </a:moveTo>
                  <a:cubicBezTo>
                    <a:pt x="58699" y="0"/>
                    <a:pt x="93357" y="7035"/>
                    <a:pt x="110553" y="32854"/>
                  </a:cubicBezTo>
                  <a:cubicBezTo>
                    <a:pt x="127749" y="58661"/>
                    <a:pt x="120840" y="93319"/>
                    <a:pt x="94907" y="110578"/>
                  </a:cubicBezTo>
                  <a:cubicBezTo>
                    <a:pt x="69215" y="127685"/>
                    <a:pt x="34353" y="120827"/>
                    <a:pt x="17157" y="95008"/>
                  </a:cubicBezTo>
                  <a:cubicBezTo>
                    <a:pt x="0" y="69214"/>
                    <a:pt x="7099" y="34366"/>
                    <a:pt x="32766" y="17259"/>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 name="Point"/>
            <p:cNvSpPr/>
            <p:nvPr/>
          </p:nvSpPr>
          <p:spPr>
            <a:xfrm>
              <a:off x="10648948" y="6067734"/>
              <a:ext cx="127749" cy="127673"/>
            </a:xfrm>
            <a:custGeom>
              <a:avLst/>
              <a:gdLst/>
              <a:ahLst/>
              <a:cxnLst/>
              <a:rect l="0" t="0" r="0" b="0"/>
              <a:pathLst>
                <a:path w="127749" h="127673">
                  <a:moveTo>
                    <a:pt x="32791" y="17246"/>
                  </a:moveTo>
                  <a:cubicBezTo>
                    <a:pt x="58712" y="0"/>
                    <a:pt x="93383" y="7035"/>
                    <a:pt x="110566" y="32854"/>
                  </a:cubicBezTo>
                  <a:cubicBezTo>
                    <a:pt x="127749" y="58661"/>
                    <a:pt x="120853" y="93319"/>
                    <a:pt x="94945" y="110578"/>
                  </a:cubicBezTo>
                  <a:cubicBezTo>
                    <a:pt x="69240" y="127673"/>
                    <a:pt x="34378" y="120827"/>
                    <a:pt x="17183" y="95008"/>
                  </a:cubicBezTo>
                  <a:cubicBezTo>
                    <a:pt x="0" y="69214"/>
                    <a:pt x="7111" y="34353"/>
                    <a:pt x="32791" y="1724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2" name="Point"/>
            <p:cNvSpPr/>
            <p:nvPr/>
          </p:nvSpPr>
          <p:spPr>
            <a:xfrm>
              <a:off x="10865046" y="5923867"/>
              <a:ext cx="127736" cy="127686"/>
            </a:xfrm>
            <a:custGeom>
              <a:avLst/>
              <a:gdLst/>
              <a:ahLst/>
              <a:cxnLst/>
              <a:rect l="0" t="0" r="0" b="0"/>
              <a:pathLst>
                <a:path w="127736" h="127685">
                  <a:moveTo>
                    <a:pt x="32778" y="17259"/>
                  </a:moveTo>
                  <a:cubicBezTo>
                    <a:pt x="58712" y="0"/>
                    <a:pt x="93370" y="7048"/>
                    <a:pt x="110553" y="32854"/>
                  </a:cubicBezTo>
                  <a:cubicBezTo>
                    <a:pt x="127736" y="58674"/>
                    <a:pt x="120827" y="93319"/>
                    <a:pt x="94919" y="110591"/>
                  </a:cubicBezTo>
                  <a:cubicBezTo>
                    <a:pt x="69215" y="127685"/>
                    <a:pt x="34353" y="120840"/>
                    <a:pt x="17170" y="95021"/>
                  </a:cubicBezTo>
                  <a:cubicBezTo>
                    <a:pt x="0" y="69215"/>
                    <a:pt x="7086" y="34366"/>
                    <a:pt x="32778" y="17259"/>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3" name="Line"/>
            <p:cNvSpPr/>
            <p:nvPr/>
          </p:nvSpPr>
          <p:spPr>
            <a:xfrm flipV="1">
              <a:off x="10094450" y="5602835"/>
              <a:ext cx="578155" cy="384912"/>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24" name="Line"/>
            <p:cNvSpPr/>
            <p:nvPr/>
          </p:nvSpPr>
          <p:spPr>
            <a:xfrm flipV="1">
              <a:off x="10189477" y="5824302"/>
              <a:ext cx="459867" cy="306158"/>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grpSp>
      <p:grpSp>
        <p:nvGrpSpPr>
          <p:cNvPr id="6" name="Sign"/>
          <p:cNvGrpSpPr/>
          <p:nvPr/>
        </p:nvGrpSpPr>
        <p:grpSpPr>
          <a:xfrm>
            <a:off x="3217640" y="4172016"/>
            <a:ext cx="2376818" cy="2376831"/>
            <a:chOff x="3217640" y="4172016"/>
            <a:chExt cx="2376818" cy="2376831"/>
          </a:xfrm>
        </p:grpSpPr>
        <p:sp>
          <p:nvSpPr>
            <p:cNvPr id="25" name="Shadow"/>
            <p:cNvSpPr/>
            <p:nvPr/>
          </p:nvSpPr>
          <p:spPr>
            <a:xfrm>
              <a:off x="3217640" y="4172016"/>
              <a:ext cx="2376818" cy="2376831"/>
            </a:xfrm>
            <a:custGeom>
              <a:avLst/>
              <a:gdLst/>
              <a:ahLst/>
              <a:cxnLst/>
              <a:rect l="0" t="0" r="0" b="0"/>
              <a:pathLst>
                <a:path w="2376817" h="2376830">
                  <a:moveTo>
                    <a:pt x="2376817" y="1031976"/>
                  </a:moveTo>
                  <a:cubicBezTo>
                    <a:pt x="2309749" y="1024940"/>
                    <a:pt x="2250732" y="977747"/>
                    <a:pt x="2232228" y="908723"/>
                  </a:cubicBezTo>
                  <a:cubicBezTo>
                    <a:pt x="2213749" y="839736"/>
                    <a:pt x="2241245" y="769366"/>
                    <a:pt x="2295791" y="729742"/>
                  </a:cubicBezTo>
                  <a:cubicBezTo>
                    <a:pt x="2229205" y="740295"/>
                    <a:pt x="2160028" y="709993"/>
                    <a:pt x="2124278" y="648093"/>
                  </a:cubicBezTo>
                  <a:cubicBezTo>
                    <a:pt x="2088578" y="586206"/>
                    <a:pt x="2096909" y="511124"/>
                    <a:pt x="2139378" y="458736"/>
                  </a:cubicBezTo>
                  <a:cubicBezTo>
                    <a:pt x="2077758" y="486181"/>
                    <a:pt x="2003082" y="474814"/>
                    <a:pt x="1952536" y="424256"/>
                  </a:cubicBezTo>
                  <a:cubicBezTo>
                    <a:pt x="1902028" y="373773"/>
                    <a:pt x="1890674" y="299059"/>
                    <a:pt x="1918106" y="237464"/>
                  </a:cubicBezTo>
                  <a:cubicBezTo>
                    <a:pt x="1865706" y="279933"/>
                    <a:pt x="1790623" y="288264"/>
                    <a:pt x="1728749" y="252526"/>
                  </a:cubicBezTo>
                  <a:cubicBezTo>
                    <a:pt x="1666849" y="216827"/>
                    <a:pt x="1636522" y="147612"/>
                    <a:pt x="1647113" y="81013"/>
                  </a:cubicBezTo>
                  <a:cubicBezTo>
                    <a:pt x="1607489" y="135585"/>
                    <a:pt x="1537119" y="163080"/>
                    <a:pt x="1468069" y="144576"/>
                  </a:cubicBezTo>
                  <a:cubicBezTo>
                    <a:pt x="1399057" y="126123"/>
                    <a:pt x="1351864" y="67081"/>
                    <a:pt x="1344866" y="0"/>
                  </a:cubicBezTo>
                  <a:cubicBezTo>
                    <a:pt x="1320723" y="62966"/>
                    <a:pt x="1259865" y="107784"/>
                    <a:pt x="1188402" y="107784"/>
                  </a:cubicBezTo>
                  <a:cubicBezTo>
                    <a:pt x="1116952" y="107784"/>
                    <a:pt x="1056106" y="63004"/>
                    <a:pt x="1031938" y="50"/>
                  </a:cubicBezTo>
                  <a:cubicBezTo>
                    <a:pt x="1024915" y="67106"/>
                    <a:pt x="977696" y="126123"/>
                    <a:pt x="908672" y="144602"/>
                  </a:cubicBezTo>
                  <a:cubicBezTo>
                    <a:pt x="839685" y="163106"/>
                    <a:pt x="769327" y="135597"/>
                    <a:pt x="729678" y="81038"/>
                  </a:cubicBezTo>
                  <a:cubicBezTo>
                    <a:pt x="740257" y="147624"/>
                    <a:pt x="709930" y="216852"/>
                    <a:pt x="648068" y="252577"/>
                  </a:cubicBezTo>
                  <a:cubicBezTo>
                    <a:pt x="586168" y="288290"/>
                    <a:pt x="511086" y="279946"/>
                    <a:pt x="458698" y="237502"/>
                  </a:cubicBezTo>
                  <a:cubicBezTo>
                    <a:pt x="486130" y="299097"/>
                    <a:pt x="474764" y="373786"/>
                    <a:pt x="424230" y="424281"/>
                  </a:cubicBezTo>
                  <a:cubicBezTo>
                    <a:pt x="373710" y="474827"/>
                    <a:pt x="299034" y="486194"/>
                    <a:pt x="237464" y="458774"/>
                  </a:cubicBezTo>
                  <a:cubicBezTo>
                    <a:pt x="279908" y="511175"/>
                    <a:pt x="288239" y="586257"/>
                    <a:pt x="252501" y="648106"/>
                  </a:cubicBezTo>
                  <a:cubicBezTo>
                    <a:pt x="216776" y="709993"/>
                    <a:pt x="147599" y="740295"/>
                    <a:pt x="81013" y="729767"/>
                  </a:cubicBezTo>
                  <a:cubicBezTo>
                    <a:pt x="135547" y="769366"/>
                    <a:pt x="163029" y="839749"/>
                    <a:pt x="144526" y="908723"/>
                  </a:cubicBezTo>
                  <a:cubicBezTo>
                    <a:pt x="126047" y="977773"/>
                    <a:pt x="67056" y="1024966"/>
                    <a:pt x="0" y="1031976"/>
                  </a:cubicBezTo>
                  <a:cubicBezTo>
                    <a:pt x="62953" y="1056144"/>
                    <a:pt x="107721" y="1116990"/>
                    <a:pt x="107721" y="1188440"/>
                  </a:cubicBezTo>
                  <a:cubicBezTo>
                    <a:pt x="107721" y="1259903"/>
                    <a:pt x="62953" y="1320749"/>
                    <a:pt x="0" y="1344930"/>
                  </a:cubicBezTo>
                  <a:cubicBezTo>
                    <a:pt x="67056" y="1351927"/>
                    <a:pt x="126047" y="1399146"/>
                    <a:pt x="144526" y="1468145"/>
                  </a:cubicBezTo>
                  <a:cubicBezTo>
                    <a:pt x="163055" y="1537157"/>
                    <a:pt x="135547" y="1607527"/>
                    <a:pt x="81013" y="1647164"/>
                  </a:cubicBezTo>
                  <a:cubicBezTo>
                    <a:pt x="147599" y="1636598"/>
                    <a:pt x="216801" y="1666925"/>
                    <a:pt x="252501" y="1728787"/>
                  </a:cubicBezTo>
                  <a:cubicBezTo>
                    <a:pt x="288239" y="1790649"/>
                    <a:pt x="279908" y="1865731"/>
                    <a:pt x="237477" y="1918131"/>
                  </a:cubicBezTo>
                  <a:cubicBezTo>
                    <a:pt x="299059" y="1890712"/>
                    <a:pt x="373761" y="1902091"/>
                    <a:pt x="424230" y="1952612"/>
                  </a:cubicBezTo>
                  <a:cubicBezTo>
                    <a:pt x="474764" y="2003107"/>
                    <a:pt x="486156" y="2077796"/>
                    <a:pt x="458736" y="2139378"/>
                  </a:cubicBezTo>
                  <a:cubicBezTo>
                    <a:pt x="511136" y="2096947"/>
                    <a:pt x="586206" y="2088616"/>
                    <a:pt x="648068" y="2124354"/>
                  </a:cubicBezTo>
                  <a:cubicBezTo>
                    <a:pt x="709942" y="2160028"/>
                    <a:pt x="740257" y="2229231"/>
                    <a:pt x="729742" y="2295804"/>
                  </a:cubicBezTo>
                  <a:cubicBezTo>
                    <a:pt x="769366" y="2241308"/>
                    <a:pt x="839724" y="2213825"/>
                    <a:pt x="908672" y="2232304"/>
                  </a:cubicBezTo>
                  <a:cubicBezTo>
                    <a:pt x="977696" y="2250782"/>
                    <a:pt x="1024902" y="2309736"/>
                    <a:pt x="1031963" y="2376766"/>
                  </a:cubicBezTo>
                  <a:cubicBezTo>
                    <a:pt x="1056119" y="2313863"/>
                    <a:pt x="1116952" y="2269096"/>
                    <a:pt x="1188402" y="2269096"/>
                  </a:cubicBezTo>
                  <a:cubicBezTo>
                    <a:pt x="1259865" y="2269096"/>
                    <a:pt x="1320711" y="2313876"/>
                    <a:pt x="1344828" y="2376830"/>
                  </a:cubicBezTo>
                  <a:cubicBezTo>
                    <a:pt x="1351889" y="2309749"/>
                    <a:pt x="1399082" y="2250782"/>
                    <a:pt x="1468069" y="2232291"/>
                  </a:cubicBezTo>
                  <a:cubicBezTo>
                    <a:pt x="1537093" y="2213787"/>
                    <a:pt x="1607489" y="2241308"/>
                    <a:pt x="1647101" y="2295855"/>
                  </a:cubicBezTo>
                  <a:cubicBezTo>
                    <a:pt x="1636509" y="2229243"/>
                    <a:pt x="1666849" y="2160028"/>
                    <a:pt x="1728749" y="2124316"/>
                  </a:cubicBezTo>
                  <a:cubicBezTo>
                    <a:pt x="1790623" y="2088578"/>
                    <a:pt x="1865706" y="2096947"/>
                    <a:pt x="1918106" y="2139416"/>
                  </a:cubicBezTo>
                  <a:cubicBezTo>
                    <a:pt x="1890649" y="2077821"/>
                    <a:pt x="1902028" y="2003107"/>
                    <a:pt x="1952548" y="1952561"/>
                  </a:cubicBezTo>
                  <a:cubicBezTo>
                    <a:pt x="2003056" y="1902053"/>
                    <a:pt x="2077758" y="1890699"/>
                    <a:pt x="2139327" y="1918131"/>
                  </a:cubicBezTo>
                  <a:cubicBezTo>
                    <a:pt x="2096909" y="1865731"/>
                    <a:pt x="2088578" y="1790636"/>
                    <a:pt x="2124278" y="1728749"/>
                  </a:cubicBezTo>
                  <a:cubicBezTo>
                    <a:pt x="2160028" y="1666900"/>
                    <a:pt x="2229205" y="1636572"/>
                    <a:pt x="2295817" y="1647139"/>
                  </a:cubicBezTo>
                  <a:cubicBezTo>
                    <a:pt x="2241245" y="1607527"/>
                    <a:pt x="2213749" y="1537157"/>
                    <a:pt x="2232228" y="1468132"/>
                  </a:cubicBezTo>
                  <a:cubicBezTo>
                    <a:pt x="2250732" y="1399108"/>
                    <a:pt x="2309749" y="1351927"/>
                    <a:pt x="2376779" y="1344904"/>
                  </a:cubicBezTo>
                  <a:cubicBezTo>
                    <a:pt x="2313863" y="1320749"/>
                    <a:pt x="2269083" y="1259903"/>
                    <a:pt x="2269070" y="1188427"/>
                  </a:cubicBezTo>
                  <a:cubicBezTo>
                    <a:pt x="2269070" y="1116990"/>
                    <a:pt x="2313863" y="1056144"/>
                    <a:pt x="2376817" y="1031976"/>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26" name="NEW"/>
            <p:cNvSpPr/>
            <p:nvPr/>
          </p:nvSpPr>
          <p:spPr>
            <a:xfrm>
              <a:off x="3714531" y="5150363"/>
              <a:ext cx="1399133" cy="420637"/>
            </a:xfrm>
            <a:custGeom>
              <a:avLst/>
              <a:gdLst/>
              <a:ahLst/>
              <a:cxnLst/>
              <a:rect l="0" t="0" r="0" b="0"/>
              <a:pathLst>
                <a:path w="1399133" h="420636">
                  <a:moveTo>
                    <a:pt x="1310462" y="596"/>
                  </a:moveTo>
                  <a:lnTo>
                    <a:pt x="1214589" y="303187"/>
                  </a:lnTo>
                  <a:lnTo>
                    <a:pt x="1109713" y="596"/>
                  </a:lnTo>
                  <a:lnTo>
                    <a:pt x="1058202" y="596"/>
                  </a:lnTo>
                  <a:lnTo>
                    <a:pt x="956309" y="303187"/>
                  </a:lnTo>
                  <a:lnTo>
                    <a:pt x="857465" y="596"/>
                  </a:lnTo>
                  <a:lnTo>
                    <a:pt x="768794" y="596"/>
                  </a:lnTo>
                  <a:lnTo>
                    <a:pt x="922794" y="420039"/>
                  </a:lnTo>
                  <a:lnTo>
                    <a:pt x="989888" y="420039"/>
                  </a:lnTo>
                  <a:lnTo>
                    <a:pt x="1040815" y="289407"/>
                  </a:lnTo>
                  <a:lnTo>
                    <a:pt x="1084554" y="155803"/>
                  </a:lnTo>
                  <a:lnTo>
                    <a:pt x="1128890" y="288213"/>
                  </a:lnTo>
                  <a:lnTo>
                    <a:pt x="1181036" y="420039"/>
                  </a:lnTo>
                  <a:lnTo>
                    <a:pt x="1248130" y="420039"/>
                  </a:lnTo>
                  <a:lnTo>
                    <a:pt x="1399133" y="596"/>
                  </a:lnTo>
                  <a:close/>
                  <a:moveTo>
                    <a:pt x="420052" y="420039"/>
                  </a:moveTo>
                  <a:lnTo>
                    <a:pt x="734021" y="420039"/>
                  </a:lnTo>
                  <a:lnTo>
                    <a:pt x="734021" y="342138"/>
                  </a:lnTo>
                  <a:lnTo>
                    <a:pt x="498538" y="342138"/>
                  </a:lnTo>
                  <a:lnTo>
                    <a:pt x="498538" y="247459"/>
                  </a:lnTo>
                  <a:lnTo>
                    <a:pt x="725639" y="247459"/>
                  </a:lnTo>
                  <a:lnTo>
                    <a:pt x="725639" y="173761"/>
                  </a:lnTo>
                  <a:lnTo>
                    <a:pt x="498538" y="173761"/>
                  </a:lnTo>
                  <a:lnTo>
                    <a:pt x="498538" y="77279"/>
                  </a:lnTo>
                  <a:lnTo>
                    <a:pt x="734021" y="77279"/>
                  </a:lnTo>
                  <a:lnTo>
                    <a:pt x="734021" y="596"/>
                  </a:lnTo>
                  <a:lnTo>
                    <a:pt x="420052" y="596"/>
                  </a:lnTo>
                  <a:close/>
                  <a:moveTo>
                    <a:pt x="269646" y="260654"/>
                  </a:moveTo>
                  <a:lnTo>
                    <a:pt x="64122" y="596"/>
                  </a:lnTo>
                  <a:lnTo>
                    <a:pt x="0" y="596"/>
                  </a:lnTo>
                  <a:lnTo>
                    <a:pt x="0" y="420039"/>
                  </a:lnTo>
                  <a:lnTo>
                    <a:pt x="79120" y="420039"/>
                  </a:lnTo>
                  <a:lnTo>
                    <a:pt x="79120" y="137210"/>
                  </a:lnTo>
                  <a:lnTo>
                    <a:pt x="299618" y="420636"/>
                  </a:lnTo>
                  <a:lnTo>
                    <a:pt x="299618" y="420039"/>
                  </a:lnTo>
                  <a:lnTo>
                    <a:pt x="348754" y="420039"/>
                  </a:lnTo>
                  <a:lnTo>
                    <a:pt x="348754" y="0"/>
                  </a:lnTo>
                  <a:lnTo>
                    <a:pt x="269646"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grpSp>
      <p:grpSp>
        <p:nvGrpSpPr>
          <p:cNvPr id="5" name="Box"/>
          <p:cNvGrpSpPr/>
          <p:nvPr/>
        </p:nvGrpSpPr>
        <p:grpSpPr>
          <a:xfrm>
            <a:off x="6735701" y="6605142"/>
            <a:ext cx="2768384" cy="2683699"/>
            <a:chOff x="6735701" y="6605142"/>
            <a:chExt cx="2768384" cy="2683699"/>
          </a:xfrm>
        </p:grpSpPr>
        <p:sp>
          <p:nvSpPr>
            <p:cNvPr id="27" name="Fill"/>
            <p:cNvSpPr/>
            <p:nvPr/>
          </p:nvSpPr>
          <p:spPr>
            <a:xfrm>
              <a:off x="6735713" y="7282978"/>
              <a:ext cx="2768372" cy="639102"/>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28" name="Fill"/>
            <p:cNvSpPr/>
            <p:nvPr/>
          </p:nvSpPr>
          <p:spPr>
            <a:xfrm>
              <a:off x="6735701" y="7922080"/>
              <a:ext cx="2618473" cy="1366761"/>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29" name="Stripes"/>
            <p:cNvSpPr/>
            <p:nvPr/>
          </p:nvSpPr>
          <p:spPr>
            <a:xfrm>
              <a:off x="6735709" y="7922077"/>
              <a:ext cx="2618474" cy="1366762"/>
            </a:xfrm>
            <a:custGeom>
              <a:avLst/>
              <a:gdLst/>
              <a:ahLst/>
              <a:cxnLst/>
              <a:rect l="0" t="0" r="0" b="0"/>
              <a:pathLst>
                <a:path w="2618473" h="1366761">
                  <a:moveTo>
                    <a:pt x="181533" y="0"/>
                  </a:moveTo>
                  <a:lnTo>
                    <a:pt x="1548320" y="1366761"/>
                  </a:lnTo>
                  <a:lnTo>
                    <a:pt x="1651685" y="1366761"/>
                  </a:lnTo>
                  <a:lnTo>
                    <a:pt x="284924" y="0"/>
                  </a:lnTo>
                  <a:close/>
                  <a:moveTo>
                    <a:pt x="785164" y="0"/>
                  </a:moveTo>
                  <a:lnTo>
                    <a:pt x="2151926" y="1366761"/>
                  </a:lnTo>
                  <a:lnTo>
                    <a:pt x="2255329" y="1366761"/>
                  </a:lnTo>
                  <a:lnTo>
                    <a:pt x="888530" y="0"/>
                  </a:lnTo>
                  <a:close/>
                  <a:moveTo>
                    <a:pt x="1086954" y="0"/>
                  </a:moveTo>
                  <a:lnTo>
                    <a:pt x="2453754" y="1366761"/>
                  </a:lnTo>
                  <a:lnTo>
                    <a:pt x="2557119" y="1366761"/>
                  </a:lnTo>
                  <a:lnTo>
                    <a:pt x="1190358" y="0"/>
                  </a:lnTo>
                  <a:close/>
                  <a:moveTo>
                    <a:pt x="1388783" y="0"/>
                  </a:moveTo>
                  <a:lnTo>
                    <a:pt x="2618473" y="1229702"/>
                  </a:lnTo>
                  <a:lnTo>
                    <a:pt x="2618473" y="1126312"/>
                  </a:lnTo>
                  <a:lnTo>
                    <a:pt x="1492173" y="0"/>
                  </a:lnTo>
                  <a:close/>
                  <a:moveTo>
                    <a:pt x="1690598" y="0"/>
                  </a:moveTo>
                  <a:lnTo>
                    <a:pt x="2618473" y="927900"/>
                  </a:lnTo>
                  <a:lnTo>
                    <a:pt x="2618473" y="824509"/>
                  </a:lnTo>
                  <a:lnTo>
                    <a:pt x="1793963" y="0"/>
                  </a:lnTo>
                  <a:close/>
                  <a:moveTo>
                    <a:pt x="1992388" y="0"/>
                  </a:moveTo>
                  <a:lnTo>
                    <a:pt x="2618473" y="626084"/>
                  </a:lnTo>
                  <a:lnTo>
                    <a:pt x="2618473" y="522681"/>
                  </a:lnTo>
                  <a:lnTo>
                    <a:pt x="2095792" y="0"/>
                  </a:lnTo>
                  <a:close/>
                  <a:moveTo>
                    <a:pt x="2397607" y="0"/>
                  </a:moveTo>
                  <a:lnTo>
                    <a:pt x="2294216" y="0"/>
                  </a:lnTo>
                  <a:lnTo>
                    <a:pt x="2618473" y="324281"/>
                  </a:lnTo>
                  <a:lnTo>
                    <a:pt x="2618473" y="220878"/>
                  </a:lnTo>
                  <a:close/>
                  <a:moveTo>
                    <a:pt x="0" y="120256"/>
                  </a:moveTo>
                  <a:lnTo>
                    <a:pt x="1246492" y="1366761"/>
                  </a:lnTo>
                  <a:lnTo>
                    <a:pt x="1349895" y="1366761"/>
                  </a:lnTo>
                  <a:lnTo>
                    <a:pt x="0" y="16865"/>
                  </a:lnTo>
                  <a:close/>
                  <a:moveTo>
                    <a:pt x="0" y="422059"/>
                  </a:moveTo>
                  <a:lnTo>
                    <a:pt x="944714" y="1366761"/>
                  </a:lnTo>
                  <a:lnTo>
                    <a:pt x="1048067" y="1366761"/>
                  </a:lnTo>
                  <a:lnTo>
                    <a:pt x="0" y="318681"/>
                  </a:lnTo>
                  <a:close/>
                  <a:moveTo>
                    <a:pt x="483349" y="0"/>
                  </a:moveTo>
                  <a:lnTo>
                    <a:pt x="1850148" y="1366761"/>
                  </a:lnTo>
                  <a:lnTo>
                    <a:pt x="1953501" y="1366761"/>
                  </a:lnTo>
                  <a:lnTo>
                    <a:pt x="586739" y="0"/>
                  </a:lnTo>
                  <a:close/>
                  <a:moveTo>
                    <a:pt x="0" y="723861"/>
                  </a:moveTo>
                  <a:lnTo>
                    <a:pt x="642886" y="1366761"/>
                  </a:lnTo>
                  <a:lnTo>
                    <a:pt x="746290" y="1366761"/>
                  </a:lnTo>
                  <a:lnTo>
                    <a:pt x="0" y="620483"/>
                  </a:lnTo>
                  <a:close/>
                  <a:moveTo>
                    <a:pt x="0" y="1025690"/>
                  </a:moveTo>
                  <a:lnTo>
                    <a:pt x="341071" y="1366761"/>
                  </a:lnTo>
                  <a:lnTo>
                    <a:pt x="444461" y="1366761"/>
                  </a:lnTo>
                  <a:lnTo>
                    <a:pt x="0" y="922286"/>
                  </a:lnTo>
                  <a:close/>
                  <a:moveTo>
                    <a:pt x="0" y="1327505"/>
                  </a:moveTo>
                  <a:lnTo>
                    <a:pt x="39268" y="1366761"/>
                  </a:lnTo>
                  <a:lnTo>
                    <a:pt x="142646" y="1366761"/>
                  </a:lnTo>
                  <a:lnTo>
                    <a:pt x="0" y="1224114"/>
                  </a:lnTo>
                  <a:close/>
                </a:path>
              </a:pathLst>
            </a:custGeom>
            <a:solidFill>
              <a:srgbClr val="57C425">
                <a:alpha val="100000"/>
              </a:srgbClr>
            </a:solidFill>
            <a:ln w="12700" cap="flat" cmpd="sng">
              <a:noFill/>
              <a:prstDash val="solid"/>
              <a:miter lim="800000"/>
            </a:ln>
          </p:spPr>
          <p:txBody>
            <a:bodyPr anchor="ctr">
              <a:spAutoFit/>
            </a:bodyPr>
            <a:lstStyle/>
            <a:p>
              <a:pPr algn="ctr"/>
              <a:endParaRPr lang="en-US" dirty="0"/>
            </a:p>
          </p:txBody>
        </p:sp>
        <p:sp>
          <p:nvSpPr>
            <p:cNvPr id="30" name="Stripes"/>
            <p:cNvSpPr/>
            <p:nvPr/>
          </p:nvSpPr>
          <p:spPr>
            <a:xfrm>
              <a:off x="6735712" y="7282973"/>
              <a:ext cx="2768371" cy="639102"/>
            </a:xfrm>
            <a:custGeom>
              <a:avLst/>
              <a:gdLst/>
              <a:ahLst/>
              <a:cxnLst/>
              <a:rect l="0" t="0" r="0" b="0"/>
              <a:pathLst>
                <a:path w="2768371" h="639102">
                  <a:moveTo>
                    <a:pt x="1265174" y="0"/>
                  </a:moveTo>
                  <a:lnTo>
                    <a:pt x="1904276" y="639102"/>
                  </a:lnTo>
                  <a:lnTo>
                    <a:pt x="2007679" y="639102"/>
                  </a:lnTo>
                  <a:lnTo>
                    <a:pt x="1368577" y="0"/>
                  </a:lnTo>
                  <a:close/>
                  <a:moveTo>
                    <a:pt x="1572018" y="0"/>
                  </a:moveTo>
                  <a:lnTo>
                    <a:pt x="2211120" y="639102"/>
                  </a:lnTo>
                  <a:lnTo>
                    <a:pt x="2314524" y="639102"/>
                  </a:lnTo>
                  <a:lnTo>
                    <a:pt x="1675422" y="0"/>
                  </a:lnTo>
                  <a:close/>
                  <a:moveTo>
                    <a:pt x="958329" y="0"/>
                  </a:moveTo>
                  <a:lnTo>
                    <a:pt x="1597431" y="639102"/>
                  </a:lnTo>
                  <a:lnTo>
                    <a:pt x="1700834" y="639102"/>
                  </a:lnTo>
                  <a:lnTo>
                    <a:pt x="1061694" y="0"/>
                  </a:lnTo>
                  <a:close/>
                  <a:moveTo>
                    <a:pt x="2185708" y="0"/>
                  </a:moveTo>
                  <a:lnTo>
                    <a:pt x="2768371" y="582625"/>
                  </a:lnTo>
                  <a:lnTo>
                    <a:pt x="2768371" y="479221"/>
                  </a:lnTo>
                  <a:lnTo>
                    <a:pt x="2289111" y="0"/>
                  </a:lnTo>
                  <a:close/>
                  <a:moveTo>
                    <a:pt x="2595994" y="0"/>
                  </a:moveTo>
                  <a:lnTo>
                    <a:pt x="2492590" y="0"/>
                  </a:lnTo>
                  <a:lnTo>
                    <a:pt x="2768371" y="275780"/>
                  </a:lnTo>
                  <a:lnTo>
                    <a:pt x="2768371" y="172377"/>
                  </a:lnTo>
                  <a:close/>
                  <a:moveTo>
                    <a:pt x="1878863" y="0"/>
                  </a:moveTo>
                  <a:lnTo>
                    <a:pt x="2517978" y="639102"/>
                  </a:lnTo>
                  <a:lnTo>
                    <a:pt x="2621368" y="639102"/>
                  </a:lnTo>
                  <a:lnTo>
                    <a:pt x="1982266" y="0"/>
                  </a:lnTo>
                  <a:close/>
                  <a:moveTo>
                    <a:pt x="0" y="269087"/>
                  </a:moveTo>
                  <a:lnTo>
                    <a:pt x="370014" y="639102"/>
                  </a:lnTo>
                  <a:lnTo>
                    <a:pt x="473405" y="639102"/>
                  </a:lnTo>
                  <a:lnTo>
                    <a:pt x="0" y="165709"/>
                  </a:lnTo>
                  <a:close/>
                  <a:moveTo>
                    <a:pt x="0" y="575932"/>
                  </a:moveTo>
                  <a:lnTo>
                    <a:pt x="63157" y="639102"/>
                  </a:lnTo>
                  <a:lnTo>
                    <a:pt x="166535" y="639102"/>
                  </a:lnTo>
                  <a:lnTo>
                    <a:pt x="0" y="472541"/>
                  </a:lnTo>
                  <a:close/>
                  <a:moveTo>
                    <a:pt x="651446" y="0"/>
                  </a:moveTo>
                  <a:lnTo>
                    <a:pt x="1290548" y="639102"/>
                  </a:lnTo>
                  <a:lnTo>
                    <a:pt x="1393952" y="639102"/>
                  </a:lnTo>
                  <a:lnTo>
                    <a:pt x="754837" y="0"/>
                  </a:lnTo>
                  <a:close/>
                  <a:moveTo>
                    <a:pt x="344601" y="0"/>
                  </a:moveTo>
                  <a:lnTo>
                    <a:pt x="983703" y="639102"/>
                  </a:lnTo>
                  <a:lnTo>
                    <a:pt x="1087107" y="639102"/>
                  </a:lnTo>
                  <a:lnTo>
                    <a:pt x="447992" y="0"/>
                  </a:lnTo>
                  <a:close/>
                  <a:moveTo>
                    <a:pt x="37757" y="0"/>
                  </a:moveTo>
                  <a:lnTo>
                    <a:pt x="676859" y="639102"/>
                  </a:lnTo>
                  <a:lnTo>
                    <a:pt x="780249" y="639102"/>
                  </a:lnTo>
                  <a:lnTo>
                    <a:pt x="141135" y="0"/>
                  </a:lnTo>
                  <a:close/>
                </a:path>
              </a:pathLst>
            </a:custGeom>
            <a:solidFill>
              <a:srgbClr val="57C425">
                <a:alpha val="100000"/>
              </a:srgbClr>
            </a:solidFill>
            <a:ln w="12700" cap="flat" cmpd="sng">
              <a:noFill/>
              <a:prstDash val="solid"/>
              <a:miter lim="800000"/>
            </a:ln>
          </p:spPr>
          <p:txBody>
            <a:bodyPr anchor="ctr">
              <a:spAutoFit/>
            </a:bodyPr>
            <a:lstStyle/>
            <a:p>
              <a:pPr algn="ctr"/>
              <a:endParaRPr lang="en-US" dirty="0"/>
            </a:p>
          </p:txBody>
        </p:sp>
        <p:sp>
          <p:nvSpPr>
            <p:cNvPr id="31" name="Shadow"/>
            <p:cNvSpPr/>
            <p:nvPr/>
          </p:nvSpPr>
          <p:spPr>
            <a:xfrm>
              <a:off x="6783999" y="7929654"/>
              <a:ext cx="2570175" cy="184437"/>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3" name="Rectangle"/>
            <p:cNvSpPr/>
            <p:nvPr/>
          </p:nvSpPr>
          <p:spPr>
            <a:xfrm>
              <a:off x="6735701" y="7922080"/>
              <a:ext cx="2618473" cy="1366761"/>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Rectangle"/>
            <p:cNvSpPr/>
            <p:nvPr/>
          </p:nvSpPr>
          <p:spPr>
            <a:xfrm>
              <a:off x="6735713" y="7282978"/>
              <a:ext cx="2768372" cy="63910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Curve"/>
            <p:cNvSpPr/>
            <p:nvPr/>
          </p:nvSpPr>
          <p:spPr>
            <a:xfrm>
              <a:off x="7901129" y="6605142"/>
              <a:ext cx="397040" cy="677824"/>
            </a:xfrm>
            <a:custGeom>
              <a:avLst/>
              <a:gdLst/>
              <a:ahLst/>
              <a:cxnLst/>
              <a:rect l="0" t="0" r="0" b="0"/>
              <a:pathLst>
                <a:path w="397040" h="677824">
                  <a:moveTo>
                    <a:pt x="338886" y="338874"/>
                  </a:moveTo>
                  <a:cubicBezTo>
                    <a:pt x="374827" y="303022"/>
                    <a:pt x="397040" y="253377"/>
                    <a:pt x="397040" y="198551"/>
                  </a:cubicBezTo>
                  <a:cubicBezTo>
                    <a:pt x="397040" y="88861"/>
                    <a:pt x="308190" y="0"/>
                    <a:pt x="198539" y="0"/>
                  </a:cubicBezTo>
                  <a:cubicBezTo>
                    <a:pt x="88861" y="0"/>
                    <a:pt x="0" y="88861"/>
                    <a:pt x="0" y="198551"/>
                  </a:cubicBezTo>
                  <a:lnTo>
                    <a:pt x="0" y="677824"/>
                  </a:lnTo>
                  <a:lnTo>
                    <a:pt x="338886" y="33887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Curve"/>
            <p:cNvSpPr/>
            <p:nvPr/>
          </p:nvSpPr>
          <p:spPr>
            <a:xfrm>
              <a:off x="7901136" y="6866540"/>
              <a:ext cx="697256" cy="416433"/>
            </a:xfrm>
            <a:custGeom>
              <a:avLst/>
              <a:gdLst/>
              <a:ahLst/>
              <a:cxnLst/>
              <a:rect l="0" t="0" r="0" b="0"/>
              <a:pathLst>
                <a:path w="697255" h="416433">
                  <a:moveTo>
                    <a:pt x="479298" y="416433"/>
                  </a:moveTo>
                  <a:cubicBezTo>
                    <a:pt x="530123" y="416433"/>
                    <a:pt x="580872" y="397052"/>
                    <a:pt x="619683" y="358305"/>
                  </a:cubicBezTo>
                  <a:cubicBezTo>
                    <a:pt x="697255" y="280733"/>
                    <a:pt x="697255" y="155067"/>
                    <a:pt x="619683" y="77482"/>
                  </a:cubicBezTo>
                  <a:cubicBezTo>
                    <a:pt x="542175" y="0"/>
                    <a:pt x="416458" y="0"/>
                    <a:pt x="338874" y="77482"/>
                  </a:cubicBezTo>
                  <a:lnTo>
                    <a:pt x="0" y="416433"/>
                  </a:lnTo>
                  <a:lnTo>
                    <a:pt x="479298" y="416433"/>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urve"/>
            <p:cNvSpPr/>
            <p:nvPr/>
          </p:nvSpPr>
          <p:spPr>
            <a:xfrm>
              <a:off x="7504137" y="6605142"/>
              <a:ext cx="397002" cy="677824"/>
            </a:xfrm>
            <a:custGeom>
              <a:avLst/>
              <a:gdLst/>
              <a:ahLst/>
              <a:cxnLst/>
              <a:rect l="0" t="0" r="0" b="0"/>
              <a:pathLst>
                <a:path w="397001" h="677824">
                  <a:moveTo>
                    <a:pt x="58115" y="338874"/>
                  </a:moveTo>
                  <a:cubicBezTo>
                    <a:pt x="22212" y="303022"/>
                    <a:pt x="0" y="253377"/>
                    <a:pt x="0" y="198551"/>
                  </a:cubicBezTo>
                  <a:cubicBezTo>
                    <a:pt x="0" y="88861"/>
                    <a:pt x="88849" y="0"/>
                    <a:pt x="198500" y="0"/>
                  </a:cubicBezTo>
                  <a:cubicBezTo>
                    <a:pt x="308114" y="0"/>
                    <a:pt x="397001" y="88861"/>
                    <a:pt x="397001" y="198551"/>
                  </a:cubicBezTo>
                  <a:lnTo>
                    <a:pt x="397001" y="677824"/>
                  </a:lnTo>
                  <a:lnTo>
                    <a:pt x="58115" y="33887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Curve"/>
            <p:cNvSpPr/>
            <p:nvPr/>
          </p:nvSpPr>
          <p:spPr>
            <a:xfrm>
              <a:off x="7203951" y="6866540"/>
              <a:ext cx="697179" cy="416433"/>
            </a:xfrm>
            <a:custGeom>
              <a:avLst/>
              <a:gdLst/>
              <a:ahLst/>
              <a:cxnLst/>
              <a:rect l="0" t="0" r="0" b="0"/>
              <a:pathLst>
                <a:path w="697179" h="416433">
                  <a:moveTo>
                    <a:pt x="217919" y="416433"/>
                  </a:moveTo>
                  <a:cubicBezTo>
                    <a:pt x="167093" y="416433"/>
                    <a:pt x="116268" y="397052"/>
                    <a:pt x="77533" y="358305"/>
                  </a:cubicBezTo>
                  <a:cubicBezTo>
                    <a:pt x="0" y="280733"/>
                    <a:pt x="0" y="155067"/>
                    <a:pt x="77533" y="77482"/>
                  </a:cubicBezTo>
                  <a:cubicBezTo>
                    <a:pt x="155079" y="0"/>
                    <a:pt x="280758" y="0"/>
                    <a:pt x="358305" y="77482"/>
                  </a:cubicBezTo>
                  <a:lnTo>
                    <a:pt x="697179" y="416433"/>
                  </a:lnTo>
                  <a:lnTo>
                    <a:pt x="217919" y="416433"/>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a:off x="7901134" y="7282973"/>
              <a:ext cx="0" cy="200586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32" name="Shadow"/>
          <p:cNvSpPr/>
          <p:nvPr/>
        </p:nvSpPr>
        <p:spPr>
          <a:xfrm>
            <a:off x="6735713" y="7282966"/>
            <a:ext cx="147415" cy="200587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4" name="Box"/>
          <p:cNvGrpSpPr/>
          <p:nvPr/>
        </p:nvGrpSpPr>
        <p:grpSpPr>
          <a:xfrm>
            <a:off x="4699776" y="4872663"/>
            <a:ext cx="2084223" cy="4416181"/>
            <a:chOff x="4699776" y="4872663"/>
            <a:chExt cx="2084223" cy="4416181"/>
          </a:xfrm>
        </p:grpSpPr>
        <p:sp>
          <p:nvSpPr>
            <p:cNvPr id="40" name="Fill"/>
            <p:cNvSpPr/>
            <p:nvPr/>
          </p:nvSpPr>
          <p:spPr>
            <a:xfrm>
              <a:off x="4699776" y="5775564"/>
              <a:ext cx="2084223" cy="764197"/>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1" name="Fill"/>
            <p:cNvSpPr/>
            <p:nvPr/>
          </p:nvSpPr>
          <p:spPr>
            <a:xfrm>
              <a:off x="4754589" y="6539761"/>
              <a:ext cx="1974584" cy="2749080"/>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2" name="Points"/>
            <p:cNvSpPr/>
            <p:nvPr/>
          </p:nvSpPr>
          <p:spPr>
            <a:xfrm>
              <a:off x="4796056" y="6588674"/>
              <a:ext cx="1891170" cy="2614219"/>
            </a:xfrm>
            <a:custGeom>
              <a:avLst/>
              <a:gdLst/>
              <a:ahLst/>
              <a:cxnLst/>
              <a:rect l="0" t="0" r="0" b="0"/>
              <a:pathLst>
                <a:path w="1891169" h="2614218">
                  <a:moveTo>
                    <a:pt x="1307134" y="1265389"/>
                  </a:moveTo>
                  <a:cubicBezTo>
                    <a:pt x="1284109" y="1265389"/>
                    <a:pt x="1265427" y="1284084"/>
                    <a:pt x="1265427" y="1307096"/>
                  </a:cubicBezTo>
                  <a:cubicBezTo>
                    <a:pt x="1265427" y="1330134"/>
                    <a:pt x="1284109" y="1348803"/>
                    <a:pt x="1307134" y="1348803"/>
                  </a:cubicBezTo>
                  <a:cubicBezTo>
                    <a:pt x="1330172" y="1348803"/>
                    <a:pt x="1348841" y="1330134"/>
                    <a:pt x="1348841" y="1307096"/>
                  </a:cubicBezTo>
                  <a:cubicBezTo>
                    <a:pt x="1348841" y="1284084"/>
                    <a:pt x="1330172" y="1265389"/>
                    <a:pt x="1307134" y="1265389"/>
                  </a:cubicBezTo>
                  <a:close/>
                  <a:moveTo>
                    <a:pt x="1307134" y="542302"/>
                  </a:moveTo>
                  <a:cubicBezTo>
                    <a:pt x="1284109" y="542302"/>
                    <a:pt x="1265427" y="561009"/>
                    <a:pt x="1265427" y="584022"/>
                  </a:cubicBezTo>
                  <a:cubicBezTo>
                    <a:pt x="1265427" y="607047"/>
                    <a:pt x="1284109" y="625728"/>
                    <a:pt x="1307134" y="625728"/>
                  </a:cubicBezTo>
                  <a:cubicBezTo>
                    <a:pt x="1330172" y="625728"/>
                    <a:pt x="1348841" y="607047"/>
                    <a:pt x="1348841" y="584022"/>
                  </a:cubicBezTo>
                  <a:cubicBezTo>
                    <a:pt x="1348841" y="561009"/>
                    <a:pt x="1330172" y="542302"/>
                    <a:pt x="1307134" y="542302"/>
                  </a:cubicBezTo>
                  <a:close/>
                  <a:moveTo>
                    <a:pt x="1487919" y="723087"/>
                  </a:moveTo>
                  <a:cubicBezTo>
                    <a:pt x="1464894" y="723087"/>
                    <a:pt x="1446212" y="741743"/>
                    <a:pt x="1446212" y="764794"/>
                  </a:cubicBezTo>
                  <a:cubicBezTo>
                    <a:pt x="1446212" y="787831"/>
                    <a:pt x="1464894" y="806500"/>
                    <a:pt x="1487919" y="806500"/>
                  </a:cubicBezTo>
                  <a:cubicBezTo>
                    <a:pt x="1510957" y="806500"/>
                    <a:pt x="1529651" y="787831"/>
                    <a:pt x="1529651" y="764794"/>
                  </a:cubicBezTo>
                  <a:cubicBezTo>
                    <a:pt x="1529651" y="741743"/>
                    <a:pt x="1510957" y="723087"/>
                    <a:pt x="1487919" y="723087"/>
                  </a:cubicBezTo>
                  <a:close/>
                  <a:moveTo>
                    <a:pt x="1307134" y="903846"/>
                  </a:moveTo>
                  <a:cubicBezTo>
                    <a:pt x="1284109" y="903846"/>
                    <a:pt x="1265427" y="922527"/>
                    <a:pt x="1265427" y="945553"/>
                  </a:cubicBezTo>
                  <a:cubicBezTo>
                    <a:pt x="1265427" y="968590"/>
                    <a:pt x="1284109" y="987272"/>
                    <a:pt x="1307134" y="987272"/>
                  </a:cubicBezTo>
                  <a:cubicBezTo>
                    <a:pt x="1330172" y="987272"/>
                    <a:pt x="1348841" y="968590"/>
                    <a:pt x="1348841" y="945553"/>
                  </a:cubicBezTo>
                  <a:cubicBezTo>
                    <a:pt x="1348841" y="922527"/>
                    <a:pt x="1330172" y="903846"/>
                    <a:pt x="1307134" y="903846"/>
                  </a:cubicBezTo>
                  <a:close/>
                  <a:moveTo>
                    <a:pt x="1307134" y="1626958"/>
                  </a:moveTo>
                  <a:cubicBezTo>
                    <a:pt x="1284109" y="1626958"/>
                    <a:pt x="1265427" y="1645602"/>
                    <a:pt x="1265427" y="1668640"/>
                  </a:cubicBezTo>
                  <a:cubicBezTo>
                    <a:pt x="1265427" y="1691665"/>
                    <a:pt x="1284109" y="1710347"/>
                    <a:pt x="1307134" y="1710347"/>
                  </a:cubicBezTo>
                  <a:cubicBezTo>
                    <a:pt x="1330172" y="1710347"/>
                    <a:pt x="1348841" y="1691665"/>
                    <a:pt x="1348841" y="1668640"/>
                  </a:cubicBezTo>
                  <a:cubicBezTo>
                    <a:pt x="1348841" y="1645602"/>
                    <a:pt x="1330172" y="1626958"/>
                    <a:pt x="1307134" y="1626958"/>
                  </a:cubicBezTo>
                  <a:close/>
                  <a:moveTo>
                    <a:pt x="1487919" y="0"/>
                  </a:moveTo>
                  <a:cubicBezTo>
                    <a:pt x="1464894" y="0"/>
                    <a:pt x="1446212" y="18669"/>
                    <a:pt x="1446212" y="41694"/>
                  </a:cubicBezTo>
                  <a:cubicBezTo>
                    <a:pt x="1446212" y="64744"/>
                    <a:pt x="1464894" y="83426"/>
                    <a:pt x="1487919" y="83426"/>
                  </a:cubicBezTo>
                  <a:cubicBezTo>
                    <a:pt x="1510957" y="83426"/>
                    <a:pt x="1529651" y="64744"/>
                    <a:pt x="1529651" y="41694"/>
                  </a:cubicBezTo>
                  <a:cubicBezTo>
                    <a:pt x="1529651" y="18669"/>
                    <a:pt x="1510957" y="0"/>
                    <a:pt x="1487919" y="0"/>
                  </a:cubicBezTo>
                  <a:close/>
                  <a:moveTo>
                    <a:pt x="1307134" y="2350033"/>
                  </a:moveTo>
                  <a:cubicBezTo>
                    <a:pt x="1284109" y="2350033"/>
                    <a:pt x="1265427" y="2368715"/>
                    <a:pt x="1265427" y="2391727"/>
                  </a:cubicBezTo>
                  <a:cubicBezTo>
                    <a:pt x="1265427" y="2414752"/>
                    <a:pt x="1284109" y="2433447"/>
                    <a:pt x="1307134" y="2433447"/>
                  </a:cubicBezTo>
                  <a:cubicBezTo>
                    <a:pt x="1330172" y="2433447"/>
                    <a:pt x="1348841" y="2414752"/>
                    <a:pt x="1348841" y="2391727"/>
                  </a:cubicBezTo>
                  <a:cubicBezTo>
                    <a:pt x="1348841" y="2368715"/>
                    <a:pt x="1330172" y="2350033"/>
                    <a:pt x="1307134" y="2350033"/>
                  </a:cubicBezTo>
                  <a:close/>
                  <a:moveTo>
                    <a:pt x="1487919" y="361556"/>
                  </a:moveTo>
                  <a:cubicBezTo>
                    <a:pt x="1464894" y="361556"/>
                    <a:pt x="1446212" y="380225"/>
                    <a:pt x="1446212" y="403237"/>
                  </a:cubicBezTo>
                  <a:cubicBezTo>
                    <a:pt x="1446212" y="426275"/>
                    <a:pt x="1464894" y="444957"/>
                    <a:pt x="1487919" y="444957"/>
                  </a:cubicBezTo>
                  <a:cubicBezTo>
                    <a:pt x="1510957" y="444957"/>
                    <a:pt x="1529651" y="426275"/>
                    <a:pt x="1529651" y="403237"/>
                  </a:cubicBezTo>
                  <a:cubicBezTo>
                    <a:pt x="1529651" y="380225"/>
                    <a:pt x="1510957" y="361556"/>
                    <a:pt x="1487919" y="361556"/>
                  </a:cubicBezTo>
                  <a:close/>
                  <a:moveTo>
                    <a:pt x="1307134" y="1988477"/>
                  </a:moveTo>
                  <a:cubicBezTo>
                    <a:pt x="1284109" y="1988477"/>
                    <a:pt x="1265427" y="2007146"/>
                    <a:pt x="1265427" y="2030196"/>
                  </a:cubicBezTo>
                  <a:cubicBezTo>
                    <a:pt x="1265427" y="2053209"/>
                    <a:pt x="1284109" y="2071890"/>
                    <a:pt x="1307134" y="2071890"/>
                  </a:cubicBezTo>
                  <a:cubicBezTo>
                    <a:pt x="1330172" y="2071890"/>
                    <a:pt x="1348841" y="2053209"/>
                    <a:pt x="1348841" y="2030196"/>
                  </a:cubicBezTo>
                  <a:cubicBezTo>
                    <a:pt x="1348841" y="2007146"/>
                    <a:pt x="1330172" y="1988477"/>
                    <a:pt x="1307134" y="1988477"/>
                  </a:cubicBezTo>
                  <a:close/>
                  <a:moveTo>
                    <a:pt x="1307134" y="180771"/>
                  </a:moveTo>
                  <a:cubicBezTo>
                    <a:pt x="1284109" y="180771"/>
                    <a:pt x="1265427" y="199428"/>
                    <a:pt x="1265427" y="222478"/>
                  </a:cubicBezTo>
                  <a:cubicBezTo>
                    <a:pt x="1265427" y="245503"/>
                    <a:pt x="1284109" y="264185"/>
                    <a:pt x="1307134" y="264185"/>
                  </a:cubicBezTo>
                  <a:cubicBezTo>
                    <a:pt x="1330172" y="264185"/>
                    <a:pt x="1348841" y="245503"/>
                    <a:pt x="1348841" y="222478"/>
                  </a:cubicBezTo>
                  <a:cubicBezTo>
                    <a:pt x="1348841" y="199428"/>
                    <a:pt x="1330172" y="180771"/>
                    <a:pt x="1307134" y="180771"/>
                  </a:cubicBezTo>
                  <a:close/>
                  <a:moveTo>
                    <a:pt x="1126388" y="0"/>
                  </a:moveTo>
                  <a:cubicBezTo>
                    <a:pt x="1103337" y="0"/>
                    <a:pt x="1084668" y="18669"/>
                    <a:pt x="1084668" y="41694"/>
                  </a:cubicBezTo>
                  <a:cubicBezTo>
                    <a:pt x="1084668" y="64744"/>
                    <a:pt x="1103337" y="83426"/>
                    <a:pt x="1126388" y="83426"/>
                  </a:cubicBezTo>
                  <a:cubicBezTo>
                    <a:pt x="1149413" y="83426"/>
                    <a:pt x="1168107" y="64744"/>
                    <a:pt x="1168107" y="41694"/>
                  </a:cubicBezTo>
                  <a:cubicBezTo>
                    <a:pt x="1168107" y="18669"/>
                    <a:pt x="1149413" y="0"/>
                    <a:pt x="1126388" y="0"/>
                  </a:cubicBezTo>
                  <a:close/>
                  <a:moveTo>
                    <a:pt x="1126388" y="361556"/>
                  </a:moveTo>
                  <a:cubicBezTo>
                    <a:pt x="1103337" y="361556"/>
                    <a:pt x="1084668" y="380225"/>
                    <a:pt x="1084668" y="403237"/>
                  </a:cubicBezTo>
                  <a:cubicBezTo>
                    <a:pt x="1084668" y="426275"/>
                    <a:pt x="1103337" y="444957"/>
                    <a:pt x="1126388" y="444957"/>
                  </a:cubicBezTo>
                  <a:cubicBezTo>
                    <a:pt x="1149413" y="444957"/>
                    <a:pt x="1168107" y="426275"/>
                    <a:pt x="1168107" y="403237"/>
                  </a:cubicBezTo>
                  <a:cubicBezTo>
                    <a:pt x="1168107" y="380225"/>
                    <a:pt x="1149413" y="361556"/>
                    <a:pt x="1126388" y="361556"/>
                  </a:cubicBezTo>
                  <a:close/>
                  <a:moveTo>
                    <a:pt x="945591" y="1988477"/>
                  </a:moveTo>
                  <a:cubicBezTo>
                    <a:pt x="922566" y="1988477"/>
                    <a:pt x="903884" y="2007146"/>
                    <a:pt x="903884" y="2030196"/>
                  </a:cubicBezTo>
                  <a:cubicBezTo>
                    <a:pt x="903884" y="2053209"/>
                    <a:pt x="922566" y="2071890"/>
                    <a:pt x="945591" y="2071890"/>
                  </a:cubicBezTo>
                  <a:cubicBezTo>
                    <a:pt x="968628" y="2071890"/>
                    <a:pt x="987297" y="2053209"/>
                    <a:pt x="987297" y="2030196"/>
                  </a:cubicBezTo>
                  <a:cubicBezTo>
                    <a:pt x="987297" y="2007146"/>
                    <a:pt x="968628" y="1988477"/>
                    <a:pt x="945591" y="1988477"/>
                  </a:cubicBezTo>
                  <a:close/>
                  <a:moveTo>
                    <a:pt x="945591" y="2350033"/>
                  </a:moveTo>
                  <a:cubicBezTo>
                    <a:pt x="922566" y="2350033"/>
                    <a:pt x="903884" y="2368715"/>
                    <a:pt x="903884" y="2391727"/>
                  </a:cubicBezTo>
                  <a:cubicBezTo>
                    <a:pt x="903884" y="2414752"/>
                    <a:pt x="922566" y="2433447"/>
                    <a:pt x="945591" y="2433447"/>
                  </a:cubicBezTo>
                  <a:cubicBezTo>
                    <a:pt x="968628" y="2433447"/>
                    <a:pt x="987297" y="2414752"/>
                    <a:pt x="987297" y="2391727"/>
                  </a:cubicBezTo>
                  <a:cubicBezTo>
                    <a:pt x="987297" y="2368715"/>
                    <a:pt x="968628" y="2350033"/>
                    <a:pt x="945591" y="2350033"/>
                  </a:cubicBezTo>
                  <a:close/>
                  <a:moveTo>
                    <a:pt x="1126388" y="1084618"/>
                  </a:moveTo>
                  <a:cubicBezTo>
                    <a:pt x="1103337" y="1084618"/>
                    <a:pt x="1084668" y="1103274"/>
                    <a:pt x="1084668" y="1126337"/>
                  </a:cubicBezTo>
                  <a:cubicBezTo>
                    <a:pt x="1084668" y="1149375"/>
                    <a:pt x="1103337" y="1168031"/>
                    <a:pt x="1126388" y="1168031"/>
                  </a:cubicBezTo>
                  <a:cubicBezTo>
                    <a:pt x="1149413" y="1168031"/>
                    <a:pt x="1168107" y="1149375"/>
                    <a:pt x="1168107" y="1126337"/>
                  </a:cubicBezTo>
                  <a:cubicBezTo>
                    <a:pt x="1168107" y="1103274"/>
                    <a:pt x="1149413" y="1084618"/>
                    <a:pt x="1126388" y="1084618"/>
                  </a:cubicBezTo>
                  <a:close/>
                  <a:moveTo>
                    <a:pt x="1126388" y="1807705"/>
                  </a:moveTo>
                  <a:cubicBezTo>
                    <a:pt x="1103337" y="1807705"/>
                    <a:pt x="1084668" y="1826374"/>
                    <a:pt x="1084668" y="1849412"/>
                  </a:cubicBezTo>
                  <a:cubicBezTo>
                    <a:pt x="1084668" y="1872462"/>
                    <a:pt x="1103337" y="1891131"/>
                    <a:pt x="1126388" y="1891131"/>
                  </a:cubicBezTo>
                  <a:cubicBezTo>
                    <a:pt x="1149413" y="1891131"/>
                    <a:pt x="1168107" y="1872462"/>
                    <a:pt x="1168107" y="1849412"/>
                  </a:cubicBezTo>
                  <a:cubicBezTo>
                    <a:pt x="1168107" y="1826374"/>
                    <a:pt x="1149413" y="1807705"/>
                    <a:pt x="1126388" y="1807705"/>
                  </a:cubicBezTo>
                  <a:close/>
                  <a:moveTo>
                    <a:pt x="1126388" y="2169261"/>
                  </a:moveTo>
                  <a:cubicBezTo>
                    <a:pt x="1103337" y="2169261"/>
                    <a:pt x="1084668" y="2187905"/>
                    <a:pt x="1084668" y="2210943"/>
                  </a:cubicBezTo>
                  <a:cubicBezTo>
                    <a:pt x="1084668" y="2234031"/>
                    <a:pt x="1103337" y="2252662"/>
                    <a:pt x="1126388" y="2252662"/>
                  </a:cubicBezTo>
                  <a:cubicBezTo>
                    <a:pt x="1149413" y="2252662"/>
                    <a:pt x="1168107" y="2234031"/>
                    <a:pt x="1168107" y="2210943"/>
                  </a:cubicBezTo>
                  <a:cubicBezTo>
                    <a:pt x="1168107" y="2187905"/>
                    <a:pt x="1149413" y="2169261"/>
                    <a:pt x="1126388" y="2169261"/>
                  </a:cubicBezTo>
                  <a:close/>
                  <a:moveTo>
                    <a:pt x="1126388" y="2530792"/>
                  </a:moveTo>
                  <a:cubicBezTo>
                    <a:pt x="1103337" y="2530792"/>
                    <a:pt x="1084668" y="2549461"/>
                    <a:pt x="1084668" y="2572486"/>
                  </a:cubicBezTo>
                  <a:cubicBezTo>
                    <a:pt x="1084668" y="2595537"/>
                    <a:pt x="1103337" y="2614218"/>
                    <a:pt x="1126388" y="2614218"/>
                  </a:cubicBezTo>
                  <a:cubicBezTo>
                    <a:pt x="1149413" y="2614218"/>
                    <a:pt x="1168107" y="2595537"/>
                    <a:pt x="1168107" y="2572486"/>
                  </a:cubicBezTo>
                  <a:cubicBezTo>
                    <a:pt x="1168107" y="2549461"/>
                    <a:pt x="1149413" y="2530792"/>
                    <a:pt x="1126388" y="2530792"/>
                  </a:cubicBezTo>
                  <a:close/>
                  <a:moveTo>
                    <a:pt x="1126388" y="1446149"/>
                  </a:moveTo>
                  <a:cubicBezTo>
                    <a:pt x="1103337" y="1446149"/>
                    <a:pt x="1084668" y="1464817"/>
                    <a:pt x="1084668" y="1487893"/>
                  </a:cubicBezTo>
                  <a:cubicBezTo>
                    <a:pt x="1084668" y="1510919"/>
                    <a:pt x="1103337" y="1529575"/>
                    <a:pt x="1126388" y="1529575"/>
                  </a:cubicBezTo>
                  <a:cubicBezTo>
                    <a:pt x="1149413" y="1529575"/>
                    <a:pt x="1168107" y="1510919"/>
                    <a:pt x="1168107" y="1487893"/>
                  </a:cubicBezTo>
                  <a:cubicBezTo>
                    <a:pt x="1168107" y="1464817"/>
                    <a:pt x="1149413" y="1446149"/>
                    <a:pt x="1126388" y="1446149"/>
                  </a:cubicBezTo>
                  <a:close/>
                  <a:moveTo>
                    <a:pt x="1126388" y="723087"/>
                  </a:moveTo>
                  <a:cubicBezTo>
                    <a:pt x="1103337" y="723087"/>
                    <a:pt x="1084668" y="741743"/>
                    <a:pt x="1084668" y="764794"/>
                  </a:cubicBezTo>
                  <a:cubicBezTo>
                    <a:pt x="1084668" y="787831"/>
                    <a:pt x="1103337" y="806500"/>
                    <a:pt x="1126388" y="806500"/>
                  </a:cubicBezTo>
                  <a:cubicBezTo>
                    <a:pt x="1149413" y="806500"/>
                    <a:pt x="1168107" y="787831"/>
                    <a:pt x="1168107" y="764794"/>
                  </a:cubicBezTo>
                  <a:cubicBezTo>
                    <a:pt x="1168107" y="741743"/>
                    <a:pt x="1149413" y="723087"/>
                    <a:pt x="1126388" y="723087"/>
                  </a:cubicBezTo>
                  <a:close/>
                  <a:moveTo>
                    <a:pt x="1487919" y="1084618"/>
                  </a:moveTo>
                  <a:cubicBezTo>
                    <a:pt x="1464894" y="1084618"/>
                    <a:pt x="1446212" y="1103274"/>
                    <a:pt x="1446212" y="1126337"/>
                  </a:cubicBezTo>
                  <a:cubicBezTo>
                    <a:pt x="1446212" y="1149375"/>
                    <a:pt x="1464894" y="1168031"/>
                    <a:pt x="1487919" y="1168031"/>
                  </a:cubicBezTo>
                  <a:cubicBezTo>
                    <a:pt x="1510957" y="1168031"/>
                    <a:pt x="1529651" y="1149375"/>
                    <a:pt x="1529651" y="1126337"/>
                  </a:cubicBezTo>
                  <a:cubicBezTo>
                    <a:pt x="1529651" y="1103274"/>
                    <a:pt x="1510957" y="1084618"/>
                    <a:pt x="1487919" y="1084618"/>
                  </a:cubicBezTo>
                  <a:close/>
                  <a:moveTo>
                    <a:pt x="1849462" y="1084618"/>
                  </a:moveTo>
                  <a:cubicBezTo>
                    <a:pt x="1826425" y="1084618"/>
                    <a:pt x="1807768" y="1103274"/>
                    <a:pt x="1807768" y="1126337"/>
                  </a:cubicBezTo>
                  <a:cubicBezTo>
                    <a:pt x="1807768" y="1149375"/>
                    <a:pt x="1826425" y="1168031"/>
                    <a:pt x="1849462" y="1168031"/>
                  </a:cubicBezTo>
                  <a:cubicBezTo>
                    <a:pt x="1872526" y="1168031"/>
                    <a:pt x="1891169" y="1149375"/>
                    <a:pt x="1891169" y="1126337"/>
                  </a:cubicBezTo>
                  <a:cubicBezTo>
                    <a:pt x="1891169" y="1103274"/>
                    <a:pt x="1872526" y="1084618"/>
                    <a:pt x="1849462" y="1084618"/>
                  </a:cubicBezTo>
                  <a:close/>
                  <a:moveTo>
                    <a:pt x="1849462" y="361556"/>
                  </a:moveTo>
                  <a:cubicBezTo>
                    <a:pt x="1826425" y="361556"/>
                    <a:pt x="1807768" y="380225"/>
                    <a:pt x="1807768" y="403237"/>
                  </a:cubicBezTo>
                  <a:cubicBezTo>
                    <a:pt x="1807768" y="426275"/>
                    <a:pt x="1826425" y="444957"/>
                    <a:pt x="1849462" y="444957"/>
                  </a:cubicBezTo>
                  <a:cubicBezTo>
                    <a:pt x="1872526" y="444957"/>
                    <a:pt x="1891169" y="426275"/>
                    <a:pt x="1891169" y="403237"/>
                  </a:cubicBezTo>
                  <a:cubicBezTo>
                    <a:pt x="1891169" y="380225"/>
                    <a:pt x="1872526" y="361556"/>
                    <a:pt x="1849462" y="361556"/>
                  </a:cubicBezTo>
                  <a:close/>
                  <a:moveTo>
                    <a:pt x="1849462" y="1446149"/>
                  </a:moveTo>
                  <a:cubicBezTo>
                    <a:pt x="1826425" y="1446149"/>
                    <a:pt x="1807768" y="1464817"/>
                    <a:pt x="1807768" y="1487893"/>
                  </a:cubicBezTo>
                  <a:cubicBezTo>
                    <a:pt x="1807768" y="1510919"/>
                    <a:pt x="1826425" y="1529575"/>
                    <a:pt x="1849462" y="1529575"/>
                  </a:cubicBezTo>
                  <a:cubicBezTo>
                    <a:pt x="1872526" y="1529575"/>
                    <a:pt x="1891169" y="1510919"/>
                    <a:pt x="1891169" y="1487893"/>
                  </a:cubicBezTo>
                  <a:cubicBezTo>
                    <a:pt x="1891169" y="1464817"/>
                    <a:pt x="1872526" y="1446149"/>
                    <a:pt x="1849462" y="1446149"/>
                  </a:cubicBezTo>
                  <a:close/>
                  <a:moveTo>
                    <a:pt x="1849462" y="723087"/>
                  </a:moveTo>
                  <a:cubicBezTo>
                    <a:pt x="1826425" y="723087"/>
                    <a:pt x="1807768" y="741743"/>
                    <a:pt x="1807768" y="764794"/>
                  </a:cubicBezTo>
                  <a:cubicBezTo>
                    <a:pt x="1807768" y="787831"/>
                    <a:pt x="1826425" y="806500"/>
                    <a:pt x="1849462" y="806500"/>
                  </a:cubicBezTo>
                  <a:cubicBezTo>
                    <a:pt x="1872526" y="806500"/>
                    <a:pt x="1891169" y="787831"/>
                    <a:pt x="1891169" y="764794"/>
                  </a:cubicBezTo>
                  <a:cubicBezTo>
                    <a:pt x="1891169" y="741743"/>
                    <a:pt x="1872526" y="723087"/>
                    <a:pt x="1849462" y="723087"/>
                  </a:cubicBezTo>
                  <a:close/>
                  <a:moveTo>
                    <a:pt x="1849462" y="2169261"/>
                  </a:moveTo>
                  <a:cubicBezTo>
                    <a:pt x="1826425" y="2169261"/>
                    <a:pt x="1807768" y="2187905"/>
                    <a:pt x="1807768" y="2210943"/>
                  </a:cubicBezTo>
                  <a:cubicBezTo>
                    <a:pt x="1807768" y="2234031"/>
                    <a:pt x="1826425" y="2252662"/>
                    <a:pt x="1849462" y="2252662"/>
                  </a:cubicBezTo>
                  <a:cubicBezTo>
                    <a:pt x="1872526" y="2252662"/>
                    <a:pt x="1891169" y="2234031"/>
                    <a:pt x="1891169" y="2210943"/>
                  </a:cubicBezTo>
                  <a:cubicBezTo>
                    <a:pt x="1891169" y="2187905"/>
                    <a:pt x="1872526" y="2169261"/>
                    <a:pt x="1849462" y="2169261"/>
                  </a:cubicBezTo>
                  <a:close/>
                  <a:moveTo>
                    <a:pt x="1849462" y="83426"/>
                  </a:moveTo>
                  <a:cubicBezTo>
                    <a:pt x="1872526" y="83426"/>
                    <a:pt x="1891169" y="64744"/>
                    <a:pt x="1891169" y="41694"/>
                  </a:cubicBezTo>
                  <a:cubicBezTo>
                    <a:pt x="1891169" y="18669"/>
                    <a:pt x="1872526" y="0"/>
                    <a:pt x="1849462" y="0"/>
                  </a:cubicBezTo>
                  <a:cubicBezTo>
                    <a:pt x="1826425" y="0"/>
                    <a:pt x="1807768" y="18669"/>
                    <a:pt x="1807768" y="41694"/>
                  </a:cubicBezTo>
                  <a:cubicBezTo>
                    <a:pt x="1807768" y="64744"/>
                    <a:pt x="1826425" y="83426"/>
                    <a:pt x="1849462" y="83426"/>
                  </a:cubicBezTo>
                  <a:close/>
                  <a:moveTo>
                    <a:pt x="1849462" y="2530792"/>
                  </a:moveTo>
                  <a:cubicBezTo>
                    <a:pt x="1826425" y="2530792"/>
                    <a:pt x="1807768" y="2549461"/>
                    <a:pt x="1807768" y="2572486"/>
                  </a:cubicBezTo>
                  <a:cubicBezTo>
                    <a:pt x="1807768" y="2595537"/>
                    <a:pt x="1826425" y="2614218"/>
                    <a:pt x="1849462" y="2614218"/>
                  </a:cubicBezTo>
                  <a:cubicBezTo>
                    <a:pt x="1872526" y="2614218"/>
                    <a:pt x="1891169" y="2595537"/>
                    <a:pt x="1891169" y="2572486"/>
                  </a:cubicBezTo>
                  <a:cubicBezTo>
                    <a:pt x="1891169" y="2549461"/>
                    <a:pt x="1872526" y="2530792"/>
                    <a:pt x="1849462" y="2530792"/>
                  </a:cubicBezTo>
                  <a:close/>
                  <a:moveTo>
                    <a:pt x="1849462" y="1807705"/>
                  </a:moveTo>
                  <a:cubicBezTo>
                    <a:pt x="1826425" y="1807705"/>
                    <a:pt x="1807768" y="1826374"/>
                    <a:pt x="1807768" y="1849412"/>
                  </a:cubicBezTo>
                  <a:cubicBezTo>
                    <a:pt x="1807768" y="1872462"/>
                    <a:pt x="1826425" y="1891131"/>
                    <a:pt x="1849462" y="1891131"/>
                  </a:cubicBezTo>
                  <a:cubicBezTo>
                    <a:pt x="1872526" y="1891131"/>
                    <a:pt x="1891169" y="1872462"/>
                    <a:pt x="1891169" y="1849412"/>
                  </a:cubicBezTo>
                  <a:cubicBezTo>
                    <a:pt x="1891169" y="1826374"/>
                    <a:pt x="1872526" y="1807705"/>
                    <a:pt x="1849462" y="1807705"/>
                  </a:cubicBezTo>
                  <a:close/>
                  <a:moveTo>
                    <a:pt x="1668678" y="2350033"/>
                  </a:moveTo>
                  <a:cubicBezTo>
                    <a:pt x="1645640" y="2350033"/>
                    <a:pt x="1626996" y="2368715"/>
                    <a:pt x="1626996" y="2391727"/>
                  </a:cubicBezTo>
                  <a:cubicBezTo>
                    <a:pt x="1626996" y="2414752"/>
                    <a:pt x="1645640" y="2433447"/>
                    <a:pt x="1668678" y="2433447"/>
                  </a:cubicBezTo>
                  <a:cubicBezTo>
                    <a:pt x="1691716" y="2433447"/>
                    <a:pt x="1710385" y="2414752"/>
                    <a:pt x="1710385" y="2391727"/>
                  </a:cubicBezTo>
                  <a:cubicBezTo>
                    <a:pt x="1710385" y="2368715"/>
                    <a:pt x="1691716" y="2350033"/>
                    <a:pt x="1668678" y="2350033"/>
                  </a:cubicBezTo>
                  <a:close/>
                  <a:moveTo>
                    <a:pt x="1668678" y="903846"/>
                  </a:moveTo>
                  <a:cubicBezTo>
                    <a:pt x="1645640" y="903846"/>
                    <a:pt x="1626996" y="922527"/>
                    <a:pt x="1626996" y="945553"/>
                  </a:cubicBezTo>
                  <a:cubicBezTo>
                    <a:pt x="1626996" y="968590"/>
                    <a:pt x="1645640" y="987272"/>
                    <a:pt x="1668678" y="987272"/>
                  </a:cubicBezTo>
                  <a:cubicBezTo>
                    <a:pt x="1691716" y="987272"/>
                    <a:pt x="1710385" y="968590"/>
                    <a:pt x="1710385" y="945553"/>
                  </a:cubicBezTo>
                  <a:cubicBezTo>
                    <a:pt x="1710385" y="922527"/>
                    <a:pt x="1691716" y="903846"/>
                    <a:pt x="1668678" y="903846"/>
                  </a:cubicBezTo>
                  <a:close/>
                  <a:moveTo>
                    <a:pt x="1668678" y="1988477"/>
                  </a:moveTo>
                  <a:cubicBezTo>
                    <a:pt x="1645640" y="1988477"/>
                    <a:pt x="1626996" y="2007146"/>
                    <a:pt x="1626996" y="2030196"/>
                  </a:cubicBezTo>
                  <a:cubicBezTo>
                    <a:pt x="1626996" y="2053209"/>
                    <a:pt x="1645640" y="2071890"/>
                    <a:pt x="1668678" y="2071890"/>
                  </a:cubicBezTo>
                  <a:cubicBezTo>
                    <a:pt x="1691716" y="2071890"/>
                    <a:pt x="1710385" y="2053209"/>
                    <a:pt x="1710385" y="2030196"/>
                  </a:cubicBezTo>
                  <a:cubicBezTo>
                    <a:pt x="1710385" y="2007146"/>
                    <a:pt x="1691716" y="1988477"/>
                    <a:pt x="1668678" y="1988477"/>
                  </a:cubicBezTo>
                  <a:close/>
                  <a:moveTo>
                    <a:pt x="1487919" y="2169261"/>
                  </a:moveTo>
                  <a:cubicBezTo>
                    <a:pt x="1464894" y="2169261"/>
                    <a:pt x="1446212" y="2187905"/>
                    <a:pt x="1446212" y="2210943"/>
                  </a:cubicBezTo>
                  <a:cubicBezTo>
                    <a:pt x="1446212" y="2234031"/>
                    <a:pt x="1464894" y="2252662"/>
                    <a:pt x="1487919" y="2252662"/>
                  </a:cubicBezTo>
                  <a:cubicBezTo>
                    <a:pt x="1510957" y="2252662"/>
                    <a:pt x="1529651" y="2234031"/>
                    <a:pt x="1529651" y="2210943"/>
                  </a:cubicBezTo>
                  <a:cubicBezTo>
                    <a:pt x="1529651" y="2187905"/>
                    <a:pt x="1510957" y="2169261"/>
                    <a:pt x="1487919" y="2169261"/>
                  </a:cubicBezTo>
                  <a:close/>
                  <a:moveTo>
                    <a:pt x="1487919" y="1446149"/>
                  </a:moveTo>
                  <a:cubicBezTo>
                    <a:pt x="1464894" y="1446149"/>
                    <a:pt x="1446212" y="1464817"/>
                    <a:pt x="1446212" y="1487893"/>
                  </a:cubicBezTo>
                  <a:cubicBezTo>
                    <a:pt x="1446212" y="1510919"/>
                    <a:pt x="1464894" y="1529575"/>
                    <a:pt x="1487919" y="1529575"/>
                  </a:cubicBezTo>
                  <a:cubicBezTo>
                    <a:pt x="1510957" y="1529575"/>
                    <a:pt x="1529651" y="1510919"/>
                    <a:pt x="1529651" y="1487893"/>
                  </a:cubicBezTo>
                  <a:cubicBezTo>
                    <a:pt x="1529651" y="1464817"/>
                    <a:pt x="1510957" y="1446149"/>
                    <a:pt x="1487919" y="1446149"/>
                  </a:cubicBezTo>
                  <a:close/>
                  <a:moveTo>
                    <a:pt x="1487919" y="1807705"/>
                  </a:moveTo>
                  <a:cubicBezTo>
                    <a:pt x="1464894" y="1807705"/>
                    <a:pt x="1446212" y="1826374"/>
                    <a:pt x="1446212" y="1849412"/>
                  </a:cubicBezTo>
                  <a:cubicBezTo>
                    <a:pt x="1446212" y="1872462"/>
                    <a:pt x="1464894" y="1891131"/>
                    <a:pt x="1487919" y="1891131"/>
                  </a:cubicBezTo>
                  <a:cubicBezTo>
                    <a:pt x="1510957" y="1891131"/>
                    <a:pt x="1529651" y="1872462"/>
                    <a:pt x="1529651" y="1849412"/>
                  </a:cubicBezTo>
                  <a:cubicBezTo>
                    <a:pt x="1529651" y="1826374"/>
                    <a:pt x="1510957" y="1807705"/>
                    <a:pt x="1487919" y="1807705"/>
                  </a:cubicBezTo>
                  <a:close/>
                  <a:moveTo>
                    <a:pt x="1487919" y="2530792"/>
                  </a:moveTo>
                  <a:cubicBezTo>
                    <a:pt x="1464894" y="2530792"/>
                    <a:pt x="1446212" y="2549461"/>
                    <a:pt x="1446212" y="2572486"/>
                  </a:cubicBezTo>
                  <a:cubicBezTo>
                    <a:pt x="1446212" y="2595537"/>
                    <a:pt x="1464894" y="2614218"/>
                    <a:pt x="1487919" y="2614218"/>
                  </a:cubicBezTo>
                  <a:cubicBezTo>
                    <a:pt x="1510957" y="2614218"/>
                    <a:pt x="1529651" y="2595537"/>
                    <a:pt x="1529651" y="2572486"/>
                  </a:cubicBezTo>
                  <a:cubicBezTo>
                    <a:pt x="1529651" y="2549461"/>
                    <a:pt x="1510957" y="2530792"/>
                    <a:pt x="1487919" y="2530792"/>
                  </a:cubicBezTo>
                  <a:close/>
                  <a:moveTo>
                    <a:pt x="1668678" y="1626958"/>
                  </a:moveTo>
                  <a:cubicBezTo>
                    <a:pt x="1645640" y="1626958"/>
                    <a:pt x="1626996" y="1645602"/>
                    <a:pt x="1626996" y="1668640"/>
                  </a:cubicBezTo>
                  <a:cubicBezTo>
                    <a:pt x="1626996" y="1691665"/>
                    <a:pt x="1645640" y="1710347"/>
                    <a:pt x="1668678" y="1710347"/>
                  </a:cubicBezTo>
                  <a:cubicBezTo>
                    <a:pt x="1691716" y="1710347"/>
                    <a:pt x="1710385" y="1691665"/>
                    <a:pt x="1710385" y="1668640"/>
                  </a:cubicBezTo>
                  <a:cubicBezTo>
                    <a:pt x="1710385" y="1645602"/>
                    <a:pt x="1691716" y="1626958"/>
                    <a:pt x="1668678" y="1626958"/>
                  </a:cubicBezTo>
                  <a:close/>
                  <a:moveTo>
                    <a:pt x="1668678" y="1265389"/>
                  </a:moveTo>
                  <a:cubicBezTo>
                    <a:pt x="1645640" y="1265389"/>
                    <a:pt x="1626996" y="1284084"/>
                    <a:pt x="1626996" y="1307096"/>
                  </a:cubicBezTo>
                  <a:cubicBezTo>
                    <a:pt x="1626996" y="1330134"/>
                    <a:pt x="1645640" y="1348803"/>
                    <a:pt x="1668678" y="1348803"/>
                  </a:cubicBezTo>
                  <a:cubicBezTo>
                    <a:pt x="1691716" y="1348803"/>
                    <a:pt x="1710385" y="1330134"/>
                    <a:pt x="1710385" y="1307096"/>
                  </a:cubicBezTo>
                  <a:cubicBezTo>
                    <a:pt x="1710385" y="1284084"/>
                    <a:pt x="1691716" y="1265389"/>
                    <a:pt x="1668678" y="1265389"/>
                  </a:cubicBezTo>
                  <a:close/>
                  <a:moveTo>
                    <a:pt x="1668678" y="180771"/>
                  </a:moveTo>
                  <a:cubicBezTo>
                    <a:pt x="1645640" y="180771"/>
                    <a:pt x="1626996" y="199428"/>
                    <a:pt x="1626996" y="222478"/>
                  </a:cubicBezTo>
                  <a:cubicBezTo>
                    <a:pt x="1626996" y="245503"/>
                    <a:pt x="1645640" y="264185"/>
                    <a:pt x="1668678" y="264185"/>
                  </a:cubicBezTo>
                  <a:cubicBezTo>
                    <a:pt x="1691716" y="264185"/>
                    <a:pt x="1710385" y="245503"/>
                    <a:pt x="1710385" y="222478"/>
                  </a:cubicBezTo>
                  <a:cubicBezTo>
                    <a:pt x="1710385" y="199428"/>
                    <a:pt x="1691716" y="180771"/>
                    <a:pt x="1668678" y="180771"/>
                  </a:cubicBezTo>
                  <a:close/>
                  <a:moveTo>
                    <a:pt x="945591" y="1626958"/>
                  </a:moveTo>
                  <a:cubicBezTo>
                    <a:pt x="922566" y="1626958"/>
                    <a:pt x="903884" y="1645602"/>
                    <a:pt x="903884" y="1668640"/>
                  </a:cubicBezTo>
                  <a:cubicBezTo>
                    <a:pt x="903884" y="1691665"/>
                    <a:pt x="922566" y="1710347"/>
                    <a:pt x="945591" y="1710347"/>
                  </a:cubicBezTo>
                  <a:cubicBezTo>
                    <a:pt x="968628" y="1710347"/>
                    <a:pt x="987297" y="1691665"/>
                    <a:pt x="987297" y="1668640"/>
                  </a:cubicBezTo>
                  <a:cubicBezTo>
                    <a:pt x="987297" y="1645602"/>
                    <a:pt x="968628" y="1626958"/>
                    <a:pt x="945591" y="1626958"/>
                  </a:cubicBezTo>
                  <a:close/>
                  <a:moveTo>
                    <a:pt x="1668678" y="542302"/>
                  </a:moveTo>
                  <a:cubicBezTo>
                    <a:pt x="1645640" y="542302"/>
                    <a:pt x="1626996" y="561009"/>
                    <a:pt x="1626996" y="584022"/>
                  </a:cubicBezTo>
                  <a:cubicBezTo>
                    <a:pt x="1626996" y="607047"/>
                    <a:pt x="1645640" y="625728"/>
                    <a:pt x="1668678" y="625728"/>
                  </a:cubicBezTo>
                  <a:cubicBezTo>
                    <a:pt x="1691716" y="625728"/>
                    <a:pt x="1710385" y="607047"/>
                    <a:pt x="1710385" y="584022"/>
                  </a:cubicBezTo>
                  <a:cubicBezTo>
                    <a:pt x="1710385" y="561009"/>
                    <a:pt x="1691716" y="542302"/>
                    <a:pt x="1668678" y="542302"/>
                  </a:cubicBezTo>
                  <a:close/>
                  <a:moveTo>
                    <a:pt x="403263" y="1807705"/>
                  </a:moveTo>
                  <a:cubicBezTo>
                    <a:pt x="380238" y="1807705"/>
                    <a:pt x="361556" y="1826374"/>
                    <a:pt x="361556" y="1849412"/>
                  </a:cubicBezTo>
                  <a:cubicBezTo>
                    <a:pt x="361556" y="1872462"/>
                    <a:pt x="380238" y="1891131"/>
                    <a:pt x="403263" y="1891131"/>
                  </a:cubicBezTo>
                  <a:cubicBezTo>
                    <a:pt x="426313" y="1891131"/>
                    <a:pt x="444969" y="1872462"/>
                    <a:pt x="444969" y="1849412"/>
                  </a:cubicBezTo>
                  <a:cubicBezTo>
                    <a:pt x="444969" y="1826374"/>
                    <a:pt x="426313" y="1807705"/>
                    <a:pt x="403263" y="1807705"/>
                  </a:cubicBezTo>
                  <a:close/>
                  <a:moveTo>
                    <a:pt x="222491" y="1988477"/>
                  </a:moveTo>
                  <a:cubicBezTo>
                    <a:pt x="199453" y="1988477"/>
                    <a:pt x="180784" y="2007146"/>
                    <a:pt x="180784" y="2030196"/>
                  </a:cubicBezTo>
                  <a:cubicBezTo>
                    <a:pt x="180784" y="2053209"/>
                    <a:pt x="199453" y="2071890"/>
                    <a:pt x="222491" y="2071890"/>
                  </a:cubicBezTo>
                  <a:cubicBezTo>
                    <a:pt x="245529" y="2071890"/>
                    <a:pt x="264185" y="2053209"/>
                    <a:pt x="264185" y="2030196"/>
                  </a:cubicBezTo>
                  <a:cubicBezTo>
                    <a:pt x="264185" y="2007146"/>
                    <a:pt x="245529" y="1988477"/>
                    <a:pt x="222491" y="1988477"/>
                  </a:cubicBezTo>
                  <a:close/>
                  <a:moveTo>
                    <a:pt x="222491" y="1626958"/>
                  </a:moveTo>
                  <a:cubicBezTo>
                    <a:pt x="199453" y="1626958"/>
                    <a:pt x="180784" y="1645602"/>
                    <a:pt x="180784" y="1668640"/>
                  </a:cubicBezTo>
                  <a:cubicBezTo>
                    <a:pt x="180784" y="1691665"/>
                    <a:pt x="199453" y="1710347"/>
                    <a:pt x="222491" y="1710347"/>
                  </a:cubicBezTo>
                  <a:cubicBezTo>
                    <a:pt x="245529" y="1710347"/>
                    <a:pt x="264185" y="1691665"/>
                    <a:pt x="264185" y="1668640"/>
                  </a:cubicBezTo>
                  <a:cubicBezTo>
                    <a:pt x="264185" y="1645602"/>
                    <a:pt x="245529" y="1626958"/>
                    <a:pt x="222491" y="1626958"/>
                  </a:cubicBezTo>
                  <a:close/>
                  <a:moveTo>
                    <a:pt x="222491" y="1265389"/>
                  </a:moveTo>
                  <a:cubicBezTo>
                    <a:pt x="199453" y="1265389"/>
                    <a:pt x="180784" y="1284084"/>
                    <a:pt x="180784" y="1307096"/>
                  </a:cubicBezTo>
                  <a:cubicBezTo>
                    <a:pt x="180784" y="1330134"/>
                    <a:pt x="199453" y="1348803"/>
                    <a:pt x="222491" y="1348803"/>
                  </a:cubicBezTo>
                  <a:cubicBezTo>
                    <a:pt x="245529" y="1348803"/>
                    <a:pt x="264185" y="1330134"/>
                    <a:pt x="264185" y="1307096"/>
                  </a:cubicBezTo>
                  <a:cubicBezTo>
                    <a:pt x="264185" y="1284084"/>
                    <a:pt x="245529" y="1265389"/>
                    <a:pt x="222491" y="1265389"/>
                  </a:cubicBezTo>
                  <a:close/>
                  <a:moveTo>
                    <a:pt x="222491" y="2350033"/>
                  </a:moveTo>
                  <a:cubicBezTo>
                    <a:pt x="199453" y="2350033"/>
                    <a:pt x="180784" y="2368715"/>
                    <a:pt x="180784" y="2391727"/>
                  </a:cubicBezTo>
                  <a:cubicBezTo>
                    <a:pt x="180784" y="2414752"/>
                    <a:pt x="199453" y="2433447"/>
                    <a:pt x="222491" y="2433447"/>
                  </a:cubicBezTo>
                  <a:cubicBezTo>
                    <a:pt x="245529" y="2433447"/>
                    <a:pt x="264185" y="2414752"/>
                    <a:pt x="264185" y="2391727"/>
                  </a:cubicBezTo>
                  <a:cubicBezTo>
                    <a:pt x="264185" y="2368715"/>
                    <a:pt x="245529" y="2350033"/>
                    <a:pt x="222491" y="2350033"/>
                  </a:cubicBezTo>
                  <a:close/>
                  <a:moveTo>
                    <a:pt x="403263" y="1084618"/>
                  </a:moveTo>
                  <a:cubicBezTo>
                    <a:pt x="380238" y="1084618"/>
                    <a:pt x="361556" y="1103274"/>
                    <a:pt x="361556" y="1126337"/>
                  </a:cubicBezTo>
                  <a:cubicBezTo>
                    <a:pt x="361556" y="1149375"/>
                    <a:pt x="380238" y="1168031"/>
                    <a:pt x="403263" y="1168031"/>
                  </a:cubicBezTo>
                  <a:cubicBezTo>
                    <a:pt x="426313" y="1168031"/>
                    <a:pt x="444969" y="1149375"/>
                    <a:pt x="444969" y="1126337"/>
                  </a:cubicBezTo>
                  <a:cubicBezTo>
                    <a:pt x="444969" y="1103274"/>
                    <a:pt x="426313" y="1084618"/>
                    <a:pt x="403263" y="1084618"/>
                  </a:cubicBezTo>
                  <a:close/>
                  <a:moveTo>
                    <a:pt x="222491" y="903846"/>
                  </a:moveTo>
                  <a:cubicBezTo>
                    <a:pt x="199453" y="903846"/>
                    <a:pt x="180784" y="922527"/>
                    <a:pt x="180784" y="945553"/>
                  </a:cubicBezTo>
                  <a:cubicBezTo>
                    <a:pt x="180784" y="968590"/>
                    <a:pt x="199453" y="987272"/>
                    <a:pt x="222491" y="987272"/>
                  </a:cubicBezTo>
                  <a:cubicBezTo>
                    <a:pt x="245529" y="987272"/>
                    <a:pt x="264185" y="968590"/>
                    <a:pt x="264185" y="945553"/>
                  </a:cubicBezTo>
                  <a:cubicBezTo>
                    <a:pt x="264185" y="922527"/>
                    <a:pt x="245529" y="903846"/>
                    <a:pt x="222491" y="903846"/>
                  </a:cubicBezTo>
                  <a:close/>
                  <a:moveTo>
                    <a:pt x="403263" y="361556"/>
                  </a:moveTo>
                  <a:cubicBezTo>
                    <a:pt x="380238" y="361556"/>
                    <a:pt x="361556" y="380225"/>
                    <a:pt x="361556" y="403237"/>
                  </a:cubicBezTo>
                  <a:cubicBezTo>
                    <a:pt x="361556" y="426275"/>
                    <a:pt x="380238" y="444957"/>
                    <a:pt x="403263" y="444957"/>
                  </a:cubicBezTo>
                  <a:cubicBezTo>
                    <a:pt x="426313" y="444957"/>
                    <a:pt x="444969" y="426275"/>
                    <a:pt x="444969" y="403237"/>
                  </a:cubicBezTo>
                  <a:cubicBezTo>
                    <a:pt x="444969" y="380225"/>
                    <a:pt x="426313" y="361556"/>
                    <a:pt x="403263" y="361556"/>
                  </a:cubicBezTo>
                  <a:close/>
                  <a:moveTo>
                    <a:pt x="403263" y="0"/>
                  </a:moveTo>
                  <a:cubicBezTo>
                    <a:pt x="380238" y="0"/>
                    <a:pt x="361556" y="18669"/>
                    <a:pt x="361556" y="41694"/>
                  </a:cubicBezTo>
                  <a:cubicBezTo>
                    <a:pt x="361556" y="64744"/>
                    <a:pt x="380238" y="83426"/>
                    <a:pt x="403263" y="83426"/>
                  </a:cubicBezTo>
                  <a:cubicBezTo>
                    <a:pt x="426313" y="83426"/>
                    <a:pt x="444969" y="64744"/>
                    <a:pt x="444969" y="41694"/>
                  </a:cubicBezTo>
                  <a:cubicBezTo>
                    <a:pt x="444969" y="18669"/>
                    <a:pt x="426313" y="0"/>
                    <a:pt x="403263" y="0"/>
                  </a:cubicBezTo>
                  <a:close/>
                  <a:moveTo>
                    <a:pt x="403263" y="723087"/>
                  </a:moveTo>
                  <a:cubicBezTo>
                    <a:pt x="380238" y="723087"/>
                    <a:pt x="361556" y="741743"/>
                    <a:pt x="361556" y="764794"/>
                  </a:cubicBezTo>
                  <a:cubicBezTo>
                    <a:pt x="361556" y="787831"/>
                    <a:pt x="380238" y="806500"/>
                    <a:pt x="403263" y="806500"/>
                  </a:cubicBezTo>
                  <a:cubicBezTo>
                    <a:pt x="426313" y="806500"/>
                    <a:pt x="444969" y="787831"/>
                    <a:pt x="444969" y="764794"/>
                  </a:cubicBezTo>
                  <a:cubicBezTo>
                    <a:pt x="444969" y="741743"/>
                    <a:pt x="426313" y="723087"/>
                    <a:pt x="403263" y="723087"/>
                  </a:cubicBezTo>
                  <a:close/>
                  <a:moveTo>
                    <a:pt x="222491" y="180771"/>
                  </a:moveTo>
                  <a:cubicBezTo>
                    <a:pt x="199453" y="180771"/>
                    <a:pt x="180784" y="199428"/>
                    <a:pt x="180784" y="222478"/>
                  </a:cubicBezTo>
                  <a:cubicBezTo>
                    <a:pt x="180784" y="245503"/>
                    <a:pt x="199453" y="264185"/>
                    <a:pt x="222491" y="264185"/>
                  </a:cubicBezTo>
                  <a:cubicBezTo>
                    <a:pt x="245529" y="264185"/>
                    <a:pt x="264185" y="245503"/>
                    <a:pt x="264185" y="222478"/>
                  </a:cubicBezTo>
                  <a:cubicBezTo>
                    <a:pt x="264185" y="199428"/>
                    <a:pt x="245529" y="180771"/>
                    <a:pt x="222491" y="180771"/>
                  </a:cubicBezTo>
                  <a:close/>
                  <a:moveTo>
                    <a:pt x="41719" y="723087"/>
                  </a:moveTo>
                  <a:cubicBezTo>
                    <a:pt x="18681" y="723087"/>
                    <a:pt x="0" y="741743"/>
                    <a:pt x="0" y="764794"/>
                  </a:cubicBezTo>
                  <a:cubicBezTo>
                    <a:pt x="0" y="787831"/>
                    <a:pt x="18681" y="806500"/>
                    <a:pt x="41719" y="806500"/>
                  </a:cubicBezTo>
                  <a:cubicBezTo>
                    <a:pt x="64757" y="806500"/>
                    <a:pt x="83438" y="787831"/>
                    <a:pt x="83438" y="764794"/>
                  </a:cubicBezTo>
                  <a:cubicBezTo>
                    <a:pt x="83438" y="741743"/>
                    <a:pt x="64757" y="723087"/>
                    <a:pt x="41719" y="723087"/>
                  </a:cubicBezTo>
                  <a:close/>
                  <a:moveTo>
                    <a:pt x="41719" y="0"/>
                  </a:moveTo>
                  <a:cubicBezTo>
                    <a:pt x="18681" y="0"/>
                    <a:pt x="0" y="18669"/>
                    <a:pt x="0" y="41694"/>
                  </a:cubicBezTo>
                  <a:cubicBezTo>
                    <a:pt x="0" y="64744"/>
                    <a:pt x="18681" y="83426"/>
                    <a:pt x="41719" y="83426"/>
                  </a:cubicBezTo>
                  <a:cubicBezTo>
                    <a:pt x="64757" y="83426"/>
                    <a:pt x="83438" y="64744"/>
                    <a:pt x="83438" y="41694"/>
                  </a:cubicBezTo>
                  <a:cubicBezTo>
                    <a:pt x="83438" y="18669"/>
                    <a:pt x="64757" y="0"/>
                    <a:pt x="41719" y="0"/>
                  </a:cubicBezTo>
                  <a:close/>
                  <a:moveTo>
                    <a:pt x="41719" y="1084618"/>
                  </a:moveTo>
                  <a:cubicBezTo>
                    <a:pt x="18681" y="1084618"/>
                    <a:pt x="0" y="1103274"/>
                    <a:pt x="0" y="1126337"/>
                  </a:cubicBezTo>
                  <a:cubicBezTo>
                    <a:pt x="0" y="1149375"/>
                    <a:pt x="18681" y="1168031"/>
                    <a:pt x="41719" y="1168031"/>
                  </a:cubicBezTo>
                  <a:cubicBezTo>
                    <a:pt x="64757" y="1168031"/>
                    <a:pt x="83438" y="1149375"/>
                    <a:pt x="83438" y="1126337"/>
                  </a:cubicBezTo>
                  <a:cubicBezTo>
                    <a:pt x="83438" y="1103274"/>
                    <a:pt x="64757" y="1084618"/>
                    <a:pt x="41719" y="1084618"/>
                  </a:cubicBezTo>
                  <a:close/>
                  <a:moveTo>
                    <a:pt x="41719" y="361556"/>
                  </a:moveTo>
                  <a:cubicBezTo>
                    <a:pt x="18681" y="361556"/>
                    <a:pt x="0" y="380225"/>
                    <a:pt x="0" y="403237"/>
                  </a:cubicBezTo>
                  <a:cubicBezTo>
                    <a:pt x="0" y="426275"/>
                    <a:pt x="18681" y="444957"/>
                    <a:pt x="41719" y="444957"/>
                  </a:cubicBezTo>
                  <a:cubicBezTo>
                    <a:pt x="64757" y="444957"/>
                    <a:pt x="83438" y="426275"/>
                    <a:pt x="83438" y="403237"/>
                  </a:cubicBezTo>
                  <a:cubicBezTo>
                    <a:pt x="83438" y="380225"/>
                    <a:pt x="64757" y="361556"/>
                    <a:pt x="41719" y="361556"/>
                  </a:cubicBezTo>
                  <a:close/>
                  <a:moveTo>
                    <a:pt x="41719" y="2169261"/>
                  </a:moveTo>
                  <a:cubicBezTo>
                    <a:pt x="18681" y="2169261"/>
                    <a:pt x="0" y="2187905"/>
                    <a:pt x="0" y="2210943"/>
                  </a:cubicBezTo>
                  <a:cubicBezTo>
                    <a:pt x="0" y="2234031"/>
                    <a:pt x="18681" y="2252662"/>
                    <a:pt x="41719" y="2252662"/>
                  </a:cubicBezTo>
                  <a:cubicBezTo>
                    <a:pt x="64757" y="2252662"/>
                    <a:pt x="83438" y="2234031"/>
                    <a:pt x="83438" y="2210943"/>
                  </a:cubicBezTo>
                  <a:cubicBezTo>
                    <a:pt x="83438" y="2187905"/>
                    <a:pt x="64757" y="2169261"/>
                    <a:pt x="41719" y="2169261"/>
                  </a:cubicBezTo>
                  <a:close/>
                  <a:moveTo>
                    <a:pt x="222491" y="542302"/>
                  </a:moveTo>
                  <a:cubicBezTo>
                    <a:pt x="199453" y="542302"/>
                    <a:pt x="180784" y="561009"/>
                    <a:pt x="180784" y="584022"/>
                  </a:cubicBezTo>
                  <a:cubicBezTo>
                    <a:pt x="180784" y="607047"/>
                    <a:pt x="199453" y="625728"/>
                    <a:pt x="222491" y="625728"/>
                  </a:cubicBezTo>
                  <a:cubicBezTo>
                    <a:pt x="245529" y="625728"/>
                    <a:pt x="264185" y="607047"/>
                    <a:pt x="264185" y="584022"/>
                  </a:cubicBezTo>
                  <a:cubicBezTo>
                    <a:pt x="264185" y="561009"/>
                    <a:pt x="245529" y="542302"/>
                    <a:pt x="222491" y="542302"/>
                  </a:cubicBezTo>
                  <a:close/>
                  <a:moveTo>
                    <a:pt x="41719" y="2530792"/>
                  </a:moveTo>
                  <a:cubicBezTo>
                    <a:pt x="18681" y="2530792"/>
                    <a:pt x="0" y="2549461"/>
                    <a:pt x="0" y="2572486"/>
                  </a:cubicBezTo>
                  <a:cubicBezTo>
                    <a:pt x="0" y="2595537"/>
                    <a:pt x="18681" y="2614218"/>
                    <a:pt x="41719" y="2614218"/>
                  </a:cubicBezTo>
                  <a:cubicBezTo>
                    <a:pt x="64757" y="2614218"/>
                    <a:pt x="83438" y="2595537"/>
                    <a:pt x="83438" y="2572486"/>
                  </a:cubicBezTo>
                  <a:cubicBezTo>
                    <a:pt x="83438" y="2549461"/>
                    <a:pt x="64757" y="2530792"/>
                    <a:pt x="41719" y="2530792"/>
                  </a:cubicBezTo>
                  <a:close/>
                  <a:moveTo>
                    <a:pt x="41719" y="1807705"/>
                  </a:moveTo>
                  <a:cubicBezTo>
                    <a:pt x="18681" y="1807705"/>
                    <a:pt x="0" y="1826374"/>
                    <a:pt x="0" y="1849412"/>
                  </a:cubicBezTo>
                  <a:cubicBezTo>
                    <a:pt x="0" y="1872462"/>
                    <a:pt x="18681" y="1891131"/>
                    <a:pt x="41719" y="1891131"/>
                  </a:cubicBezTo>
                  <a:cubicBezTo>
                    <a:pt x="64757" y="1891131"/>
                    <a:pt x="83438" y="1872462"/>
                    <a:pt x="83438" y="1849412"/>
                  </a:cubicBezTo>
                  <a:cubicBezTo>
                    <a:pt x="83438" y="1826374"/>
                    <a:pt x="64757" y="1807705"/>
                    <a:pt x="41719" y="1807705"/>
                  </a:cubicBezTo>
                  <a:close/>
                  <a:moveTo>
                    <a:pt x="403263" y="1446149"/>
                  </a:moveTo>
                  <a:cubicBezTo>
                    <a:pt x="380238" y="1446149"/>
                    <a:pt x="361556" y="1464817"/>
                    <a:pt x="361556" y="1487893"/>
                  </a:cubicBezTo>
                  <a:cubicBezTo>
                    <a:pt x="361556" y="1510919"/>
                    <a:pt x="380238" y="1529575"/>
                    <a:pt x="403263" y="1529575"/>
                  </a:cubicBezTo>
                  <a:cubicBezTo>
                    <a:pt x="426313" y="1529575"/>
                    <a:pt x="444969" y="1510919"/>
                    <a:pt x="444969" y="1487893"/>
                  </a:cubicBezTo>
                  <a:cubicBezTo>
                    <a:pt x="444969" y="1464817"/>
                    <a:pt x="426313" y="1446149"/>
                    <a:pt x="403263" y="1446149"/>
                  </a:cubicBezTo>
                  <a:close/>
                  <a:moveTo>
                    <a:pt x="41719" y="1446149"/>
                  </a:moveTo>
                  <a:cubicBezTo>
                    <a:pt x="18681" y="1446149"/>
                    <a:pt x="0" y="1464817"/>
                    <a:pt x="0" y="1487893"/>
                  </a:cubicBezTo>
                  <a:cubicBezTo>
                    <a:pt x="0" y="1510919"/>
                    <a:pt x="18681" y="1529575"/>
                    <a:pt x="41719" y="1529575"/>
                  </a:cubicBezTo>
                  <a:cubicBezTo>
                    <a:pt x="64757" y="1529575"/>
                    <a:pt x="83438" y="1510919"/>
                    <a:pt x="83438" y="1487893"/>
                  </a:cubicBezTo>
                  <a:cubicBezTo>
                    <a:pt x="83438" y="1464817"/>
                    <a:pt x="64757" y="1446149"/>
                    <a:pt x="41719" y="1446149"/>
                  </a:cubicBezTo>
                  <a:close/>
                  <a:moveTo>
                    <a:pt x="764832" y="361556"/>
                  </a:moveTo>
                  <a:cubicBezTo>
                    <a:pt x="741781" y="361556"/>
                    <a:pt x="723112" y="380225"/>
                    <a:pt x="723112" y="403237"/>
                  </a:cubicBezTo>
                  <a:cubicBezTo>
                    <a:pt x="723112" y="426275"/>
                    <a:pt x="741781" y="444957"/>
                    <a:pt x="764832" y="444957"/>
                  </a:cubicBezTo>
                  <a:cubicBezTo>
                    <a:pt x="787857" y="444957"/>
                    <a:pt x="806526" y="426275"/>
                    <a:pt x="806526" y="403237"/>
                  </a:cubicBezTo>
                  <a:cubicBezTo>
                    <a:pt x="806526" y="380225"/>
                    <a:pt x="787857" y="361556"/>
                    <a:pt x="764832" y="361556"/>
                  </a:cubicBezTo>
                  <a:close/>
                  <a:moveTo>
                    <a:pt x="764832" y="1807705"/>
                  </a:moveTo>
                  <a:cubicBezTo>
                    <a:pt x="741781" y="1807705"/>
                    <a:pt x="723112" y="1826374"/>
                    <a:pt x="723112" y="1849412"/>
                  </a:cubicBezTo>
                  <a:cubicBezTo>
                    <a:pt x="723112" y="1872462"/>
                    <a:pt x="741781" y="1891131"/>
                    <a:pt x="764832" y="1891131"/>
                  </a:cubicBezTo>
                  <a:cubicBezTo>
                    <a:pt x="787857" y="1891131"/>
                    <a:pt x="806526" y="1872462"/>
                    <a:pt x="806526" y="1849412"/>
                  </a:cubicBezTo>
                  <a:cubicBezTo>
                    <a:pt x="806526" y="1826374"/>
                    <a:pt x="787857" y="1807705"/>
                    <a:pt x="764832" y="1807705"/>
                  </a:cubicBezTo>
                  <a:close/>
                  <a:moveTo>
                    <a:pt x="764832" y="1446149"/>
                  </a:moveTo>
                  <a:cubicBezTo>
                    <a:pt x="741781" y="1446149"/>
                    <a:pt x="723112" y="1464817"/>
                    <a:pt x="723112" y="1487893"/>
                  </a:cubicBezTo>
                  <a:cubicBezTo>
                    <a:pt x="723112" y="1510919"/>
                    <a:pt x="741781" y="1529575"/>
                    <a:pt x="764832" y="1529575"/>
                  </a:cubicBezTo>
                  <a:cubicBezTo>
                    <a:pt x="787857" y="1529575"/>
                    <a:pt x="806526" y="1510919"/>
                    <a:pt x="806526" y="1487893"/>
                  </a:cubicBezTo>
                  <a:cubicBezTo>
                    <a:pt x="806526" y="1464817"/>
                    <a:pt x="787857" y="1446149"/>
                    <a:pt x="764832" y="1446149"/>
                  </a:cubicBezTo>
                  <a:close/>
                  <a:moveTo>
                    <a:pt x="764832" y="1084618"/>
                  </a:moveTo>
                  <a:cubicBezTo>
                    <a:pt x="741781" y="1084618"/>
                    <a:pt x="723112" y="1103274"/>
                    <a:pt x="723112" y="1126337"/>
                  </a:cubicBezTo>
                  <a:cubicBezTo>
                    <a:pt x="723112" y="1149375"/>
                    <a:pt x="741781" y="1168031"/>
                    <a:pt x="764832" y="1168031"/>
                  </a:cubicBezTo>
                  <a:cubicBezTo>
                    <a:pt x="787857" y="1168031"/>
                    <a:pt x="806526" y="1149375"/>
                    <a:pt x="806526" y="1126337"/>
                  </a:cubicBezTo>
                  <a:cubicBezTo>
                    <a:pt x="806526" y="1103274"/>
                    <a:pt x="787857" y="1084618"/>
                    <a:pt x="764832" y="1084618"/>
                  </a:cubicBezTo>
                  <a:close/>
                  <a:moveTo>
                    <a:pt x="764832" y="723087"/>
                  </a:moveTo>
                  <a:cubicBezTo>
                    <a:pt x="741781" y="723087"/>
                    <a:pt x="723112" y="741743"/>
                    <a:pt x="723112" y="764794"/>
                  </a:cubicBezTo>
                  <a:cubicBezTo>
                    <a:pt x="723112" y="787831"/>
                    <a:pt x="741781" y="806500"/>
                    <a:pt x="764832" y="806500"/>
                  </a:cubicBezTo>
                  <a:cubicBezTo>
                    <a:pt x="787857" y="806500"/>
                    <a:pt x="806526" y="787831"/>
                    <a:pt x="806526" y="764794"/>
                  </a:cubicBezTo>
                  <a:cubicBezTo>
                    <a:pt x="806526" y="741743"/>
                    <a:pt x="787857" y="723087"/>
                    <a:pt x="764832" y="723087"/>
                  </a:cubicBezTo>
                  <a:close/>
                  <a:moveTo>
                    <a:pt x="945591" y="542302"/>
                  </a:moveTo>
                  <a:cubicBezTo>
                    <a:pt x="922566" y="542302"/>
                    <a:pt x="903884" y="561009"/>
                    <a:pt x="903884" y="584022"/>
                  </a:cubicBezTo>
                  <a:cubicBezTo>
                    <a:pt x="903884" y="607047"/>
                    <a:pt x="922566" y="625728"/>
                    <a:pt x="945591" y="625728"/>
                  </a:cubicBezTo>
                  <a:cubicBezTo>
                    <a:pt x="968628" y="625728"/>
                    <a:pt x="987297" y="607047"/>
                    <a:pt x="987297" y="584022"/>
                  </a:cubicBezTo>
                  <a:cubicBezTo>
                    <a:pt x="987297" y="561009"/>
                    <a:pt x="968628" y="542302"/>
                    <a:pt x="945591" y="542302"/>
                  </a:cubicBezTo>
                  <a:close/>
                  <a:moveTo>
                    <a:pt x="764832" y="2169261"/>
                  </a:moveTo>
                  <a:cubicBezTo>
                    <a:pt x="741781" y="2169261"/>
                    <a:pt x="723112" y="2187905"/>
                    <a:pt x="723112" y="2210943"/>
                  </a:cubicBezTo>
                  <a:cubicBezTo>
                    <a:pt x="723112" y="2234031"/>
                    <a:pt x="741781" y="2252662"/>
                    <a:pt x="764832" y="2252662"/>
                  </a:cubicBezTo>
                  <a:cubicBezTo>
                    <a:pt x="787857" y="2252662"/>
                    <a:pt x="806526" y="2234031"/>
                    <a:pt x="806526" y="2210943"/>
                  </a:cubicBezTo>
                  <a:cubicBezTo>
                    <a:pt x="806526" y="2187905"/>
                    <a:pt x="787857" y="2169261"/>
                    <a:pt x="764832" y="2169261"/>
                  </a:cubicBezTo>
                  <a:close/>
                  <a:moveTo>
                    <a:pt x="945591" y="903846"/>
                  </a:moveTo>
                  <a:cubicBezTo>
                    <a:pt x="922566" y="903846"/>
                    <a:pt x="903884" y="922527"/>
                    <a:pt x="903884" y="945553"/>
                  </a:cubicBezTo>
                  <a:cubicBezTo>
                    <a:pt x="903884" y="968590"/>
                    <a:pt x="922566" y="987272"/>
                    <a:pt x="945591" y="987272"/>
                  </a:cubicBezTo>
                  <a:cubicBezTo>
                    <a:pt x="968628" y="987272"/>
                    <a:pt x="987297" y="968590"/>
                    <a:pt x="987297" y="945553"/>
                  </a:cubicBezTo>
                  <a:cubicBezTo>
                    <a:pt x="987297" y="922527"/>
                    <a:pt x="968628" y="903846"/>
                    <a:pt x="945591" y="903846"/>
                  </a:cubicBezTo>
                  <a:close/>
                  <a:moveTo>
                    <a:pt x="945591" y="180771"/>
                  </a:moveTo>
                  <a:cubicBezTo>
                    <a:pt x="922566" y="180771"/>
                    <a:pt x="903884" y="199428"/>
                    <a:pt x="903884" y="222478"/>
                  </a:cubicBezTo>
                  <a:cubicBezTo>
                    <a:pt x="903884" y="245503"/>
                    <a:pt x="922566" y="264185"/>
                    <a:pt x="945591" y="264185"/>
                  </a:cubicBezTo>
                  <a:cubicBezTo>
                    <a:pt x="968628" y="264185"/>
                    <a:pt x="987297" y="245503"/>
                    <a:pt x="987297" y="222478"/>
                  </a:cubicBezTo>
                  <a:cubicBezTo>
                    <a:pt x="987297" y="199428"/>
                    <a:pt x="968628" y="180771"/>
                    <a:pt x="945591" y="180771"/>
                  </a:cubicBezTo>
                  <a:close/>
                  <a:moveTo>
                    <a:pt x="764832" y="2530792"/>
                  </a:moveTo>
                  <a:cubicBezTo>
                    <a:pt x="741781" y="2530792"/>
                    <a:pt x="723112" y="2549461"/>
                    <a:pt x="723112" y="2572486"/>
                  </a:cubicBezTo>
                  <a:cubicBezTo>
                    <a:pt x="723112" y="2595537"/>
                    <a:pt x="741781" y="2614218"/>
                    <a:pt x="764832" y="2614218"/>
                  </a:cubicBezTo>
                  <a:cubicBezTo>
                    <a:pt x="787857" y="2614218"/>
                    <a:pt x="806526" y="2595537"/>
                    <a:pt x="806526" y="2572486"/>
                  </a:cubicBezTo>
                  <a:cubicBezTo>
                    <a:pt x="806526" y="2549461"/>
                    <a:pt x="787857" y="2530792"/>
                    <a:pt x="764832" y="2530792"/>
                  </a:cubicBezTo>
                  <a:close/>
                  <a:moveTo>
                    <a:pt x="764832" y="0"/>
                  </a:moveTo>
                  <a:cubicBezTo>
                    <a:pt x="741781" y="0"/>
                    <a:pt x="723112" y="18669"/>
                    <a:pt x="723112" y="41694"/>
                  </a:cubicBezTo>
                  <a:cubicBezTo>
                    <a:pt x="723112" y="64744"/>
                    <a:pt x="741781" y="83426"/>
                    <a:pt x="764832" y="83426"/>
                  </a:cubicBezTo>
                  <a:cubicBezTo>
                    <a:pt x="787857" y="83426"/>
                    <a:pt x="806526" y="64744"/>
                    <a:pt x="806526" y="41694"/>
                  </a:cubicBezTo>
                  <a:cubicBezTo>
                    <a:pt x="806526" y="18669"/>
                    <a:pt x="787857" y="0"/>
                    <a:pt x="764832" y="0"/>
                  </a:cubicBezTo>
                  <a:close/>
                  <a:moveTo>
                    <a:pt x="584047" y="180771"/>
                  </a:moveTo>
                  <a:cubicBezTo>
                    <a:pt x="561009" y="180771"/>
                    <a:pt x="542340" y="199428"/>
                    <a:pt x="542340" y="222478"/>
                  </a:cubicBezTo>
                  <a:cubicBezTo>
                    <a:pt x="542340" y="245503"/>
                    <a:pt x="561009" y="264185"/>
                    <a:pt x="584047" y="264185"/>
                  </a:cubicBezTo>
                  <a:cubicBezTo>
                    <a:pt x="607085" y="264185"/>
                    <a:pt x="625767" y="245503"/>
                    <a:pt x="625767" y="222478"/>
                  </a:cubicBezTo>
                  <a:cubicBezTo>
                    <a:pt x="625767" y="199428"/>
                    <a:pt x="607085" y="180771"/>
                    <a:pt x="584047" y="180771"/>
                  </a:cubicBezTo>
                  <a:close/>
                  <a:moveTo>
                    <a:pt x="584047" y="542302"/>
                  </a:moveTo>
                  <a:cubicBezTo>
                    <a:pt x="561009" y="542302"/>
                    <a:pt x="542340" y="561009"/>
                    <a:pt x="542340" y="584022"/>
                  </a:cubicBezTo>
                  <a:cubicBezTo>
                    <a:pt x="542340" y="607047"/>
                    <a:pt x="561009" y="625728"/>
                    <a:pt x="584047" y="625728"/>
                  </a:cubicBezTo>
                  <a:cubicBezTo>
                    <a:pt x="607085" y="625728"/>
                    <a:pt x="625767" y="607047"/>
                    <a:pt x="625767" y="584022"/>
                  </a:cubicBezTo>
                  <a:cubicBezTo>
                    <a:pt x="625767" y="561009"/>
                    <a:pt x="607085" y="542302"/>
                    <a:pt x="584047" y="542302"/>
                  </a:cubicBezTo>
                  <a:close/>
                  <a:moveTo>
                    <a:pt x="403263" y="2169261"/>
                  </a:moveTo>
                  <a:cubicBezTo>
                    <a:pt x="380238" y="2169261"/>
                    <a:pt x="361556" y="2187905"/>
                    <a:pt x="361556" y="2210943"/>
                  </a:cubicBezTo>
                  <a:cubicBezTo>
                    <a:pt x="361556" y="2234031"/>
                    <a:pt x="380238" y="2252662"/>
                    <a:pt x="403263" y="2252662"/>
                  </a:cubicBezTo>
                  <a:cubicBezTo>
                    <a:pt x="426313" y="2252662"/>
                    <a:pt x="444969" y="2234031"/>
                    <a:pt x="444969" y="2210943"/>
                  </a:cubicBezTo>
                  <a:cubicBezTo>
                    <a:pt x="444969" y="2187905"/>
                    <a:pt x="426313" y="2169261"/>
                    <a:pt x="403263" y="2169261"/>
                  </a:cubicBezTo>
                  <a:close/>
                  <a:moveTo>
                    <a:pt x="584047" y="903846"/>
                  </a:moveTo>
                  <a:cubicBezTo>
                    <a:pt x="561009" y="903846"/>
                    <a:pt x="542340" y="922527"/>
                    <a:pt x="542340" y="945553"/>
                  </a:cubicBezTo>
                  <a:cubicBezTo>
                    <a:pt x="542340" y="968590"/>
                    <a:pt x="561009" y="987272"/>
                    <a:pt x="584047" y="987272"/>
                  </a:cubicBezTo>
                  <a:cubicBezTo>
                    <a:pt x="607085" y="987272"/>
                    <a:pt x="625767" y="968590"/>
                    <a:pt x="625767" y="945553"/>
                  </a:cubicBezTo>
                  <a:cubicBezTo>
                    <a:pt x="625767" y="922527"/>
                    <a:pt x="607085" y="903846"/>
                    <a:pt x="584047" y="903846"/>
                  </a:cubicBezTo>
                  <a:close/>
                  <a:moveTo>
                    <a:pt x="403263" y="2530792"/>
                  </a:moveTo>
                  <a:cubicBezTo>
                    <a:pt x="380238" y="2530792"/>
                    <a:pt x="361556" y="2549461"/>
                    <a:pt x="361556" y="2572486"/>
                  </a:cubicBezTo>
                  <a:cubicBezTo>
                    <a:pt x="361556" y="2595537"/>
                    <a:pt x="380238" y="2614218"/>
                    <a:pt x="403263" y="2614218"/>
                  </a:cubicBezTo>
                  <a:cubicBezTo>
                    <a:pt x="426313" y="2614218"/>
                    <a:pt x="444969" y="2595537"/>
                    <a:pt x="444969" y="2572486"/>
                  </a:cubicBezTo>
                  <a:cubicBezTo>
                    <a:pt x="444969" y="2549461"/>
                    <a:pt x="426313" y="2530792"/>
                    <a:pt x="403263" y="2530792"/>
                  </a:cubicBezTo>
                  <a:close/>
                  <a:moveTo>
                    <a:pt x="584047" y="2350033"/>
                  </a:moveTo>
                  <a:cubicBezTo>
                    <a:pt x="561009" y="2350033"/>
                    <a:pt x="542340" y="2368715"/>
                    <a:pt x="542340" y="2391727"/>
                  </a:cubicBezTo>
                  <a:cubicBezTo>
                    <a:pt x="542340" y="2414752"/>
                    <a:pt x="561009" y="2433447"/>
                    <a:pt x="584047" y="2433447"/>
                  </a:cubicBezTo>
                  <a:cubicBezTo>
                    <a:pt x="607085" y="2433447"/>
                    <a:pt x="625767" y="2414752"/>
                    <a:pt x="625767" y="2391727"/>
                  </a:cubicBezTo>
                  <a:cubicBezTo>
                    <a:pt x="625767" y="2368715"/>
                    <a:pt x="607085" y="2350033"/>
                    <a:pt x="584047" y="2350033"/>
                  </a:cubicBezTo>
                  <a:close/>
                  <a:moveTo>
                    <a:pt x="584047" y="1988477"/>
                  </a:moveTo>
                  <a:cubicBezTo>
                    <a:pt x="561009" y="1988477"/>
                    <a:pt x="542340" y="2007146"/>
                    <a:pt x="542340" y="2030196"/>
                  </a:cubicBezTo>
                  <a:cubicBezTo>
                    <a:pt x="542340" y="2053209"/>
                    <a:pt x="561009" y="2071890"/>
                    <a:pt x="584047" y="2071890"/>
                  </a:cubicBezTo>
                  <a:cubicBezTo>
                    <a:pt x="607085" y="2071890"/>
                    <a:pt x="625767" y="2053209"/>
                    <a:pt x="625767" y="2030196"/>
                  </a:cubicBezTo>
                  <a:cubicBezTo>
                    <a:pt x="625767" y="2007146"/>
                    <a:pt x="607085" y="1988477"/>
                    <a:pt x="584047" y="1988477"/>
                  </a:cubicBezTo>
                  <a:close/>
                  <a:moveTo>
                    <a:pt x="945591" y="1265389"/>
                  </a:moveTo>
                  <a:cubicBezTo>
                    <a:pt x="922566" y="1265389"/>
                    <a:pt x="903884" y="1284084"/>
                    <a:pt x="903884" y="1307096"/>
                  </a:cubicBezTo>
                  <a:cubicBezTo>
                    <a:pt x="903884" y="1330134"/>
                    <a:pt x="922566" y="1348803"/>
                    <a:pt x="945591" y="1348803"/>
                  </a:cubicBezTo>
                  <a:cubicBezTo>
                    <a:pt x="968628" y="1348803"/>
                    <a:pt x="987297" y="1330134"/>
                    <a:pt x="987297" y="1307096"/>
                  </a:cubicBezTo>
                  <a:cubicBezTo>
                    <a:pt x="987297" y="1284084"/>
                    <a:pt x="968628" y="1265389"/>
                    <a:pt x="945591" y="1265389"/>
                  </a:cubicBezTo>
                  <a:close/>
                  <a:moveTo>
                    <a:pt x="584047" y="1626958"/>
                  </a:moveTo>
                  <a:cubicBezTo>
                    <a:pt x="561009" y="1626958"/>
                    <a:pt x="542340" y="1645602"/>
                    <a:pt x="542340" y="1668640"/>
                  </a:cubicBezTo>
                  <a:cubicBezTo>
                    <a:pt x="542340" y="1691665"/>
                    <a:pt x="561009" y="1710347"/>
                    <a:pt x="584047" y="1710347"/>
                  </a:cubicBezTo>
                  <a:cubicBezTo>
                    <a:pt x="607085" y="1710347"/>
                    <a:pt x="625767" y="1691665"/>
                    <a:pt x="625767" y="1668640"/>
                  </a:cubicBezTo>
                  <a:cubicBezTo>
                    <a:pt x="625767" y="1645602"/>
                    <a:pt x="607085" y="1626958"/>
                    <a:pt x="584047" y="1626958"/>
                  </a:cubicBezTo>
                  <a:close/>
                  <a:moveTo>
                    <a:pt x="584047" y="1265389"/>
                  </a:moveTo>
                  <a:cubicBezTo>
                    <a:pt x="561009" y="1265389"/>
                    <a:pt x="542340" y="1284084"/>
                    <a:pt x="542340" y="1307096"/>
                  </a:cubicBezTo>
                  <a:cubicBezTo>
                    <a:pt x="542340" y="1330134"/>
                    <a:pt x="561009" y="1348803"/>
                    <a:pt x="584047" y="1348803"/>
                  </a:cubicBezTo>
                  <a:cubicBezTo>
                    <a:pt x="607085" y="1348803"/>
                    <a:pt x="625767" y="1330134"/>
                    <a:pt x="625767" y="1307096"/>
                  </a:cubicBezTo>
                  <a:cubicBezTo>
                    <a:pt x="625767" y="1284084"/>
                    <a:pt x="607085" y="1265389"/>
                    <a:pt x="584047" y="1265389"/>
                  </a:cubicBezTo>
                  <a:close/>
                </a:path>
              </a:pathLst>
            </a:custGeom>
            <a:solidFill>
              <a:srgbClr val="FFA669">
                <a:alpha val="100000"/>
              </a:srgbClr>
            </a:solidFill>
            <a:ln w="12700" cap="flat" cmpd="sng">
              <a:noFill/>
              <a:prstDash val="solid"/>
              <a:miter lim="800000"/>
            </a:ln>
          </p:spPr>
          <p:txBody>
            <a:bodyPr anchor="ctr">
              <a:spAutoFit/>
            </a:bodyPr>
            <a:lstStyle/>
            <a:p>
              <a:pPr algn="ctr"/>
              <a:endParaRPr lang="en-US" dirty="0"/>
            </a:p>
          </p:txBody>
        </p:sp>
        <p:sp>
          <p:nvSpPr>
            <p:cNvPr id="43" name="Points"/>
            <p:cNvSpPr/>
            <p:nvPr/>
          </p:nvSpPr>
          <p:spPr>
            <a:xfrm>
              <a:off x="4796056" y="5837132"/>
              <a:ext cx="1891170" cy="625742"/>
            </a:xfrm>
            <a:custGeom>
              <a:avLst/>
              <a:gdLst/>
              <a:ahLst/>
              <a:cxnLst/>
              <a:rect l="0" t="0" r="0" b="0"/>
              <a:pathLst>
                <a:path w="1891169" h="625741">
                  <a:moveTo>
                    <a:pt x="1307134" y="0"/>
                  </a:moveTo>
                  <a:cubicBezTo>
                    <a:pt x="1284109" y="0"/>
                    <a:pt x="1265427" y="18681"/>
                    <a:pt x="1265427" y="41719"/>
                  </a:cubicBezTo>
                  <a:cubicBezTo>
                    <a:pt x="1265427" y="64731"/>
                    <a:pt x="1284109" y="83413"/>
                    <a:pt x="1307134" y="83413"/>
                  </a:cubicBezTo>
                  <a:cubicBezTo>
                    <a:pt x="1330172" y="83413"/>
                    <a:pt x="1348841" y="64731"/>
                    <a:pt x="1348841" y="41719"/>
                  </a:cubicBezTo>
                  <a:cubicBezTo>
                    <a:pt x="1348841" y="18681"/>
                    <a:pt x="1330172" y="0"/>
                    <a:pt x="1307134" y="0"/>
                  </a:cubicBezTo>
                  <a:close/>
                  <a:moveTo>
                    <a:pt x="1307134" y="361556"/>
                  </a:moveTo>
                  <a:cubicBezTo>
                    <a:pt x="1284109" y="361556"/>
                    <a:pt x="1265427" y="380225"/>
                    <a:pt x="1265427" y="403250"/>
                  </a:cubicBezTo>
                  <a:cubicBezTo>
                    <a:pt x="1265427" y="426275"/>
                    <a:pt x="1284109" y="444969"/>
                    <a:pt x="1307134" y="444969"/>
                  </a:cubicBezTo>
                  <a:cubicBezTo>
                    <a:pt x="1330172" y="444969"/>
                    <a:pt x="1348841" y="426275"/>
                    <a:pt x="1348841" y="403250"/>
                  </a:cubicBezTo>
                  <a:cubicBezTo>
                    <a:pt x="1348841" y="380225"/>
                    <a:pt x="1330172" y="361556"/>
                    <a:pt x="1307134" y="361556"/>
                  </a:cubicBezTo>
                  <a:close/>
                  <a:moveTo>
                    <a:pt x="1126388" y="542302"/>
                  </a:moveTo>
                  <a:cubicBezTo>
                    <a:pt x="1103337" y="542302"/>
                    <a:pt x="1084668" y="560984"/>
                    <a:pt x="1084668" y="584009"/>
                  </a:cubicBezTo>
                  <a:cubicBezTo>
                    <a:pt x="1084668" y="607072"/>
                    <a:pt x="1103337" y="625741"/>
                    <a:pt x="1126388" y="625741"/>
                  </a:cubicBezTo>
                  <a:cubicBezTo>
                    <a:pt x="1149413" y="625741"/>
                    <a:pt x="1168107" y="607072"/>
                    <a:pt x="1168107" y="584009"/>
                  </a:cubicBezTo>
                  <a:cubicBezTo>
                    <a:pt x="1168107" y="560984"/>
                    <a:pt x="1149413" y="542302"/>
                    <a:pt x="1126388" y="542302"/>
                  </a:cubicBezTo>
                  <a:close/>
                  <a:moveTo>
                    <a:pt x="1487919" y="542302"/>
                  </a:moveTo>
                  <a:cubicBezTo>
                    <a:pt x="1464894" y="542302"/>
                    <a:pt x="1446212" y="560984"/>
                    <a:pt x="1446212" y="584009"/>
                  </a:cubicBezTo>
                  <a:cubicBezTo>
                    <a:pt x="1446212" y="607072"/>
                    <a:pt x="1464894" y="625741"/>
                    <a:pt x="1487919" y="625741"/>
                  </a:cubicBezTo>
                  <a:cubicBezTo>
                    <a:pt x="1510957" y="625741"/>
                    <a:pt x="1529651" y="607072"/>
                    <a:pt x="1529651" y="584009"/>
                  </a:cubicBezTo>
                  <a:cubicBezTo>
                    <a:pt x="1529651" y="560984"/>
                    <a:pt x="1510957" y="542302"/>
                    <a:pt x="1487919" y="542302"/>
                  </a:cubicBezTo>
                  <a:close/>
                  <a:moveTo>
                    <a:pt x="1126388" y="180771"/>
                  </a:moveTo>
                  <a:cubicBezTo>
                    <a:pt x="1103337" y="180771"/>
                    <a:pt x="1084668" y="199428"/>
                    <a:pt x="1084668" y="222478"/>
                  </a:cubicBezTo>
                  <a:cubicBezTo>
                    <a:pt x="1084668" y="245541"/>
                    <a:pt x="1103337" y="264185"/>
                    <a:pt x="1126388" y="264185"/>
                  </a:cubicBezTo>
                  <a:cubicBezTo>
                    <a:pt x="1149413" y="264185"/>
                    <a:pt x="1168107" y="245541"/>
                    <a:pt x="1168107" y="222478"/>
                  </a:cubicBezTo>
                  <a:cubicBezTo>
                    <a:pt x="1168107" y="199428"/>
                    <a:pt x="1149413" y="180771"/>
                    <a:pt x="1126388" y="180771"/>
                  </a:cubicBezTo>
                  <a:close/>
                  <a:moveTo>
                    <a:pt x="1487919" y="180771"/>
                  </a:moveTo>
                  <a:cubicBezTo>
                    <a:pt x="1464894" y="180771"/>
                    <a:pt x="1446212" y="199428"/>
                    <a:pt x="1446212" y="222478"/>
                  </a:cubicBezTo>
                  <a:cubicBezTo>
                    <a:pt x="1446212" y="245541"/>
                    <a:pt x="1464894" y="264185"/>
                    <a:pt x="1487919" y="264185"/>
                  </a:cubicBezTo>
                  <a:cubicBezTo>
                    <a:pt x="1510957" y="264185"/>
                    <a:pt x="1529651" y="245541"/>
                    <a:pt x="1529651" y="222478"/>
                  </a:cubicBezTo>
                  <a:cubicBezTo>
                    <a:pt x="1529651" y="199428"/>
                    <a:pt x="1510957" y="180771"/>
                    <a:pt x="1487919" y="180771"/>
                  </a:cubicBezTo>
                  <a:close/>
                  <a:moveTo>
                    <a:pt x="1849462" y="264185"/>
                  </a:moveTo>
                  <a:cubicBezTo>
                    <a:pt x="1872526" y="264185"/>
                    <a:pt x="1891169" y="245541"/>
                    <a:pt x="1891169" y="222478"/>
                  </a:cubicBezTo>
                  <a:cubicBezTo>
                    <a:pt x="1891169" y="199428"/>
                    <a:pt x="1872526" y="180771"/>
                    <a:pt x="1849462" y="180771"/>
                  </a:cubicBezTo>
                  <a:cubicBezTo>
                    <a:pt x="1826425" y="180771"/>
                    <a:pt x="1807768" y="199428"/>
                    <a:pt x="1807768" y="222478"/>
                  </a:cubicBezTo>
                  <a:cubicBezTo>
                    <a:pt x="1807768" y="245541"/>
                    <a:pt x="1826425" y="264185"/>
                    <a:pt x="1849462" y="264185"/>
                  </a:cubicBezTo>
                  <a:close/>
                  <a:moveTo>
                    <a:pt x="1849462" y="542302"/>
                  </a:moveTo>
                  <a:cubicBezTo>
                    <a:pt x="1826425" y="542302"/>
                    <a:pt x="1807768" y="560984"/>
                    <a:pt x="1807768" y="584009"/>
                  </a:cubicBezTo>
                  <a:cubicBezTo>
                    <a:pt x="1807768" y="607072"/>
                    <a:pt x="1826425" y="625741"/>
                    <a:pt x="1849462" y="625741"/>
                  </a:cubicBezTo>
                  <a:cubicBezTo>
                    <a:pt x="1872526" y="625741"/>
                    <a:pt x="1891169" y="607072"/>
                    <a:pt x="1891169" y="584009"/>
                  </a:cubicBezTo>
                  <a:cubicBezTo>
                    <a:pt x="1891169" y="560984"/>
                    <a:pt x="1872526" y="542302"/>
                    <a:pt x="1849462" y="542302"/>
                  </a:cubicBezTo>
                  <a:close/>
                  <a:moveTo>
                    <a:pt x="1668678" y="361556"/>
                  </a:moveTo>
                  <a:cubicBezTo>
                    <a:pt x="1645640" y="361556"/>
                    <a:pt x="1626996" y="380225"/>
                    <a:pt x="1626996" y="403250"/>
                  </a:cubicBezTo>
                  <a:cubicBezTo>
                    <a:pt x="1626996" y="426275"/>
                    <a:pt x="1645640" y="444969"/>
                    <a:pt x="1668678" y="444969"/>
                  </a:cubicBezTo>
                  <a:cubicBezTo>
                    <a:pt x="1691716" y="444969"/>
                    <a:pt x="1710385" y="426275"/>
                    <a:pt x="1710385" y="403250"/>
                  </a:cubicBezTo>
                  <a:cubicBezTo>
                    <a:pt x="1710385" y="380225"/>
                    <a:pt x="1691716" y="361556"/>
                    <a:pt x="1668678" y="361556"/>
                  </a:cubicBezTo>
                  <a:close/>
                  <a:moveTo>
                    <a:pt x="1668678" y="0"/>
                  </a:moveTo>
                  <a:cubicBezTo>
                    <a:pt x="1645640" y="0"/>
                    <a:pt x="1626996" y="18681"/>
                    <a:pt x="1626996" y="41719"/>
                  </a:cubicBezTo>
                  <a:cubicBezTo>
                    <a:pt x="1626996" y="64731"/>
                    <a:pt x="1645640" y="83413"/>
                    <a:pt x="1668678" y="83413"/>
                  </a:cubicBezTo>
                  <a:cubicBezTo>
                    <a:pt x="1691716" y="83413"/>
                    <a:pt x="1710385" y="64731"/>
                    <a:pt x="1710385" y="41719"/>
                  </a:cubicBezTo>
                  <a:cubicBezTo>
                    <a:pt x="1710385" y="18681"/>
                    <a:pt x="1691716" y="0"/>
                    <a:pt x="1668678" y="0"/>
                  </a:cubicBezTo>
                  <a:close/>
                  <a:moveTo>
                    <a:pt x="945591" y="0"/>
                  </a:moveTo>
                  <a:cubicBezTo>
                    <a:pt x="922566" y="0"/>
                    <a:pt x="903884" y="18681"/>
                    <a:pt x="903884" y="41719"/>
                  </a:cubicBezTo>
                  <a:cubicBezTo>
                    <a:pt x="903884" y="64731"/>
                    <a:pt x="922566" y="83413"/>
                    <a:pt x="945591" y="83413"/>
                  </a:cubicBezTo>
                  <a:cubicBezTo>
                    <a:pt x="968628" y="83413"/>
                    <a:pt x="987297" y="64731"/>
                    <a:pt x="987297" y="41719"/>
                  </a:cubicBezTo>
                  <a:cubicBezTo>
                    <a:pt x="987297" y="18681"/>
                    <a:pt x="968628" y="0"/>
                    <a:pt x="945591" y="0"/>
                  </a:cubicBezTo>
                  <a:close/>
                  <a:moveTo>
                    <a:pt x="41719" y="542302"/>
                  </a:moveTo>
                  <a:cubicBezTo>
                    <a:pt x="18681" y="542302"/>
                    <a:pt x="0" y="560984"/>
                    <a:pt x="0" y="584009"/>
                  </a:cubicBezTo>
                  <a:cubicBezTo>
                    <a:pt x="0" y="607072"/>
                    <a:pt x="18681" y="625741"/>
                    <a:pt x="41719" y="625741"/>
                  </a:cubicBezTo>
                  <a:cubicBezTo>
                    <a:pt x="64757" y="625741"/>
                    <a:pt x="83438" y="607072"/>
                    <a:pt x="83438" y="584009"/>
                  </a:cubicBezTo>
                  <a:cubicBezTo>
                    <a:pt x="83438" y="560984"/>
                    <a:pt x="64757" y="542302"/>
                    <a:pt x="41719" y="542302"/>
                  </a:cubicBezTo>
                  <a:close/>
                  <a:moveTo>
                    <a:pt x="222491" y="0"/>
                  </a:moveTo>
                  <a:cubicBezTo>
                    <a:pt x="199453" y="0"/>
                    <a:pt x="180784" y="18681"/>
                    <a:pt x="180784" y="41719"/>
                  </a:cubicBezTo>
                  <a:cubicBezTo>
                    <a:pt x="180784" y="64731"/>
                    <a:pt x="199453" y="83413"/>
                    <a:pt x="222491" y="83413"/>
                  </a:cubicBezTo>
                  <a:cubicBezTo>
                    <a:pt x="245529" y="83413"/>
                    <a:pt x="264185" y="64731"/>
                    <a:pt x="264185" y="41719"/>
                  </a:cubicBezTo>
                  <a:cubicBezTo>
                    <a:pt x="264185" y="18681"/>
                    <a:pt x="245529" y="0"/>
                    <a:pt x="222491" y="0"/>
                  </a:cubicBezTo>
                  <a:close/>
                  <a:moveTo>
                    <a:pt x="945591" y="361556"/>
                  </a:moveTo>
                  <a:cubicBezTo>
                    <a:pt x="922566" y="361556"/>
                    <a:pt x="903884" y="380225"/>
                    <a:pt x="903884" y="403250"/>
                  </a:cubicBezTo>
                  <a:cubicBezTo>
                    <a:pt x="903884" y="426275"/>
                    <a:pt x="922566" y="444969"/>
                    <a:pt x="945591" y="444969"/>
                  </a:cubicBezTo>
                  <a:cubicBezTo>
                    <a:pt x="968628" y="444969"/>
                    <a:pt x="987297" y="426275"/>
                    <a:pt x="987297" y="403250"/>
                  </a:cubicBezTo>
                  <a:cubicBezTo>
                    <a:pt x="987297" y="380225"/>
                    <a:pt x="968628" y="361556"/>
                    <a:pt x="945591" y="361556"/>
                  </a:cubicBezTo>
                  <a:close/>
                  <a:moveTo>
                    <a:pt x="403263" y="542302"/>
                  </a:moveTo>
                  <a:cubicBezTo>
                    <a:pt x="380238" y="542302"/>
                    <a:pt x="361556" y="560984"/>
                    <a:pt x="361556" y="584009"/>
                  </a:cubicBezTo>
                  <a:cubicBezTo>
                    <a:pt x="361556" y="607072"/>
                    <a:pt x="380238" y="625741"/>
                    <a:pt x="403263" y="625741"/>
                  </a:cubicBezTo>
                  <a:cubicBezTo>
                    <a:pt x="426313" y="625741"/>
                    <a:pt x="444969" y="607072"/>
                    <a:pt x="444969" y="584009"/>
                  </a:cubicBezTo>
                  <a:cubicBezTo>
                    <a:pt x="444969" y="560984"/>
                    <a:pt x="426313" y="542302"/>
                    <a:pt x="403263" y="542302"/>
                  </a:cubicBezTo>
                  <a:close/>
                  <a:moveTo>
                    <a:pt x="222491" y="361556"/>
                  </a:moveTo>
                  <a:cubicBezTo>
                    <a:pt x="199453" y="361556"/>
                    <a:pt x="180784" y="380225"/>
                    <a:pt x="180784" y="403250"/>
                  </a:cubicBezTo>
                  <a:cubicBezTo>
                    <a:pt x="180784" y="426275"/>
                    <a:pt x="199453" y="444969"/>
                    <a:pt x="222491" y="444969"/>
                  </a:cubicBezTo>
                  <a:cubicBezTo>
                    <a:pt x="245529" y="444969"/>
                    <a:pt x="264185" y="426275"/>
                    <a:pt x="264185" y="403250"/>
                  </a:cubicBezTo>
                  <a:cubicBezTo>
                    <a:pt x="264185" y="380225"/>
                    <a:pt x="245529" y="361556"/>
                    <a:pt x="222491" y="361556"/>
                  </a:cubicBezTo>
                  <a:close/>
                  <a:moveTo>
                    <a:pt x="41719" y="180771"/>
                  </a:moveTo>
                  <a:cubicBezTo>
                    <a:pt x="18681" y="180771"/>
                    <a:pt x="0" y="199428"/>
                    <a:pt x="0" y="222478"/>
                  </a:cubicBezTo>
                  <a:cubicBezTo>
                    <a:pt x="0" y="245541"/>
                    <a:pt x="18681" y="264185"/>
                    <a:pt x="41719" y="264185"/>
                  </a:cubicBezTo>
                  <a:cubicBezTo>
                    <a:pt x="64757" y="264185"/>
                    <a:pt x="83438" y="245541"/>
                    <a:pt x="83438" y="222478"/>
                  </a:cubicBezTo>
                  <a:cubicBezTo>
                    <a:pt x="83438" y="199428"/>
                    <a:pt x="64757" y="180771"/>
                    <a:pt x="41719" y="180771"/>
                  </a:cubicBezTo>
                  <a:close/>
                  <a:moveTo>
                    <a:pt x="764832" y="180771"/>
                  </a:moveTo>
                  <a:cubicBezTo>
                    <a:pt x="741781" y="180771"/>
                    <a:pt x="723112" y="199428"/>
                    <a:pt x="723112" y="222478"/>
                  </a:cubicBezTo>
                  <a:cubicBezTo>
                    <a:pt x="723112" y="245541"/>
                    <a:pt x="741781" y="264185"/>
                    <a:pt x="764832" y="264185"/>
                  </a:cubicBezTo>
                  <a:cubicBezTo>
                    <a:pt x="787857" y="264185"/>
                    <a:pt x="806526" y="245541"/>
                    <a:pt x="806526" y="222478"/>
                  </a:cubicBezTo>
                  <a:cubicBezTo>
                    <a:pt x="806526" y="199428"/>
                    <a:pt x="787857" y="180771"/>
                    <a:pt x="764832" y="180771"/>
                  </a:cubicBezTo>
                  <a:close/>
                  <a:moveTo>
                    <a:pt x="764832" y="542302"/>
                  </a:moveTo>
                  <a:cubicBezTo>
                    <a:pt x="741781" y="542302"/>
                    <a:pt x="723112" y="560984"/>
                    <a:pt x="723112" y="584009"/>
                  </a:cubicBezTo>
                  <a:cubicBezTo>
                    <a:pt x="723112" y="607072"/>
                    <a:pt x="741781" y="625741"/>
                    <a:pt x="764832" y="625741"/>
                  </a:cubicBezTo>
                  <a:cubicBezTo>
                    <a:pt x="787857" y="625741"/>
                    <a:pt x="806526" y="607072"/>
                    <a:pt x="806526" y="584009"/>
                  </a:cubicBezTo>
                  <a:cubicBezTo>
                    <a:pt x="806526" y="560984"/>
                    <a:pt x="787857" y="542302"/>
                    <a:pt x="764832" y="542302"/>
                  </a:cubicBezTo>
                  <a:close/>
                  <a:moveTo>
                    <a:pt x="584047" y="0"/>
                  </a:moveTo>
                  <a:cubicBezTo>
                    <a:pt x="561009" y="0"/>
                    <a:pt x="542340" y="18681"/>
                    <a:pt x="542340" y="41719"/>
                  </a:cubicBezTo>
                  <a:cubicBezTo>
                    <a:pt x="542340" y="64731"/>
                    <a:pt x="561009" y="83413"/>
                    <a:pt x="584047" y="83413"/>
                  </a:cubicBezTo>
                  <a:cubicBezTo>
                    <a:pt x="607085" y="83413"/>
                    <a:pt x="625767" y="64731"/>
                    <a:pt x="625767" y="41719"/>
                  </a:cubicBezTo>
                  <a:cubicBezTo>
                    <a:pt x="625767" y="18681"/>
                    <a:pt x="607085" y="0"/>
                    <a:pt x="584047" y="0"/>
                  </a:cubicBezTo>
                  <a:close/>
                  <a:moveTo>
                    <a:pt x="584047" y="361556"/>
                  </a:moveTo>
                  <a:cubicBezTo>
                    <a:pt x="561009" y="361556"/>
                    <a:pt x="542340" y="380225"/>
                    <a:pt x="542340" y="403250"/>
                  </a:cubicBezTo>
                  <a:cubicBezTo>
                    <a:pt x="542340" y="426275"/>
                    <a:pt x="561009" y="444969"/>
                    <a:pt x="584047" y="444969"/>
                  </a:cubicBezTo>
                  <a:cubicBezTo>
                    <a:pt x="607085" y="444969"/>
                    <a:pt x="625767" y="426275"/>
                    <a:pt x="625767" y="403250"/>
                  </a:cubicBezTo>
                  <a:cubicBezTo>
                    <a:pt x="625767" y="380225"/>
                    <a:pt x="607085" y="361556"/>
                    <a:pt x="584047" y="361556"/>
                  </a:cubicBezTo>
                  <a:close/>
                  <a:moveTo>
                    <a:pt x="403263" y="180771"/>
                  </a:moveTo>
                  <a:cubicBezTo>
                    <a:pt x="380238" y="180771"/>
                    <a:pt x="361556" y="199428"/>
                    <a:pt x="361556" y="222478"/>
                  </a:cubicBezTo>
                  <a:cubicBezTo>
                    <a:pt x="361556" y="245541"/>
                    <a:pt x="380238" y="264185"/>
                    <a:pt x="403263" y="264185"/>
                  </a:cubicBezTo>
                  <a:cubicBezTo>
                    <a:pt x="426313" y="264185"/>
                    <a:pt x="444969" y="245541"/>
                    <a:pt x="444969" y="222478"/>
                  </a:cubicBezTo>
                  <a:cubicBezTo>
                    <a:pt x="444969" y="199428"/>
                    <a:pt x="426313" y="180771"/>
                    <a:pt x="403263" y="180771"/>
                  </a:cubicBezTo>
                  <a:close/>
                </a:path>
              </a:pathLst>
            </a:custGeom>
            <a:solidFill>
              <a:srgbClr val="FFA669">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4754589" y="6548847"/>
              <a:ext cx="1974584" cy="151073"/>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5" name="Rectangle"/>
            <p:cNvSpPr/>
            <p:nvPr/>
          </p:nvSpPr>
          <p:spPr>
            <a:xfrm>
              <a:off x="4748074" y="6539761"/>
              <a:ext cx="1987639" cy="274908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Rectangle"/>
            <p:cNvSpPr/>
            <p:nvPr/>
          </p:nvSpPr>
          <p:spPr>
            <a:xfrm>
              <a:off x="4699776" y="5775564"/>
              <a:ext cx="2084223" cy="76419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Curve"/>
            <p:cNvSpPr/>
            <p:nvPr/>
          </p:nvSpPr>
          <p:spPr>
            <a:xfrm>
              <a:off x="5741871" y="4872663"/>
              <a:ext cx="528904" cy="902906"/>
            </a:xfrm>
            <a:custGeom>
              <a:avLst/>
              <a:gdLst/>
              <a:ahLst/>
              <a:cxnLst/>
              <a:rect l="0" t="0" r="0" b="0"/>
              <a:pathLst>
                <a:path w="528904" h="902906">
                  <a:moveTo>
                    <a:pt x="451446" y="451446"/>
                  </a:moveTo>
                  <a:cubicBezTo>
                    <a:pt x="499313" y="403605"/>
                    <a:pt x="528904" y="337439"/>
                    <a:pt x="528904" y="264452"/>
                  </a:cubicBezTo>
                  <a:cubicBezTo>
                    <a:pt x="528904" y="118364"/>
                    <a:pt x="410502" y="0"/>
                    <a:pt x="264439" y="0"/>
                  </a:cubicBezTo>
                  <a:cubicBezTo>
                    <a:pt x="118376" y="0"/>
                    <a:pt x="0" y="118364"/>
                    <a:pt x="0" y="264452"/>
                  </a:cubicBezTo>
                  <a:lnTo>
                    <a:pt x="0" y="902906"/>
                  </a:lnTo>
                  <a:lnTo>
                    <a:pt x="451446" y="451446"/>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Curve"/>
            <p:cNvSpPr/>
            <p:nvPr/>
          </p:nvSpPr>
          <p:spPr>
            <a:xfrm>
              <a:off x="5212945" y="4872663"/>
              <a:ext cx="528930" cy="902906"/>
            </a:xfrm>
            <a:custGeom>
              <a:avLst/>
              <a:gdLst/>
              <a:ahLst/>
              <a:cxnLst/>
              <a:rect l="0" t="0" r="0" b="0"/>
              <a:pathLst>
                <a:path w="528929" h="902906">
                  <a:moveTo>
                    <a:pt x="77495" y="451446"/>
                  </a:moveTo>
                  <a:cubicBezTo>
                    <a:pt x="29616" y="403605"/>
                    <a:pt x="0" y="337439"/>
                    <a:pt x="0" y="264452"/>
                  </a:cubicBezTo>
                  <a:cubicBezTo>
                    <a:pt x="0" y="118364"/>
                    <a:pt x="118427" y="0"/>
                    <a:pt x="264502" y="0"/>
                  </a:cubicBezTo>
                  <a:cubicBezTo>
                    <a:pt x="410527" y="0"/>
                    <a:pt x="528929" y="118364"/>
                    <a:pt x="528929" y="264452"/>
                  </a:cubicBezTo>
                  <a:lnTo>
                    <a:pt x="528929" y="902906"/>
                  </a:lnTo>
                  <a:lnTo>
                    <a:pt x="77495" y="451446"/>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Line"/>
            <p:cNvSpPr/>
            <p:nvPr/>
          </p:nvSpPr>
          <p:spPr>
            <a:xfrm>
              <a:off x="5741873" y="5775567"/>
              <a:ext cx="0" cy="351327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50" name="Curve line"/>
          <p:cNvSpPr/>
          <p:nvPr/>
        </p:nvSpPr>
        <p:spPr>
          <a:xfrm>
            <a:off x="9679158" y="4743854"/>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51" name="Curve line"/>
          <p:cNvSpPr/>
          <p:nvPr/>
        </p:nvSpPr>
        <p:spPr>
          <a:xfrm>
            <a:off x="8763878" y="9776663"/>
            <a:ext cx="1172794" cy="161824"/>
          </a:xfrm>
          <a:custGeom>
            <a:avLst/>
            <a:gdLst/>
            <a:ahLst/>
            <a:cxnLst/>
            <a:rect l="0" t="0" r="0" b="0"/>
            <a:pathLst>
              <a:path w="1172794" h="161823">
                <a:moveTo>
                  <a:pt x="0" y="80924"/>
                </a:moveTo>
                <a:cubicBezTo>
                  <a:pt x="80962" y="161823"/>
                  <a:pt x="212255" y="161823"/>
                  <a:pt x="293255" y="80924"/>
                </a:cubicBezTo>
                <a:cubicBezTo>
                  <a:pt x="374167" y="0"/>
                  <a:pt x="505472" y="0"/>
                  <a:pt x="586524" y="80924"/>
                </a:cubicBezTo>
                <a:cubicBezTo>
                  <a:pt x="667410" y="161823"/>
                  <a:pt x="798715" y="161823"/>
                  <a:pt x="879627" y="80924"/>
                </a:cubicBezTo>
                <a:cubicBezTo>
                  <a:pt x="960526" y="0"/>
                  <a:pt x="1091907" y="0"/>
                  <a:pt x="1172794"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2" name="Line"/>
          <p:cNvSpPr/>
          <p:nvPr/>
        </p:nvSpPr>
        <p:spPr>
          <a:xfrm>
            <a:off x="4902069" y="9862983"/>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3" name="Line"/>
          <p:cNvSpPr/>
          <p:nvPr/>
        </p:nvSpPr>
        <p:spPr>
          <a:xfrm>
            <a:off x="7216383" y="516767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4" name="Line"/>
          <p:cNvSpPr/>
          <p:nvPr/>
        </p:nvSpPr>
        <p:spPr>
          <a:xfrm>
            <a:off x="2924441" y="7744774"/>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5" name="Line"/>
          <p:cNvSpPr/>
          <p:nvPr/>
        </p:nvSpPr>
        <p:spPr>
          <a:xfrm>
            <a:off x="4391909" y="10208561"/>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6" name="Line"/>
          <p:cNvSpPr/>
          <p:nvPr/>
        </p:nvSpPr>
        <p:spPr>
          <a:xfrm>
            <a:off x="3670898" y="7091729"/>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57" name="Line"/>
          <p:cNvSpPr/>
          <p:nvPr/>
        </p:nvSpPr>
        <p:spPr>
          <a:xfrm>
            <a:off x="8359576" y="5891579"/>
            <a:ext cx="830694"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8" name="Star"/>
          <p:cNvSpPr/>
          <p:nvPr/>
        </p:nvSpPr>
        <p:spPr>
          <a:xfrm>
            <a:off x="7829474" y="2613232"/>
            <a:ext cx="525882" cy="525882"/>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59" name="Star"/>
          <p:cNvSpPr/>
          <p:nvPr/>
        </p:nvSpPr>
        <p:spPr>
          <a:xfrm>
            <a:off x="7066332" y="10044481"/>
            <a:ext cx="525895" cy="525882"/>
          </a:xfrm>
          <a:custGeom>
            <a:avLst/>
            <a:gdLst/>
            <a:ahLst/>
            <a:cxnLst/>
            <a:rect l="0" t="0" r="0" b="0"/>
            <a:pathLst>
              <a:path w="525894" h="525881">
                <a:moveTo>
                  <a:pt x="262966" y="525881"/>
                </a:moveTo>
                <a:cubicBezTo>
                  <a:pt x="262966" y="380619"/>
                  <a:pt x="145249" y="262902"/>
                  <a:pt x="0" y="262902"/>
                </a:cubicBezTo>
                <a:cubicBezTo>
                  <a:pt x="145249"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064548" y="7864854"/>
            <a:ext cx="333375" cy="333349"/>
            <a:chOff x="10064548" y="7864854"/>
            <a:chExt cx="333375" cy="333349"/>
          </a:xfrm>
        </p:grpSpPr>
        <p:sp>
          <p:nvSpPr>
            <p:cNvPr id="60" name="Line"/>
            <p:cNvSpPr/>
            <p:nvPr/>
          </p:nvSpPr>
          <p:spPr>
            <a:xfrm>
              <a:off x="10231236" y="786485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1" name="Line"/>
            <p:cNvSpPr/>
            <p:nvPr/>
          </p:nvSpPr>
          <p:spPr>
            <a:xfrm>
              <a:off x="10064548" y="803154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2" name="Line"/>
            <p:cNvSpPr/>
            <p:nvPr/>
          </p:nvSpPr>
          <p:spPr>
            <a:xfrm>
              <a:off x="10231236" y="8114091"/>
              <a:ext cx="0" cy="84112"/>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3" name="Line"/>
            <p:cNvSpPr/>
            <p:nvPr/>
          </p:nvSpPr>
          <p:spPr>
            <a:xfrm>
              <a:off x="10313811" y="8031541"/>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5647144" y="3510329"/>
            <a:ext cx="333375" cy="333338"/>
            <a:chOff x="5647144" y="3510329"/>
            <a:chExt cx="333375" cy="333338"/>
          </a:xfrm>
        </p:grpSpPr>
        <p:sp>
          <p:nvSpPr>
            <p:cNvPr id="64" name="Line"/>
            <p:cNvSpPr/>
            <p:nvPr/>
          </p:nvSpPr>
          <p:spPr>
            <a:xfrm>
              <a:off x="5813832" y="351032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5" name="Line"/>
            <p:cNvSpPr/>
            <p:nvPr/>
          </p:nvSpPr>
          <p:spPr>
            <a:xfrm>
              <a:off x="5647144" y="367701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6" name="Line"/>
            <p:cNvSpPr/>
            <p:nvPr/>
          </p:nvSpPr>
          <p:spPr>
            <a:xfrm>
              <a:off x="5813832" y="375954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7" name="Line"/>
            <p:cNvSpPr/>
            <p:nvPr/>
          </p:nvSpPr>
          <p:spPr>
            <a:xfrm>
              <a:off x="5896394" y="367701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68" name="Circle"/>
          <p:cNvSpPr/>
          <p:nvPr/>
        </p:nvSpPr>
        <p:spPr>
          <a:xfrm>
            <a:off x="6776849" y="4357464"/>
            <a:ext cx="276821"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3588695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87995" y="292572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859970" y="475646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99263" y="974715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Partnership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56" name="Shadow Coin"/>
          <p:cNvGrpSpPr/>
          <p:nvPr/>
        </p:nvGrpSpPr>
        <p:grpSpPr>
          <a:xfrm>
            <a:off x="9164359" y="6700003"/>
            <a:ext cx="1151077" cy="1151293"/>
            <a:chOff x="9164359" y="6700003"/>
            <a:chExt cx="1151077" cy="1151293"/>
          </a:xfrm>
        </p:grpSpPr>
        <p:sp>
          <p:nvSpPr>
            <p:cNvPr id="15" name="Circle"/>
            <p:cNvSpPr/>
            <p:nvPr/>
          </p:nvSpPr>
          <p:spPr>
            <a:xfrm>
              <a:off x="9164359" y="6700003"/>
              <a:ext cx="1151077" cy="1151293"/>
            </a:xfrm>
            <a:custGeom>
              <a:avLst/>
              <a:gdLst/>
              <a:ahLst/>
              <a:cxnLst/>
              <a:rect l="0" t="0" r="0" b="0"/>
              <a:pathLst>
                <a:path w="1151077" h="1151293">
                  <a:moveTo>
                    <a:pt x="0" y="575602"/>
                  </a:moveTo>
                  <a:cubicBezTo>
                    <a:pt x="0" y="257606"/>
                    <a:pt x="257708" y="0"/>
                    <a:pt x="575627" y="0"/>
                  </a:cubicBezTo>
                  <a:cubicBezTo>
                    <a:pt x="893495" y="0"/>
                    <a:pt x="1151077" y="257606"/>
                    <a:pt x="1151077" y="575602"/>
                  </a:cubicBezTo>
                  <a:cubicBezTo>
                    <a:pt x="1151077" y="893394"/>
                    <a:pt x="893495" y="1151293"/>
                    <a:pt x="575627" y="1151293"/>
                  </a:cubicBezTo>
                  <a:cubicBezTo>
                    <a:pt x="257708" y="1151293"/>
                    <a:pt x="0" y="893394"/>
                    <a:pt x="0" y="575602"/>
                  </a:cubicBezTo>
                  <a:close/>
                </a:path>
              </a:pathLst>
            </a:custGeom>
            <a:solidFill>
              <a:schemeClr val="accent4">
                <a:lumMod val="60000"/>
                <a:lumOff val="40000"/>
              </a:schemeClr>
            </a:solidFill>
            <a:ln w="12700" cap="flat" cmpd="sng">
              <a:noFill/>
              <a:prstDash val="solid"/>
              <a:miter lim="800000"/>
            </a:ln>
          </p:spPr>
          <p:txBody>
            <a:bodyPr anchor="ctr">
              <a:spAutoFit/>
            </a:bodyPr>
            <a:lstStyle/>
            <a:p>
              <a:pPr algn="ctr"/>
              <a:endParaRPr lang="en-US" dirty="0"/>
            </a:p>
          </p:txBody>
        </p:sp>
        <p:sp>
          <p:nvSpPr>
            <p:cNvPr id="16" name="Curve"/>
            <p:cNvSpPr/>
            <p:nvPr/>
          </p:nvSpPr>
          <p:spPr>
            <a:xfrm>
              <a:off x="9605790" y="7011674"/>
              <a:ext cx="132004" cy="263931"/>
            </a:xfrm>
            <a:custGeom>
              <a:avLst/>
              <a:gdLst/>
              <a:ahLst/>
              <a:cxnLst/>
              <a:rect l="0" t="0" r="0" b="0"/>
              <a:pathLst>
                <a:path w="132003" h="263931">
                  <a:moveTo>
                    <a:pt x="132003" y="263931"/>
                  </a:moveTo>
                  <a:cubicBezTo>
                    <a:pt x="59080" y="263931"/>
                    <a:pt x="0" y="204863"/>
                    <a:pt x="0" y="131940"/>
                  </a:cubicBezTo>
                  <a:cubicBezTo>
                    <a:pt x="0" y="59131"/>
                    <a:pt x="59080" y="0"/>
                    <a:pt x="132003" y="0"/>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17" name="Curve"/>
            <p:cNvSpPr/>
            <p:nvPr/>
          </p:nvSpPr>
          <p:spPr>
            <a:xfrm>
              <a:off x="9737794" y="7011671"/>
              <a:ext cx="131941" cy="131953"/>
            </a:xfrm>
            <a:custGeom>
              <a:avLst/>
              <a:gdLst/>
              <a:ahLst/>
              <a:cxnLst/>
              <a:rect l="0" t="0" r="0" b="0"/>
              <a:pathLst>
                <a:path w="131940" h="131952">
                  <a:moveTo>
                    <a:pt x="0" y="0"/>
                  </a:moveTo>
                  <a:cubicBezTo>
                    <a:pt x="72859" y="0"/>
                    <a:pt x="131940" y="59131"/>
                    <a:pt x="131940" y="131952"/>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18" name="Curve"/>
            <p:cNvSpPr/>
            <p:nvPr/>
          </p:nvSpPr>
          <p:spPr>
            <a:xfrm>
              <a:off x="9737794" y="7275605"/>
              <a:ext cx="131941" cy="264008"/>
            </a:xfrm>
            <a:custGeom>
              <a:avLst/>
              <a:gdLst/>
              <a:ahLst/>
              <a:cxnLst/>
              <a:rect l="0" t="0" r="0" b="0"/>
              <a:pathLst>
                <a:path w="131940" h="264007">
                  <a:moveTo>
                    <a:pt x="0" y="0"/>
                  </a:moveTo>
                  <a:cubicBezTo>
                    <a:pt x="72859" y="0"/>
                    <a:pt x="131940" y="59118"/>
                    <a:pt x="131940" y="132067"/>
                  </a:cubicBezTo>
                  <a:cubicBezTo>
                    <a:pt x="131940" y="204927"/>
                    <a:pt x="72859" y="264007"/>
                    <a:pt x="0" y="264007"/>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19" name="Curve"/>
            <p:cNvSpPr/>
            <p:nvPr/>
          </p:nvSpPr>
          <p:spPr>
            <a:xfrm>
              <a:off x="9605790" y="7407674"/>
              <a:ext cx="132004" cy="131940"/>
            </a:xfrm>
            <a:custGeom>
              <a:avLst/>
              <a:gdLst/>
              <a:ahLst/>
              <a:cxnLst/>
              <a:rect l="0" t="0" r="0" b="0"/>
              <a:pathLst>
                <a:path w="132003" h="131940">
                  <a:moveTo>
                    <a:pt x="132003" y="131940"/>
                  </a:moveTo>
                  <a:cubicBezTo>
                    <a:pt x="59080" y="131940"/>
                    <a:pt x="0" y="72859"/>
                    <a:pt x="0" y="0"/>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0" name="Line"/>
            <p:cNvSpPr/>
            <p:nvPr/>
          </p:nvSpPr>
          <p:spPr>
            <a:xfrm>
              <a:off x="9737794" y="6941669"/>
              <a:ext cx="0" cy="70002"/>
            </a:xfrm>
            <a:prstGeom prst="line">
              <a:avLst/>
            </a:pr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1" name="Line"/>
            <p:cNvSpPr/>
            <p:nvPr/>
          </p:nvSpPr>
          <p:spPr>
            <a:xfrm>
              <a:off x="9737794" y="7539611"/>
              <a:ext cx="0" cy="69990"/>
            </a:xfrm>
            <a:prstGeom prst="line">
              <a:avLst/>
            </a:prstGeom>
            <a:noFill/>
            <a:ln w="76200" cap="rnd" cmpd="sng">
              <a:solidFill>
                <a:schemeClr val="accent4">
                  <a:lumMod val="75000"/>
                </a:schemeClr>
              </a:solidFill>
              <a:prstDash val="solid"/>
              <a:miter lim="800000"/>
            </a:ln>
          </p:spPr>
          <p:txBody>
            <a:bodyPr anchor="ctr">
              <a:spAutoFit/>
            </a:bodyPr>
            <a:lstStyle/>
            <a:p>
              <a:pPr algn="ctr"/>
              <a:endParaRPr lang="en-US" dirty="0"/>
            </a:p>
          </p:txBody>
        </p:sp>
      </p:grpSp>
      <p:grpSp>
        <p:nvGrpSpPr>
          <p:cNvPr id="155" name="Shadow Coin"/>
          <p:cNvGrpSpPr/>
          <p:nvPr/>
        </p:nvGrpSpPr>
        <p:grpSpPr>
          <a:xfrm>
            <a:off x="3722322" y="6564805"/>
            <a:ext cx="1151078" cy="1151306"/>
            <a:chOff x="3722322" y="6564805"/>
            <a:chExt cx="1151078" cy="1151306"/>
          </a:xfrm>
        </p:grpSpPr>
        <p:sp>
          <p:nvSpPr>
            <p:cNvPr id="22" name="Circle"/>
            <p:cNvSpPr/>
            <p:nvPr/>
          </p:nvSpPr>
          <p:spPr>
            <a:xfrm>
              <a:off x="3722322" y="6564805"/>
              <a:ext cx="1151078" cy="1151306"/>
            </a:xfrm>
            <a:custGeom>
              <a:avLst/>
              <a:gdLst/>
              <a:ahLst/>
              <a:cxnLst/>
              <a:rect l="0" t="0" r="0" b="0"/>
              <a:pathLst>
                <a:path w="1151077" h="1151305">
                  <a:moveTo>
                    <a:pt x="0" y="575614"/>
                  </a:moveTo>
                  <a:cubicBezTo>
                    <a:pt x="0" y="257606"/>
                    <a:pt x="257708" y="0"/>
                    <a:pt x="575627" y="0"/>
                  </a:cubicBezTo>
                  <a:cubicBezTo>
                    <a:pt x="893495" y="0"/>
                    <a:pt x="1151077" y="257606"/>
                    <a:pt x="1151077" y="575614"/>
                  </a:cubicBezTo>
                  <a:cubicBezTo>
                    <a:pt x="1151077" y="893394"/>
                    <a:pt x="893495" y="1151305"/>
                    <a:pt x="575627" y="1151305"/>
                  </a:cubicBezTo>
                  <a:cubicBezTo>
                    <a:pt x="257708" y="1151305"/>
                    <a:pt x="0" y="893394"/>
                    <a:pt x="0" y="575614"/>
                  </a:cubicBezTo>
                  <a:close/>
                </a:path>
              </a:pathLst>
            </a:custGeom>
            <a:solidFill>
              <a:schemeClr val="accent4">
                <a:lumMod val="60000"/>
                <a:lumOff val="40000"/>
              </a:schemeClr>
            </a:solidFill>
            <a:ln w="12700" cap="flat" cmpd="sng">
              <a:noFill/>
              <a:prstDash val="solid"/>
              <a:miter lim="800000"/>
            </a:ln>
          </p:spPr>
          <p:txBody>
            <a:bodyPr anchor="ctr">
              <a:spAutoFit/>
            </a:bodyPr>
            <a:lstStyle/>
            <a:p>
              <a:pPr algn="ctr"/>
              <a:endParaRPr lang="en-US" dirty="0"/>
            </a:p>
          </p:txBody>
        </p:sp>
        <p:sp>
          <p:nvSpPr>
            <p:cNvPr id="23" name="Curve"/>
            <p:cNvSpPr/>
            <p:nvPr/>
          </p:nvSpPr>
          <p:spPr>
            <a:xfrm>
              <a:off x="4163753" y="6876476"/>
              <a:ext cx="132004" cy="263944"/>
            </a:xfrm>
            <a:custGeom>
              <a:avLst/>
              <a:gdLst/>
              <a:ahLst/>
              <a:cxnLst/>
              <a:rect l="0" t="0" r="0" b="0"/>
              <a:pathLst>
                <a:path w="132003" h="263944">
                  <a:moveTo>
                    <a:pt x="132003" y="263944"/>
                  </a:moveTo>
                  <a:cubicBezTo>
                    <a:pt x="59080" y="263944"/>
                    <a:pt x="0" y="204863"/>
                    <a:pt x="0" y="131940"/>
                  </a:cubicBezTo>
                  <a:cubicBezTo>
                    <a:pt x="0" y="59143"/>
                    <a:pt x="59080" y="0"/>
                    <a:pt x="132003" y="0"/>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4" name="Curve"/>
            <p:cNvSpPr/>
            <p:nvPr/>
          </p:nvSpPr>
          <p:spPr>
            <a:xfrm>
              <a:off x="4295757" y="6876473"/>
              <a:ext cx="131940" cy="131953"/>
            </a:xfrm>
            <a:custGeom>
              <a:avLst/>
              <a:gdLst/>
              <a:ahLst/>
              <a:cxnLst/>
              <a:rect l="0" t="0" r="0" b="0"/>
              <a:pathLst>
                <a:path w="131940" h="131952">
                  <a:moveTo>
                    <a:pt x="0" y="0"/>
                  </a:moveTo>
                  <a:cubicBezTo>
                    <a:pt x="72859" y="0"/>
                    <a:pt x="131940" y="59143"/>
                    <a:pt x="131940" y="131952"/>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5" name="Curve"/>
            <p:cNvSpPr/>
            <p:nvPr/>
          </p:nvSpPr>
          <p:spPr>
            <a:xfrm>
              <a:off x="4295757" y="7140420"/>
              <a:ext cx="131940" cy="263995"/>
            </a:xfrm>
            <a:custGeom>
              <a:avLst/>
              <a:gdLst/>
              <a:ahLst/>
              <a:cxnLst/>
              <a:rect l="0" t="0" r="0" b="0"/>
              <a:pathLst>
                <a:path w="131940" h="263994">
                  <a:moveTo>
                    <a:pt x="0" y="0"/>
                  </a:moveTo>
                  <a:cubicBezTo>
                    <a:pt x="72859" y="0"/>
                    <a:pt x="131940" y="59118"/>
                    <a:pt x="131940" y="132067"/>
                  </a:cubicBezTo>
                  <a:cubicBezTo>
                    <a:pt x="131940" y="204927"/>
                    <a:pt x="72859" y="263994"/>
                    <a:pt x="0" y="263994"/>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6" name="Curve"/>
            <p:cNvSpPr/>
            <p:nvPr/>
          </p:nvSpPr>
          <p:spPr>
            <a:xfrm>
              <a:off x="4163753" y="7272489"/>
              <a:ext cx="132004" cy="131927"/>
            </a:xfrm>
            <a:custGeom>
              <a:avLst/>
              <a:gdLst/>
              <a:ahLst/>
              <a:cxnLst/>
              <a:rect l="0" t="0" r="0" b="0"/>
              <a:pathLst>
                <a:path w="132003" h="131927">
                  <a:moveTo>
                    <a:pt x="132003" y="131927"/>
                  </a:moveTo>
                  <a:cubicBezTo>
                    <a:pt x="59080" y="131927"/>
                    <a:pt x="0" y="72859"/>
                    <a:pt x="0" y="0"/>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7" name="Line"/>
            <p:cNvSpPr/>
            <p:nvPr/>
          </p:nvSpPr>
          <p:spPr>
            <a:xfrm>
              <a:off x="4295757" y="6806484"/>
              <a:ext cx="0" cy="69989"/>
            </a:xfrm>
            <a:prstGeom prst="line">
              <a:avLst/>
            </a:pr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8" name="Line"/>
            <p:cNvSpPr/>
            <p:nvPr/>
          </p:nvSpPr>
          <p:spPr>
            <a:xfrm>
              <a:off x="4295757" y="7404412"/>
              <a:ext cx="0" cy="70003"/>
            </a:xfrm>
            <a:prstGeom prst="line">
              <a:avLst/>
            </a:prstGeom>
            <a:noFill/>
            <a:ln w="76200" cap="rnd" cmpd="sng">
              <a:solidFill>
                <a:schemeClr val="accent4">
                  <a:lumMod val="75000"/>
                </a:schemeClr>
              </a:solidFill>
              <a:prstDash val="solid"/>
              <a:miter lim="800000"/>
            </a:ln>
          </p:spPr>
          <p:txBody>
            <a:bodyPr anchor="ctr">
              <a:spAutoFit/>
            </a:bodyPr>
            <a:lstStyle/>
            <a:p>
              <a:pPr algn="ctr"/>
              <a:endParaRPr lang="en-US" dirty="0"/>
            </a:p>
          </p:txBody>
        </p:sp>
      </p:grpSp>
      <p:grpSp>
        <p:nvGrpSpPr>
          <p:cNvPr id="154" name="Coin"/>
          <p:cNvGrpSpPr/>
          <p:nvPr/>
        </p:nvGrpSpPr>
        <p:grpSpPr>
          <a:xfrm>
            <a:off x="3649706" y="7576412"/>
            <a:ext cx="1296310" cy="1296581"/>
            <a:chOff x="3649706" y="7576412"/>
            <a:chExt cx="1296310" cy="1296581"/>
          </a:xfrm>
        </p:grpSpPr>
        <p:sp>
          <p:nvSpPr>
            <p:cNvPr id="29" name="Fill"/>
            <p:cNvSpPr/>
            <p:nvPr/>
          </p:nvSpPr>
          <p:spPr>
            <a:xfrm>
              <a:off x="3649706" y="7576412"/>
              <a:ext cx="1296302" cy="1296581"/>
            </a:xfrm>
            <a:custGeom>
              <a:avLst/>
              <a:gdLst/>
              <a:ahLst/>
              <a:cxnLst/>
              <a:rect l="0" t="0" r="0" b="0"/>
              <a:pathLst>
                <a:path w="1296301" h="1296581">
                  <a:moveTo>
                    <a:pt x="0" y="648246"/>
                  </a:moveTo>
                  <a:cubicBezTo>
                    <a:pt x="0" y="290106"/>
                    <a:pt x="290245" y="0"/>
                    <a:pt x="648246" y="0"/>
                  </a:cubicBezTo>
                  <a:cubicBezTo>
                    <a:pt x="1006220" y="0"/>
                    <a:pt x="1296301" y="290106"/>
                    <a:pt x="1296301" y="648246"/>
                  </a:cubicBezTo>
                  <a:cubicBezTo>
                    <a:pt x="1296301" y="1006144"/>
                    <a:pt x="1006220" y="1296581"/>
                    <a:pt x="648246" y="1296581"/>
                  </a:cubicBezTo>
                  <a:cubicBezTo>
                    <a:pt x="290245" y="1296581"/>
                    <a:pt x="0" y="1006144"/>
                    <a:pt x="0" y="648246"/>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30" name="Shadow"/>
            <p:cNvSpPr/>
            <p:nvPr/>
          </p:nvSpPr>
          <p:spPr>
            <a:xfrm>
              <a:off x="3771329" y="7697843"/>
              <a:ext cx="1174687" cy="1175144"/>
            </a:xfrm>
            <a:custGeom>
              <a:avLst/>
              <a:gdLst/>
              <a:ahLst/>
              <a:cxnLst/>
              <a:rect l="0" t="0" r="0" b="0"/>
              <a:pathLst>
                <a:path w="1174686" h="1175143">
                  <a:moveTo>
                    <a:pt x="904100" y="0"/>
                  </a:moveTo>
                  <a:cubicBezTo>
                    <a:pt x="980516" y="106375"/>
                    <a:pt x="1025639" y="236740"/>
                    <a:pt x="1025639" y="377786"/>
                  </a:cubicBezTo>
                  <a:cubicBezTo>
                    <a:pt x="1025639" y="735710"/>
                    <a:pt x="735558" y="1026121"/>
                    <a:pt x="377609" y="1026121"/>
                  </a:cubicBezTo>
                  <a:cubicBezTo>
                    <a:pt x="236702" y="1026121"/>
                    <a:pt x="106349" y="980998"/>
                    <a:pt x="0" y="904595"/>
                  </a:cubicBezTo>
                  <a:cubicBezTo>
                    <a:pt x="117690" y="1068336"/>
                    <a:pt x="309638" y="1175143"/>
                    <a:pt x="526618" y="1175143"/>
                  </a:cubicBezTo>
                  <a:cubicBezTo>
                    <a:pt x="884605" y="1175143"/>
                    <a:pt x="1174686" y="884707"/>
                    <a:pt x="1174686" y="526808"/>
                  </a:cubicBezTo>
                  <a:cubicBezTo>
                    <a:pt x="1174686" y="309651"/>
                    <a:pt x="1067892" y="117627"/>
                    <a:pt x="904100"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31" name="Circle"/>
            <p:cNvSpPr/>
            <p:nvPr/>
          </p:nvSpPr>
          <p:spPr>
            <a:xfrm>
              <a:off x="3649706" y="7576412"/>
              <a:ext cx="1296302" cy="1296581"/>
            </a:xfrm>
            <a:custGeom>
              <a:avLst/>
              <a:gdLst/>
              <a:ahLst/>
              <a:cxnLst/>
              <a:rect l="0" t="0" r="0" b="0"/>
              <a:pathLst>
                <a:path w="1296301" h="1296581">
                  <a:moveTo>
                    <a:pt x="0" y="648246"/>
                  </a:moveTo>
                  <a:cubicBezTo>
                    <a:pt x="0" y="290106"/>
                    <a:pt x="290245" y="0"/>
                    <a:pt x="648246" y="0"/>
                  </a:cubicBezTo>
                  <a:cubicBezTo>
                    <a:pt x="1006220" y="0"/>
                    <a:pt x="1296301" y="290106"/>
                    <a:pt x="1296301" y="648246"/>
                  </a:cubicBezTo>
                  <a:cubicBezTo>
                    <a:pt x="1296301" y="1006144"/>
                    <a:pt x="1006220" y="1296581"/>
                    <a:pt x="648246" y="1296581"/>
                  </a:cubicBezTo>
                  <a:cubicBezTo>
                    <a:pt x="290245" y="1296581"/>
                    <a:pt x="0" y="1006144"/>
                    <a:pt x="0" y="64824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32" name="Curve"/>
            <p:cNvSpPr/>
            <p:nvPr/>
          </p:nvSpPr>
          <p:spPr>
            <a:xfrm>
              <a:off x="4146855" y="7927428"/>
              <a:ext cx="148629" cy="297230"/>
            </a:xfrm>
            <a:custGeom>
              <a:avLst/>
              <a:gdLst/>
              <a:ahLst/>
              <a:cxnLst/>
              <a:rect l="0" t="0" r="0" b="0"/>
              <a:pathLst>
                <a:path w="148628" h="297230">
                  <a:moveTo>
                    <a:pt x="148628" y="297230"/>
                  </a:moveTo>
                  <a:cubicBezTo>
                    <a:pt x="66497" y="297230"/>
                    <a:pt x="0" y="230708"/>
                    <a:pt x="0" y="148602"/>
                  </a:cubicBezTo>
                  <a:cubicBezTo>
                    <a:pt x="0" y="66586"/>
                    <a:pt x="66497" y="0"/>
                    <a:pt x="148628"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3" name="Curve"/>
            <p:cNvSpPr/>
            <p:nvPr/>
          </p:nvSpPr>
          <p:spPr>
            <a:xfrm>
              <a:off x="4295484" y="7927424"/>
              <a:ext cx="148577" cy="148602"/>
            </a:xfrm>
            <a:custGeom>
              <a:avLst/>
              <a:gdLst/>
              <a:ahLst/>
              <a:cxnLst/>
              <a:rect l="0" t="0" r="0" b="0"/>
              <a:pathLst>
                <a:path w="148577" h="148602">
                  <a:moveTo>
                    <a:pt x="0" y="0"/>
                  </a:moveTo>
                  <a:cubicBezTo>
                    <a:pt x="82054" y="0"/>
                    <a:pt x="148577" y="66586"/>
                    <a:pt x="148577" y="148602"/>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4" name="Curve"/>
            <p:cNvSpPr/>
            <p:nvPr/>
          </p:nvSpPr>
          <p:spPr>
            <a:xfrm>
              <a:off x="4295484" y="8224658"/>
              <a:ext cx="148577" cy="297320"/>
            </a:xfrm>
            <a:custGeom>
              <a:avLst/>
              <a:gdLst/>
              <a:ahLst/>
              <a:cxnLst/>
              <a:rect l="0" t="0" r="0" b="0"/>
              <a:pathLst>
                <a:path w="148577" h="297319">
                  <a:moveTo>
                    <a:pt x="0" y="0"/>
                  </a:moveTo>
                  <a:cubicBezTo>
                    <a:pt x="82054" y="0"/>
                    <a:pt x="148577" y="66573"/>
                    <a:pt x="148577" y="148729"/>
                  </a:cubicBezTo>
                  <a:cubicBezTo>
                    <a:pt x="148577" y="230771"/>
                    <a:pt x="82054" y="297319"/>
                    <a:pt x="0" y="29731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5" name="Curve"/>
            <p:cNvSpPr/>
            <p:nvPr/>
          </p:nvSpPr>
          <p:spPr>
            <a:xfrm>
              <a:off x="4146855" y="8373389"/>
              <a:ext cx="148629" cy="148590"/>
            </a:xfrm>
            <a:custGeom>
              <a:avLst/>
              <a:gdLst/>
              <a:ahLst/>
              <a:cxnLst/>
              <a:rect l="0" t="0" r="0" b="0"/>
              <a:pathLst>
                <a:path w="148628" h="148590">
                  <a:moveTo>
                    <a:pt x="148628" y="148590"/>
                  </a:moveTo>
                  <a:cubicBezTo>
                    <a:pt x="66497" y="148590"/>
                    <a:pt x="0" y="82042"/>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6" name="Line"/>
            <p:cNvSpPr/>
            <p:nvPr/>
          </p:nvSpPr>
          <p:spPr>
            <a:xfrm>
              <a:off x="4295484" y="7848582"/>
              <a:ext cx="0" cy="7884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7" name="Line"/>
            <p:cNvSpPr/>
            <p:nvPr/>
          </p:nvSpPr>
          <p:spPr>
            <a:xfrm>
              <a:off x="4295484" y="8521981"/>
              <a:ext cx="0" cy="7879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153" name="Coin"/>
          <p:cNvGrpSpPr/>
          <p:nvPr/>
        </p:nvGrpSpPr>
        <p:grpSpPr>
          <a:xfrm>
            <a:off x="7962684" y="2953926"/>
            <a:ext cx="1534085" cy="1534378"/>
            <a:chOff x="7962684" y="2953926"/>
            <a:chExt cx="1534085" cy="1534378"/>
          </a:xfrm>
        </p:grpSpPr>
        <p:sp>
          <p:nvSpPr>
            <p:cNvPr id="38" name="Fill"/>
            <p:cNvSpPr/>
            <p:nvPr/>
          </p:nvSpPr>
          <p:spPr>
            <a:xfrm>
              <a:off x="7962684" y="2953926"/>
              <a:ext cx="1534083" cy="1534376"/>
            </a:xfrm>
            <a:custGeom>
              <a:avLst/>
              <a:gdLst/>
              <a:ahLst/>
              <a:cxnLst/>
              <a:rect l="0" t="0" r="0" b="0"/>
              <a:pathLst>
                <a:path w="1534083" h="1534375">
                  <a:moveTo>
                    <a:pt x="0" y="767130"/>
                  </a:moveTo>
                  <a:cubicBezTo>
                    <a:pt x="0" y="343306"/>
                    <a:pt x="343484" y="0"/>
                    <a:pt x="767143" y="0"/>
                  </a:cubicBezTo>
                  <a:cubicBezTo>
                    <a:pt x="1190790" y="0"/>
                    <a:pt x="1534083" y="343306"/>
                    <a:pt x="1534083" y="767130"/>
                  </a:cubicBezTo>
                  <a:cubicBezTo>
                    <a:pt x="1534083" y="1190663"/>
                    <a:pt x="1190790" y="1534375"/>
                    <a:pt x="767143" y="1534375"/>
                  </a:cubicBezTo>
                  <a:cubicBezTo>
                    <a:pt x="343484" y="1534375"/>
                    <a:pt x="0" y="1190663"/>
                    <a:pt x="0" y="767130"/>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39" name="Shadow"/>
            <p:cNvSpPr/>
            <p:nvPr/>
          </p:nvSpPr>
          <p:spPr>
            <a:xfrm>
              <a:off x="8106627" y="3097616"/>
              <a:ext cx="1390142" cy="1390688"/>
            </a:xfrm>
            <a:custGeom>
              <a:avLst/>
              <a:gdLst/>
              <a:ahLst/>
              <a:cxnLst/>
              <a:rect l="0" t="0" r="0" b="0"/>
              <a:pathLst>
                <a:path w="1390141" h="1390688">
                  <a:moveTo>
                    <a:pt x="1069936" y="0"/>
                  </a:moveTo>
                  <a:cubicBezTo>
                    <a:pt x="1160348" y="125869"/>
                    <a:pt x="1213751" y="280174"/>
                    <a:pt x="1213751" y="447103"/>
                  </a:cubicBezTo>
                  <a:cubicBezTo>
                    <a:pt x="1213751" y="870648"/>
                    <a:pt x="870470" y="1214348"/>
                    <a:pt x="446862" y="1214348"/>
                  </a:cubicBezTo>
                  <a:cubicBezTo>
                    <a:pt x="280123" y="1214348"/>
                    <a:pt x="125844" y="1160932"/>
                    <a:pt x="0" y="1070508"/>
                  </a:cubicBezTo>
                  <a:cubicBezTo>
                    <a:pt x="139280" y="1264297"/>
                    <a:pt x="366445" y="1390688"/>
                    <a:pt x="623201" y="1390688"/>
                  </a:cubicBezTo>
                  <a:cubicBezTo>
                    <a:pt x="1046848" y="1390688"/>
                    <a:pt x="1390141" y="1046962"/>
                    <a:pt x="1390141" y="623443"/>
                  </a:cubicBezTo>
                  <a:cubicBezTo>
                    <a:pt x="1390141" y="366445"/>
                    <a:pt x="1263764" y="139192"/>
                    <a:pt x="1069936"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40" name="Circle"/>
            <p:cNvSpPr/>
            <p:nvPr/>
          </p:nvSpPr>
          <p:spPr>
            <a:xfrm>
              <a:off x="7962684" y="2953926"/>
              <a:ext cx="1534083" cy="1534376"/>
            </a:xfrm>
            <a:custGeom>
              <a:avLst/>
              <a:gdLst/>
              <a:ahLst/>
              <a:cxnLst/>
              <a:rect l="0" t="0" r="0" b="0"/>
              <a:pathLst>
                <a:path w="1534083" h="1534375">
                  <a:moveTo>
                    <a:pt x="0" y="767130"/>
                  </a:moveTo>
                  <a:cubicBezTo>
                    <a:pt x="0" y="343306"/>
                    <a:pt x="343484" y="0"/>
                    <a:pt x="767143" y="0"/>
                  </a:cubicBezTo>
                  <a:cubicBezTo>
                    <a:pt x="1190790" y="0"/>
                    <a:pt x="1534083" y="343306"/>
                    <a:pt x="1534083" y="767130"/>
                  </a:cubicBezTo>
                  <a:cubicBezTo>
                    <a:pt x="1534083" y="1190663"/>
                    <a:pt x="1190790" y="1534375"/>
                    <a:pt x="767143" y="1534375"/>
                  </a:cubicBezTo>
                  <a:cubicBezTo>
                    <a:pt x="343484" y="1534375"/>
                    <a:pt x="0" y="1190663"/>
                    <a:pt x="0" y="767130"/>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41" name="Curve"/>
            <p:cNvSpPr/>
            <p:nvPr/>
          </p:nvSpPr>
          <p:spPr>
            <a:xfrm>
              <a:off x="8551034" y="3369305"/>
              <a:ext cx="175882" cy="351752"/>
            </a:xfrm>
            <a:custGeom>
              <a:avLst/>
              <a:gdLst/>
              <a:ahLst/>
              <a:cxnLst/>
              <a:rect l="0" t="0" r="0" b="0"/>
              <a:pathLst>
                <a:path w="175882" h="351751">
                  <a:moveTo>
                    <a:pt x="175882" y="351751"/>
                  </a:moveTo>
                  <a:cubicBezTo>
                    <a:pt x="78701" y="351751"/>
                    <a:pt x="0" y="273024"/>
                    <a:pt x="0" y="175856"/>
                  </a:cubicBezTo>
                  <a:cubicBezTo>
                    <a:pt x="0" y="78803"/>
                    <a:pt x="78701" y="0"/>
                    <a:pt x="175882"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2" name="Curve"/>
            <p:cNvSpPr/>
            <p:nvPr/>
          </p:nvSpPr>
          <p:spPr>
            <a:xfrm>
              <a:off x="8726916" y="3369301"/>
              <a:ext cx="175844" cy="175870"/>
            </a:xfrm>
            <a:custGeom>
              <a:avLst/>
              <a:gdLst/>
              <a:ahLst/>
              <a:cxnLst/>
              <a:rect l="0" t="0" r="0" b="0"/>
              <a:pathLst>
                <a:path w="175844" h="175869">
                  <a:moveTo>
                    <a:pt x="0" y="0"/>
                  </a:moveTo>
                  <a:cubicBezTo>
                    <a:pt x="97104" y="0"/>
                    <a:pt x="175844" y="78803"/>
                    <a:pt x="175844" y="17586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3" name="Curve"/>
            <p:cNvSpPr/>
            <p:nvPr/>
          </p:nvSpPr>
          <p:spPr>
            <a:xfrm>
              <a:off x="8726916" y="3721057"/>
              <a:ext cx="175844" cy="351841"/>
            </a:xfrm>
            <a:custGeom>
              <a:avLst/>
              <a:gdLst/>
              <a:ahLst/>
              <a:cxnLst/>
              <a:rect l="0" t="0" r="0" b="0"/>
              <a:pathLst>
                <a:path w="175844" h="351840">
                  <a:moveTo>
                    <a:pt x="0" y="0"/>
                  </a:moveTo>
                  <a:cubicBezTo>
                    <a:pt x="97104" y="0"/>
                    <a:pt x="175844" y="78778"/>
                    <a:pt x="175844" y="176009"/>
                  </a:cubicBezTo>
                  <a:cubicBezTo>
                    <a:pt x="175844" y="273100"/>
                    <a:pt x="97104" y="351840"/>
                    <a:pt x="0" y="35184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4" name="Curve"/>
            <p:cNvSpPr/>
            <p:nvPr/>
          </p:nvSpPr>
          <p:spPr>
            <a:xfrm>
              <a:off x="8551034" y="3897067"/>
              <a:ext cx="175882" cy="175832"/>
            </a:xfrm>
            <a:custGeom>
              <a:avLst/>
              <a:gdLst/>
              <a:ahLst/>
              <a:cxnLst/>
              <a:rect l="0" t="0" r="0" b="0"/>
              <a:pathLst>
                <a:path w="175882" h="175831">
                  <a:moveTo>
                    <a:pt x="175882" y="175831"/>
                  </a:moveTo>
                  <a:cubicBezTo>
                    <a:pt x="78701" y="175831"/>
                    <a:pt x="0" y="97091"/>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5" name="Line"/>
            <p:cNvSpPr/>
            <p:nvPr/>
          </p:nvSpPr>
          <p:spPr>
            <a:xfrm>
              <a:off x="8726916" y="3276007"/>
              <a:ext cx="0" cy="9329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6" name="Line"/>
            <p:cNvSpPr/>
            <p:nvPr/>
          </p:nvSpPr>
          <p:spPr>
            <a:xfrm>
              <a:off x="8726916" y="4072896"/>
              <a:ext cx="0" cy="93269"/>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152" name="Coin"/>
          <p:cNvGrpSpPr/>
          <p:nvPr/>
        </p:nvGrpSpPr>
        <p:grpSpPr>
          <a:xfrm>
            <a:off x="9122761" y="7727467"/>
            <a:ext cx="1234293" cy="1234528"/>
            <a:chOff x="9122761" y="7727467"/>
            <a:chExt cx="1234293" cy="1234528"/>
          </a:xfrm>
        </p:grpSpPr>
        <p:sp>
          <p:nvSpPr>
            <p:cNvPr id="47" name="Fill"/>
            <p:cNvSpPr/>
            <p:nvPr/>
          </p:nvSpPr>
          <p:spPr>
            <a:xfrm>
              <a:off x="9122761" y="7727467"/>
              <a:ext cx="1234288" cy="1234517"/>
            </a:xfrm>
            <a:custGeom>
              <a:avLst/>
              <a:gdLst/>
              <a:ahLst/>
              <a:cxnLst/>
              <a:rect l="0" t="0" r="0" b="0"/>
              <a:pathLst>
                <a:path w="1234287" h="1234516">
                  <a:moveTo>
                    <a:pt x="0" y="617219"/>
                  </a:moveTo>
                  <a:cubicBezTo>
                    <a:pt x="0" y="276225"/>
                    <a:pt x="276351" y="0"/>
                    <a:pt x="617232" y="0"/>
                  </a:cubicBezTo>
                  <a:cubicBezTo>
                    <a:pt x="958075" y="0"/>
                    <a:pt x="1234287" y="276225"/>
                    <a:pt x="1234287" y="617219"/>
                  </a:cubicBezTo>
                  <a:cubicBezTo>
                    <a:pt x="1234287" y="957973"/>
                    <a:pt x="958075" y="1234516"/>
                    <a:pt x="617232" y="1234516"/>
                  </a:cubicBezTo>
                  <a:cubicBezTo>
                    <a:pt x="276351" y="1234516"/>
                    <a:pt x="0" y="957973"/>
                    <a:pt x="0" y="617219"/>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9238565" y="7843100"/>
              <a:ext cx="1118489" cy="1118895"/>
            </a:xfrm>
            <a:custGeom>
              <a:avLst/>
              <a:gdLst/>
              <a:ahLst/>
              <a:cxnLst/>
              <a:rect l="0" t="0" r="0" b="0"/>
              <a:pathLst>
                <a:path w="1118489" h="1118895">
                  <a:moveTo>
                    <a:pt x="860844" y="0"/>
                  </a:moveTo>
                  <a:cubicBezTo>
                    <a:pt x="933589" y="101257"/>
                    <a:pt x="976553" y="225386"/>
                    <a:pt x="976553" y="359714"/>
                  </a:cubicBezTo>
                  <a:cubicBezTo>
                    <a:pt x="976553" y="700468"/>
                    <a:pt x="700366" y="977023"/>
                    <a:pt x="359549" y="977023"/>
                  </a:cubicBezTo>
                  <a:cubicBezTo>
                    <a:pt x="225386" y="977023"/>
                    <a:pt x="101257" y="934034"/>
                    <a:pt x="0" y="861275"/>
                  </a:cubicBezTo>
                  <a:cubicBezTo>
                    <a:pt x="112064" y="1017206"/>
                    <a:pt x="294830" y="1118895"/>
                    <a:pt x="501421" y="1118895"/>
                  </a:cubicBezTo>
                  <a:cubicBezTo>
                    <a:pt x="842276" y="1118895"/>
                    <a:pt x="1118489" y="842340"/>
                    <a:pt x="1118489" y="501586"/>
                  </a:cubicBezTo>
                  <a:cubicBezTo>
                    <a:pt x="1118489" y="294817"/>
                    <a:pt x="1016787" y="111963"/>
                    <a:pt x="860844"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49" name="Circle"/>
            <p:cNvSpPr/>
            <p:nvPr/>
          </p:nvSpPr>
          <p:spPr>
            <a:xfrm>
              <a:off x="9122761" y="7727467"/>
              <a:ext cx="1234288" cy="1234517"/>
            </a:xfrm>
            <a:custGeom>
              <a:avLst/>
              <a:gdLst/>
              <a:ahLst/>
              <a:cxnLst/>
              <a:rect l="0" t="0" r="0" b="0"/>
              <a:pathLst>
                <a:path w="1234287" h="1234516">
                  <a:moveTo>
                    <a:pt x="0" y="617219"/>
                  </a:moveTo>
                  <a:cubicBezTo>
                    <a:pt x="0" y="276225"/>
                    <a:pt x="276351" y="0"/>
                    <a:pt x="617232" y="0"/>
                  </a:cubicBezTo>
                  <a:cubicBezTo>
                    <a:pt x="958075" y="0"/>
                    <a:pt x="1234287" y="276225"/>
                    <a:pt x="1234287" y="617219"/>
                  </a:cubicBezTo>
                  <a:cubicBezTo>
                    <a:pt x="1234287" y="957973"/>
                    <a:pt x="958075" y="1234516"/>
                    <a:pt x="617232" y="1234516"/>
                  </a:cubicBezTo>
                  <a:cubicBezTo>
                    <a:pt x="276351" y="1234516"/>
                    <a:pt x="0" y="957973"/>
                    <a:pt x="0" y="617219"/>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0" name="Curve"/>
            <p:cNvSpPr/>
            <p:nvPr/>
          </p:nvSpPr>
          <p:spPr>
            <a:xfrm>
              <a:off x="9596116" y="8061668"/>
              <a:ext cx="141528" cy="283019"/>
            </a:xfrm>
            <a:custGeom>
              <a:avLst/>
              <a:gdLst/>
              <a:ahLst/>
              <a:cxnLst/>
              <a:rect l="0" t="0" r="0" b="0"/>
              <a:pathLst>
                <a:path w="141528" h="283019">
                  <a:moveTo>
                    <a:pt x="141528" y="283019"/>
                  </a:moveTo>
                  <a:cubicBezTo>
                    <a:pt x="63334" y="283019"/>
                    <a:pt x="0" y="219671"/>
                    <a:pt x="0" y="141490"/>
                  </a:cubicBezTo>
                  <a:cubicBezTo>
                    <a:pt x="0" y="63411"/>
                    <a:pt x="63334" y="0"/>
                    <a:pt x="141528"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1" name="Curve"/>
            <p:cNvSpPr/>
            <p:nvPr/>
          </p:nvSpPr>
          <p:spPr>
            <a:xfrm>
              <a:off x="9737644" y="8061667"/>
              <a:ext cx="141478" cy="141503"/>
            </a:xfrm>
            <a:custGeom>
              <a:avLst/>
              <a:gdLst/>
              <a:ahLst/>
              <a:cxnLst/>
              <a:rect l="0" t="0" r="0" b="0"/>
              <a:pathLst>
                <a:path w="141477" h="141503">
                  <a:moveTo>
                    <a:pt x="0" y="0"/>
                  </a:moveTo>
                  <a:cubicBezTo>
                    <a:pt x="78130" y="0"/>
                    <a:pt x="141477" y="63411"/>
                    <a:pt x="141477" y="141503"/>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2" name="Curve"/>
            <p:cNvSpPr/>
            <p:nvPr/>
          </p:nvSpPr>
          <p:spPr>
            <a:xfrm>
              <a:off x="9737644" y="8344687"/>
              <a:ext cx="141478" cy="283083"/>
            </a:xfrm>
            <a:custGeom>
              <a:avLst/>
              <a:gdLst/>
              <a:ahLst/>
              <a:cxnLst/>
              <a:rect l="0" t="0" r="0" b="0"/>
              <a:pathLst>
                <a:path w="141477" h="283083">
                  <a:moveTo>
                    <a:pt x="0" y="0"/>
                  </a:moveTo>
                  <a:cubicBezTo>
                    <a:pt x="78130" y="0"/>
                    <a:pt x="141477" y="63398"/>
                    <a:pt x="141477" y="141605"/>
                  </a:cubicBezTo>
                  <a:cubicBezTo>
                    <a:pt x="141477" y="219722"/>
                    <a:pt x="78130" y="283083"/>
                    <a:pt x="0" y="283083"/>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3" name="Curve"/>
            <p:cNvSpPr/>
            <p:nvPr/>
          </p:nvSpPr>
          <p:spPr>
            <a:xfrm>
              <a:off x="9596116" y="8486294"/>
              <a:ext cx="141528" cy="141478"/>
            </a:xfrm>
            <a:custGeom>
              <a:avLst/>
              <a:gdLst/>
              <a:ahLst/>
              <a:cxnLst/>
              <a:rect l="0" t="0" r="0" b="0"/>
              <a:pathLst>
                <a:path w="141528" h="141477">
                  <a:moveTo>
                    <a:pt x="141528" y="141477"/>
                  </a:moveTo>
                  <a:cubicBezTo>
                    <a:pt x="63334" y="141477"/>
                    <a:pt x="0" y="78117"/>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4" name="Line"/>
            <p:cNvSpPr/>
            <p:nvPr/>
          </p:nvSpPr>
          <p:spPr>
            <a:xfrm>
              <a:off x="9737644" y="7986622"/>
              <a:ext cx="0" cy="75045"/>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5" name="Line"/>
            <p:cNvSpPr/>
            <p:nvPr/>
          </p:nvSpPr>
          <p:spPr>
            <a:xfrm>
              <a:off x="9737644" y="8627773"/>
              <a:ext cx="0" cy="7504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151" name="Coin"/>
          <p:cNvGrpSpPr/>
          <p:nvPr/>
        </p:nvGrpSpPr>
        <p:grpSpPr>
          <a:xfrm>
            <a:off x="4537156" y="7998931"/>
            <a:ext cx="2090293" cy="2090700"/>
            <a:chOff x="4537156" y="7998931"/>
            <a:chExt cx="2090293" cy="2090700"/>
          </a:xfrm>
        </p:grpSpPr>
        <p:sp>
          <p:nvSpPr>
            <p:cNvPr id="56" name="Fill"/>
            <p:cNvSpPr/>
            <p:nvPr/>
          </p:nvSpPr>
          <p:spPr>
            <a:xfrm>
              <a:off x="4537156" y="7998931"/>
              <a:ext cx="2090293" cy="2090700"/>
            </a:xfrm>
            <a:custGeom>
              <a:avLst/>
              <a:gdLst/>
              <a:ahLst/>
              <a:cxnLst/>
              <a:rect l="0" t="0" r="0" b="0"/>
              <a:pathLst>
                <a:path w="2090293" h="2090699">
                  <a:moveTo>
                    <a:pt x="0" y="1045286"/>
                  </a:moveTo>
                  <a:cubicBezTo>
                    <a:pt x="0" y="467779"/>
                    <a:pt x="468020" y="0"/>
                    <a:pt x="1045298" y="0"/>
                  </a:cubicBezTo>
                  <a:cubicBezTo>
                    <a:pt x="1622526" y="0"/>
                    <a:pt x="2090293" y="467779"/>
                    <a:pt x="2090293" y="1045286"/>
                  </a:cubicBezTo>
                  <a:cubicBezTo>
                    <a:pt x="2090293" y="1622348"/>
                    <a:pt x="1622526" y="2090699"/>
                    <a:pt x="1045298" y="2090699"/>
                  </a:cubicBezTo>
                  <a:cubicBezTo>
                    <a:pt x="468020" y="2090699"/>
                    <a:pt x="0" y="1622348"/>
                    <a:pt x="0" y="1045286"/>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4735544" y="8203503"/>
              <a:ext cx="1523288" cy="1523885"/>
            </a:xfrm>
            <a:custGeom>
              <a:avLst/>
              <a:gdLst/>
              <a:ahLst/>
              <a:cxnLst/>
              <a:rect l="0" t="0" r="0" b="0"/>
              <a:pathLst>
                <a:path w="1523288" h="1523885">
                  <a:moveTo>
                    <a:pt x="350875" y="1523885"/>
                  </a:moveTo>
                  <a:cubicBezTo>
                    <a:pt x="251802" y="1385963"/>
                    <a:pt x="193255" y="1216888"/>
                    <a:pt x="193255" y="1033945"/>
                  </a:cubicBezTo>
                  <a:cubicBezTo>
                    <a:pt x="193255" y="569836"/>
                    <a:pt x="569455" y="193255"/>
                    <a:pt x="1033614" y="193255"/>
                  </a:cubicBezTo>
                  <a:cubicBezTo>
                    <a:pt x="1216329" y="193255"/>
                    <a:pt x="1385379" y="251777"/>
                    <a:pt x="1523288" y="350862"/>
                  </a:cubicBezTo>
                  <a:cubicBezTo>
                    <a:pt x="1370685" y="138493"/>
                    <a:pt x="1121752" y="0"/>
                    <a:pt x="840371" y="0"/>
                  </a:cubicBezTo>
                  <a:cubicBezTo>
                    <a:pt x="376174" y="0"/>
                    <a:pt x="0" y="376643"/>
                    <a:pt x="0" y="840727"/>
                  </a:cubicBezTo>
                  <a:cubicBezTo>
                    <a:pt x="0" y="1122349"/>
                    <a:pt x="138468" y="1371371"/>
                    <a:pt x="350875" y="1523885"/>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58" name="Circle"/>
            <p:cNvSpPr/>
            <p:nvPr/>
          </p:nvSpPr>
          <p:spPr>
            <a:xfrm>
              <a:off x="4537156" y="7998931"/>
              <a:ext cx="2090293" cy="2090700"/>
            </a:xfrm>
            <a:custGeom>
              <a:avLst/>
              <a:gdLst/>
              <a:ahLst/>
              <a:cxnLst/>
              <a:rect l="0" t="0" r="0" b="0"/>
              <a:pathLst>
                <a:path w="2090293" h="2090699">
                  <a:moveTo>
                    <a:pt x="0" y="1045286"/>
                  </a:moveTo>
                  <a:cubicBezTo>
                    <a:pt x="0" y="467779"/>
                    <a:pt x="468020" y="0"/>
                    <a:pt x="1045298" y="0"/>
                  </a:cubicBezTo>
                  <a:cubicBezTo>
                    <a:pt x="1622526" y="0"/>
                    <a:pt x="2090293" y="467779"/>
                    <a:pt x="2090293" y="1045286"/>
                  </a:cubicBezTo>
                  <a:cubicBezTo>
                    <a:pt x="2090293" y="1622348"/>
                    <a:pt x="1622526" y="2090699"/>
                    <a:pt x="1045298" y="2090699"/>
                  </a:cubicBezTo>
                  <a:cubicBezTo>
                    <a:pt x="468020" y="2090699"/>
                    <a:pt x="0" y="1622348"/>
                    <a:pt x="0" y="104528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9" name="Circle"/>
            <p:cNvSpPr/>
            <p:nvPr/>
          </p:nvSpPr>
          <p:spPr>
            <a:xfrm>
              <a:off x="4741795" y="8203617"/>
              <a:ext cx="1681010" cy="1681340"/>
            </a:xfrm>
            <a:custGeom>
              <a:avLst/>
              <a:gdLst/>
              <a:ahLst/>
              <a:cxnLst/>
              <a:rect l="0" t="0" r="0" b="0"/>
              <a:pathLst>
                <a:path w="1681010" h="1681340">
                  <a:moveTo>
                    <a:pt x="0" y="840613"/>
                  </a:moveTo>
                  <a:cubicBezTo>
                    <a:pt x="0" y="376199"/>
                    <a:pt x="376377" y="0"/>
                    <a:pt x="840625" y="0"/>
                  </a:cubicBezTo>
                  <a:cubicBezTo>
                    <a:pt x="1304823" y="0"/>
                    <a:pt x="1681010" y="376199"/>
                    <a:pt x="1681010" y="840613"/>
                  </a:cubicBezTo>
                  <a:cubicBezTo>
                    <a:pt x="1681010" y="1304696"/>
                    <a:pt x="1304823" y="1681340"/>
                    <a:pt x="840625" y="1681340"/>
                  </a:cubicBezTo>
                  <a:cubicBezTo>
                    <a:pt x="376377" y="1681340"/>
                    <a:pt x="0" y="1304696"/>
                    <a:pt x="0" y="84061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0" name="Curve"/>
            <p:cNvSpPr/>
            <p:nvPr/>
          </p:nvSpPr>
          <p:spPr>
            <a:xfrm>
              <a:off x="5383178" y="8652270"/>
              <a:ext cx="195999" cy="391960"/>
            </a:xfrm>
            <a:custGeom>
              <a:avLst/>
              <a:gdLst/>
              <a:ahLst/>
              <a:cxnLst/>
              <a:rect l="0" t="0" r="0" b="0"/>
              <a:pathLst>
                <a:path w="195999" h="391960">
                  <a:moveTo>
                    <a:pt x="195999" y="391960"/>
                  </a:moveTo>
                  <a:cubicBezTo>
                    <a:pt x="87706" y="391960"/>
                    <a:pt x="0" y="304228"/>
                    <a:pt x="0" y="195948"/>
                  </a:cubicBezTo>
                  <a:cubicBezTo>
                    <a:pt x="0" y="87795"/>
                    <a:pt x="87706" y="0"/>
                    <a:pt x="195999"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1" name="Curve"/>
            <p:cNvSpPr/>
            <p:nvPr/>
          </p:nvSpPr>
          <p:spPr>
            <a:xfrm>
              <a:off x="5579177" y="8652266"/>
              <a:ext cx="195935" cy="195961"/>
            </a:xfrm>
            <a:custGeom>
              <a:avLst/>
              <a:gdLst/>
              <a:ahLst/>
              <a:cxnLst/>
              <a:rect l="0" t="0" r="0" b="0"/>
              <a:pathLst>
                <a:path w="195935" h="195960">
                  <a:moveTo>
                    <a:pt x="0" y="0"/>
                  </a:moveTo>
                  <a:cubicBezTo>
                    <a:pt x="108203" y="0"/>
                    <a:pt x="195935" y="87795"/>
                    <a:pt x="195935" y="19596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2" name="Curve"/>
            <p:cNvSpPr/>
            <p:nvPr/>
          </p:nvSpPr>
          <p:spPr>
            <a:xfrm>
              <a:off x="5579177" y="9044230"/>
              <a:ext cx="195935" cy="392024"/>
            </a:xfrm>
            <a:custGeom>
              <a:avLst/>
              <a:gdLst/>
              <a:ahLst/>
              <a:cxnLst/>
              <a:rect l="0" t="0" r="0" b="0"/>
              <a:pathLst>
                <a:path w="195935" h="392023">
                  <a:moveTo>
                    <a:pt x="0" y="0"/>
                  </a:moveTo>
                  <a:cubicBezTo>
                    <a:pt x="108203" y="0"/>
                    <a:pt x="195935" y="87769"/>
                    <a:pt x="195935" y="196100"/>
                  </a:cubicBezTo>
                  <a:cubicBezTo>
                    <a:pt x="195935" y="304304"/>
                    <a:pt x="108203" y="392023"/>
                    <a:pt x="0" y="392023"/>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3" name="Curve"/>
            <p:cNvSpPr/>
            <p:nvPr/>
          </p:nvSpPr>
          <p:spPr>
            <a:xfrm>
              <a:off x="5383178" y="9240332"/>
              <a:ext cx="195999" cy="195923"/>
            </a:xfrm>
            <a:custGeom>
              <a:avLst/>
              <a:gdLst/>
              <a:ahLst/>
              <a:cxnLst/>
              <a:rect l="0" t="0" r="0" b="0"/>
              <a:pathLst>
                <a:path w="195999" h="195922">
                  <a:moveTo>
                    <a:pt x="195999" y="195922"/>
                  </a:moveTo>
                  <a:cubicBezTo>
                    <a:pt x="87706" y="195922"/>
                    <a:pt x="0" y="108203"/>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4" name="Line"/>
            <p:cNvSpPr/>
            <p:nvPr/>
          </p:nvSpPr>
          <p:spPr>
            <a:xfrm>
              <a:off x="5579177" y="8548304"/>
              <a:ext cx="0" cy="10396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5" name="Line"/>
            <p:cNvSpPr/>
            <p:nvPr/>
          </p:nvSpPr>
          <p:spPr>
            <a:xfrm>
              <a:off x="5579177" y="9436250"/>
              <a:ext cx="0" cy="10392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7" name="Coin"/>
          <p:cNvGrpSpPr/>
          <p:nvPr/>
        </p:nvGrpSpPr>
        <p:grpSpPr>
          <a:xfrm>
            <a:off x="6354310" y="3640760"/>
            <a:ext cx="2090305" cy="2090699"/>
            <a:chOff x="6354310" y="3640760"/>
            <a:chExt cx="2090305" cy="2090699"/>
          </a:xfrm>
        </p:grpSpPr>
        <p:sp>
          <p:nvSpPr>
            <p:cNvPr id="66" name="Fill"/>
            <p:cNvSpPr/>
            <p:nvPr/>
          </p:nvSpPr>
          <p:spPr>
            <a:xfrm>
              <a:off x="6354310" y="3640760"/>
              <a:ext cx="2090305" cy="2090699"/>
            </a:xfrm>
            <a:custGeom>
              <a:avLst/>
              <a:gdLst/>
              <a:ahLst/>
              <a:cxnLst/>
              <a:rect l="0" t="0" r="0" b="0"/>
              <a:pathLst>
                <a:path w="2090305" h="2090699">
                  <a:moveTo>
                    <a:pt x="0" y="1045286"/>
                  </a:moveTo>
                  <a:cubicBezTo>
                    <a:pt x="0" y="467779"/>
                    <a:pt x="468033" y="0"/>
                    <a:pt x="1045311" y="0"/>
                  </a:cubicBezTo>
                  <a:cubicBezTo>
                    <a:pt x="1622539" y="0"/>
                    <a:pt x="2090305" y="467779"/>
                    <a:pt x="2090305" y="1045286"/>
                  </a:cubicBezTo>
                  <a:cubicBezTo>
                    <a:pt x="2090305" y="1622348"/>
                    <a:pt x="1622539" y="2090699"/>
                    <a:pt x="1045311" y="2090699"/>
                  </a:cubicBezTo>
                  <a:cubicBezTo>
                    <a:pt x="468033" y="2090699"/>
                    <a:pt x="0" y="1622348"/>
                    <a:pt x="0" y="1045286"/>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67" name="Shadow"/>
            <p:cNvSpPr/>
            <p:nvPr/>
          </p:nvSpPr>
          <p:spPr>
            <a:xfrm>
              <a:off x="6552709" y="3845331"/>
              <a:ext cx="1523276" cy="1523886"/>
            </a:xfrm>
            <a:custGeom>
              <a:avLst/>
              <a:gdLst/>
              <a:ahLst/>
              <a:cxnLst/>
              <a:rect l="0" t="0" r="0" b="0"/>
              <a:pathLst>
                <a:path w="1523276" h="1523885">
                  <a:moveTo>
                    <a:pt x="350875" y="1523885"/>
                  </a:moveTo>
                  <a:cubicBezTo>
                    <a:pt x="251802" y="1385963"/>
                    <a:pt x="193255" y="1216888"/>
                    <a:pt x="193255" y="1033945"/>
                  </a:cubicBezTo>
                  <a:cubicBezTo>
                    <a:pt x="193255" y="569836"/>
                    <a:pt x="569442" y="193255"/>
                    <a:pt x="1033614" y="193255"/>
                  </a:cubicBezTo>
                  <a:cubicBezTo>
                    <a:pt x="1216329" y="193255"/>
                    <a:pt x="1385379" y="251777"/>
                    <a:pt x="1523276" y="350862"/>
                  </a:cubicBezTo>
                  <a:cubicBezTo>
                    <a:pt x="1370660" y="138493"/>
                    <a:pt x="1121740" y="0"/>
                    <a:pt x="840371" y="0"/>
                  </a:cubicBezTo>
                  <a:cubicBezTo>
                    <a:pt x="376174" y="0"/>
                    <a:pt x="0" y="376643"/>
                    <a:pt x="0" y="840727"/>
                  </a:cubicBezTo>
                  <a:cubicBezTo>
                    <a:pt x="0" y="1122349"/>
                    <a:pt x="138468" y="1371371"/>
                    <a:pt x="350875" y="1523885"/>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68" name="Circle"/>
            <p:cNvSpPr/>
            <p:nvPr/>
          </p:nvSpPr>
          <p:spPr>
            <a:xfrm>
              <a:off x="6354310" y="3640760"/>
              <a:ext cx="2090305" cy="2090699"/>
            </a:xfrm>
            <a:custGeom>
              <a:avLst/>
              <a:gdLst/>
              <a:ahLst/>
              <a:cxnLst/>
              <a:rect l="0" t="0" r="0" b="0"/>
              <a:pathLst>
                <a:path w="2090305" h="2090699">
                  <a:moveTo>
                    <a:pt x="0" y="1045286"/>
                  </a:moveTo>
                  <a:cubicBezTo>
                    <a:pt x="0" y="467779"/>
                    <a:pt x="468033" y="0"/>
                    <a:pt x="1045311" y="0"/>
                  </a:cubicBezTo>
                  <a:cubicBezTo>
                    <a:pt x="1622539" y="0"/>
                    <a:pt x="2090305" y="467779"/>
                    <a:pt x="2090305" y="1045286"/>
                  </a:cubicBezTo>
                  <a:cubicBezTo>
                    <a:pt x="2090305" y="1622348"/>
                    <a:pt x="1622539" y="2090699"/>
                    <a:pt x="1045311" y="2090699"/>
                  </a:cubicBezTo>
                  <a:cubicBezTo>
                    <a:pt x="468033" y="2090699"/>
                    <a:pt x="0" y="1622348"/>
                    <a:pt x="0" y="104528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9" name="Circle"/>
            <p:cNvSpPr/>
            <p:nvPr/>
          </p:nvSpPr>
          <p:spPr>
            <a:xfrm>
              <a:off x="6558961" y="3845446"/>
              <a:ext cx="1681010" cy="1681340"/>
            </a:xfrm>
            <a:custGeom>
              <a:avLst/>
              <a:gdLst/>
              <a:ahLst/>
              <a:cxnLst/>
              <a:rect l="0" t="0" r="0" b="0"/>
              <a:pathLst>
                <a:path w="1681010" h="1681340">
                  <a:moveTo>
                    <a:pt x="0" y="840613"/>
                  </a:moveTo>
                  <a:cubicBezTo>
                    <a:pt x="0" y="376199"/>
                    <a:pt x="376377" y="0"/>
                    <a:pt x="840625" y="0"/>
                  </a:cubicBezTo>
                  <a:cubicBezTo>
                    <a:pt x="1304823" y="0"/>
                    <a:pt x="1681010" y="376199"/>
                    <a:pt x="1681010" y="840613"/>
                  </a:cubicBezTo>
                  <a:cubicBezTo>
                    <a:pt x="1681010" y="1304696"/>
                    <a:pt x="1304823" y="1681340"/>
                    <a:pt x="840625" y="1681340"/>
                  </a:cubicBezTo>
                  <a:cubicBezTo>
                    <a:pt x="376377" y="1681340"/>
                    <a:pt x="0" y="1304696"/>
                    <a:pt x="0" y="84061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0" name="Curve"/>
            <p:cNvSpPr/>
            <p:nvPr/>
          </p:nvSpPr>
          <p:spPr>
            <a:xfrm>
              <a:off x="7200344" y="4294111"/>
              <a:ext cx="195987" cy="391948"/>
            </a:xfrm>
            <a:custGeom>
              <a:avLst/>
              <a:gdLst/>
              <a:ahLst/>
              <a:cxnLst/>
              <a:rect l="0" t="0" r="0" b="0"/>
              <a:pathLst>
                <a:path w="195986" h="391947">
                  <a:moveTo>
                    <a:pt x="195986" y="391947"/>
                  </a:moveTo>
                  <a:cubicBezTo>
                    <a:pt x="87706" y="391947"/>
                    <a:pt x="0" y="304215"/>
                    <a:pt x="0" y="195935"/>
                  </a:cubicBezTo>
                  <a:cubicBezTo>
                    <a:pt x="0" y="87782"/>
                    <a:pt x="87706" y="0"/>
                    <a:pt x="195986"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1" name="Curve"/>
            <p:cNvSpPr/>
            <p:nvPr/>
          </p:nvSpPr>
          <p:spPr>
            <a:xfrm>
              <a:off x="7396331" y="4294107"/>
              <a:ext cx="195948" cy="195949"/>
            </a:xfrm>
            <a:custGeom>
              <a:avLst/>
              <a:gdLst/>
              <a:ahLst/>
              <a:cxnLst/>
              <a:rect l="0" t="0" r="0" b="0"/>
              <a:pathLst>
                <a:path w="195948" h="195948">
                  <a:moveTo>
                    <a:pt x="0" y="0"/>
                  </a:moveTo>
                  <a:cubicBezTo>
                    <a:pt x="108203" y="0"/>
                    <a:pt x="195948" y="87782"/>
                    <a:pt x="195948" y="195948"/>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7" name="Curve"/>
            <p:cNvSpPr/>
            <p:nvPr/>
          </p:nvSpPr>
          <p:spPr>
            <a:xfrm>
              <a:off x="7396331" y="4686059"/>
              <a:ext cx="195948" cy="392036"/>
            </a:xfrm>
            <a:custGeom>
              <a:avLst/>
              <a:gdLst/>
              <a:ahLst/>
              <a:cxnLst/>
              <a:rect l="0" t="0" r="0" b="0"/>
              <a:pathLst>
                <a:path w="195948" h="392036">
                  <a:moveTo>
                    <a:pt x="0" y="0"/>
                  </a:moveTo>
                  <a:cubicBezTo>
                    <a:pt x="108203" y="0"/>
                    <a:pt x="195948" y="87769"/>
                    <a:pt x="195948" y="196100"/>
                  </a:cubicBezTo>
                  <a:cubicBezTo>
                    <a:pt x="195948" y="304304"/>
                    <a:pt x="108203" y="392036"/>
                    <a:pt x="0" y="392036"/>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8" name="Curve"/>
            <p:cNvSpPr/>
            <p:nvPr/>
          </p:nvSpPr>
          <p:spPr>
            <a:xfrm>
              <a:off x="7200344" y="4882161"/>
              <a:ext cx="195987" cy="195935"/>
            </a:xfrm>
            <a:custGeom>
              <a:avLst/>
              <a:gdLst/>
              <a:ahLst/>
              <a:cxnLst/>
              <a:rect l="0" t="0" r="0" b="0"/>
              <a:pathLst>
                <a:path w="195986" h="195935">
                  <a:moveTo>
                    <a:pt x="195986" y="195935"/>
                  </a:moveTo>
                  <a:cubicBezTo>
                    <a:pt x="87706" y="195935"/>
                    <a:pt x="0" y="108203"/>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9" name="Line"/>
            <p:cNvSpPr/>
            <p:nvPr/>
          </p:nvSpPr>
          <p:spPr>
            <a:xfrm>
              <a:off x="7396331" y="4190133"/>
              <a:ext cx="0" cy="10397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0" name="Line"/>
            <p:cNvSpPr/>
            <p:nvPr/>
          </p:nvSpPr>
          <p:spPr>
            <a:xfrm>
              <a:off x="7396331" y="5078092"/>
              <a:ext cx="0" cy="10391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5" name="Handshake"/>
          <p:cNvGrpSpPr/>
          <p:nvPr/>
        </p:nvGrpSpPr>
        <p:grpSpPr>
          <a:xfrm>
            <a:off x="5075750" y="5880376"/>
            <a:ext cx="3788212" cy="3474133"/>
            <a:chOff x="5075750" y="5880376"/>
            <a:chExt cx="3788212" cy="3474133"/>
          </a:xfrm>
        </p:grpSpPr>
        <p:sp>
          <p:nvSpPr>
            <p:cNvPr id="81" name="Fill"/>
            <p:cNvSpPr/>
            <p:nvPr/>
          </p:nvSpPr>
          <p:spPr>
            <a:xfrm>
              <a:off x="5075759" y="5944418"/>
              <a:ext cx="3524339" cy="3374695"/>
            </a:xfrm>
            <a:custGeom>
              <a:avLst/>
              <a:gdLst/>
              <a:ahLst/>
              <a:cxnLst/>
              <a:rect l="0" t="0" r="0" b="0"/>
              <a:pathLst>
                <a:path w="3524338" h="3374694">
                  <a:moveTo>
                    <a:pt x="3422383" y="1902675"/>
                  </a:moveTo>
                  <a:lnTo>
                    <a:pt x="1825878" y="286169"/>
                  </a:lnTo>
                  <a:cubicBezTo>
                    <a:pt x="1715808" y="176123"/>
                    <a:pt x="1537271" y="176123"/>
                    <a:pt x="1427162" y="286169"/>
                  </a:cubicBezTo>
                  <a:lnTo>
                    <a:pt x="1140993" y="0"/>
                  </a:lnTo>
                  <a:lnTo>
                    <a:pt x="0" y="1141120"/>
                  </a:lnTo>
                  <a:cubicBezTo>
                    <a:pt x="0" y="1141120"/>
                    <a:pt x="200825" y="1342110"/>
                    <a:pt x="286829" y="1427987"/>
                  </a:cubicBezTo>
                  <a:cubicBezTo>
                    <a:pt x="253999" y="1531200"/>
                    <a:pt x="253326" y="1689734"/>
                    <a:pt x="372287" y="1808657"/>
                  </a:cubicBezTo>
                  <a:lnTo>
                    <a:pt x="1836267" y="3272688"/>
                  </a:lnTo>
                  <a:cubicBezTo>
                    <a:pt x="1938274" y="3374694"/>
                    <a:pt x="2103653" y="3374644"/>
                    <a:pt x="2205710" y="3272561"/>
                  </a:cubicBezTo>
                  <a:cubicBezTo>
                    <a:pt x="2307678" y="3170542"/>
                    <a:pt x="2307678" y="3005251"/>
                    <a:pt x="2205634" y="2903296"/>
                  </a:cubicBezTo>
                  <a:cubicBezTo>
                    <a:pt x="2307678" y="3005302"/>
                    <a:pt x="2515196" y="3096234"/>
                    <a:pt x="2641930" y="2969590"/>
                  </a:cubicBezTo>
                  <a:cubicBezTo>
                    <a:pt x="2744152" y="2867367"/>
                    <a:pt x="2744152" y="2701988"/>
                    <a:pt x="2642120" y="2599982"/>
                  </a:cubicBezTo>
                  <a:cubicBezTo>
                    <a:pt x="2744152" y="2701988"/>
                    <a:pt x="2951022" y="2743479"/>
                    <a:pt x="3052800" y="2641612"/>
                  </a:cubicBezTo>
                  <a:cubicBezTo>
                    <a:pt x="3154934" y="2539466"/>
                    <a:pt x="3154934" y="2374010"/>
                    <a:pt x="3052927" y="2272068"/>
                  </a:cubicBezTo>
                  <a:cubicBezTo>
                    <a:pt x="3154934" y="2374087"/>
                    <a:pt x="3320364" y="2374010"/>
                    <a:pt x="3422192" y="2272220"/>
                  </a:cubicBezTo>
                  <a:cubicBezTo>
                    <a:pt x="3524338" y="2170074"/>
                    <a:pt x="3524338" y="2004669"/>
                    <a:pt x="3422383" y="1902675"/>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82" name="Shadow"/>
            <p:cNvSpPr/>
            <p:nvPr/>
          </p:nvSpPr>
          <p:spPr>
            <a:xfrm>
              <a:off x="5194885" y="6217366"/>
              <a:ext cx="3405213" cy="3101747"/>
            </a:xfrm>
            <a:custGeom>
              <a:avLst/>
              <a:gdLst/>
              <a:ahLst/>
              <a:cxnLst/>
              <a:rect l="0" t="0" r="0" b="0"/>
              <a:pathLst>
                <a:path w="3405212" h="3101746">
                  <a:moveTo>
                    <a:pt x="3303257" y="1629727"/>
                  </a:moveTo>
                  <a:lnTo>
                    <a:pt x="1706752" y="13220"/>
                  </a:lnTo>
                  <a:cubicBezTo>
                    <a:pt x="1702053" y="8521"/>
                    <a:pt x="1697062" y="4305"/>
                    <a:pt x="1692135" y="0"/>
                  </a:cubicBezTo>
                  <a:lnTo>
                    <a:pt x="3176282" y="1502740"/>
                  </a:lnTo>
                  <a:cubicBezTo>
                    <a:pt x="3278212" y="1604733"/>
                    <a:pt x="3278212" y="1770138"/>
                    <a:pt x="3176079" y="1872284"/>
                  </a:cubicBezTo>
                  <a:cubicBezTo>
                    <a:pt x="3112566" y="1935759"/>
                    <a:pt x="3024365" y="1959673"/>
                    <a:pt x="2942183" y="1943963"/>
                  </a:cubicBezTo>
                  <a:cubicBezTo>
                    <a:pt x="2892590" y="1934463"/>
                    <a:pt x="2868968" y="1957527"/>
                    <a:pt x="2878531" y="2006904"/>
                  </a:cubicBezTo>
                  <a:cubicBezTo>
                    <a:pt x="2894469" y="2089251"/>
                    <a:pt x="2870530" y="2177821"/>
                    <a:pt x="2806699" y="2241677"/>
                  </a:cubicBezTo>
                  <a:cubicBezTo>
                    <a:pt x="2744850" y="2303551"/>
                    <a:pt x="2644241" y="2312530"/>
                    <a:pt x="2551925" y="2287193"/>
                  </a:cubicBezTo>
                  <a:cubicBezTo>
                    <a:pt x="2492260" y="2270823"/>
                    <a:pt x="2467876" y="2306332"/>
                    <a:pt x="2471928" y="2367241"/>
                  </a:cubicBezTo>
                  <a:cubicBezTo>
                    <a:pt x="2476754" y="2439822"/>
                    <a:pt x="2451392" y="2514066"/>
                    <a:pt x="2395816" y="2569654"/>
                  </a:cubicBezTo>
                  <a:cubicBezTo>
                    <a:pt x="2319121" y="2646299"/>
                    <a:pt x="2212822" y="2643263"/>
                    <a:pt x="2118233" y="2606306"/>
                  </a:cubicBezTo>
                  <a:cubicBezTo>
                    <a:pt x="2056536" y="2582189"/>
                    <a:pt x="2029840" y="2606001"/>
                    <a:pt x="2035048" y="2664955"/>
                  </a:cubicBezTo>
                  <a:cubicBezTo>
                    <a:pt x="2041588" y="2739224"/>
                    <a:pt x="2016442" y="2815755"/>
                    <a:pt x="1959597" y="2872625"/>
                  </a:cubicBezTo>
                  <a:cubicBezTo>
                    <a:pt x="1896338" y="2935922"/>
                    <a:pt x="1808734" y="2959963"/>
                    <a:pt x="1726971" y="2944825"/>
                  </a:cubicBezTo>
                  <a:cubicBezTo>
                    <a:pt x="1676869" y="2935541"/>
                    <a:pt x="1717141" y="2999740"/>
                    <a:pt x="1717141" y="2999740"/>
                  </a:cubicBezTo>
                  <a:cubicBezTo>
                    <a:pt x="1819148" y="3101746"/>
                    <a:pt x="1984527" y="3101695"/>
                    <a:pt x="2086584" y="2999613"/>
                  </a:cubicBezTo>
                  <a:cubicBezTo>
                    <a:pt x="2188552" y="2897593"/>
                    <a:pt x="2188552" y="2732303"/>
                    <a:pt x="2086508" y="2630347"/>
                  </a:cubicBezTo>
                  <a:cubicBezTo>
                    <a:pt x="2188552" y="2732354"/>
                    <a:pt x="2396070" y="2823286"/>
                    <a:pt x="2522804" y="2696641"/>
                  </a:cubicBezTo>
                  <a:cubicBezTo>
                    <a:pt x="2625026" y="2594419"/>
                    <a:pt x="2625026" y="2429040"/>
                    <a:pt x="2522994" y="2327033"/>
                  </a:cubicBezTo>
                  <a:cubicBezTo>
                    <a:pt x="2625026" y="2429040"/>
                    <a:pt x="2831896" y="2470530"/>
                    <a:pt x="2933674" y="2368664"/>
                  </a:cubicBezTo>
                  <a:cubicBezTo>
                    <a:pt x="3035808" y="2266518"/>
                    <a:pt x="3035808" y="2101062"/>
                    <a:pt x="2933801" y="1999119"/>
                  </a:cubicBezTo>
                  <a:cubicBezTo>
                    <a:pt x="3035808" y="2101138"/>
                    <a:pt x="3201238" y="2101062"/>
                    <a:pt x="3303066" y="1999272"/>
                  </a:cubicBezTo>
                  <a:cubicBezTo>
                    <a:pt x="3405212" y="1897126"/>
                    <a:pt x="3405212" y="1731721"/>
                    <a:pt x="3303257" y="1629727"/>
                  </a:cubicBezTo>
                  <a:close/>
                  <a:moveTo>
                    <a:pt x="40703" y="1028090"/>
                  </a:moveTo>
                  <a:lnTo>
                    <a:pt x="40716" y="1028052"/>
                  </a:lnTo>
                  <a:cubicBezTo>
                    <a:pt x="29032" y="1016368"/>
                    <a:pt x="15163" y="1002499"/>
                    <a:pt x="0" y="987361"/>
                  </a:cubicBezTo>
                  <a:cubicBezTo>
                    <a:pt x="13284" y="1000671"/>
                    <a:pt x="26974" y="1014361"/>
                    <a:pt x="40703" y="102809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83" name="Shadow"/>
            <p:cNvSpPr/>
            <p:nvPr/>
          </p:nvSpPr>
          <p:spPr>
            <a:xfrm>
              <a:off x="5550260" y="7488121"/>
              <a:ext cx="1796910" cy="1798929"/>
            </a:xfrm>
            <a:custGeom>
              <a:avLst/>
              <a:gdLst/>
              <a:ahLst/>
              <a:cxnLst/>
              <a:rect l="0" t="0" r="0" b="0"/>
              <a:pathLst>
                <a:path w="1796910" h="1798929">
                  <a:moveTo>
                    <a:pt x="1347520" y="1210183"/>
                  </a:moveTo>
                  <a:cubicBezTo>
                    <a:pt x="1449476" y="1108163"/>
                    <a:pt x="1449514" y="942873"/>
                    <a:pt x="1347469" y="840828"/>
                  </a:cubicBezTo>
                  <a:cubicBezTo>
                    <a:pt x="1245463" y="738822"/>
                    <a:pt x="1080084" y="738822"/>
                    <a:pt x="978077" y="840828"/>
                  </a:cubicBezTo>
                  <a:lnTo>
                    <a:pt x="878624" y="940295"/>
                  </a:lnTo>
                  <a:lnTo>
                    <a:pt x="978077" y="840765"/>
                  </a:lnTo>
                  <a:cubicBezTo>
                    <a:pt x="1080084" y="738771"/>
                    <a:pt x="1080147" y="573443"/>
                    <a:pt x="978077" y="471373"/>
                  </a:cubicBezTo>
                  <a:cubicBezTo>
                    <a:pt x="876058" y="369366"/>
                    <a:pt x="710679" y="369366"/>
                    <a:pt x="608672" y="471373"/>
                  </a:cubicBezTo>
                  <a:lnTo>
                    <a:pt x="608660" y="471398"/>
                  </a:lnTo>
                  <a:cubicBezTo>
                    <a:pt x="710666" y="369392"/>
                    <a:pt x="710742" y="204076"/>
                    <a:pt x="608660" y="102006"/>
                  </a:cubicBezTo>
                  <a:cubicBezTo>
                    <a:pt x="506653" y="0"/>
                    <a:pt x="341274" y="0"/>
                    <a:pt x="239267" y="102006"/>
                  </a:cubicBezTo>
                  <a:lnTo>
                    <a:pt x="54584" y="286702"/>
                  </a:lnTo>
                  <a:cubicBezTo>
                    <a:pt x="30734" y="310591"/>
                    <a:pt x="12700" y="337985"/>
                    <a:pt x="0" y="367156"/>
                  </a:cubicBezTo>
                  <a:lnTo>
                    <a:pt x="343535" y="710730"/>
                  </a:lnTo>
                  <a:cubicBezTo>
                    <a:pt x="372478" y="698144"/>
                    <a:pt x="399668" y="680288"/>
                    <a:pt x="423392" y="656742"/>
                  </a:cubicBezTo>
                  <a:cubicBezTo>
                    <a:pt x="399834" y="680478"/>
                    <a:pt x="382028" y="707682"/>
                    <a:pt x="369430" y="736612"/>
                  </a:cubicBezTo>
                  <a:lnTo>
                    <a:pt x="712939" y="1080147"/>
                  </a:lnTo>
                  <a:cubicBezTo>
                    <a:pt x="741997" y="1067485"/>
                    <a:pt x="769315" y="1049540"/>
                    <a:pt x="793127" y="1025829"/>
                  </a:cubicBezTo>
                  <a:cubicBezTo>
                    <a:pt x="769404" y="1049642"/>
                    <a:pt x="751459" y="1076960"/>
                    <a:pt x="738822" y="1106017"/>
                  </a:cubicBezTo>
                  <a:lnTo>
                    <a:pt x="1082332" y="1449552"/>
                  </a:lnTo>
                  <a:cubicBezTo>
                    <a:pt x="1111250" y="1436954"/>
                    <a:pt x="1138427" y="1419148"/>
                    <a:pt x="1162138" y="1395615"/>
                  </a:cubicBezTo>
                  <a:cubicBezTo>
                    <a:pt x="1138618" y="1419339"/>
                    <a:pt x="1120800" y="1446529"/>
                    <a:pt x="1108227" y="1475435"/>
                  </a:cubicBezTo>
                  <a:lnTo>
                    <a:pt x="1361770" y="1728990"/>
                  </a:lnTo>
                  <a:cubicBezTo>
                    <a:pt x="1398130" y="1765363"/>
                    <a:pt x="1442618" y="1788502"/>
                    <a:pt x="1489367" y="1798929"/>
                  </a:cubicBezTo>
                  <a:cubicBezTo>
                    <a:pt x="1504492" y="1789125"/>
                    <a:pt x="1518869" y="1777682"/>
                    <a:pt x="1532140" y="1764436"/>
                  </a:cubicBezTo>
                  <a:lnTo>
                    <a:pt x="1716836" y="1579600"/>
                  </a:lnTo>
                  <a:cubicBezTo>
                    <a:pt x="1754873" y="1541576"/>
                    <a:pt x="1778711" y="1494739"/>
                    <a:pt x="1788388" y="1445641"/>
                  </a:cubicBezTo>
                  <a:cubicBezTo>
                    <a:pt x="1775625" y="1414335"/>
                    <a:pt x="1756549" y="1384998"/>
                    <a:pt x="1731137" y="1359598"/>
                  </a:cubicBezTo>
                  <a:cubicBezTo>
                    <a:pt x="1748802" y="1377238"/>
                    <a:pt x="1769643" y="1394523"/>
                    <a:pt x="1792643" y="1410436"/>
                  </a:cubicBezTo>
                  <a:cubicBezTo>
                    <a:pt x="1796910" y="1338516"/>
                    <a:pt x="1771827" y="1265199"/>
                    <a:pt x="1716836" y="1210208"/>
                  </a:cubicBezTo>
                  <a:cubicBezTo>
                    <a:pt x="1614868" y="1108240"/>
                    <a:pt x="1449514" y="1108214"/>
                    <a:pt x="1347520" y="121018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84" name="Fill"/>
            <p:cNvSpPr/>
            <p:nvPr/>
          </p:nvSpPr>
          <p:spPr>
            <a:xfrm>
              <a:off x="6274584" y="5880379"/>
              <a:ext cx="2589378" cy="1875524"/>
            </a:xfrm>
            <a:custGeom>
              <a:avLst/>
              <a:gdLst/>
              <a:ahLst/>
              <a:cxnLst/>
              <a:rect l="0" t="0" r="0" b="0"/>
              <a:pathLst>
                <a:path w="2589377" h="1875523">
                  <a:moveTo>
                    <a:pt x="2589377" y="1137691"/>
                  </a:moveTo>
                  <a:lnTo>
                    <a:pt x="1451749" y="0"/>
                  </a:lnTo>
                  <a:cubicBezTo>
                    <a:pt x="1451749" y="0"/>
                    <a:pt x="1361109" y="90589"/>
                    <a:pt x="1275156" y="176517"/>
                  </a:cubicBezTo>
                  <a:cubicBezTo>
                    <a:pt x="1123645" y="95554"/>
                    <a:pt x="737831" y="91541"/>
                    <a:pt x="618794" y="210502"/>
                  </a:cubicBezTo>
                  <a:lnTo>
                    <a:pt x="553821" y="277025"/>
                  </a:lnTo>
                  <a:lnTo>
                    <a:pt x="553821" y="277101"/>
                  </a:lnTo>
                  <a:lnTo>
                    <a:pt x="138074" y="692912"/>
                  </a:lnTo>
                  <a:cubicBezTo>
                    <a:pt x="131597" y="698296"/>
                    <a:pt x="124574" y="702779"/>
                    <a:pt x="118427" y="708850"/>
                  </a:cubicBezTo>
                  <a:cubicBezTo>
                    <a:pt x="112331" y="714997"/>
                    <a:pt x="107823" y="722083"/>
                    <a:pt x="102425" y="728573"/>
                  </a:cubicBezTo>
                  <a:lnTo>
                    <a:pt x="93497" y="737425"/>
                  </a:lnTo>
                  <a:lnTo>
                    <a:pt x="94373" y="738301"/>
                  </a:lnTo>
                  <a:cubicBezTo>
                    <a:pt x="0" y="859358"/>
                    <a:pt x="7150" y="1033932"/>
                    <a:pt x="118427" y="1145260"/>
                  </a:cubicBezTo>
                  <a:cubicBezTo>
                    <a:pt x="229819" y="1256576"/>
                    <a:pt x="404317" y="1263611"/>
                    <a:pt x="525322" y="1169289"/>
                  </a:cubicBezTo>
                  <a:lnTo>
                    <a:pt x="529818" y="1173759"/>
                  </a:lnTo>
                  <a:lnTo>
                    <a:pt x="987653" y="716013"/>
                  </a:lnTo>
                  <a:lnTo>
                    <a:pt x="2133447" y="1875523"/>
                  </a:lnTo>
                  <a:lnTo>
                    <a:pt x="2208758" y="1800402"/>
                  </a:lnTo>
                  <a:cubicBezTo>
                    <a:pt x="2327732" y="1681378"/>
                    <a:pt x="2333472" y="1529511"/>
                    <a:pt x="2300757" y="1426286"/>
                  </a:cubicBezTo>
                  <a:cubicBezTo>
                    <a:pt x="2386723" y="1340358"/>
                    <a:pt x="2589377" y="1137691"/>
                    <a:pt x="2589377" y="113769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85" name="Reflection"/>
            <p:cNvSpPr/>
            <p:nvPr/>
          </p:nvSpPr>
          <p:spPr>
            <a:xfrm>
              <a:off x="6274583" y="5880378"/>
              <a:ext cx="2133917" cy="1875523"/>
            </a:xfrm>
            <a:custGeom>
              <a:avLst/>
              <a:gdLst/>
              <a:ahLst/>
              <a:cxnLst/>
              <a:rect l="0" t="0" r="0" b="0"/>
              <a:pathLst>
                <a:path w="2133917" h="1875523">
                  <a:moveTo>
                    <a:pt x="1067041" y="795375"/>
                  </a:moveTo>
                  <a:lnTo>
                    <a:pt x="1066558" y="795858"/>
                  </a:lnTo>
                  <a:lnTo>
                    <a:pt x="2133447" y="1875523"/>
                  </a:lnTo>
                  <a:lnTo>
                    <a:pt x="2133917" y="1875053"/>
                  </a:lnTo>
                  <a:close/>
                  <a:moveTo>
                    <a:pt x="1531124" y="79375"/>
                  </a:moveTo>
                  <a:lnTo>
                    <a:pt x="1451749" y="0"/>
                  </a:lnTo>
                  <a:cubicBezTo>
                    <a:pt x="1451749" y="0"/>
                    <a:pt x="1361109" y="90589"/>
                    <a:pt x="1275156" y="176517"/>
                  </a:cubicBezTo>
                  <a:cubicBezTo>
                    <a:pt x="1123645" y="95554"/>
                    <a:pt x="737831" y="91541"/>
                    <a:pt x="618794" y="210502"/>
                  </a:cubicBezTo>
                  <a:lnTo>
                    <a:pt x="553821" y="277037"/>
                  </a:lnTo>
                  <a:lnTo>
                    <a:pt x="553821" y="277101"/>
                  </a:lnTo>
                  <a:lnTo>
                    <a:pt x="138087" y="692912"/>
                  </a:lnTo>
                  <a:cubicBezTo>
                    <a:pt x="131597" y="698296"/>
                    <a:pt x="124574" y="702779"/>
                    <a:pt x="118427" y="708863"/>
                  </a:cubicBezTo>
                  <a:cubicBezTo>
                    <a:pt x="112331" y="714997"/>
                    <a:pt x="107823" y="722083"/>
                    <a:pt x="102425" y="728573"/>
                  </a:cubicBezTo>
                  <a:lnTo>
                    <a:pt x="93497" y="737438"/>
                  </a:lnTo>
                  <a:lnTo>
                    <a:pt x="94373" y="738301"/>
                  </a:lnTo>
                  <a:cubicBezTo>
                    <a:pt x="0" y="859358"/>
                    <a:pt x="7150" y="1033932"/>
                    <a:pt x="118427" y="1145260"/>
                  </a:cubicBezTo>
                  <a:cubicBezTo>
                    <a:pt x="132003" y="1158824"/>
                    <a:pt x="146545" y="1170787"/>
                    <a:pt x="161785" y="1181265"/>
                  </a:cubicBezTo>
                  <a:cubicBezTo>
                    <a:pt x="86347" y="1071499"/>
                    <a:pt x="90893" y="923963"/>
                    <a:pt x="173748" y="817676"/>
                  </a:cubicBezTo>
                  <a:lnTo>
                    <a:pt x="172872" y="816800"/>
                  </a:lnTo>
                  <a:lnTo>
                    <a:pt x="181800" y="807961"/>
                  </a:lnTo>
                  <a:cubicBezTo>
                    <a:pt x="187210" y="801458"/>
                    <a:pt x="191719" y="794385"/>
                    <a:pt x="197802" y="788238"/>
                  </a:cubicBezTo>
                  <a:cubicBezTo>
                    <a:pt x="203962" y="782129"/>
                    <a:pt x="210985" y="777671"/>
                    <a:pt x="217462" y="772274"/>
                  </a:cubicBezTo>
                  <a:lnTo>
                    <a:pt x="633196" y="356476"/>
                  </a:lnTo>
                  <a:lnTo>
                    <a:pt x="633196" y="356412"/>
                  </a:lnTo>
                  <a:lnTo>
                    <a:pt x="698182" y="289877"/>
                  </a:lnTo>
                  <a:cubicBezTo>
                    <a:pt x="817219" y="170903"/>
                    <a:pt x="1203032" y="174929"/>
                    <a:pt x="1354543" y="255892"/>
                  </a:cubicBezTo>
                  <a:cubicBezTo>
                    <a:pt x="1440446" y="169989"/>
                    <a:pt x="1531048" y="79451"/>
                    <a:pt x="1531124" y="793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86" name="Shadow"/>
            <p:cNvSpPr/>
            <p:nvPr/>
          </p:nvSpPr>
          <p:spPr>
            <a:xfrm>
              <a:off x="6347226" y="5880379"/>
              <a:ext cx="2516733" cy="1875524"/>
            </a:xfrm>
            <a:custGeom>
              <a:avLst/>
              <a:gdLst/>
              <a:ahLst/>
              <a:cxnLst/>
              <a:rect l="0" t="0" r="0" b="0"/>
              <a:pathLst>
                <a:path w="2516733" h="1875523">
                  <a:moveTo>
                    <a:pt x="1379105" y="0"/>
                  </a:moveTo>
                  <a:lnTo>
                    <a:pt x="2411958" y="1032916"/>
                  </a:lnTo>
                  <a:cubicBezTo>
                    <a:pt x="2411958" y="1032916"/>
                    <a:pt x="2209304" y="1235583"/>
                    <a:pt x="2123351" y="1321511"/>
                  </a:cubicBezTo>
                  <a:cubicBezTo>
                    <a:pt x="2156053" y="1424736"/>
                    <a:pt x="2150325" y="1576603"/>
                    <a:pt x="2031339" y="1695627"/>
                  </a:cubicBezTo>
                  <a:lnTo>
                    <a:pt x="1956663" y="1770138"/>
                  </a:lnTo>
                  <a:lnTo>
                    <a:pt x="2060803" y="1875523"/>
                  </a:lnTo>
                  <a:lnTo>
                    <a:pt x="2136114" y="1800402"/>
                  </a:lnTo>
                  <a:cubicBezTo>
                    <a:pt x="2255100" y="1681378"/>
                    <a:pt x="2260828" y="1529511"/>
                    <a:pt x="2228126" y="1426286"/>
                  </a:cubicBezTo>
                  <a:cubicBezTo>
                    <a:pt x="2314079" y="1340358"/>
                    <a:pt x="2516733" y="1137691"/>
                    <a:pt x="2516733" y="1137691"/>
                  </a:cubicBezTo>
                  <a:close/>
                  <a:moveTo>
                    <a:pt x="352399" y="1068984"/>
                  </a:moveTo>
                  <a:lnTo>
                    <a:pt x="347903" y="1064514"/>
                  </a:lnTo>
                  <a:cubicBezTo>
                    <a:pt x="246583" y="1143495"/>
                    <a:pt x="107873" y="1151127"/>
                    <a:pt x="0" y="1086243"/>
                  </a:cubicBezTo>
                  <a:cubicBezTo>
                    <a:pt x="12598" y="1107224"/>
                    <a:pt x="27673" y="1127137"/>
                    <a:pt x="45783" y="1145260"/>
                  </a:cubicBezTo>
                  <a:cubicBezTo>
                    <a:pt x="157175" y="1256576"/>
                    <a:pt x="331673" y="1263611"/>
                    <a:pt x="452678" y="1169289"/>
                  </a:cubicBezTo>
                  <a:lnTo>
                    <a:pt x="457174" y="1173759"/>
                  </a:lnTo>
                  <a:lnTo>
                    <a:pt x="914400" y="716648"/>
                  </a:lnTo>
                  <a:lnTo>
                    <a:pt x="810234" y="611238"/>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87" name="Shadow"/>
            <p:cNvSpPr/>
            <p:nvPr/>
          </p:nvSpPr>
          <p:spPr>
            <a:xfrm>
              <a:off x="7262238" y="6596393"/>
              <a:ext cx="1325969" cy="1159510"/>
            </a:xfrm>
            <a:custGeom>
              <a:avLst/>
              <a:gdLst/>
              <a:ahLst/>
              <a:cxnLst/>
              <a:rect l="0" t="0" r="0" b="0"/>
              <a:pathLst>
                <a:path w="1325968" h="1159509">
                  <a:moveTo>
                    <a:pt x="1251927" y="1049286"/>
                  </a:moveTo>
                  <a:cubicBezTo>
                    <a:pt x="1294803" y="994752"/>
                    <a:pt x="1317459" y="935558"/>
                    <a:pt x="1325968" y="878268"/>
                  </a:cubicBezTo>
                  <a:lnTo>
                    <a:pt x="0" y="0"/>
                  </a:lnTo>
                  <a:lnTo>
                    <a:pt x="1145794" y="1159509"/>
                  </a:lnTo>
                  <a:lnTo>
                    <a:pt x="1245984" y="1055357"/>
                  </a:lnTo>
                  <a:cubicBezTo>
                    <a:pt x="1246212" y="1055065"/>
                    <a:pt x="1248409" y="1052829"/>
                    <a:pt x="1251927" y="1049286"/>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88" name="Fill"/>
            <p:cNvSpPr/>
            <p:nvPr/>
          </p:nvSpPr>
          <p:spPr>
            <a:xfrm>
              <a:off x="5331379" y="7488118"/>
              <a:ext cx="758178" cy="758165"/>
            </a:xfrm>
            <a:custGeom>
              <a:avLst/>
              <a:gdLst/>
              <a:ahLst/>
              <a:cxnLst/>
              <a:rect l="0" t="0" r="0" b="0"/>
              <a:pathLst>
                <a:path w="758177" h="758164">
                  <a:moveTo>
                    <a:pt x="471398" y="656221"/>
                  </a:moveTo>
                  <a:lnTo>
                    <a:pt x="656094" y="471398"/>
                  </a:lnTo>
                  <a:cubicBezTo>
                    <a:pt x="758101" y="369392"/>
                    <a:pt x="758177" y="204076"/>
                    <a:pt x="656094" y="102006"/>
                  </a:cubicBezTo>
                  <a:cubicBezTo>
                    <a:pt x="554088" y="0"/>
                    <a:pt x="388696" y="0"/>
                    <a:pt x="286702" y="102006"/>
                  </a:cubicBezTo>
                  <a:lnTo>
                    <a:pt x="102019" y="286702"/>
                  </a:lnTo>
                  <a:cubicBezTo>
                    <a:pt x="0" y="388823"/>
                    <a:pt x="0" y="554227"/>
                    <a:pt x="102019" y="656221"/>
                  </a:cubicBezTo>
                  <a:cubicBezTo>
                    <a:pt x="203885" y="758164"/>
                    <a:pt x="369328" y="758164"/>
                    <a:pt x="471398" y="65622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89" name="Reflection"/>
            <p:cNvSpPr/>
            <p:nvPr/>
          </p:nvSpPr>
          <p:spPr>
            <a:xfrm>
              <a:off x="5331377" y="7488119"/>
              <a:ext cx="656095" cy="656184"/>
            </a:xfrm>
            <a:custGeom>
              <a:avLst/>
              <a:gdLst/>
              <a:ahLst/>
              <a:cxnLst/>
              <a:rect l="0" t="0" r="0" b="0"/>
              <a:pathLst>
                <a:path w="656094" h="656183">
                  <a:moveTo>
                    <a:pt x="177304" y="361975"/>
                  </a:moveTo>
                  <a:lnTo>
                    <a:pt x="361988" y="177292"/>
                  </a:lnTo>
                  <a:cubicBezTo>
                    <a:pt x="463981" y="75285"/>
                    <a:pt x="595668" y="41579"/>
                    <a:pt x="656094" y="102006"/>
                  </a:cubicBezTo>
                  <a:cubicBezTo>
                    <a:pt x="554088" y="0"/>
                    <a:pt x="388708" y="0"/>
                    <a:pt x="286702" y="102006"/>
                  </a:cubicBezTo>
                  <a:lnTo>
                    <a:pt x="102019" y="286702"/>
                  </a:lnTo>
                  <a:cubicBezTo>
                    <a:pt x="12" y="388810"/>
                    <a:pt x="0" y="554177"/>
                    <a:pt x="101981" y="656183"/>
                  </a:cubicBezTo>
                  <a:cubicBezTo>
                    <a:pt x="41567" y="595756"/>
                    <a:pt x="75260" y="464108"/>
                    <a:pt x="177304" y="3619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90" name="Shadow"/>
            <p:cNvSpPr/>
            <p:nvPr/>
          </p:nvSpPr>
          <p:spPr>
            <a:xfrm>
              <a:off x="5433359" y="7590154"/>
              <a:ext cx="656196" cy="656132"/>
            </a:xfrm>
            <a:custGeom>
              <a:avLst/>
              <a:gdLst/>
              <a:ahLst/>
              <a:cxnLst/>
              <a:rect l="0" t="0" r="0" b="0"/>
              <a:pathLst>
                <a:path w="656196" h="656132">
                  <a:moveTo>
                    <a:pt x="554151" y="0"/>
                  </a:moveTo>
                  <a:cubicBezTo>
                    <a:pt x="614565" y="60490"/>
                    <a:pt x="580834" y="192087"/>
                    <a:pt x="478815" y="294068"/>
                  </a:cubicBezTo>
                  <a:lnTo>
                    <a:pt x="294106" y="478878"/>
                  </a:lnTo>
                  <a:cubicBezTo>
                    <a:pt x="192074" y="580847"/>
                    <a:pt x="60337" y="614578"/>
                    <a:pt x="0" y="554151"/>
                  </a:cubicBezTo>
                  <a:cubicBezTo>
                    <a:pt x="12" y="554177"/>
                    <a:pt x="25" y="554177"/>
                    <a:pt x="38" y="554189"/>
                  </a:cubicBezTo>
                  <a:cubicBezTo>
                    <a:pt x="101904" y="656132"/>
                    <a:pt x="267347" y="656132"/>
                    <a:pt x="369417" y="554189"/>
                  </a:cubicBezTo>
                  <a:lnTo>
                    <a:pt x="554113" y="369366"/>
                  </a:lnTo>
                  <a:cubicBezTo>
                    <a:pt x="656107" y="267385"/>
                    <a:pt x="656196" y="102082"/>
                    <a:pt x="554151"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91" name="Fill"/>
            <p:cNvSpPr/>
            <p:nvPr/>
          </p:nvSpPr>
          <p:spPr>
            <a:xfrm>
              <a:off x="5700796" y="7857485"/>
              <a:ext cx="758164" cy="758177"/>
            </a:xfrm>
            <a:custGeom>
              <a:avLst/>
              <a:gdLst/>
              <a:ahLst/>
              <a:cxnLst/>
              <a:rect l="0" t="0" r="0" b="0"/>
              <a:pathLst>
                <a:path w="758164" h="758177">
                  <a:moveTo>
                    <a:pt x="471385" y="656221"/>
                  </a:moveTo>
                  <a:lnTo>
                    <a:pt x="656094" y="471398"/>
                  </a:lnTo>
                  <a:cubicBezTo>
                    <a:pt x="758101" y="369404"/>
                    <a:pt x="758164" y="204076"/>
                    <a:pt x="656094" y="102006"/>
                  </a:cubicBezTo>
                  <a:cubicBezTo>
                    <a:pt x="554075" y="0"/>
                    <a:pt x="388696" y="0"/>
                    <a:pt x="286689" y="102006"/>
                  </a:cubicBezTo>
                  <a:lnTo>
                    <a:pt x="102006" y="286702"/>
                  </a:lnTo>
                  <a:cubicBezTo>
                    <a:pt x="0" y="388835"/>
                    <a:pt x="0" y="554228"/>
                    <a:pt x="102006" y="656221"/>
                  </a:cubicBezTo>
                  <a:cubicBezTo>
                    <a:pt x="203885" y="758177"/>
                    <a:pt x="369328" y="758177"/>
                    <a:pt x="471385" y="65622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92" name="Reflection"/>
            <p:cNvSpPr/>
            <p:nvPr/>
          </p:nvSpPr>
          <p:spPr>
            <a:xfrm>
              <a:off x="5700793" y="7857486"/>
              <a:ext cx="656095" cy="656196"/>
            </a:xfrm>
            <a:custGeom>
              <a:avLst/>
              <a:gdLst/>
              <a:ahLst/>
              <a:cxnLst/>
              <a:rect l="0" t="0" r="0" b="0"/>
              <a:pathLst>
                <a:path w="656094" h="656196">
                  <a:moveTo>
                    <a:pt x="177291" y="361975"/>
                  </a:moveTo>
                  <a:lnTo>
                    <a:pt x="361975" y="177304"/>
                  </a:lnTo>
                  <a:cubicBezTo>
                    <a:pt x="463981" y="75298"/>
                    <a:pt x="595668" y="41579"/>
                    <a:pt x="656094" y="102006"/>
                  </a:cubicBezTo>
                  <a:cubicBezTo>
                    <a:pt x="554075" y="0"/>
                    <a:pt x="388696" y="0"/>
                    <a:pt x="286689" y="102006"/>
                  </a:cubicBezTo>
                  <a:lnTo>
                    <a:pt x="102006" y="286702"/>
                  </a:lnTo>
                  <a:cubicBezTo>
                    <a:pt x="12" y="388823"/>
                    <a:pt x="0" y="554189"/>
                    <a:pt x="101980" y="656196"/>
                  </a:cubicBezTo>
                  <a:cubicBezTo>
                    <a:pt x="41554" y="595769"/>
                    <a:pt x="75247" y="464108"/>
                    <a:pt x="177291" y="3619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93" name="Shadow"/>
            <p:cNvSpPr/>
            <p:nvPr/>
          </p:nvSpPr>
          <p:spPr>
            <a:xfrm>
              <a:off x="5802775" y="7959533"/>
              <a:ext cx="656184" cy="656133"/>
            </a:xfrm>
            <a:custGeom>
              <a:avLst/>
              <a:gdLst/>
              <a:ahLst/>
              <a:cxnLst/>
              <a:rect l="0" t="0" r="0" b="0"/>
              <a:pathLst>
                <a:path w="656183" h="656132">
                  <a:moveTo>
                    <a:pt x="554139" y="0"/>
                  </a:moveTo>
                  <a:cubicBezTo>
                    <a:pt x="614565" y="60490"/>
                    <a:pt x="580821" y="192087"/>
                    <a:pt x="478815" y="294055"/>
                  </a:cubicBezTo>
                  <a:lnTo>
                    <a:pt x="294093" y="478878"/>
                  </a:lnTo>
                  <a:cubicBezTo>
                    <a:pt x="192074" y="580834"/>
                    <a:pt x="60325" y="614565"/>
                    <a:pt x="0" y="554151"/>
                  </a:cubicBezTo>
                  <a:lnTo>
                    <a:pt x="25" y="554177"/>
                  </a:lnTo>
                  <a:cubicBezTo>
                    <a:pt x="101904" y="656132"/>
                    <a:pt x="267347" y="656132"/>
                    <a:pt x="369404" y="554177"/>
                  </a:cubicBezTo>
                  <a:lnTo>
                    <a:pt x="554113" y="369354"/>
                  </a:lnTo>
                  <a:cubicBezTo>
                    <a:pt x="656107" y="267373"/>
                    <a:pt x="656183" y="102082"/>
                    <a:pt x="554139"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94" name="Fill"/>
            <p:cNvSpPr/>
            <p:nvPr/>
          </p:nvSpPr>
          <p:spPr>
            <a:xfrm>
              <a:off x="6070199" y="8226938"/>
              <a:ext cx="758165" cy="758165"/>
            </a:xfrm>
            <a:custGeom>
              <a:avLst/>
              <a:gdLst/>
              <a:ahLst/>
              <a:cxnLst/>
              <a:rect l="0" t="0" r="0" b="0"/>
              <a:pathLst>
                <a:path w="758164" h="758164">
                  <a:moveTo>
                    <a:pt x="471385" y="656221"/>
                  </a:moveTo>
                  <a:lnTo>
                    <a:pt x="656082" y="471385"/>
                  </a:lnTo>
                  <a:cubicBezTo>
                    <a:pt x="758088" y="369392"/>
                    <a:pt x="758164" y="204076"/>
                    <a:pt x="656082" y="102006"/>
                  </a:cubicBezTo>
                  <a:cubicBezTo>
                    <a:pt x="554075" y="0"/>
                    <a:pt x="388696" y="0"/>
                    <a:pt x="286689" y="102006"/>
                  </a:cubicBezTo>
                  <a:lnTo>
                    <a:pt x="102006" y="286702"/>
                  </a:lnTo>
                  <a:cubicBezTo>
                    <a:pt x="0" y="388823"/>
                    <a:pt x="0" y="554227"/>
                    <a:pt x="102006" y="656221"/>
                  </a:cubicBezTo>
                  <a:cubicBezTo>
                    <a:pt x="203873" y="758164"/>
                    <a:pt x="369316" y="758164"/>
                    <a:pt x="471385" y="65622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95" name="Reflection"/>
            <p:cNvSpPr/>
            <p:nvPr/>
          </p:nvSpPr>
          <p:spPr>
            <a:xfrm>
              <a:off x="6070197" y="8226939"/>
              <a:ext cx="656082" cy="656184"/>
            </a:xfrm>
            <a:custGeom>
              <a:avLst/>
              <a:gdLst/>
              <a:ahLst/>
              <a:cxnLst/>
              <a:rect l="0" t="0" r="0" b="0"/>
              <a:pathLst>
                <a:path w="656081" h="656183">
                  <a:moveTo>
                    <a:pt x="177291" y="361975"/>
                  </a:moveTo>
                  <a:lnTo>
                    <a:pt x="361975" y="177292"/>
                  </a:lnTo>
                  <a:cubicBezTo>
                    <a:pt x="463969" y="75285"/>
                    <a:pt x="595655" y="41567"/>
                    <a:pt x="656081" y="102006"/>
                  </a:cubicBezTo>
                  <a:cubicBezTo>
                    <a:pt x="554075" y="0"/>
                    <a:pt x="388696" y="0"/>
                    <a:pt x="286689" y="102006"/>
                  </a:cubicBezTo>
                  <a:lnTo>
                    <a:pt x="102006" y="286702"/>
                  </a:lnTo>
                  <a:cubicBezTo>
                    <a:pt x="0" y="388810"/>
                    <a:pt x="0" y="554177"/>
                    <a:pt x="101980" y="656183"/>
                  </a:cubicBezTo>
                  <a:cubicBezTo>
                    <a:pt x="41554" y="595756"/>
                    <a:pt x="75247" y="464108"/>
                    <a:pt x="177291" y="3619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96" name="Shadow"/>
            <p:cNvSpPr/>
            <p:nvPr/>
          </p:nvSpPr>
          <p:spPr>
            <a:xfrm>
              <a:off x="6172179" y="8328974"/>
              <a:ext cx="656184" cy="656132"/>
            </a:xfrm>
            <a:custGeom>
              <a:avLst/>
              <a:gdLst/>
              <a:ahLst/>
              <a:cxnLst/>
              <a:rect l="0" t="0" r="0" b="0"/>
              <a:pathLst>
                <a:path w="656183" h="656132">
                  <a:moveTo>
                    <a:pt x="554139" y="0"/>
                  </a:moveTo>
                  <a:cubicBezTo>
                    <a:pt x="614552" y="60490"/>
                    <a:pt x="580821" y="192087"/>
                    <a:pt x="478815" y="294068"/>
                  </a:cubicBezTo>
                  <a:lnTo>
                    <a:pt x="294093" y="478878"/>
                  </a:lnTo>
                  <a:cubicBezTo>
                    <a:pt x="192074" y="580847"/>
                    <a:pt x="60325" y="614578"/>
                    <a:pt x="0" y="554151"/>
                  </a:cubicBezTo>
                  <a:cubicBezTo>
                    <a:pt x="0" y="554177"/>
                    <a:pt x="12" y="554177"/>
                    <a:pt x="25" y="554189"/>
                  </a:cubicBezTo>
                  <a:cubicBezTo>
                    <a:pt x="101892" y="656132"/>
                    <a:pt x="267334" y="656132"/>
                    <a:pt x="369404" y="554189"/>
                  </a:cubicBezTo>
                  <a:lnTo>
                    <a:pt x="554101" y="369354"/>
                  </a:lnTo>
                  <a:cubicBezTo>
                    <a:pt x="656107" y="267385"/>
                    <a:pt x="656183" y="102082"/>
                    <a:pt x="554139"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97" name="Fill"/>
            <p:cNvSpPr/>
            <p:nvPr/>
          </p:nvSpPr>
          <p:spPr>
            <a:xfrm>
              <a:off x="6439579" y="8596330"/>
              <a:ext cx="758164" cy="758165"/>
            </a:xfrm>
            <a:custGeom>
              <a:avLst/>
              <a:gdLst/>
              <a:ahLst/>
              <a:cxnLst/>
              <a:rect l="0" t="0" r="0" b="0"/>
              <a:pathLst>
                <a:path w="758164" h="758164">
                  <a:moveTo>
                    <a:pt x="471385" y="656221"/>
                  </a:moveTo>
                  <a:lnTo>
                    <a:pt x="656069" y="471385"/>
                  </a:lnTo>
                  <a:cubicBezTo>
                    <a:pt x="758088" y="369392"/>
                    <a:pt x="758164" y="204076"/>
                    <a:pt x="656069" y="101993"/>
                  </a:cubicBezTo>
                  <a:cubicBezTo>
                    <a:pt x="554088" y="0"/>
                    <a:pt x="388708" y="0"/>
                    <a:pt x="286702" y="101993"/>
                  </a:cubicBezTo>
                  <a:lnTo>
                    <a:pt x="102006" y="286689"/>
                  </a:lnTo>
                  <a:cubicBezTo>
                    <a:pt x="0" y="388835"/>
                    <a:pt x="0" y="554228"/>
                    <a:pt x="102006" y="656221"/>
                  </a:cubicBezTo>
                  <a:cubicBezTo>
                    <a:pt x="203873" y="758164"/>
                    <a:pt x="369328" y="758164"/>
                    <a:pt x="471385" y="65622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98" name="Reflection"/>
            <p:cNvSpPr/>
            <p:nvPr/>
          </p:nvSpPr>
          <p:spPr>
            <a:xfrm>
              <a:off x="6439576" y="8596330"/>
              <a:ext cx="656070" cy="656184"/>
            </a:xfrm>
            <a:custGeom>
              <a:avLst/>
              <a:gdLst/>
              <a:ahLst/>
              <a:cxnLst/>
              <a:rect l="0" t="0" r="0" b="0"/>
              <a:pathLst>
                <a:path w="656069" h="656183">
                  <a:moveTo>
                    <a:pt x="177291" y="361975"/>
                  </a:moveTo>
                  <a:lnTo>
                    <a:pt x="361975" y="177292"/>
                  </a:lnTo>
                  <a:cubicBezTo>
                    <a:pt x="463981" y="75298"/>
                    <a:pt x="595642" y="41567"/>
                    <a:pt x="656069" y="101993"/>
                  </a:cubicBezTo>
                  <a:cubicBezTo>
                    <a:pt x="554088" y="0"/>
                    <a:pt x="388708" y="0"/>
                    <a:pt x="286702" y="101993"/>
                  </a:cubicBezTo>
                  <a:lnTo>
                    <a:pt x="102006" y="286689"/>
                  </a:lnTo>
                  <a:cubicBezTo>
                    <a:pt x="12" y="388810"/>
                    <a:pt x="0" y="554177"/>
                    <a:pt x="101980" y="656183"/>
                  </a:cubicBezTo>
                  <a:cubicBezTo>
                    <a:pt x="41554" y="595757"/>
                    <a:pt x="75260" y="464096"/>
                    <a:pt x="177291" y="3619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99" name="Shadow"/>
            <p:cNvSpPr/>
            <p:nvPr/>
          </p:nvSpPr>
          <p:spPr>
            <a:xfrm>
              <a:off x="6541559" y="8698377"/>
              <a:ext cx="656183" cy="656120"/>
            </a:xfrm>
            <a:custGeom>
              <a:avLst/>
              <a:gdLst/>
              <a:ahLst/>
              <a:cxnLst/>
              <a:rect l="0" t="0" r="0" b="0"/>
              <a:pathLst>
                <a:path w="656183" h="656120">
                  <a:moveTo>
                    <a:pt x="554126" y="0"/>
                  </a:moveTo>
                  <a:cubicBezTo>
                    <a:pt x="614552" y="60477"/>
                    <a:pt x="580809" y="192074"/>
                    <a:pt x="478815" y="294055"/>
                  </a:cubicBezTo>
                  <a:lnTo>
                    <a:pt x="294093" y="478866"/>
                  </a:lnTo>
                  <a:cubicBezTo>
                    <a:pt x="192074" y="580834"/>
                    <a:pt x="60337" y="614565"/>
                    <a:pt x="0" y="554139"/>
                  </a:cubicBezTo>
                  <a:cubicBezTo>
                    <a:pt x="12" y="554151"/>
                    <a:pt x="25" y="554151"/>
                    <a:pt x="25" y="554177"/>
                  </a:cubicBezTo>
                  <a:cubicBezTo>
                    <a:pt x="101892" y="656120"/>
                    <a:pt x="267347" y="656120"/>
                    <a:pt x="369404" y="554177"/>
                  </a:cubicBezTo>
                  <a:lnTo>
                    <a:pt x="554088" y="369341"/>
                  </a:lnTo>
                  <a:cubicBezTo>
                    <a:pt x="656107" y="267360"/>
                    <a:pt x="656183" y="102069"/>
                    <a:pt x="554126"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100" name="Stroke"/>
            <p:cNvSpPr/>
            <p:nvPr/>
          </p:nvSpPr>
          <p:spPr>
            <a:xfrm>
              <a:off x="6929953" y="6596386"/>
              <a:ext cx="1670151" cy="2722398"/>
            </a:xfrm>
            <a:custGeom>
              <a:avLst/>
              <a:gdLst/>
              <a:ahLst/>
              <a:cxnLst/>
              <a:rect l="0" t="0" r="0" b="0"/>
              <a:pathLst>
                <a:path w="1670151" h="2722397">
                  <a:moveTo>
                    <a:pt x="0" y="2637078"/>
                  </a:moveTo>
                  <a:cubicBezTo>
                    <a:pt x="102603" y="2722397"/>
                    <a:pt x="255257" y="2716885"/>
                    <a:pt x="351523" y="2620594"/>
                  </a:cubicBezTo>
                  <a:cubicBezTo>
                    <a:pt x="453478" y="2518575"/>
                    <a:pt x="453478" y="2353284"/>
                    <a:pt x="351447" y="2251329"/>
                  </a:cubicBezTo>
                  <a:cubicBezTo>
                    <a:pt x="453478" y="2353335"/>
                    <a:pt x="661009" y="2444267"/>
                    <a:pt x="787730" y="2317623"/>
                  </a:cubicBezTo>
                  <a:cubicBezTo>
                    <a:pt x="889952" y="2215400"/>
                    <a:pt x="889952" y="2050021"/>
                    <a:pt x="787920" y="1948014"/>
                  </a:cubicBezTo>
                  <a:cubicBezTo>
                    <a:pt x="889952" y="2050021"/>
                    <a:pt x="1096822" y="2091512"/>
                    <a:pt x="1198613" y="1989645"/>
                  </a:cubicBezTo>
                  <a:cubicBezTo>
                    <a:pt x="1300746" y="1887499"/>
                    <a:pt x="1300746" y="1722043"/>
                    <a:pt x="1198740" y="1620100"/>
                  </a:cubicBezTo>
                  <a:cubicBezTo>
                    <a:pt x="1300746" y="1722120"/>
                    <a:pt x="1466164" y="1722043"/>
                    <a:pt x="1568005" y="1620253"/>
                  </a:cubicBezTo>
                  <a:cubicBezTo>
                    <a:pt x="1670151" y="1518107"/>
                    <a:pt x="1670151" y="1352702"/>
                    <a:pt x="1568183" y="1250708"/>
                  </a:cubicBezTo>
                  <a:lnTo>
                    <a:pt x="33228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Stroke"/>
            <p:cNvSpPr/>
            <p:nvPr/>
          </p:nvSpPr>
          <p:spPr>
            <a:xfrm>
              <a:off x="5075750" y="5944414"/>
              <a:ext cx="1738973" cy="1812227"/>
            </a:xfrm>
            <a:custGeom>
              <a:avLst/>
              <a:gdLst/>
              <a:ahLst/>
              <a:cxnLst/>
              <a:rect l="0" t="0" r="0" b="0"/>
              <a:pathLst>
                <a:path w="1738972" h="1812226">
                  <a:moveTo>
                    <a:pt x="1738972" y="226923"/>
                  </a:moveTo>
                  <a:cubicBezTo>
                    <a:pt x="1635899" y="182168"/>
                    <a:pt x="1511477" y="201917"/>
                    <a:pt x="1427175" y="286169"/>
                  </a:cubicBezTo>
                  <a:lnTo>
                    <a:pt x="1141006" y="0"/>
                  </a:lnTo>
                  <a:lnTo>
                    <a:pt x="0" y="1141120"/>
                  </a:lnTo>
                  <a:cubicBezTo>
                    <a:pt x="0" y="1141120"/>
                    <a:pt x="200837" y="1342123"/>
                    <a:pt x="286842" y="1427988"/>
                  </a:cubicBezTo>
                  <a:cubicBezTo>
                    <a:pt x="254012" y="1531200"/>
                    <a:pt x="253339" y="1689747"/>
                    <a:pt x="372300" y="1808657"/>
                  </a:cubicBezTo>
                  <a:lnTo>
                    <a:pt x="375881" y="1812226"/>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Oval"/>
            <p:cNvSpPr/>
            <p:nvPr/>
          </p:nvSpPr>
          <p:spPr>
            <a:xfrm>
              <a:off x="6439552" y="8596433"/>
              <a:ext cx="758241" cy="758076"/>
            </a:xfrm>
            <a:custGeom>
              <a:avLst/>
              <a:gdLst/>
              <a:ahLst/>
              <a:cxnLst/>
              <a:rect l="0" t="0" r="0" b="0"/>
              <a:pathLst>
                <a:path w="758240" h="758075">
                  <a:moveTo>
                    <a:pt x="471462" y="656081"/>
                  </a:moveTo>
                  <a:lnTo>
                    <a:pt x="656234" y="471385"/>
                  </a:lnTo>
                  <a:cubicBezTo>
                    <a:pt x="758240" y="369366"/>
                    <a:pt x="758240" y="204012"/>
                    <a:pt x="656234" y="101993"/>
                  </a:cubicBezTo>
                  <a:cubicBezTo>
                    <a:pt x="554227" y="0"/>
                    <a:pt x="388848" y="0"/>
                    <a:pt x="286765" y="101993"/>
                  </a:cubicBezTo>
                  <a:lnTo>
                    <a:pt x="102006" y="286689"/>
                  </a:lnTo>
                  <a:cubicBezTo>
                    <a:pt x="139" y="388759"/>
                    <a:pt x="0" y="554139"/>
                    <a:pt x="102006" y="656081"/>
                  </a:cubicBezTo>
                  <a:cubicBezTo>
                    <a:pt x="204076" y="758075"/>
                    <a:pt x="369455" y="758075"/>
                    <a:pt x="471462" y="65608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Oval"/>
            <p:cNvSpPr/>
            <p:nvPr/>
          </p:nvSpPr>
          <p:spPr>
            <a:xfrm>
              <a:off x="6070175" y="8226965"/>
              <a:ext cx="758152" cy="758164"/>
            </a:xfrm>
            <a:custGeom>
              <a:avLst/>
              <a:gdLst/>
              <a:ahLst/>
              <a:cxnLst/>
              <a:rect l="0" t="0" r="0" b="0"/>
              <a:pathLst>
                <a:path w="758151" h="758164">
                  <a:moveTo>
                    <a:pt x="471385" y="656158"/>
                  </a:moveTo>
                  <a:lnTo>
                    <a:pt x="656145" y="471462"/>
                  </a:lnTo>
                  <a:cubicBezTo>
                    <a:pt x="758151" y="369468"/>
                    <a:pt x="758151" y="204012"/>
                    <a:pt x="656145" y="101993"/>
                  </a:cubicBezTo>
                  <a:cubicBezTo>
                    <a:pt x="554202" y="0"/>
                    <a:pt x="388848" y="0"/>
                    <a:pt x="286689" y="101993"/>
                  </a:cubicBezTo>
                  <a:lnTo>
                    <a:pt x="102006" y="286715"/>
                  </a:lnTo>
                  <a:cubicBezTo>
                    <a:pt x="50" y="388785"/>
                    <a:pt x="0" y="554215"/>
                    <a:pt x="102006" y="656158"/>
                  </a:cubicBezTo>
                  <a:cubicBezTo>
                    <a:pt x="204000" y="758164"/>
                    <a:pt x="369379" y="758164"/>
                    <a:pt x="471385" y="65615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4" name="Oval"/>
            <p:cNvSpPr/>
            <p:nvPr/>
          </p:nvSpPr>
          <p:spPr>
            <a:xfrm>
              <a:off x="5700770" y="7857512"/>
              <a:ext cx="758254" cy="758164"/>
            </a:xfrm>
            <a:custGeom>
              <a:avLst/>
              <a:gdLst/>
              <a:ahLst/>
              <a:cxnLst/>
              <a:rect l="0" t="0" r="0" b="0"/>
              <a:pathLst>
                <a:path w="758253" h="758164">
                  <a:moveTo>
                    <a:pt x="471411" y="656170"/>
                  </a:moveTo>
                  <a:lnTo>
                    <a:pt x="656094" y="471449"/>
                  </a:lnTo>
                  <a:cubicBezTo>
                    <a:pt x="758177" y="369379"/>
                    <a:pt x="758253" y="204127"/>
                    <a:pt x="656094" y="102006"/>
                  </a:cubicBezTo>
                  <a:cubicBezTo>
                    <a:pt x="554227" y="0"/>
                    <a:pt x="388785" y="50"/>
                    <a:pt x="286702" y="102006"/>
                  </a:cubicBezTo>
                  <a:lnTo>
                    <a:pt x="102006" y="286829"/>
                  </a:lnTo>
                  <a:cubicBezTo>
                    <a:pt x="0" y="388835"/>
                    <a:pt x="0" y="554227"/>
                    <a:pt x="102006" y="656170"/>
                  </a:cubicBezTo>
                  <a:cubicBezTo>
                    <a:pt x="204000" y="758164"/>
                    <a:pt x="369404" y="758164"/>
                    <a:pt x="471411" y="65617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5" name="Oval"/>
            <p:cNvSpPr/>
            <p:nvPr/>
          </p:nvSpPr>
          <p:spPr>
            <a:xfrm>
              <a:off x="5331379" y="7488118"/>
              <a:ext cx="758178" cy="758165"/>
            </a:xfrm>
            <a:custGeom>
              <a:avLst/>
              <a:gdLst/>
              <a:ahLst/>
              <a:cxnLst/>
              <a:rect l="0" t="0" r="0" b="0"/>
              <a:pathLst>
                <a:path w="758177" h="758164">
                  <a:moveTo>
                    <a:pt x="471398" y="656221"/>
                  </a:moveTo>
                  <a:lnTo>
                    <a:pt x="656094" y="471398"/>
                  </a:lnTo>
                  <a:cubicBezTo>
                    <a:pt x="758101" y="369392"/>
                    <a:pt x="758177" y="204076"/>
                    <a:pt x="656094" y="102006"/>
                  </a:cubicBezTo>
                  <a:cubicBezTo>
                    <a:pt x="554088" y="0"/>
                    <a:pt x="388696" y="0"/>
                    <a:pt x="286702" y="102006"/>
                  </a:cubicBezTo>
                  <a:lnTo>
                    <a:pt x="102019" y="286702"/>
                  </a:lnTo>
                  <a:cubicBezTo>
                    <a:pt x="0" y="388823"/>
                    <a:pt x="0" y="554227"/>
                    <a:pt x="102019" y="656221"/>
                  </a:cubicBezTo>
                  <a:cubicBezTo>
                    <a:pt x="203885" y="758164"/>
                    <a:pt x="369328" y="758164"/>
                    <a:pt x="471398" y="65622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6" name="Stroke"/>
            <p:cNvSpPr/>
            <p:nvPr/>
          </p:nvSpPr>
          <p:spPr>
            <a:xfrm>
              <a:off x="6274592" y="5880376"/>
              <a:ext cx="2589365" cy="1875523"/>
            </a:xfrm>
            <a:custGeom>
              <a:avLst/>
              <a:gdLst/>
              <a:ahLst/>
              <a:cxnLst/>
              <a:rect l="0" t="0" r="0" b="0"/>
              <a:pathLst>
                <a:path w="2589364" h="1875523">
                  <a:moveTo>
                    <a:pt x="2133434" y="1875523"/>
                  </a:moveTo>
                  <a:lnTo>
                    <a:pt x="2208758" y="1800402"/>
                  </a:lnTo>
                  <a:cubicBezTo>
                    <a:pt x="2327732" y="1681378"/>
                    <a:pt x="2333459" y="1529511"/>
                    <a:pt x="2300757" y="1426286"/>
                  </a:cubicBezTo>
                  <a:cubicBezTo>
                    <a:pt x="2386710" y="1340358"/>
                    <a:pt x="2589364" y="1137691"/>
                    <a:pt x="2589364" y="1137691"/>
                  </a:cubicBezTo>
                  <a:lnTo>
                    <a:pt x="1451736" y="0"/>
                  </a:lnTo>
                  <a:cubicBezTo>
                    <a:pt x="1451736" y="0"/>
                    <a:pt x="1361109" y="90589"/>
                    <a:pt x="1275143" y="176529"/>
                  </a:cubicBezTo>
                  <a:cubicBezTo>
                    <a:pt x="1123632" y="95567"/>
                    <a:pt x="737819" y="91541"/>
                    <a:pt x="618782" y="210502"/>
                  </a:cubicBezTo>
                  <a:lnTo>
                    <a:pt x="553808" y="277037"/>
                  </a:lnTo>
                  <a:lnTo>
                    <a:pt x="553808" y="277114"/>
                  </a:lnTo>
                  <a:lnTo>
                    <a:pt x="138074" y="692912"/>
                  </a:lnTo>
                  <a:cubicBezTo>
                    <a:pt x="131584" y="698309"/>
                    <a:pt x="124561" y="702779"/>
                    <a:pt x="118414" y="708863"/>
                  </a:cubicBezTo>
                  <a:cubicBezTo>
                    <a:pt x="112318" y="714997"/>
                    <a:pt x="107810" y="722096"/>
                    <a:pt x="102412" y="728573"/>
                  </a:cubicBezTo>
                  <a:lnTo>
                    <a:pt x="93484" y="737438"/>
                  </a:lnTo>
                  <a:lnTo>
                    <a:pt x="94360" y="738301"/>
                  </a:lnTo>
                  <a:cubicBezTo>
                    <a:pt x="0" y="859358"/>
                    <a:pt x="7137" y="1033932"/>
                    <a:pt x="118414" y="1145260"/>
                  </a:cubicBezTo>
                  <a:cubicBezTo>
                    <a:pt x="229806" y="1256588"/>
                    <a:pt x="404317" y="1263611"/>
                    <a:pt x="525310" y="1169301"/>
                  </a:cubicBezTo>
                  <a:lnTo>
                    <a:pt x="529805" y="1173759"/>
                  </a:lnTo>
                  <a:lnTo>
                    <a:pt x="987640" y="71601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Hand's parts"/>
          <p:cNvGrpSpPr/>
          <p:nvPr/>
        </p:nvGrpSpPr>
        <p:grpSpPr>
          <a:xfrm>
            <a:off x="3995206" y="4795211"/>
            <a:ext cx="5948074" cy="2376541"/>
            <a:chOff x="3995206" y="4795211"/>
            <a:chExt cx="5948074" cy="2376541"/>
          </a:xfrm>
        </p:grpSpPr>
        <p:sp>
          <p:nvSpPr>
            <p:cNvPr id="107" name="Fill"/>
            <p:cNvSpPr/>
            <p:nvPr/>
          </p:nvSpPr>
          <p:spPr>
            <a:xfrm>
              <a:off x="3995211" y="4863958"/>
              <a:ext cx="2209356" cy="2209368"/>
            </a:xfrm>
            <a:custGeom>
              <a:avLst/>
              <a:gdLst/>
              <a:ahLst/>
              <a:cxnLst/>
              <a:rect l="0" t="0" r="0" b="0"/>
              <a:pathLst>
                <a:path w="2209355" h="2209368">
                  <a:moveTo>
                    <a:pt x="0" y="1454124"/>
                  </a:moveTo>
                  <a:lnTo>
                    <a:pt x="755230" y="2209368"/>
                  </a:lnTo>
                  <a:lnTo>
                    <a:pt x="2209355" y="755218"/>
                  </a:lnTo>
                  <a:lnTo>
                    <a:pt x="1454124" y="0"/>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108" name="Shadow"/>
            <p:cNvSpPr/>
            <p:nvPr/>
          </p:nvSpPr>
          <p:spPr>
            <a:xfrm>
              <a:off x="3995206" y="5971385"/>
              <a:ext cx="1101916" cy="1101941"/>
            </a:xfrm>
            <a:custGeom>
              <a:avLst/>
              <a:gdLst/>
              <a:ahLst/>
              <a:cxnLst/>
              <a:rect l="0" t="0" r="0" b="0"/>
              <a:pathLst>
                <a:path w="1101915" h="1101940">
                  <a:moveTo>
                    <a:pt x="1101915" y="755243"/>
                  </a:moveTo>
                  <a:lnTo>
                    <a:pt x="346697" y="0"/>
                  </a:lnTo>
                  <a:lnTo>
                    <a:pt x="0" y="346697"/>
                  </a:lnTo>
                  <a:lnTo>
                    <a:pt x="755230" y="110194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09" name="Fill"/>
            <p:cNvSpPr/>
            <p:nvPr/>
          </p:nvSpPr>
          <p:spPr>
            <a:xfrm>
              <a:off x="4824456" y="5693176"/>
              <a:ext cx="1478585" cy="1478572"/>
            </a:xfrm>
            <a:custGeom>
              <a:avLst/>
              <a:gdLst/>
              <a:ahLst/>
              <a:cxnLst/>
              <a:rect l="0" t="0" r="0" b="0"/>
              <a:pathLst>
                <a:path w="1478584" h="1478572">
                  <a:moveTo>
                    <a:pt x="0" y="1313497"/>
                  </a:moveTo>
                  <a:lnTo>
                    <a:pt x="165074" y="1478572"/>
                  </a:lnTo>
                  <a:lnTo>
                    <a:pt x="1478584" y="165074"/>
                  </a:lnTo>
                  <a:lnTo>
                    <a:pt x="1313510"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10" name="Shadow"/>
            <p:cNvSpPr/>
            <p:nvPr/>
          </p:nvSpPr>
          <p:spPr>
            <a:xfrm>
              <a:off x="4824454" y="6630834"/>
              <a:ext cx="540944" cy="540918"/>
            </a:xfrm>
            <a:custGeom>
              <a:avLst/>
              <a:gdLst/>
              <a:ahLst/>
              <a:cxnLst/>
              <a:rect l="0" t="0" r="0" b="0"/>
              <a:pathLst>
                <a:path w="540943" h="540918">
                  <a:moveTo>
                    <a:pt x="540943" y="165074"/>
                  </a:moveTo>
                  <a:lnTo>
                    <a:pt x="375869" y="0"/>
                  </a:lnTo>
                  <a:lnTo>
                    <a:pt x="0" y="375843"/>
                  </a:lnTo>
                  <a:lnTo>
                    <a:pt x="165074" y="540918"/>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11" name="Rectangle"/>
            <p:cNvSpPr/>
            <p:nvPr/>
          </p:nvSpPr>
          <p:spPr>
            <a:xfrm>
              <a:off x="3995211" y="4863958"/>
              <a:ext cx="2209356" cy="2209368"/>
            </a:xfrm>
            <a:custGeom>
              <a:avLst/>
              <a:gdLst/>
              <a:ahLst/>
              <a:cxnLst/>
              <a:rect l="0" t="0" r="0" b="0"/>
              <a:pathLst>
                <a:path w="2209355" h="2209368">
                  <a:moveTo>
                    <a:pt x="0" y="1454124"/>
                  </a:moveTo>
                  <a:lnTo>
                    <a:pt x="755230" y="2209368"/>
                  </a:lnTo>
                  <a:lnTo>
                    <a:pt x="2209355" y="755218"/>
                  </a:lnTo>
                  <a:lnTo>
                    <a:pt x="145412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2" name="Rectangle"/>
            <p:cNvSpPr/>
            <p:nvPr/>
          </p:nvSpPr>
          <p:spPr>
            <a:xfrm>
              <a:off x="4824456" y="5693176"/>
              <a:ext cx="1478585" cy="1478572"/>
            </a:xfrm>
            <a:custGeom>
              <a:avLst/>
              <a:gdLst/>
              <a:ahLst/>
              <a:cxnLst/>
              <a:rect l="0" t="0" r="0" b="0"/>
              <a:pathLst>
                <a:path w="1478584" h="1478572">
                  <a:moveTo>
                    <a:pt x="0" y="1313497"/>
                  </a:moveTo>
                  <a:lnTo>
                    <a:pt x="165074" y="1478572"/>
                  </a:lnTo>
                  <a:lnTo>
                    <a:pt x="1478584" y="165074"/>
                  </a:lnTo>
                  <a:lnTo>
                    <a:pt x="131351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3" name="Point"/>
            <p:cNvSpPr/>
            <p:nvPr/>
          </p:nvSpPr>
          <p:spPr>
            <a:xfrm>
              <a:off x="4630524" y="6260017"/>
              <a:ext cx="177939" cy="177977"/>
            </a:xfrm>
            <a:custGeom>
              <a:avLst/>
              <a:gdLst/>
              <a:ahLst/>
              <a:cxnLst/>
              <a:rect l="0" t="0" r="0" b="0"/>
              <a:pathLst>
                <a:path w="177939" h="177977">
                  <a:moveTo>
                    <a:pt x="31661" y="31699"/>
                  </a:moveTo>
                  <a:cubicBezTo>
                    <a:pt x="38" y="63296"/>
                    <a:pt x="0" y="114604"/>
                    <a:pt x="31686" y="146278"/>
                  </a:cubicBezTo>
                  <a:cubicBezTo>
                    <a:pt x="63347" y="177977"/>
                    <a:pt x="114680" y="177977"/>
                    <a:pt x="146303" y="146329"/>
                  </a:cubicBezTo>
                  <a:cubicBezTo>
                    <a:pt x="177939" y="114680"/>
                    <a:pt x="177939" y="63360"/>
                    <a:pt x="146278" y="31699"/>
                  </a:cubicBezTo>
                  <a:cubicBezTo>
                    <a:pt x="114604" y="0"/>
                    <a:pt x="63296" y="76"/>
                    <a:pt x="31661" y="31699"/>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14" name="Fill"/>
            <p:cNvSpPr/>
            <p:nvPr/>
          </p:nvSpPr>
          <p:spPr>
            <a:xfrm>
              <a:off x="7733932" y="4795211"/>
              <a:ext cx="2209343" cy="2209369"/>
            </a:xfrm>
            <a:custGeom>
              <a:avLst/>
              <a:gdLst/>
              <a:ahLst/>
              <a:cxnLst/>
              <a:rect l="0" t="0" r="0" b="0"/>
              <a:pathLst>
                <a:path w="2209342" h="2209368">
                  <a:moveTo>
                    <a:pt x="2209342" y="1454124"/>
                  </a:moveTo>
                  <a:lnTo>
                    <a:pt x="1454099" y="2209368"/>
                  </a:lnTo>
                  <a:lnTo>
                    <a:pt x="0" y="755230"/>
                  </a:lnTo>
                  <a:lnTo>
                    <a:pt x="755205" y="0"/>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115" name="Shadow"/>
            <p:cNvSpPr/>
            <p:nvPr/>
          </p:nvSpPr>
          <p:spPr>
            <a:xfrm>
              <a:off x="8841365" y="5902639"/>
              <a:ext cx="1101915" cy="1101941"/>
            </a:xfrm>
            <a:custGeom>
              <a:avLst/>
              <a:gdLst/>
              <a:ahLst/>
              <a:cxnLst/>
              <a:rect l="0" t="0" r="0" b="0"/>
              <a:pathLst>
                <a:path w="1101915" h="1101940">
                  <a:moveTo>
                    <a:pt x="0" y="755243"/>
                  </a:moveTo>
                  <a:lnTo>
                    <a:pt x="755218" y="0"/>
                  </a:lnTo>
                  <a:lnTo>
                    <a:pt x="1101915" y="346697"/>
                  </a:lnTo>
                  <a:lnTo>
                    <a:pt x="346671" y="110194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16" name="Fill"/>
            <p:cNvSpPr/>
            <p:nvPr/>
          </p:nvSpPr>
          <p:spPr>
            <a:xfrm>
              <a:off x="7635445" y="5624430"/>
              <a:ext cx="1478572" cy="1478585"/>
            </a:xfrm>
            <a:custGeom>
              <a:avLst/>
              <a:gdLst/>
              <a:ahLst/>
              <a:cxnLst/>
              <a:rect l="0" t="0" r="0" b="0"/>
              <a:pathLst>
                <a:path w="1478572" h="1478584">
                  <a:moveTo>
                    <a:pt x="1478572" y="1313510"/>
                  </a:moveTo>
                  <a:lnTo>
                    <a:pt x="1313510" y="1478584"/>
                  </a:lnTo>
                  <a:lnTo>
                    <a:pt x="0" y="165087"/>
                  </a:lnTo>
                  <a:lnTo>
                    <a:pt x="165087"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17" name="Shadow"/>
            <p:cNvSpPr/>
            <p:nvPr/>
          </p:nvSpPr>
          <p:spPr>
            <a:xfrm>
              <a:off x="8573103" y="6562087"/>
              <a:ext cx="540918" cy="540931"/>
            </a:xfrm>
            <a:custGeom>
              <a:avLst/>
              <a:gdLst/>
              <a:ahLst/>
              <a:cxnLst/>
              <a:rect l="0" t="0" r="0" b="0"/>
              <a:pathLst>
                <a:path w="540918" h="540931">
                  <a:moveTo>
                    <a:pt x="0" y="165074"/>
                  </a:moveTo>
                  <a:lnTo>
                    <a:pt x="165049" y="0"/>
                  </a:lnTo>
                  <a:lnTo>
                    <a:pt x="540918" y="375856"/>
                  </a:lnTo>
                  <a:lnTo>
                    <a:pt x="375856" y="540931"/>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18" name="Rectangle"/>
            <p:cNvSpPr/>
            <p:nvPr/>
          </p:nvSpPr>
          <p:spPr>
            <a:xfrm>
              <a:off x="7733932" y="4795211"/>
              <a:ext cx="2209343" cy="2209369"/>
            </a:xfrm>
            <a:custGeom>
              <a:avLst/>
              <a:gdLst/>
              <a:ahLst/>
              <a:cxnLst/>
              <a:rect l="0" t="0" r="0" b="0"/>
              <a:pathLst>
                <a:path w="2209342" h="2209368">
                  <a:moveTo>
                    <a:pt x="2209342" y="1454124"/>
                  </a:moveTo>
                  <a:lnTo>
                    <a:pt x="1454099" y="2209368"/>
                  </a:lnTo>
                  <a:lnTo>
                    <a:pt x="0" y="755230"/>
                  </a:lnTo>
                  <a:lnTo>
                    <a:pt x="75520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Rectangle"/>
            <p:cNvSpPr/>
            <p:nvPr/>
          </p:nvSpPr>
          <p:spPr>
            <a:xfrm>
              <a:off x="7635445" y="5624430"/>
              <a:ext cx="1478572" cy="1478585"/>
            </a:xfrm>
            <a:custGeom>
              <a:avLst/>
              <a:gdLst/>
              <a:ahLst/>
              <a:cxnLst/>
              <a:rect l="0" t="0" r="0" b="0"/>
              <a:pathLst>
                <a:path w="1478572" h="1478584">
                  <a:moveTo>
                    <a:pt x="1478572" y="1313510"/>
                  </a:moveTo>
                  <a:lnTo>
                    <a:pt x="1313510" y="1478584"/>
                  </a:lnTo>
                  <a:lnTo>
                    <a:pt x="0" y="165087"/>
                  </a:lnTo>
                  <a:lnTo>
                    <a:pt x="16508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Point"/>
            <p:cNvSpPr/>
            <p:nvPr/>
          </p:nvSpPr>
          <p:spPr>
            <a:xfrm>
              <a:off x="9130012" y="6191283"/>
              <a:ext cx="177952" cy="177978"/>
            </a:xfrm>
            <a:custGeom>
              <a:avLst/>
              <a:gdLst/>
              <a:ahLst/>
              <a:cxnLst/>
              <a:rect l="0" t="0" r="0" b="0"/>
              <a:pathLst>
                <a:path w="177952" h="177977">
                  <a:moveTo>
                    <a:pt x="146291" y="31673"/>
                  </a:moveTo>
                  <a:cubicBezTo>
                    <a:pt x="177901" y="63296"/>
                    <a:pt x="177952" y="114592"/>
                    <a:pt x="146265" y="146278"/>
                  </a:cubicBezTo>
                  <a:cubicBezTo>
                    <a:pt x="114604" y="177977"/>
                    <a:pt x="63258" y="177977"/>
                    <a:pt x="31635" y="146316"/>
                  </a:cubicBezTo>
                  <a:cubicBezTo>
                    <a:pt x="0" y="114668"/>
                    <a:pt x="0" y="63360"/>
                    <a:pt x="31673" y="31673"/>
                  </a:cubicBezTo>
                  <a:cubicBezTo>
                    <a:pt x="63334" y="0"/>
                    <a:pt x="114642" y="76"/>
                    <a:pt x="146291" y="3167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121" name="Curve line"/>
          <p:cNvSpPr/>
          <p:nvPr/>
        </p:nvSpPr>
        <p:spPr>
          <a:xfrm>
            <a:off x="2815761" y="5509736"/>
            <a:ext cx="1172807" cy="161836"/>
          </a:xfrm>
          <a:custGeom>
            <a:avLst/>
            <a:gdLst/>
            <a:ahLst/>
            <a:cxnLst/>
            <a:rect l="0" t="0" r="0" b="0"/>
            <a:pathLst>
              <a:path w="1172806" h="161836">
                <a:moveTo>
                  <a:pt x="0" y="80924"/>
                </a:moveTo>
                <a:cubicBezTo>
                  <a:pt x="80962" y="161836"/>
                  <a:pt x="212267" y="161836"/>
                  <a:pt x="293268" y="80924"/>
                </a:cubicBezTo>
                <a:cubicBezTo>
                  <a:pt x="374167" y="0"/>
                  <a:pt x="505485"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22" name="Curve line"/>
          <p:cNvSpPr/>
          <p:nvPr/>
        </p:nvSpPr>
        <p:spPr>
          <a:xfrm>
            <a:off x="8599594" y="9197262"/>
            <a:ext cx="1172806" cy="161837"/>
          </a:xfrm>
          <a:custGeom>
            <a:avLst/>
            <a:gdLst/>
            <a:ahLst/>
            <a:cxnLst/>
            <a:rect l="0" t="0" r="0" b="0"/>
            <a:pathLst>
              <a:path w="1172806" h="161836">
                <a:moveTo>
                  <a:pt x="0" y="80924"/>
                </a:moveTo>
                <a:cubicBezTo>
                  <a:pt x="80962" y="161836"/>
                  <a:pt x="212267" y="161836"/>
                  <a:pt x="293268" y="80924"/>
                </a:cubicBezTo>
                <a:cubicBezTo>
                  <a:pt x="374167" y="0"/>
                  <a:pt x="505485"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23" name="Line"/>
          <p:cNvSpPr/>
          <p:nvPr/>
        </p:nvSpPr>
        <p:spPr>
          <a:xfrm>
            <a:off x="7458749" y="9821361"/>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24" name="Line"/>
          <p:cNvSpPr/>
          <p:nvPr/>
        </p:nvSpPr>
        <p:spPr>
          <a:xfrm>
            <a:off x="10610634" y="5347451"/>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25" name="Line"/>
          <p:cNvSpPr/>
          <p:nvPr/>
        </p:nvSpPr>
        <p:spPr>
          <a:xfrm>
            <a:off x="6202725" y="2928101"/>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26" name="Line"/>
          <p:cNvSpPr/>
          <p:nvPr/>
        </p:nvSpPr>
        <p:spPr>
          <a:xfrm>
            <a:off x="6948587" y="10166927"/>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27" name="Line"/>
          <p:cNvSpPr/>
          <p:nvPr/>
        </p:nvSpPr>
        <p:spPr>
          <a:xfrm>
            <a:off x="3913758" y="5099801"/>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28" name="Line"/>
          <p:cNvSpPr/>
          <p:nvPr/>
        </p:nvSpPr>
        <p:spPr>
          <a:xfrm>
            <a:off x="11166680" y="5652366"/>
            <a:ext cx="830694"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29" name="Star"/>
          <p:cNvSpPr/>
          <p:nvPr/>
        </p:nvSpPr>
        <p:spPr>
          <a:xfrm>
            <a:off x="4485640" y="10310075"/>
            <a:ext cx="525881" cy="525881"/>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30" name="Star"/>
          <p:cNvSpPr/>
          <p:nvPr/>
        </p:nvSpPr>
        <p:spPr>
          <a:xfrm>
            <a:off x="2815761" y="6966703"/>
            <a:ext cx="525882" cy="525882"/>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963458" y="7020663"/>
            <a:ext cx="333375" cy="333362"/>
            <a:chOff x="10610634" y="7020663"/>
            <a:chExt cx="333375" cy="333362"/>
          </a:xfrm>
        </p:grpSpPr>
        <p:sp>
          <p:nvSpPr>
            <p:cNvPr id="131" name="Line"/>
            <p:cNvSpPr/>
            <p:nvPr/>
          </p:nvSpPr>
          <p:spPr>
            <a:xfrm>
              <a:off x="10777321" y="702066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2" name="Line"/>
            <p:cNvSpPr/>
            <p:nvPr/>
          </p:nvSpPr>
          <p:spPr>
            <a:xfrm>
              <a:off x="10610634" y="7187350"/>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3" name="Line"/>
            <p:cNvSpPr/>
            <p:nvPr/>
          </p:nvSpPr>
          <p:spPr>
            <a:xfrm>
              <a:off x="10777321" y="726990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4" name="Line"/>
            <p:cNvSpPr/>
            <p:nvPr/>
          </p:nvSpPr>
          <p:spPr>
            <a:xfrm>
              <a:off x="10859884" y="718735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013234" y="3391651"/>
            <a:ext cx="333375" cy="333338"/>
            <a:chOff x="6013234" y="3391651"/>
            <a:chExt cx="333375" cy="333338"/>
          </a:xfrm>
        </p:grpSpPr>
        <p:sp>
          <p:nvSpPr>
            <p:cNvPr id="135" name="Line"/>
            <p:cNvSpPr/>
            <p:nvPr/>
          </p:nvSpPr>
          <p:spPr>
            <a:xfrm>
              <a:off x="6179921" y="3391651"/>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6" name="Line"/>
            <p:cNvSpPr/>
            <p:nvPr/>
          </p:nvSpPr>
          <p:spPr>
            <a:xfrm>
              <a:off x="6013234" y="3558338"/>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7" name="Line"/>
            <p:cNvSpPr/>
            <p:nvPr/>
          </p:nvSpPr>
          <p:spPr>
            <a:xfrm>
              <a:off x="6179921" y="364086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8" name="Line"/>
            <p:cNvSpPr/>
            <p:nvPr/>
          </p:nvSpPr>
          <p:spPr>
            <a:xfrm>
              <a:off x="6262484" y="355833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39" name="Circle"/>
          <p:cNvSpPr/>
          <p:nvPr/>
        </p:nvSpPr>
        <p:spPr>
          <a:xfrm>
            <a:off x="9390838" y="4807445"/>
            <a:ext cx="276822" cy="276822"/>
          </a:xfrm>
          <a:custGeom>
            <a:avLst/>
            <a:gdLst/>
            <a:ahLst/>
            <a:cxnLst/>
            <a:rect l="0" t="0" r="0" b="0"/>
            <a:pathLst>
              <a:path w="276821" h="276821">
                <a:moveTo>
                  <a:pt x="0" y="138404"/>
                </a:moveTo>
                <a:cubicBezTo>
                  <a:pt x="0" y="61950"/>
                  <a:pt x="61950" y="0"/>
                  <a:pt x="138404" y="0"/>
                </a:cubicBezTo>
                <a:cubicBezTo>
                  <a:pt x="214871" y="0"/>
                  <a:pt x="276821" y="61950"/>
                  <a:pt x="276821" y="138404"/>
                </a:cubicBezTo>
                <a:cubicBezTo>
                  <a:pt x="276821" y="214871"/>
                  <a:pt x="214871" y="276821"/>
                  <a:pt x="138404" y="276821"/>
                </a:cubicBezTo>
                <a:cubicBezTo>
                  <a:pt x="61950" y="276821"/>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1435950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80339" y="294220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858572" y="475647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38545" y="971175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Analysis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04" name="Arrow"/>
          <p:cNvGrpSpPr/>
          <p:nvPr/>
        </p:nvGrpSpPr>
        <p:grpSpPr>
          <a:xfrm>
            <a:off x="5795657" y="4495672"/>
            <a:ext cx="486473" cy="1260465"/>
            <a:chOff x="5795657" y="4495672"/>
            <a:chExt cx="486473" cy="1260465"/>
          </a:xfrm>
        </p:grpSpPr>
        <p:sp>
          <p:nvSpPr>
            <p:cNvPr id="15" name="Corner"/>
            <p:cNvSpPr/>
            <p:nvPr/>
          </p:nvSpPr>
          <p:spPr>
            <a:xfrm>
              <a:off x="5795657" y="4495672"/>
              <a:ext cx="486473" cy="243231"/>
            </a:xfrm>
            <a:custGeom>
              <a:avLst/>
              <a:gdLst/>
              <a:ahLst/>
              <a:cxnLst/>
              <a:rect l="0" t="0" r="0" b="0"/>
              <a:pathLst>
                <a:path w="486473" h="243230">
                  <a:moveTo>
                    <a:pt x="0" y="243230"/>
                  </a:moveTo>
                  <a:lnTo>
                    <a:pt x="243230" y="0"/>
                  </a:lnTo>
                  <a:lnTo>
                    <a:pt x="486473" y="243230"/>
                  </a:lnTo>
                </a:path>
              </a:pathLst>
            </a:custGeom>
            <a:noFill/>
            <a:ln w="76200" cap="flat" cmpd="sng">
              <a:solidFill>
                <a:schemeClr val="accent5">
                  <a:lumMod val="40000"/>
                  <a:lumOff val="60000"/>
                </a:schemeClr>
              </a:solidFill>
              <a:prstDash val="solid"/>
              <a:miter lim="800000"/>
            </a:ln>
          </p:spPr>
          <p:txBody>
            <a:bodyPr anchor="ctr">
              <a:spAutoFit/>
            </a:bodyPr>
            <a:lstStyle/>
            <a:p>
              <a:pPr algn="ctr"/>
              <a:endParaRPr lang="en-US" dirty="0"/>
            </a:p>
          </p:txBody>
        </p:sp>
        <p:sp>
          <p:nvSpPr>
            <p:cNvPr id="16" name="Line"/>
            <p:cNvSpPr/>
            <p:nvPr/>
          </p:nvSpPr>
          <p:spPr>
            <a:xfrm>
              <a:off x="6038891" y="4495675"/>
              <a:ext cx="0" cy="1260462"/>
            </a:xfrm>
            <a:prstGeom prst="line">
              <a:avLst/>
            </a:prstGeom>
            <a:noFill/>
            <a:ln w="76200" cap="flat" cmpd="sng">
              <a:solidFill>
                <a:schemeClr val="accent5">
                  <a:lumMod val="40000"/>
                  <a:lumOff val="60000"/>
                </a:schemeClr>
              </a:solidFill>
              <a:prstDash val="solid"/>
              <a:miter lim="800000"/>
            </a:ln>
          </p:spPr>
          <p:txBody>
            <a:bodyPr anchor="ctr">
              <a:spAutoFit/>
            </a:bodyPr>
            <a:lstStyle/>
            <a:p>
              <a:pPr algn="ctr"/>
              <a:endParaRPr lang="en-US" dirty="0"/>
            </a:p>
          </p:txBody>
        </p:sp>
      </p:grpSp>
      <p:grpSp>
        <p:nvGrpSpPr>
          <p:cNvPr id="103" name="Arrow"/>
          <p:cNvGrpSpPr/>
          <p:nvPr/>
        </p:nvGrpSpPr>
        <p:grpSpPr>
          <a:xfrm>
            <a:off x="8208657" y="7327769"/>
            <a:ext cx="486486" cy="843280"/>
            <a:chOff x="8208657" y="7327769"/>
            <a:chExt cx="486486" cy="843280"/>
          </a:xfrm>
        </p:grpSpPr>
        <p:sp>
          <p:nvSpPr>
            <p:cNvPr id="17" name="Corner"/>
            <p:cNvSpPr/>
            <p:nvPr/>
          </p:nvSpPr>
          <p:spPr>
            <a:xfrm>
              <a:off x="8208657" y="7327774"/>
              <a:ext cx="486486" cy="243217"/>
            </a:xfrm>
            <a:custGeom>
              <a:avLst/>
              <a:gdLst/>
              <a:ahLst/>
              <a:cxnLst/>
              <a:rect l="0" t="0" r="0" b="0"/>
              <a:pathLst>
                <a:path w="486486" h="243217">
                  <a:moveTo>
                    <a:pt x="0" y="243217"/>
                  </a:moveTo>
                  <a:lnTo>
                    <a:pt x="243243" y="0"/>
                  </a:lnTo>
                  <a:lnTo>
                    <a:pt x="486486" y="243217"/>
                  </a:lnTo>
                </a:path>
              </a:pathLst>
            </a:custGeom>
            <a:noFill/>
            <a:ln w="76200" cap="flat" cmpd="sng">
              <a:solidFill>
                <a:schemeClr val="accent5">
                  <a:lumMod val="50000"/>
                </a:schemeClr>
              </a:solidFill>
              <a:prstDash val="solid"/>
              <a:miter lim="800000"/>
            </a:ln>
          </p:spPr>
          <p:txBody>
            <a:bodyPr anchor="ctr">
              <a:spAutoFit/>
            </a:bodyPr>
            <a:lstStyle/>
            <a:p>
              <a:pPr algn="ctr"/>
              <a:endParaRPr lang="en-US" dirty="0"/>
            </a:p>
          </p:txBody>
        </p:sp>
        <p:sp>
          <p:nvSpPr>
            <p:cNvPr id="18" name="Line"/>
            <p:cNvSpPr/>
            <p:nvPr/>
          </p:nvSpPr>
          <p:spPr>
            <a:xfrm>
              <a:off x="8451898" y="7327769"/>
              <a:ext cx="0" cy="843280"/>
            </a:xfrm>
            <a:prstGeom prst="line">
              <a:avLst/>
            </a:prstGeom>
            <a:noFill/>
            <a:ln w="76200" cap="flat" cmpd="sng">
              <a:solidFill>
                <a:schemeClr val="accent5">
                  <a:lumMod val="50000"/>
                </a:schemeClr>
              </a:solidFill>
              <a:prstDash val="solid"/>
              <a:miter lim="800000"/>
            </a:ln>
          </p:spPr>
          <p:txBody>
            <a:bodyPr anchor="ctr">
              <a:spAutoFit/>
            </a:bodyPr>
            <a:lstStyle/>
            <a:p>
              <a:pPr algn="ctr"/>
              <a:endParaRPr lang="en-US" dirty="0"/>
            </a:p>
          </p:txBody>
        </p:sp>
      </p:grpSp>
      <p:grpSp>
        <p:nvGrpSpPr>
          <p:cNvPr id="102" name="Arrow"/>
          <p:cNvGrpSpPr/>
          <p:nvPr/>
        </p:nvGrpSpPr>
        <p:grpSpPr>
          <a:xfrm>
            <a:off x="8678546" y="8073881"/>
            <a:ext cx="315048" cy="546126"/>
            <a:chOff x="8678546" y="8073881"/>
            <a:chExt cx="315048" cy="546126"/>
          </a:xfrm>
        </p:grpSpPr>
        <p:sp>
          <p:nvSpPr>
            <p:cNvPr id="19" name="Corner"/>
            <p:cNvSpPr/>
            <p:nvPr/>
          </p:nvSpPr>
          <p:spPr>
            <a:xfrm>
              <a:off x="8678546" y="8462489"/>
              <a:ext cx="315048" cy="157518"/>
            </a:xfrm>
            <a:custGeom>
              <a:avLst/>
              <a:gdLst/>
              <a:ahLst/>
              <a:cxnLst/>
              <a:rect l="0" t="0" r="0" b="0"/>
              <a:pathLst>
                <a:path w="315048" h="157518">
                  <a:moveTo>
                    <a:pt x="315048" y="0"/>
                  </a:moveTo>
                  <a:lnTo>
                    <a:pt x="157530" y="157518"/>
                  </a:lnTo>
                  <a:lnTo>
                    <a:pt x="0" y="0"/>
                  </a:lnTo>
                </a:path>
              </a:pathLst>
            </a:custGeom>
            <a:noFill/>
            <a:ln w="76200" cap="flat" cmpd="sng">
              <a:solidFill>
                <a:schemeClr val="accent5">
                  <a:lumMod val="60000"/>
                  <a:lumOff val="40000"/>
                </a:schemeClr>
              </a:solidFill>
              <a:prstDash val="solid"/>
              <a:miter lim="800000"/>
            </a:ln>
          </p:spPr>
          <p:txBody>
            <a:bodyPr anchor="ctr">
              <a:spAutoFit/>
            </a:bodyPr>
            <a:lstStyle/>
            <a:p>
              <a:pPr algn="ctr"/>
              <a:endParaRPr lang="en-US" dirty="0"/>
            </a:p>
          </p:txBody>
        </p:sp>
        <p:sp>
          <p:nvSpPr>
            <p:cNvPr id="20" name="Line"/>
            <p:cNvSpPr/>
            <p:nvPr/>
          </p:nvSpPr>
          <p:spPr>
            <a:xfrm>
              <a:off x="8836066" y="8073881"/>
              <a:ext cx="13" cy="546125"/>
            </a:xfrm>
            <a:prstGeom prst="line">
              <a:avLst/>
            </a:prstGeom>
            <a:noFill/>
            <a:ln w="76200" cap="flat" cmpd="sng">
              <a:solidFill>
                <a:schemeClr val="accent5">
                  <a:lumMod val="60000"/>
                  <a:lumOff val="40000"/>
                </a:schemeClr>
              </a:solidFill>
              <a:prstDash val="solid"/>
              <a:miter lim="800000"/>
            </a:ln>
          </p:spPr>
          <p:txBody>
            <a:bodyPr anchor="ctr">
              <a:spAutoFit/>
            </a:bodyPr>
            <a:lstStyle/>
            <a:p>
              <a:pPr algn="ctr"/>
              <a:endParaRPr lang="en-US" dirty="0"/>
            </a:p>
          </p:txBody>
        </p:sp>
      </p:grpSp>
      <p:grpSp>
        <p:nvGrpSpPr>
          <p:cNvPr id="8" name="Arrow"/>
          <p:cNvGrpSpPr/>
          <p:nvPr/>
        </p:nvGrpSpPr>
        <p:grpSpPr>
          <a:xfrm>
            <a:off x="5008251" y="4852837"/>
            <a:ext cx="315048" cy="398475"/>
            <a:chOff x="5008251" y="4852837"/>
            <a:chExt cx="315048" cy="398475"/>
          </a:xfrm>
        </p:grpSpPr>
        <p:sp>
          <p:nvSpPr>
            <p:cNvPr id="21" name="Corner"/>
            <p:cNvSpPr/>
            <p:nvPr/>
          </p:nvSpPr>
          <p:spPr>
            <a:xfrm>
              <a:off x="5008251" y="4852842"/>
              <a:ext cx="315048" cy="157518"/>
            </a:xfrm>
            <a:custGeom>
              <a:avLst/>
              <a:gdLst/>
              <a:ahLst/>
              <a:cxnLst/>
              <a:rect l="0" t="0" r="0" b="0"/>
              <a:pathLst>
                <a:path w="315048" h="157518">
                  <a:moveTo>
                    <a:pt x="0" y="157518"/>
                  </a:moveTo>
                  <a:lnTo>
                    <a:pt x="157505" y="0"/>
                  </a:lnTo>
                  <a:lnTo>
                    <a:pt x="315048" y="157518"/>
                  </a:lnTo>
                </a:path>
              </a:pathLst>
            </a:custGeom>
            <a:noFill/>
            <a:ln w="76200" cap="flat" cmpd="sng">
              <a:solidFill>
                <a:schemeClr val="accent5">
                  <a:lumMod val="75000"/>
                </a:schemeClr>
              </a:solidFill>
              <a:prstDash val="solid"/>
              <a:miter lim="800000"/>
            </a:ln>
          </p:spPr>
          <p:txBody>
            <a:bodyPr anchor="ctr">
              <a:spAutoFit/>
            </a:bodyPr>
            <a:lstStyle/>
            <a:p>
              <a:pPr algn="ctr"/>
              <a:endParaRPr lang="en-US" dirty="0"/>
            </a:p>
          </p:txBody>
        </p:sp>
        <p:sp>
          <p:nvSpPr>
            <p:cNvPr id="22" name="Line"/>
            <p:cNvSpPr/>
            <p:nvPr/>
          </p:nvSpPr>
          <p:spPr>
            <a:xfrm>
              <a:off x="5165760" y="4852837"/>
              <a:ext cx="25" cy="398475"/>
            </a:xfrm>
            <a:prstGeom prst="line">
              <a:avLst/>
            </a:prstGeom>
            <a:noFill/>
            <a:ln w="76200" cap="flat" cmpd="sng">
              <a:solidFill>
                <a:schemeClr val="accent5">
                  <a:lumMod val="75000"/>
                </a:schemeClr>
              </a:solidFill>
              <a:prstDash val="solid"/>
              <a:miter lim="800000"/>
            </a:ln>
          </p:spPr>
          <p:txBody>
            <a:bodyPr anchor="ctr">
              <a:spAutoFit/>
            </a:bodyPr>
            <a:lstStyle/>
            <a:p>
              <a:pPr algn="ctr"/>
              <a:endParaRPr lang="en-US" dirty="0"/>
            </a:p>
          </p:txBody>
        </p:sp>
      </p:grpSp>
      <p:grpSp>
        <p:nvGrpSpPr>
          <p:cNvPr id="6" name="Head"/>
          <p:cNvGrpSpPr/>
          <p:nvPr/>
        </p:nvGrpSpPr>
        <p:grpSpPr>
          <a:xfrm>
            <a:off x="4510609" y="5389009"/>
            <a:ext cx="3482098" cy="4266184"/>
            <a:chOff x="4510609" y="5389009"/>
            <a:chExt cx="3482098" cy="4266184"/>
          </a:xfrm>
        </p:grpSpPr>
        <p:sp>
          <p:nvSpPr>
            <p:cNvPr id="23" name="Fill"/>
            <p:cNvSpPr/>
            <p:nvPr/>
          </p:nvSpPr>
          <p:spPr>
            <a:xfrm>
              <a:off x="4510609" y="5389009"/>
              <a:ext cx="3482098" cy="4266184"/>
            </a:xfrm>
            <a:custGeom>
              <a:avLst/>
              <a:gdLst/>
              <a:ahLst/>
              <a:cxnLst/>
              <a:rect l="0" t="0" r="0" b="0"/>
              <a:pathLst>
                <a:path w="3482098" h="4266183">
                  <a:moveTo>
                    <a:pt x="1957260" y="0"/>
                  </a:moveTo>
                  <a:cubicBezTo>
                    <a:pt x="1115047" y="0"/>
                    <a:pt x="432371" y="682790"/>
                    <a:pt x="432371" y="1524939"/>
                  </a:cubicBezTo>
                  <a:lnTo>
                    <a:pt x="432371" y="2003298"/>
                  </a:lnTo>
                  <a:cubicBezTo>
                    <a:pt x="432371" y="2117191"/>
                    <a:pt x="113893" y="2476030"/>
                    <a:pt x="36042" y="2618422"/>
                  </a:cubicBezTo>
                  <a:cubicBezTo>
                    <a:pt x="0" y="2686748"/>
                    <a:pt x="36042" y="2755087"/>
                    <a:pt x="104406" y="2755087"/>
                  </a:cubicBezTo>
                  <a:lnTo>
                    <a:pt x="432371" y="2755087"/>
                  </a:lnTo>
                  <a:lnTo>
                    <a:pt x="432371" y="3278974"/>
                  </a:lnTo>
                  <a:cubicBezTo>
                    <a:pt x="432371" y="3415639"/>
                    <a:pt x="506831" y="3575177"/>
                    <a:pt x="704316" y="3575177"/>
                  </a:cubicBezTo>
                  <a:lnTo>
                    <a:pt x="1661020" y="3575177"/>
                  </a:lnTo>
                  <a:lnTo>
                    <a:pt x="1266228" y="4266183"/>
                  </a:lnTo>
                  <a:lnTo>
                    <a:pt x="3482098" y="4266183"/>
                  </a:lnTo>
                  <a:lnTo>
                    <a:pt x="3482098" y="1524939"/>
                  </a:lnTo>
                  <a:cubicBezTo>
                    <a:pt x="3482098" y="682790"/>
                    <a:pt x="2799410" y="0"/>
                    <a:pt x="1957260" y="0"/>
                  </a:cubicBezTo>
                  <a:close/>
                </a:path>
              </a:pathLst>
            </a:custGeom>
            <a:solidFill>
              <a:srgbClr val="F1F4F4">
                <a:alpha val="100000"/>
              </a:srgbClr>
            </a:solidFill>
            <a:ln w="12700" cap="flat" cmpd="sng">
              <a:noFill/>
              <a:prstDash val="solid"/>
              <a:miter lim="800000"/>
            </a:ln>
          </p:spPr>
          <p:txBody>
            <a:bodyPr anchor="ctr">
              <a:spAutoFit/>
            </a:bodyPr>
            <a:lstStyle/>
            <a:p>
              <a:pPr algn="ctr"/>
              <a:endParaRPr lang="en-US" dirty="0"/>
            </a:p>
          </p:txBody>
        </p:sp>
        <p:sp>
          <p:nvSpPr>
            <p:cNvPr id="54" name="Shadow"/>
            <p:cNvSpPr/>
            <p:nvPr/>
          </p:nvSpPr>
          <p:spPr>
            <a:xfrm>
              <a:off x="6305944" y="5389009"/>
              <a:ext cx="1686763" cy="4266184"/>
            </a:xfrm>
            <a:custGeom>
              <a:avLst/>
              <a:gdLst/>
              <a:ahLst/>
              <a:cxnLst/>
              <a:rect l="0" t="0" r="0" b="0"/>
              <a:pathLst>
                <a:path w="1686763" h="4266183">
                  <a:moveTo>
                    <a:pt x="161925" y="0"/>
                  </a:moveTo>
                  <a:cubicBezTo>
                    <a:pt x="107213" y="0"/>
                    <a:pt x="53212" y="3022"/>
                    <a:pt x="0" y="8648"/>
                  </a:cubicBezTo>
                  <a:cubicBezTo>
                    <a:pt x="766000" y="89522"/>
                    <a:pt x="1362913" y="737489"/>
                    <a:pt x="1362913" y="1524939"/>
                  </a:cubicBezTo>
                  <a:lnTo>
                    <a:pt x="1362913" y="4266183"/>
                  </a:lnTo>
                  <a:lnTo>
                    <a:pt x="1686763" y="4266183"/>
                  </a:lnTo>
                  <a:lnTo>
                    <a:pt x="1686763" y="1524939"/>
                  </a:lnTo>
                  <a:cubicBezTo>
                    <a:pt x="1686763" y="682790"/>
                    <a:pt x="1004074" y="0"/>
                    <a:pt x="161925"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5" name="Stroke"/>
            <p:cNvSpPr/>
            <p:nvPr/>
          </p:nvSpPr>
          <p:spPr>
            <a:xfrm>
              <a:off x="4510609" y="5389009"/>
              <a:ext cx="3482098" cy="4266184"/>
            </a:xfrm>
            <a:custGeom>
              <a:avLst/>
              <a:gdLst/>
              <a:ahLst/>
              <a:cxnLst/>
              <a:rect l="0" t="0" r="0" b="0"/>
              <a:pathLst>
                <a:path w="3482098" h="4266183">
                  <a:moveTo>
                    <a:pt x="1957260" y="0"/>
                  </a:moveTo>
                  <a:cubicBezTo>
                    <a:pt x="1115047" y="0"/>
                    <a:pt x="432371" y="682790"/>
                    <a:pt x="432371" y="1524939"/>
                  </a:cubicBezTo>
                  <a:lnTo>
                    <a:pt x="432371" y="2003298"/>
                  </a:lnTo>
                  <a:cubicBezTo>
                    <a:pt x="432371" y="2117191"/>
                    <a:pt x="113893" y="2476030"/>
                    <a:pt x="36042" y="2618422"/>
                  </a:cubicBezTo>
                  <a:cubicBezTo>
                    <a:pt x="0" y="2686748"/>
                    <a:pt x="36042" y="2755087"/>
                    <a:pt x="104406" y="2755087"/>
                  </a:cubicBezTo>
                  <a:lnTo>
                    <a:pt x="432371" y="2755087"/>
                  </a:lnTo>
                  <a:lnTo>
                    <a:pt x="432371" y="3278974"/>
                  </a:lnTo>
                  <a:cubicBezTo>
                    <a:pt x="432371" y="3415639"/>
                    <a:pt x="506831" y="3575177"/>
                    <a:pt x="704316" y="3575177"/>
                  </a:cubicBezTo>
                  <a:lnTo>
                    <a:pt x="1661020" y="3575177"/>
                  </a:lnTo>
                  <a:lnTo>
                    <a:pt x="1266228" y="4266183"/>
                  </a:lnTo>
                  <a:lnTo>
                    <a:pt x="3482098" y="4266183"/>
                  </a:lnTo>
                  <a:lnTo>
                    <a:pt x="3482098" y="1524939"/>
                  </a:lnTo>
                  <a:cubicBezTo>
                    <a:pt x="3482098" y="682790"/>
                    <a:pt x="2799410" y="0"/>
                    <a:pt x="1957260"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Point"/>
            <p:cNvSpPr/>
            <p:nvPr/>
          </p:nvSpPr>
          <p:spPr>
            <a:xfrm>
              <a:off x="5276891" y="7190640"/>
              <a:ext cx="158331" cy="158357"/>
            </a:xfrm>
            <a:custGeom>
              <a:avLst/>
              <a:gdLst/>
              <a:ahLst/>
              <a:cxnLst/>
              <a:rect l="0" t="0" r="0" b="0"/>
              <a:pathLst>
                <a:path w="158330" h="158356">
                  <a:moveTo>
                    <a:pt x="0" y="79197"/>
                  </a:moveTo>
                  <a:cubicBezTo>
                    <a:pt x="0" y="122872"/>
                    <a:pt x="35407" y="158356"/>
                    <a:pt x="79159" y="158356"/>
                  </a:cubicBezTo>
                  <a:cubicBezTo>
                    <a:pt x="122936" y="158356"/>
                    <a:pt x="158330" y="122872"/>
                    <a:pt x="158330" y="79197"/>
                  </a:cubicBezTo>
                  <a:cubicBezTo>
                    <a:pt x="158330" y="35521"/>
                    <a:pt x="122936" y="0"/>
                    <a:pt x="79159" y="0"/>
                  </a:cubicBezTo>
                  <a:cubicBezTo>
                    <a:pt x="35407" y="0"/>
                    <a:pt x="0" y="35521"/>
                    <a:pt x="0" y="7919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7" name="Image"/>
          <p:cNvGrpSpPr/>
          <p:nvPr/>
        </p:nvGrpSpPr>
        <p:grpSpPr>
          <a:xfrm>
            <a:off x="5720051" y="6522702"/>
            <a:ext cx="1806080" cy="2081417"/>
            <a:chOff x="5720051" y="6522702"/>
            <a:chExt cx="1806080" cy="2081417"/>
          </a:xfrm>
        </p:grpSpPr>
        <p:sp>
          <p:nvSpPr>
            <p:cNvPr id="24" name="Circle"/>
            <p:cNvSpPr/>
            <p:nvPr/>
          </p:nvSpPr>
          <p:spPr>
            <a:xfrm>
              <a:off x="5720051" y="7307609"/>
              <a:ext cx="265684" cy="265671"/>
            </a:xfrm>
            <a:custGeom>
              <a:avLst/>
              <a:gdLst/>
              <a:ahLst/>
              <a:cxnLst/>
              <a:rect l="0" t="0" r="0" b="0"/>
              <a:pathLst>
                <a:path w="265684" h="265671">
                  <a:moveTo>
                    <a:pt x="0" y="132841"/>
                  </a:moveTo>
                  <a:cubicBezTo>
                    <a:pt x="0" y="59486"/>
                    <a:pt x="59486" y="0"/>
                    <a:pt x="132841" y="0"/>
                  </a:cubicBezTo>
                  <a:cubicBezTo>
                    <a:pt x="206222" y="0"/>
                    <a:pt x="265684" y="59486"/>
                    <a:pt x="265684" y="132841"/>
                  </a:cubicBezTo>
                  <a:cubicBezTo>
                    <a:pt x="265684" y="206197"/>
                    <a:pt x="206222" y="265671"/>
                    <a:pt x="132841" y="265671"/>
                  </a:cubicBezTo>
                  <a:cubicBezTo>
                    <a:pt x="59486" y="265671"/>
                    <a:pt x="0" y="206197"/>
                    <a:pt x="0" y="132841"/>
                  </a:cubicBezTo>
                  <a:close/>
                </a:path>
              </a:pathLst>
            </a:cu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5" name="Circle"/>
            <p:cNvSpPr/>
            <p:nvPr/>
          </p:nvSpPr>
          <p:spPr>
            <a:xfrm>
              <a:off x="6334762" y="6692917"/>
              <a:ext cx="265684" cy="265646"/>
            </a:xfrm>
            <a:custGeom>
              <a:avLst/>
              <a:gdLst/>
              <a:ahLst/>
              <a:cxnLst/>
              <a:rect l="0" t="0" r="0" b="0"/>
              <a:pathLst>
                <a:path w="265684" h="265645">
                  <a:moveTo>
                    <a:pt x="0" y="132829"/>
                  </a:moveTo>
                  <a:cubicBezTo>
                    <a:pt x="0" y="59461"/>
                    <a:pt x="59474" y="0"/>
                    <a:pt x="132829" y="0"/>
                  </a:cubicBezTo>
                  <a:cubicBezTo>
                    <a:pt x="206209" y="0"/>
                    <a:pt x="265684" y="59461"/>
                    <a:pt x="265684" y="132829"/>
                  </a:cubicBezTo>
                  <a:cubicBezTo>
                    <a:pt x="265684" y="206184"/>
                    <a:pt x="206209" y="265645"/>
                    <a:pt x="132829" y="265645"/>
                  </a:cubicBezTo>
                  <a:cubicBezTo>
                    <a:pt x="59474" y="265645"/>
                    <a:pt x="0" y="206184"/>
                    <a:pt x="0" y="132829"/>
                  </a:cubicBezTo>
                  <a:close/>
                </a:path>
              </a:pathLst>
            </a:cu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6" name="Circle"/>
            <p:cNvSpPr/>
            <p:nvPr/>
          </p:nvSpPr>
          <p:spPr>
            <a:xfrm>
              <a:off x="6712506" y="7070649"/>
              <a:ext cx="265696" cy="265672"/>
            </a:xfrm>
            <a:custGeom>
              <a:avLst/>
              <a:gdLst/>
              <a:ahLst/>
              <a:cxnLst/>
              <a:rect l="0" t="0" r="0" b="0"/>
              <a:pathLst>
                <a:path w="265696" h="265671">
                  <a:moveTo>
                    <a:pt x="0" y="132829"/>
                  </a:moveTo>
                  <a:cubicBezTo>
                    <a:pt x="0" y="59474"/>
                    <a:pt x="59499" y="0"/>
                    <a:pt x="132867" y="0"/>
                  </a:cubicBezTo>
                  <a:cubicBezTo>
                    <a:pt x="206222" y="0"/>
                    <a:pt x="265696" y="59474"/>
                    <a:pt x="265696" y="132829"/>
                  </a:cubicBezTo>
                  <a:cubicBezTo>
                    <a:pt x="265696" y="206184"/>
                    <a:pt x="206222" y="265671"/>
                    <a:pt x="132867" y="265671"/>
                  </a:cubicBezTo>
                  <a:cubicBezTo>
                    <a:pt x="59499" y="265671"/>
                    <a:pt x="0" y="206184"/>
                    <a:pt x="0" y="132829"/>
                  </a:cubicBezTo>
                  <a:close/>
                </a:path>
              </a:pathLst>
            </a:cu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7" name="Circle"/>
            <p:cNvSpPr/>
            <p:nvPr/>
          </p:nvSpPr>
          <p:spPr>
            <a:xfrm>
              <a:off x="7260472" y="6522702"/>
              <a:ext cx="265659" cy="265658"/>
            </a:xfrm>
            <a:custGeom>
              <a:avLst/>
              <a:gdLst/>
              <a:ahLst/>
              <a:cxnLst/>
              <a:rect l="0" t="0" r="0" b="0"/>
              <a:pathLst>
                <a:path w="265658" h="265658">
                  <a:moveTo>
                    <a:pt x="0" y="132829"/>
                  </a:moveTo>
                  <a:cubicBezTo>
                    <a:pt x="0" y="59474"/>
                    <a:pt x="59474" y="0"/>
                    <a:pt x="132829" y="0"/>
                  </a:cubicBezTo>
                  <a:cubicBezTo>
                    <a:pt x="206184" y="0"/>
                    <a:pt x="265658" y="59474"/>
                    <a:pt x="265658" y="132829"/>
                  </a:cubicBezTo>
                  <a:cubicBezTo>
                    <a:pt x="265658" y="206197"/>
                    <a:pt x="206184" y="265658"/>
                    <a:pt x="132829" y="265658"/>
                  </a:cubicBezTo>
                  <a:cubicBezTo>
                    <a:pt x="59474" y="265658"/>
                    <a:pt x="0" y="206197"/>
                    <a:pt x="0" y="132829"/>
                  </a:cubicBezTo>
                  <a:close/>
                </a:path>
              </a:pathLst>
            </a:cu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8" name="Line"/>
            <p:cNvSpPr/>
            <p:nvPr/>
          </p:nvSpPr>
          <p:spPr>
            <a:xfrm flipV="1">
              <a:off x="6939264" y="6749454"/>
              <a:ext cx="360109" cy="360095"/>
            </a:xfrm>
            <a:prstGeom prst="line">
              <a:avLst/>
            </a:pr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9" name="Line"/>
            <p:cNvSpPr/>
            <p:nvPr/>
          </p:nvSpPr>
          <p:spPr>
            <a:xfrm>
              <a:off x="6561520" y="6919669"/>
              <a:ext cx="189929" cy="189903"/>
            </a:xfrm>
            <a:prstGeom prst="line">
              <a:avLst/>
            </a:pr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30" name="Line"/>
            <p:cNvSpPr/>
            <p:nvPr/>
          </p:nvSpPr>
          <p:spPr>
            <a:xfrm flipV="1">
              <a:off x="5946835" y="6919668"/>
              <a:ext cx="426834" cy="426834"/>
            </a:xfrm>
            <a:prstGeom prst="line">
              <a:avLst/>
            </a:pr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31" name="Line"/>
            <p:cNvSpPr/>
            <p:nvPr/>
          </p:nvSpPr>
          <p:spPr>
            <a:xfrm>
              <a:off x="5852900" y="769924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2" name="Line"/>
            <p:cNvSpPr/>
            <p:nvPr/>
          </p:nvSpPr>
          <p:spPr>
            <a:xfrm>
              <a:off x="5852900" y="79564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3" name="Line"/>
            <p:cNvSpPr/>
            <p:nvPr/>
          </p:nvSpPr>
          <p:spPr>
            <a:xfrm>
              <a:off x="5852900" y="821359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4" name="Line"/>
            <p:cNvSpPr/>
            <p:nvPr/>
          </p:nvSpPr>
          <p:spPr>
            <a:xfrm>
              <a:off x="5852900" y="847076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5" name="Line"/>
            <p:cNvSpPr/>
            <p:nvPr/>
          </p:nvSpPr>
          <p:spPr>
            <a:xfrm>
              <a:off x="6845373" y="769924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6" name="Line"/>
            <p:cNvSpPr/>
            <p:nvPr/>
          </p:nvSpPr>
          <p:spPr>
            <a:xfrm>
              <a:off x="6845373" y="7438887"/>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7" name="Line"/>
            <p:cNvSpPr/>
            <p:nvPr/>
          </p:nvSpPr>
          <p:spPr>
            <a:xfrm>
              <a:off x="6845373" y="79564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8" name="Line"/>
            <p:cNvSpPr/>
            <p:nvPr/>
          </p:nvSpPr>
          <p:spPr>
            <a:xfrm>
              <a:off x="6845373" y="821359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9" name="Line"/>
            <p:cNvSpPr/>
            <p:nvPr/>
          </p:nvSpPr>
          <p:spPr>
            <a:xfrm>
              <a:off x="6845373" y="847076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0" name="Line"/>
            <p:cNvSpPr/>
            <p:nvPr/>
          </p:nvSpPr>
          <p:spPr>
            <a:xfrm>
              <a:off x="6467597" y="769924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1" name="Line"/>
            <p:cNvSpPr/>
            <p:nvPr/>
          </p:nvSpPr>
          <p:spPr>
            <a:xfrm>
              <a:off x="6467597" y="7438887"/>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2" name="Line"/>
            <p:cNvSpPr/>
            <p:nvPr/>
          </p:nvSpPr>
          <p:spPr>
            <a:xfrm>
              <a:off x="6467597" y="7151556"/>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3" name="Line"/>
            <p:cNvSpPr/>
            <p:nvPr/>
          </p:nvSpPr>
          <p:spPr>
            <a:xfrm>
              <a:off x="6467597" y="79564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4" name="Line"/>
            <p:cNvSpPr/>
            <p:nvPr/>
          </p:nvSpPr>
          <p:spPr>
            <a:xfrm>
              <a:off x="6467597" y="821359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5" name="Line"/>
            <p:cNvSpPr/>
            <p:nvPr/>
          </p:nvSpPr>
          <p:spPr>
            <a:xfrm>
              <a:off x="6467597" y="847076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6" name="Line"/>
            <p:cNvSpPr/>
            <p:nvPr/>
          </p:nvSpPr>
          <p:spPr>
            <a:xfrm>
              <a:off x="7393302" y="769924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7" name="Line"/>
            <p:cNvSpPr/>
            <p:nvPr/>
          </p:nvSpPr>
          <p:spPr>
            <a:xfrm>
              <a:off x="7393302" y="7438887"/>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8" name="Line"/>
            <p:cNvSpPr/>
            <p:nvPr/>
          </p:nvSpPr>
          <p:spPr>
            <a:xfrm>
              <a:off x="7393302" y="7151556"/>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9" name="Line"/>
            <p:cNvSpPr/>
            <p:nvPr/>
          </p:nvSpPr>
          <p:spPr>
            <a:xfrm>
              <a:off x="7393302" y="68896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50" name="Line"/>
            <p:cNvSpPr/>
            <p:nvPr/>
          </p:nvSpPr>
          <p:spPr>
            <a:xfrm>
              <a:off x="7393302" y="79564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51" name="Line"/>
            <p:cNvSpPr/>
            <p:nvPr/>
          </p:nvSpPr>
          <p:spPr>
            <a:xfrm>
              <a:off x="7393302" y="821359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52" name="Line"/>
            <p:cNvSpPr/>
            <p:nvPr/>
          </p:nvSpPr>
          <p:spPr>
            <a:xfrm>
              <a:off x="7393302" y="847076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grpSp>
      <p:sp>
        <p:nvSpPr>
          <p:cNvPr id="53" name="Shadow"/>
          <p:cNvSpPr/>
          <p:nvPr/>
        </p:nvSpPr>
        <p:spPr>
          <a:xfrm>
            <a:off x="6572644" y="5393004"/>
            <a:ext cx="1400442" cy="1559064"/>
          </a:xfrm>
          <a:custGeom>
            <a:avLst/>
            <a:gdLst/>
            <a:ahLst/>
            <a:cxnLst/>
            <a:rect l="0" t="0" r="0" b="0"/>
            <a:pathLst>
              <a:path w="1400441" h="1559064">
                <a:moveTo>
                  <a:pt x="0" y="0"/>
                </a:moveTo>
                <a:lnTo>
                  <a:pt x="0" y="1123480"/>
                </a:lnTo>
                <a:cubicBezTo>
                  <a:pt x="0" y="1208024"/>
                  <a:pt x="69189" y="1277200"/>
                  <a:pt x="153733" y="1277200"/>
                </a:cubicBezTo>
                <a:lnTo>
                  <a:pt x="310896" y="1277200"/>
                </a:lnTo>
                <a:lnTo>
                  <a:pt x="310896" y="1559064"/>
                </a:lnTo>
                <a:lnTo>
                  <a:pt x="592785" y="1277200"/>
                </a:lnTo>
                <a:lnTo>
                  <a:pt x="1400441" y="1277200"/>
                </a:lnTo>
                <a:cubicBezTo>
                  <a:pt x="1289151" y="584669"/>
                  <a:pt x="711644" y="48348"/>
                  <a:pt x="0"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Message"/>
          <p:cNvGrpSpPr/>
          <p:nvPr/>
        </p:nvGrpSpPr>
        <p:grpSpPr>
          <a:xfrm>
            <a:off x="6467869" y="4846841"/>
            <a:ext cx="2524011" cy="1957591"/>
            <a:chOff x="6467869" y="4846841"/>
            <a:chExt cx="2524011" cy="1957591"/>
          </a:xfrm>
        </p:grpSpPr>
        <p:sp>
          <p:nvSpPr>
            <p:cNvPr id="57" name="Fill"/>
            <p:cNvSpPr/>
            <p:nvPr/>
          </p:nvSpPr>
          <p:spPr>
            <a:xfrm>
              <a:off x="6467869" y="4846841"/>
              <a:ext cx="2524011" cy="1957591"/>
            </a:xfrm>
            <a:custGeom>
              <a:avLst/>
              <a:gdLst/>
              <a:ahLst/>
              <a:cxnLst/>
              <a:rect l="0" t="0" r="0" b="0"/>
              <a:pathLst>
                <a:path w="2524010" h="1957590">
                  <a:moveTo>
                    <a:pt x="153733" y="0"/>
                  </a:moveTo>
                  <a:lnTo>
                    <a:pt x="2370277" y="0"/>
                  </a:lnTo>
                  <a:cubicBezTo>
                    <a:pt x="2454808" y="0"/>
                    <a:pt x="2524010" y="69176"/>
                    <a:pt x="2524010" y="153733"/>
                  </a:cubicBezTo>
                  <a:lnTo>
                    <a:pt x="2524010" y="1522006"/>
                  </a:lnTo>
                  <a:cubicBezTo>
                    <a:pt x="2524010" y="1606550"/>
                    <a:pt x="2454808" y="1675726"/>
                    <a:pt x="2370277" y="1675726"/>
                  </a:cubicBezTo>
                  <a:lnTo>
                    <a:pt x="592785" y="1675726"/>
                  </a:lnTo>
                  <a:lnTo>
                    <a:pt x="310896" y="1957590"/>
                  </a:lnTo>
                  <a:lnTo>
                    <a:pt x="310896" y="1675726"/>
                  </a:lnTo>
                  <a:lnTo>
                    <a:pt x="153733" y="1675726"/>
                  </a:lnTo>
                  <a:cubicBezTo>
                    <a:pt x="69189" y="1675726"/>
                    <a:pt x="0" y="1606550"/>
                    <a:pt x="0" y="1522006"/>
                  </a:cubicBezTo>
                  <a:lnTo>
                    <a:pt x="0" y="153733"/>
                  </a:lnTo>
                  <a:cubicBezTo>
                    <a:pt x="0" y="69176"/>
                    <a:pt x="69189" y="0"/>
                    <a:pt x="153733"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6" name="Stroke"/>
            <p:cNvSpPr/>
            <p:nvPr/>
          </p:nvSpPr>
          <p:spPr>
            <a:xfrm>
              <a:off x="6467869" y="4846841"/>
              <a:ext cx="2524011" cy="1957591"/>
            </a:xfrm>
            <a:custGeom>
              <a:avLst/>
              <a:gdLst/>
              <a:ahLst/>
              <a:cxnLst/>
              <a:rect l="0" t="0" r="0" b="0"/>
              <a:pathLst>
                <a:path w="2524010" h="1957590">
                  <a:moveTo>
                    <a:pt x="153733" y="0"/>
                  </a:moveTo>
                  <a:lnTo>
                    <a:pt x="2370277" y="0"/>
                  </a:lnTo>
                  <a:cubicBezTo>
                    <a:pt x="2454808" y="0"/>
                    <a:pt x="2524010" y="69176"/>
                    <a:pt x="2524010" y="153733"/>
                  </a:cubicBezTo>
                  <a:lnTo>
                    <a:pt x="2524010" y="1522006"/>
                  </a:lnTo>
                  <a:cubicBezTo>
                    <a:pt x="2524010" y="1606550"/>
                    <a:pt x="2454808" y="1675726"/>
                    <a:pt x="2370277" y="1675726"/>
                  </a:cubicBezTo>
                  <a:lnTo>
                    <a:pt x="592785" y="1675726"/>
                  </a:lnTo>
                  <a:lnTo>
                    <a:pt x="310896" y="1957590"/>
                  </a:lnTo>
                  <a:lnTo>
                    <a:pt x="310896" y="1675726"/>
                  </a:lnTo>
                  <a:lnTo>
                    <a:pt x="153733" y="1675726"/>
                  </a:lnTo>
                  <a:cubicBezTo>
                    <a:pt x="69189" y="1675726"/>
                    <a:pt x="0" y="1606550"/>
                    <a:pt x="0" y="1522006"/>
                  </a:cubicBezTo>
                  <a:lnTo>
                    <a:pt x="0" y="153733"/>
                  </a:lnTo>
                  <a:cubicBezTo>
                    <a:pt x="0" y="69176"/>
                    <a:pt x="69189" y="0"/>
                    <a:pt x="153733"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Diagram"/>
          <p:cNvGrpSpPr/>
          <p:nvPr/>
        </p:nvGrpSpPr>
        <p:grpSpPr>
          <a:xfrm>
            <a:off x="7093283" y="5048125"/>
            <a:ext cx="1273188" cy="1273175"/>
            <a:chOff x="7093283" y="5048125"/>
            <a:chExt cx="1273188" cy="1273175"/>
          </a:xfrm>
        </p:grpSpPr>
        <p:sp>
          <p:nvSpPr>
            <p:cNvPr id="58" name="Fill"/>
            <p:cNvSpPr/>
            <p:nvPr/>
          </p:nvSpPr>
          <p:spPr>
            <a:xfrm>
              <a:off x="7729882" y="5048125"/>
              <a:ext cx="636588" cy="636600"/>
            </a:xfrm>
            <a:custGeom>
              <a:avLst/>
              <a:gdLst/>
              <a:ahLst/>
              <a:cxnLst/>
              <a:rect l="0" t="0" r="0" b="0"/>
              <a:pathLst>
                <a:path w="636587" h="636600">
                  <a:moveTo>
                    <a:pt x="636587" y="636600"/>
                  </a:moveTo>
                  <a:cubicBezTo>
                    <a:pt x="636587" y="285013"/>
                    <a:pt x="351561" y="0"/>
                    <a:pt x="0" y="0"/>
                  </a:cubicBezTo>
                  <a:lnTo>
                    <a:pt x="0" y="636587"/>
                  </a:lnTo>
                  <a:close/>
                </a:path>
              </a:pathLst>
            </a:custGeom>
            <a:solidFill>
              <a:srgbClr val="AFEE37">
                <a:alpha val="100000"/>
              </a:srgbClr>
            </a:solidFill>
            <a:ln w="12700" cap="flat" cmpd="sng">
              <a:noFill/>
              <a:prstDash val="solid"/>
              <a:miter lim="800000"/>
            </a:ln>
          </p:spPr>
          <p:txBody>
            <a:bodyPr anchor="ctr">
              <a:spAutoFit/>
            </a:bodyPr>
            <a:lstStyle/>
            <a:p>
              <a:pPr algn="ctr"/>
              <a:endParaRPr lang="en-US" dirty="0"/>
            </a:p>
          </p:txBody>
        </p:sp>
        <p:sp>
          <p:nvSpPr>
            <p:cNvPr id="59" name="Fill"/>
            <p:cNvSpPr/>
            <p:nvPr/>
          </p:nvSpPr>
          <p:spPr>
            <a:xfrm>
              <a:off x="7093288" y="5048125"/>
              <a:ext cx="1086714" cy="1273175"/>
            </a:xfrm>
            <a:custGeom>
              <a:avLst/>
              <a:gdLst/>
              <a:ahLst/>
              <a:cxnLst/>
              <a:rect l="0" t="0" r="0" b="0"/>
              <a:pathLst>
                <a:path w="1086713" h="1273175">
                  <a:moveTo>
                    <a:pt x="636587" y="0"/>
                  </a:moveTo>
                  <a:cubicBezTo>
                    <a:pt x="284975" y="0"/>
                    <a:pt x="0" y="285013"/>
                    <a:pt x="0" y="636600"/>
                  </a:cubicBezTo>
                  <a:cubicBezTo>
                    <a:pt x="0" y="988148"/>
                    <a:pt x="284975" y="1273175"/>
                    <a:pt x="636587" y="1273175"/>
                  </a:cubicBezTo>
                  <a:cubicBezTo>
                    <a:pt x="812368" y="1273175"/>
                    <a:pt x="971524" y="1201915"/>
                    <a:pt x="1086713" y="1086713"/>
                  </a:cubicBezTo>
                  <a:lnTo>
                    <a:pt x="636587" y="636587"/>
                  </a:lnTo>
                  <a:close/>
                </a:path>
              </a:pathLst>
            </a:custGeom>
            <a:solidFill>
              <a:srgbClr val="5DE2EC">
                <a:alpha val="100000"/>
              </a:srgbClr>
            </a:solidFill>
            <a:ln w="12700" cap="flat" cmpd="sng">
              <a:noFill/>
              <a:prstDash val="solid"/>
              <a:miter lim="800000"/>
            </a:ln>
          </p:spPr>
          <p:txBody>
            <a:bodyPr anchor="ctr">
              <a:spAutoFit/>
            </a:bodyPr>
            <a:lstStyle/>
            <a:p>
              <a:pPr algn="ctr"/>
              <a:endParaRPr lang="en-US" dirty="0"/>
            </a:p>
          </p:txBody>
        </p:sp>
        <p:sp>
          <p:nvSpPr>
            <p:cNvPr id="60" name="Fill"/>
            <p:cNvSpPr/>
            <p:nvPr/>
          </p:nvSpPr>
          <p:spPr>
            <a:xfrm>
              <a:off x="7729876" y="5684706"/>
              <a:ext cx="636587" cy="450126"/>
            </a:xfrm>
            <a:custGeom>
              <a:avLst/>
              <a:gdLst/>
              <a:ahLst/>
              <a:cxnLst/>
              <a:rect l="0" t="0" r="0" b="0"/>
              <a:pathLst>
                <a:path w="636587" h="450126">
                  <a:moveTo>
                    <a:pt x="0" y="0"/>
                  </a:moveTo>
                  <a:lnTo>
                    <a:pt x="450126" y="450126"/>
                  </a:lnTo>
                  <a:cubicBezTo>
                    <a:pt x="565340" y="334937"/>
                    <a:pt x="636587" y="175793"/>
                    <a:pt x="636587" y="12"/>
                  </a:cubicBezTo>
                  <a:close/>
                </a:path>
              </a:pathLst>
            </a:custGeom>
            <a:solidFill>
              <a:srgbClr val="F16B36">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7224915" y="5179769"/>
              <a:ext cx="1141552" cy="1141527"/>
            </a:xfrm>
            <a:custGeom>
              <a:avLst/>
              <a:gdLst/>
              <a:ahLst/>
              <a:cxnLst/>
              <a:rect l="0" t="0" r="0" b="0"/>
              <a:pathLst>
                <a:path w="1141552" h="1141526">
                  <a:moveTo>
                    <a:pt x="892416" y="0"/>
                  </a:moveTo>
                  <a:cubicBezTo>
                    <a:pt x="974928" y="107340"/>
                    <a:pt x="1024077" y="241630"/>
                    <a:pt x="1024077" y="387476"/>
                  </a:cubicBezTo>
                  <a:cubicBezTo>
                    <a:pt x="1024077" y="563245"/>
                    <a:pt x="952817" y="722388"/>
                    <a:pt x="837615" y="837590"/>
                  </a:cubicBezTo>
                  <a:cubicBezTo>
                    <a:pt x="722414" y="952792"/>
                    <a:pt x="563270" y="1024039"/>
                    <a:pt x="387476" y="1024039"/>
                  </a:cubicBezTo>
                  <a:cubicBezTo>
                    <a:pt x="241630" y="1024039"/>
                    <a:pt x="107353" y="974890"/>
                    <a:pt x="0" y="892403"/>
                  </a:cubicBezTo>
                  <a:cubicBezTo>
                    <a:pt x="116370" y="1043825"/>
                    <a:pt x="299212" y="1141526"/>
                    <a:pt x="504964" y="1141526"/>
                  </a:cubicBezTo>
                  <a:cubicBezTo>
                    <a:pt x="680745" y="1141526"/>
                    <a:pt x="839901" y="1070267"/>
                    <a:pt x="955090" y="955065"/>
                  </a:cubicBezTo>
                  <a:cubicBezTo>
                    <a:pt x="1070305" y="839876"/>
                    <a:pt x="1141552" y="680732"/>
                    <a:pt x="1141552" y="504951"/>
                  </a:cubicBezTo>
                  <a:cubicBezTo>
                    <a:pt x="1141552" y="299211"/>
                    <a:pt x="1043851" y="116370"/>
                    <a:pt x="892416"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2" name="Reflection"/>
            <p:cNvSpPr/>
            <p:nvPr/>
          </p:nvSpPr>
          <p:spPr>
            <a:xfrm>
              <a:off x="7093285" y="5048129"/>
              <a:ext cx="1141552" cy="1141514"/>
            </a:xfrm>
            <a:custGeom>
              <a:avLst/>
              <a:gdLst/>
              <a:ahLst/>
              <a:cxnLst/>
              <a:rect l="0" t="0" r="0" b="0"/>
              <a:pathLst>
                <a:path w="1141552" h="1141514">
                  <a:moveTo>
                    <a:pt x="249135" y="1141514"/>
                  </a:moveTo>
                  <a:cubicBezTo>
                    <a:pt x="166624" y="1034173"/>
                    <a:pt x="117475" y="899883"/>
                    <a:pt x="117475" y="754037"/>
                  </a:cubicBezTo>
                  <a:cubicBezTo>
                    <a:pt x="117475" y="578269"/>
                    <a:pt x="188734" y="419125"/>
                    <a:pt x="303936" y="303923"/>
                  </a:cubicBezTo>
                  <a:cubicBezTo>
                    <a:pt x="419138" y="188722"/>
                    <a:pt x="578281" y="117475"/>
                    <a:pt x="754075" y="117475"/>
                  </a:cubicBezTo>
                  <a:cubicBezTo>
                    <a:pt x="899922" y="117475"/>
                    <a:pt x="1034199" y="166624"/>
                    <a:pt x="1141552" y="249110"/>
                  </a:cubicBezTo>
                  <a:cubicBezTo>
                    <a:pt x="1025182" y="97688"/>
                    <a:pt x="842340" y="0"/>
                    <a:pt x="636587" y="0"/>
                  </a:cubicBezTo>
                  <a:cubicBezTo>
                    <a:pt x="460806" y="0"/>
                    <a:pt x="301650" y="71247"/>
                    <a:pt x="186461" y="186448"/>
                  </a:cubicBezTo>
                  <a:cubicBezTo>
                    <a:pt x="71247" y="301637"/>
                    <a:pt x="0" y="460781"/>
                    <a:pt x="0" y="636562"/>
                  </a:cubicBezTo>
                  <a:cubicBezTo>
                    <a:pt x="0" y="842302"/>
                    <a:pt x="97701" y="1025144"/>
                    <a:pt x="249135" y="1141514"/>
                  </a:cubicBezTo>
                  <a:close/>
                </a:path>
              </a:pathLst>
            </a:custGeom>
            <a:solidFill>
              <a:schemeClr val="bg1">
                <a:alpha val="50000"/>
              </a:schemeClr>
            </a:solidFill>
            <a:ln w="12700" cap="flat" cmpd="sng">
              <a:noFill/>
              <a:prstDash val="solid"/>
              <a:miter lim="800000"/>
            </a:ln>
          </p:spPr>
          <p:txBody>
            <a:bodyPr wrap="square" anchor="ctr">
              <a:spAutoFit/>
            </a:bodyPr>
            <a:lstStyle/>
            <a:p>
              <a:pPr algn="ctr"/>
              <a:endParaRPr lang="en-US" dirty="0"/>
            </a:p>
          </p:txBody>
        </p:sp>
        <p:sp>
          <p:nvSpPr>
            <p:cNvPr id="63" name="Circle"/>
            <p:cNvSpPr/>
            <p:nvPr/>
          </p:nvSpPr>
          <p:spPr>
            <a:xfrm>
              <a:off x="7093283" y="5048125"/>
              <a:ext cx="1273188" cy="1273175"/>
            </a:xfrm>
            <a:custGeom>
              <a:avLst/>
              <a:gdLst/>
              <a:ahLst/>
              <a:cxnLst/>
              <a:rect l="0" t="0" r="0" b="0"/>
              <a:pathLst>
                <a:path w="1273187" h="1273175">
                  <a:moveTo>
                    <a:pt x="0" y="636600"/>
                  </a:moveTo>
                  <a:cubicBezTo>
                    <a:pt x="0" y="285013"/>
                    <a:pt x="284988" y="0"/>
                    <a:pt x="636587" y="0"/>
                  </a:cubicBezTo>
                  <a:cubicBezTo>
                    <a:pt x="988161" y="0"/>
                    <a:pt x="1273187" y="285013"/>
                    <a:pt x="1273187" y="636600"/>
                  </a:cubicBezTo>
                  <a:cubicBezTo>
                    <a:pt x="1273187" y="988148"/>
                    <a:pt x="988161" y="1273175"/>
                    <a:pt x="636587" y="1273175"/>
                  </a:cubicBezTo>
                  <a:cubicBezTo>
                    <a:pt x="284988" y="1273175"/>
                    <a:pt x="0" y="988148"/>
                    <a:pt x="0" y="63660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Corner"/>
            <p:cNvSpPr/>
            <p:nvPr/>
          </p:nvSpPr>
          <p:spPr>
            <a:xfrm>
              <a:off x="7729876" y="5048125"/>
              <a:ext cx="636587" cy="636600"/>
            </a:xfrm>
            <a:custGeom>
              <a:avLst/>
              <a:gdLst/>
              <a:ahLst/>
              <a:cxnLst/>
              <a:rect l="0" t="0" r="0" b="0"/>
              <a:pathLst>
                <a:path w="636587" h="636600">
                  <a:moveTo>
                    <a:pt x="0" y="0"/>
                  </a:moveTo>
                  <a:lnTo>
                    <a:pt x="0" y="636587"/>
                  </a:lnTo>
                  <a:lnTo>
                    <a:pt x="636587" y="63660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7729876" y="5684706"/>
              <a:ext cx="450126" cy="45012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7" name="Curve line"/>
          <p:cNvSpPr/>
          <p:nvPr/>
        </p:nvSpPr>
        <p:spPr>
          <a:xfrm>
            <a:off x="2666800" y="6613748"/>
            <a:ext cx="1172807" cy="161849"/>
          </a:xfrm>
          <a:custGeom>
            <a:avLst/>
            <a:gdLst/>
            <a:ahLst/>
            <a:cxnLst/>
            <a:rect l="0" t="0" r="0" b="0"/>
            <a:pathLst>
              <a:path w="1172806" h="161848">
                <a:moveTo>
                  <a:pt x="0" y="80937"/>
                </a:moveTo>
                <a:cubicBezTo>
                  <a:pt x="80962" y="161848"/>
                  <a:pt x="212267" y="161848"/>
                  <a:pt x="293268" y="80937"/>
                </a:cubicBezTo>
                <a:cubicBezTo>
                  <a:pt x="374167" y="0"/>
                  <a:pt x="505472" y="0"/>
                  <a:pt x="586536" y="80937"/>
                </a:cubicBezTo>
                <a:cubicBezTo>
                  <a:pt x="667423" y="161848"/>
                  <a:pt x="798728" y="161848"/>
                  <a:pt x="879627" y="80937"/>
                </a:cubicBezTo>
                <a:cubicBezTo>
                  <a:pt x="960539" y="0"/>
                  <a:pt x="1091920" y="0"/>
                  <a:pt x="1172806"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68" name="Curve line"/>
          <p:cNvSpPr/>
          <p:nvPr/>
        </p:nvSpPr>
        <p:spPr>
          <a:xfrm>
            <a:off x="8583983" y="9230395"/>
            <a:ext cx="1172806"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9" name="Line"/>
          <p:cNvSpPr/>
          <p:nvPr/>
        </p:nvSpPr>
        <p:spPr>
          <a:xfrm>
            <a:off x="9248389" y="9711756"/>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0" name="Line"/>
          <p:cNvSpPr/>
          <p:nvPr/>
        </p:nvSpPr>
        <p:spPr>
          <a:xfrm>
            <a:off x="9393985" y="4617287"/>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1" name="Line"/>
          <p:cNvSpPr/>
          <p:nvPr/>
        </p:nvSpPr>
        <p:spPr>
          <a:xfrm>
            <a:off x="5240964" y="355586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7" name="Line"/>
          <p:cNvSpPr/>
          <p:nvPr/>
        </p:nvSpPr>
        <p:spPr>
          <a:xfrm>
            <a:off x="8960430" y="10417621"/>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8" name="Line"/>
          <p:cNvSpPr/>
          <p:nvPr/>
        </p:nvSpPr>
        <p:spPr>
          <a:xfrm>
            <a:off x="3764797" y="6203819"/>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9" name="Line"/>
          <p:cNvSpPr/>
          <p:nvPr/>
        </p:nvSpPr>
        <p:spPr>
          <a:xfrm>
            <a:off x="9711973" y="5016375"/>
            <a:ext cx="830681"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0" name="Star"/>
          <p:cNvSpPr/>
          <p:nvPr/>
        </p:nvSpPr>
        <p:spPr>
          <a:xfrm>
            <a:off x="4992859" y="9448815"/>
            <a:ext cx="525882" cy="525882"/>
          </a:xfrm>
          <a:custGeom>
            <a:avLst/>
            <a:gdLst/>
            <a:ahLst/>
            <a:cxnLst/>
            <a:rect l="0" t="0" r="0" b="0"/>
            <a:pathLst>
              <a:path w="525881" h="525881">
                <a:moveTo>
                  <a:pt x="262966" y="525881"/>
                </a:moveTo>
                <a:cubicBezTo>
                  <a:pt x="262966" y="380619"/>
                  <a:pt x="145249" y="262902"/>
                  <a:pt x="0" y="262902"/>
                </a:cubicBezTo>
                <a:cubicBezTo>
                  <a:pt x="145249" y="262902"/>
                  <a:pt x="262966" y="145173"/>
                  <a:pt x="262966" y="0"/>
                </a:cubicBezTo>
                <a:cubicBezTo>
                  <a:pt x="262966" y="145173"/>
                  <a:pt x="380682" y="262902"/>
                  <a:pt x="525881" y="262902"/>
                </a:cubicBezTo>
                <a:cubicBezTo>
                  <a:pt x="380682"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81" name="Star"/>
          <p:cNvSpPr/>
          <p:nvPr/>
        </p:nvSpPr>
        <p:spPr>
          <a:xfrm>
            <a:off x="3501856" y="7954927"/>
            <a:ext cx="525881" cy="525881"/>
          </a:xfrm>
          <a:custGeom>
            <a:avLst/>
            <a:gdLst/>
            <a:ahLst/>
            <a:cxnLst/>
            <a:rect l="0" t="0" r="0" b="0"/>
            <a:pathLst>
              <a:path w="525881" h="525881">
                <a:moveTo>
                  <a:pt x="262966" y="525881"/>
                </a:moveTo>
                <a:cubicBezTo>
                  <a:pt x="262966" y="380619"/>
                  <a:pt x="145262" y="262915"/>
                  <a:pt x="0" y="262915"/>
                </a:cubicBezTo>
                <a:cubicBezTo>
                  <a:pt x="145262"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293404" y="7173787"/>
            <a:ext cx="333375" cy="333356"/>
            <a:chOff x="10293404" y="7173787"/>
            <a:chExt cx="333375" cy="333356"/>
          </a:xfrm>
        </p:grpSpPr>
        <p:sp>
          <p:nvSpPr>
            <p:cNvPr id="82" name="Line"/>
            <p:cNvSpPr/>
            <p:nvPr/>
          </p:nvSpPr>
          <p:spPr>
            <a:xfrm>
              <a:off x="10460091" y="717378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3" name="Line"/>
            <p:cNvSpPr/>
            <p:nvPr/>
          </p:nvSpPr>
          <p:spPr>
            <a:xfrm>
              <a:off x="10293404" y="734047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4" name="Line"/>
            <p:cNvSpPr/>
            <p:nvPr/>
          </p:nvSpPr>
          <p:spPr>
            <a:xfrm>
              <a:off x="10460091" y="742301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5" name="Line"/>
            <p:cNvSpPr/>
            <p:nvPr/>
          </p:nvSpPr>
          <p:spPr>
            <a:xfrm>
              <a:off x="10542654" y="734047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937423" y="3465542"/>
            <a:ext cx="333375" cy="333338"/>
            <a:chOff x="6937423" y="3465542"/>
            <a:chExt cx="333375" cy="333338"/>
          </a:xfrm>
        </p:grpSpPr>
        <p:sp>
          <p:nvSpPr>
            <p:cNvPr id="86" name="Line"/>
            <p:cNvSpPr/>
            <p:nvPr/>
          </p:nvSpPr>
          <p:spPr>
            <a:xfrm>
              <a:off x="7104110" y="346554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7" name="Line"/>
            <p:cNvSpPr/>
            <p:nvPr/>
          </p:nvSpPr>
          <p:spPr>
            <a:xfrm>
              <a:off x="6937423" y="3632230"/>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8" name="Line"/>
            <p:cNvSpPr/>
            <p:nvPr/>
          </p:nvSpPr>
          <p:spPr>
            <a:xfrm>
              <a:off x="7104110" y="371475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9" name="Line"/>
            <p:cNvSpPr/>
            <p:nvPr/>
          </p:nvSpPr>
          <p:spPr>
            <a:xfrm>
              <a:off x="7186673" y="363223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90" name="Circle"/>
          <p:cNvSpPr/>
          <p:nvPr/>
        </p:nvSpPr>
        <p:spPr>
          <a:xfrm>
            <a:off x="8351588" y="4128670"/>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2923431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316397" y="889288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579656" y="634026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924432" y="358307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Tutorials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011242" y="9811716"/>
            <a:ext cx="1172794" cy="161836"/>
          </a:xfrm>
          <a:custGeom>
            <a:avLst/>
            <a:gdLst/>
            <a:ahLst/>
            <a:cxnLst/>
            <a:rect l="0" t="0" r="0" b="0"/>
            <a:pathLst>
              <a:path w="1172794" h="161836">
                <a:moveTo>
                  <a:pt x="0" y="80924"/>
                </a:moveTo>
                <a:cubicBezTo>
                  <a:pt x="80962" y="161836"/>
                  <a:pt x="212255" y="161836"/>
                  <a:pt x="293268" y="80924"/>
                </a:cubicBezTo>
                <a:cubicBezTo>
                  <a:pt x="374167" y="0"/>
                  <a:pt x="505472" y="0"/>
                  <a:pt x="586524" y="80924"/>
                </a:cubicBezTo>
                <a:cubicBezTo>
                  <a:pt x="667410" y="161836"/>
                  <a:pt x="798715" y="161836"/>
                  <a:pt x="879627" y="80924"/>
                </a:cubicBezTo>
                <a:cubicBezTo>
                  <a:pt x="960526" y="0"/>
                  <a:pt x="1091907" y="0"/>
                  <a:pt x="1172794" y="80924"/>
                </a:cubicBezTo>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16" name="Curve line"/>
          <p:cNvSpPr/>
          <p:nvPr/>
        </p:nvSpPr>
        <p:spPr>
          <a:xfrm>
            <a:off x="6853595" y="4078776"/>
            <a:ext cx="1172807" cy="161823"/>
          </a:xfrm>
          <a:custGeom>
            <a:avLst/>
            <a:gdLst/>
            <a:ahLst/>
            <a:cxnLst/>
            <a:rect l="0" t="0" r="0" b="0"/>
            <a:pathLst>
              <a:path w="1172806" h="161823">
                <a:moveTo>
                  <a:pt x="0" y="80924"/>
                </a:moveTo>
                <a:cubicBezTo>
                  <a:pt x="80962" y="161823"/>
                  <a:pt x="212267" y="161823"/>
                  <a:pt x="293268" y="80924"/>
                </a:cubicBezTo>
                <a:cubicBezTo>
                  <a:pt x="374167" y="0"/>
                  <a:pt x="505485" y="0"/>
                  <a:pt x="586536" y="80924"/>
                </a:cubicBezTo>
                <a:cubicBezTo>
                  <a:pt x="667423" y="161823"/>
                  <a:pt x="798728" y="161823"/>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4641149" y="9680821"/>
            <a:ext cx="817741"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8" name="Line"/>
          <p:cNvSpPr/>
          <p:nvPr/>
        </p:nvSpPr>
        <p:spPr>
          <a:xfrm>
            <a:off x="9258021" y="7116456"/>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4148215" y="10061821"/>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6072377" y="5750989"/>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9296125" y="7592706"/>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3883805" y="3542593"/>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3" name="Star"/>
          <p:cNvSpPr/>
          <p:nvPr/>
        </p:nvSpPr>
        <p:spPr>
          <a:xfrm>
            <a:off x="8947731" y="8077372"/>
            <a:ext cx="525881" cy="525882"/>
          </a:xfrm>
          <a:custGeom>
            <a:avLst/>
            <a:gdLst/>
            <a:ahLst/>
            <a:cxnLst/>
            <a:rect l="0" t="0" r="0" b="0"/>
            <a:pathLst>
              <a:path w="525881" h="525881">
                <a:moveTo>
                  <a:pt x="262966" y="525881"/>
                </a:moveTo>
                <a:cubicBezTo>
                  <a:pt x="262966" y="380619"/>
                  <a:pt x="145249" y="262915"/>
                  <a:pt x="0" y="262915"/>
                </a:cubicBezTo>
                <a:cubicBezTo>
                  <a:pt x="145249"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3702185" y="7497291"/>
            <a:ext cx="525881" cy="525881"/>
          </a:xfrm>
          <a:custGeom>
            <a:avLst/>
            <a:gdLst/>
            <a:ahLst/>
            <a:cxnLst/>
            <a:rect l="0" t="0" r="0" b="0"/>
            <a:pathLst>
              <a:path w="525881" h="525881">
                <a:moveTo>
                  <a:pt x="262940" y="525881"/>
                </a:moveTo>
                <a:cubicBezTo>
                  <a:pt x="262940" y="380619"/>
                  <a:pt x="145249" y="262915"/>
                  <a:pt x="0" y="262915"/>
                </a:cubicBezTo>
                <a:cubicBezTo>
                  <a:pt x="145249" y="262915"/>
                  <a:pt x="262940" y="145199"/>
                  <a:pt x="262940" y="0"/>
                </a:cubicBezTo>
                <a:cubicBezTo>
                  <a:pt x="262940" y="145199"/>
                  <a:pt x="380669" y="262915"/>
                  <a:pt x="525881"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12" name="Star"/>
          <p:cNvGrpSpPr/>
          <p:nvPr/>
        </p:nvGrpSpPr>
        <p:grpSpPr>
          <a:xfrm>
            <a:off x="3329011" y="9318871"/>
            <a:ext cx="333373" cy="333337"/>
            <a:chOff x="3329011" y="9318871"/>
            <a:chExt cx="333373" cy="333337"/>
          </a:xfrm>
        </p:grpSpPr>
        <p:sp>
          <p:nvSpPr>
            <p:cNvPr id="25" name="Line"/>
            <p:cNvSpPr/>
            <p:nvPr/>
          </p:nvSpPr>
          <p:spPr>
            <a:xfrm>
              <a:off x="3495697" y="9318871"/>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3329011" y="9485558"/>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3495697" y="956808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3578260" y="9485558"/>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6576786" y="5191692"/>
            <a:ext cx="276809" cy="276810"/>
          </a:xfrm>
          <a:custGeom>
            <a:avLst/>
            <a:gdLst/>
            <a:ahLst/>
            <a:cxnLst/>
            <a:rect l="0" t="0" r="0" b="0"/>
            <a:pathLst>
              <a:path w="276809" h="276809">
                <a:moveTo>
                  <a:pt x="0" y="138404"/>
                </a:moveTo>
                <a:cubicBezTo>
                  <a:pt x="0" y="61937"/>
                  <a:pt x="61937" y="0"/>
                  <a:pt x="138391" y="0"/>
                </a:cubicBezTo>
                <a:cubicBezTo>
                  <a:pt x="214871" y="0"/>
                  <a:pt x="276809" y="61937"/>
                  <a:pt x="276809" y="138404"/>
                </a:cubicBezTo>
                <a:cubicBezTo>
                  <a:pt x="276809" y="214871"/>
                  <a:pt x="214871" y="276809"/>
                  <a:pt x="138391" y="276809"/>
                </a:cubicBezTo>
                <a:cubicBezTo>
                  <a:pt x="61937"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11" name="Headphones"/>
          <p:cNvGrpSpPr/>
          <p:nvPr/>
        </p:nvGrpSpPr>
        <p:grpSpPr>
          <a:xfrm>
            <a:off x="4206963" y="4036090"/>
            <a:ext cx="1765252" cy="2095605"/>
            <a:chOff x="4206963" y="4036090"/>
            <a:chExt cx="1765252" cy="2095605"/>
          </a:xfrm>
        </p:grpSpPr>
        <p:sp>
          <p:nvSpPr>
            <p:cNvPr id="30" name="Fill"/>
            <p:cNvSpPr/>
            <p:nvPr/>
          </p:nvSpPr>
          <p:spPr>
            <a:xfrm>
              <a:off x="4211623" y="5104512"/>
              <a:ext cx="555510" cy="555523"/>
            </a:xfrm>
            <a:custGeom>
              <a:avLst/>
              <a:gdLst/>
              <a:ahLst/>
              <a:cxnLst/>
              <a:rect l="0" t="0" r="0" b="0"/>
              <a:pathLst>
                <a:path w="555510" h="555523">
                  <a:moveTo>
                    <a:pt x="0" y="277761"/>
                  </a:moveTo>
                  <a:cubicBezTo>
                    <a:pt x="0" y="124358"/>
                    <a:pt x="124345" y="0"/>
                    <a:pt x="277749" y="0"/>
                  </a:cubicBezTo>
                  <a:cubicBezTo>
                    <a:pt x="431152" y="0"/>
                    <a:pt x="555510" y="124358"/>
                    <a:pt x="555510" y="277761"/>
                  </a:cubicBezTo>
                  <a:cubicBezTo>
                    <a:pt x="555510" y="431164"/>
                    <a:pt x="431152" y="555523"/>
                    <a:pt x="277749" y="555523"/>
                  </a:cubicBezTo>
                  <a:cubicBezTo>
                    <a:pt x="124345" y="555523"/>
                    <a:pt x="0" y="431164"/>
                    <a:pt x="0" y="277761"/>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1" name="Fill"/>
            <p:cNvSpPr/>
            <p:nvPr/>
          </p:nvSpPr>
          <p:spPr>
            <a:xfrm>
              <a:off x="5412033" y="4040744"/>
              <a:ext cx="555523" cy="555524"/>
            </a:xfrm>
            <a:custGeom>
              <a:avLst/>
              <a:gdLst/>
              <a:ahLst/>
              <a:cxnLst/>
              <a:rect l="0" t="0" r="0" b="0"/>
              <a:pathLst>
                <a:path w="555523" h="555523">
                  <a:moveTo>
                    <a:pt x="0" y="277761"/>
                  </a:moveTo>
                  <a:cubicBezTo>
                    <a:pt x="0" y="124358"/>
                    <a:pt x="124358" y="0"/>
                    <a:pt x="277761" y="0"/>
                  </a:cubicBezTo>
                  <a:cubicBezTo>
                    <a:pt x="431164" y="0"/>
                    <a:pt x="555523" y="124358"/>
                    <a:pt x="555523" y="277761"/>
                  </a:cubicBezTo>
                  <a:cubicBezTo>
                    <a:pt x="555523" y="431164"/>
                    <a:pt x="431164" y="555523"/>
                    <a:pt x="277761" y="555523"/>
                  </a:cubicBezTo>
                  <a:cubicBezTo>
                    <a:pt x="124358" y="555523"/>
                    <a:pt x="0" y="431164"/>
                    <a:pt x="0" y="277761"/>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2" name="Fill"/>
            <p:cNvSpPr/>
            <p:nvPr/>
          </p:nvSpPr>
          <p:spPr>
            <a:xfrm>
              <a:off x="4759074" y="5298220"/>
              <a:ext cx="415379" cy="168122"/>
            </a:xfrm>
            <a:custGeom>
              <a:avLst/>
              <a:gdLst/>
              <a:ahLst/>
              <a:cxnLst/>
              <a:rect l="0" t="0" r="0" b="0"/>
              <a:pathLst>
                <a:path w="415378" h="168122">
                  <a:moveTo>
                    <a:pt x="0" y="168122"/>
                  </a:moveTo>
                  <a:lnTo>
                    <a:pt x="331330" y="168122"/>
                  </a:lnTo>
                  <a:cubicBezTo>
                    <a:pt x="377748" y="168122"/>
                    <a:pt x="415378" y="130492"/>
                    <a:pt x="415378" y="84048"/>
                  </a:cubicBezTo>
                  <a:cubicBezTo>
                    <a:pt x="415378" y="37655"/>
                    <a:pt x="377748" y="0"/>
                    <a:pt x="331330" y="0"/>
                  </a:cubicBezTo>
                  <a:lnTo>
                    <a:pt x="0"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4759074" y="5298220"/>
              <a:ext cx="150939" cy="168122"/>
            </a:xfrm>
            <a:custGeom>
              <a:avLst/>
              <a:gdLst/>
              <a:ahLst/>
              <a:cxnLst/>
              <a:rect l="0" t="0" r="0" b="0"/>
              <a:pathLst>
                <a:path w="150939" h="168122">
                  <a:moveTo>
                    <a:pt x="0" y="168122"/>
                  </a:moveTo>
                  <a:lnTo>
                    <a:pt x="137909" y="168122"/>
                  </a:lnTo>
                  <a:cubicBezTo>
                    <a:pt x="146329" y="141592"/>
                    <a:pt x="150939" y="113372"/>
                    <a:pt x="150939" y="84048"/>
                  </a:cubicBezTo>
                  <a:cubicBezTo>
                    <a:pt x="150939" y="54737"/>
                    <a:pt x="146329" y="26530"/>
                    <a:pt x="137909" y="0"/>
                  </a:cubicBezTo>
                  <a:lnTo>
                    <a:pt x="0"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34" name="Fill"/>
            <p:cNvSpPr/>
            <p:nvPr/>
          </p:nvSpPr>
          <p:spPr>
            <a:xfrm>
              <a:off x="5623493" y="4586272"/>
              <a:ext cx="168110" cy="415391"/>
            </a:xfrm>
            <a:custGeom>
              <a:avLst/>
              <a:gdLst/>
              <a:ahLst/>
              <a:cxnLst/>
              <a:rect l="0" t="0" r="0" b="0"/>
              <a:pathLst>
                <a:path w="168109" h="415391">
                  <a:moveTo>
                    <a:pt x="0" y="0"/>
                  </a:moveTo>
                  <a:lnTo>
                    <a:pt x="0" y="331330"/>
                  </a:lnTo>
                  <a:cubicBezTo>
                    <a:pt x="0" y="377761"/>
                    <a:pt x="37630" y="415391"/>
                    <a:pt x="84061" y="415391"/>
                  </a:cubicBezTo>
                  <a:cubicBezTo>
                    <a:pt x="130467" y="415391"/>
                    <a:pt x="168109" y="377761"/>
                    <a:pt x="168109" y="331330"/>
                  </a:cubicBezTo>
                  <a:lnTo>
                    <a:pt x="168109"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Shadow"/>
            <p:cNvSpPr/>
            <p:nvPr/>
          </p:nvSpPr>
          <p:spPr>
            <a:xfrm>
              <a:off x="5601255" y="4586272"/>
              <a:ext cx="168123" cy="150939"/>
            </a:xfrm>
            <a:custGeom>
              <a:avLst/>
              <a:gdLst/>
              <a:ahLst/>
              <a:cxnLst/>
              <a:rect l="0" t="0" r="0" b="0"/>
              <a:pathLst>
                <a:path w="168122" h="150939">
                  <a:moveTo>
                    <a:pt x="0" y="0"/>
                  </a:moveTo>
                  <a:lnTo>
                    <a:pt x="0" y="137909"/>
                  </a:lnTo>
                  <a:cubicBezTo>
                    <a:pt x="26530" y="146342"/>
                    <a:pt x="54762" y="150939"/>
                    <a:pt x="84074" y="150939"/>
                  </a:cubicBezTo>
                  <a:cubicBezTo>
                    <a:pt x="113385" y="150939"/>
                    <a:pt x="141592" y="146342"/>
                    <a:pt x="168122" y="137909"/>
                  </a:cubicBezTo>
                  <a:lnTo>
                    <a:pt x="168122"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36" name="Circle"/>
            <p:cNvSpPr/>
            <p:nvPr/>
          </p:nvSpPr>
          <p:spPr>
            <a:xfrm>
              <a:off x="5407382" y="4036090"/>
              <a:ext cx="564833" cy="564832"/>
            </a:xfrm>
            <a:custGeom>
              <a:avLst/>
              <a:gdLst/>
              <a:ahLst/>
              <a:cxnLst/>
              <a:rect l="0" t="0" r="0" b="0"/>
              <a:pathLst>
                <a:path w="564832" h="564832">
                  <a:moveTo>
                    <a:pt x="0" y="282397"/>
                  </a:moveTo>
                  <a:cubicBezTo>
                    <a:pt x="0" y="126428"/>
                    <a:pt x="126441" y="0"/>
                    <a:pt x="282409" y="0"/>
                  </a:cubicBezTo>
                  <a:cubicBezTo>
                    <a:pt x="438391" y="0"/>
                    <a:pt x="564832" y="126428"/>
                    <a:pt x="564832" y="282397"/>
                  </a:cubicBezTo>
                  <a:cubicBezTo>
                    <a:pt x="564832" y="438365"/>
                    <a:pt x="438391" y="564832"/>
                    <a:pt x="282409" y="564832"/>
                  </a:cubicBezTo>
                  <a:cubicBezTo>
                    <a:pt x="126441" y="564832"/>
                    <a:pt x="0" y="438365"/>
                    <a:pt x="0" y="282397"/>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Stroke"/>
            <p:cNvSpPr/>
            <p:nvPr/>
          </p:nvSpPr>
          <p:spPr>
            <a:xfrm>
              <a:off x="5605733" y="4588201"/>
              <a:ext cx="168123" cy="415379"/>
            </a:xfrm>
            <a:custGeom>
              <a:avLst/>
              <a:gdLst/>
              <a:ahLst/>
              <a:cxnLst/>
              <a:rect l="0" t="0" r="0" b="0"/>
              <a:pathLst>
                <a:path w="168122" h="415378">
                  <a:moveTo>
                    <a:pt x="0" y="0"/>
                  </a:moveTo>
                  <a:lnTo>
                    <a:pt x="0" y="331330"/>
                  </a:lnTo>
                  <a:cubicBezTo>
                    <a:pt x="0" y="377748"/>
                    <a:pt x="37655" y="415378"/>
                    <a:pt x="84061" y="415378"/>
                  </a:cubicBezTo>
                  <a:cubicBezTo>
                    <a:pt x="130467" y="415378"/>
                    <a:pt x="168122" y="377748"/>
                    <a:pt x="168122" y="331330"/>
                  </a:cubicBezTo>
                  <a:lnTo>
                    <a:pt x="16812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31"/>
            <p:cNvSpPr/>
            <p:nvPr/>
          </p:nvSpPr>
          <p:spPr>
            <a:xfrm>
              <a:off x="5689796" y="5003580"/>
              <a:ext cx="0" cy="112811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Point"/>
            <p:cNvSpPr/>
            <p:nvPr/>
          </p:nvSpPr>
          <p:spPr>
            <a:xfrm>
              <a:off x="5661221" y="4289931"/>
              <a:ext cx="57150" cy="57150"/>
            </a:xfrm>
            <a:custGeom>
              <a:avLst/>
              <a:gdLst/>
              <a:ahLst/>
              <a:cxnLst/>
              <a:rect l="0" t="0" r="0" b="0"/>
              <a:pathLst>
                <a:path w="57150" h="57150">
                  <a:moveTo>
                    <a:pt x="57150" y="28575"/>
                  </a:moveTo>
                  <a:cubicBezTo>
                    <a:pt x="57150" y="44348"/>
                    <a:pt x="44361" y="57150"/>
                    <a:pt x="28575" y="57150"/>
                  </a:cubicBezTo>
                  <a:cubicBezTo>
                    <a:pt x="12776" y="57150"/>
                    <a:pt x="0" y="44348"/>
                    <a:pt x="0" y="28575"/>
                  </a:cubicBezTo>
                  <a:cubicBezTo>
                    <a:pt x="0" y="12801"/>
                    <a:pt x="12776" y="0"/>
                    <a:pt x="28575" y="0"/>
                  </a:cubicBezTo>
                  <a:cubicBezTo>
                    <a:pt x="44361" y="0"/>
                    <a:pt x="57150" y="12801"/>
                    <a:pt x="5715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0" name="Point"/>
            <p:cNvSpPr/>
            <p:nvPr/>
          </p:nvSpPr>
          <p:spPr>
            <a:xfrm>
              <a:off x="5563974" y="4192672"/>
              <a:ext cx="57150" cy="57150"/>
            </a:xfrm>
            <a:custGeom>
              <a:avLst/>
              <a:gdLst/>
              <a:ahLst/>
              <a:cxnLst/>
              <a:rect l="0" t="0" r="0" b="0"/>
              <a:pathLst>
                <a:path w="57150" h="57150">
                  <a:moveTo>
                    <a:pt x="57150" y="28575"/>
                  </a:moveTo>
                  <a:cubicBezTo>
                    <a:pt x="57150" y="44348"/>
                    <a:pt x="44361" y="57150"/>
                    <a:pt x="28575" y="57150"/>
                  </a:cubicBezTo>
                  <a:cubicBezTo>
                    <a:pt x="12776" y="57150"/>
                    <a:pt x="0" y="44348"/>
                    <a:pt x="0" y="28575"/>
                  </a:cubicBezTo>
                  <a:cubicBezTo>
                    <a:pt x="0" y="12801"/>
                    <a:pt x="12776" y="0"/>
                    <a:pt x="28575" y="0"/>
                  </a:cubicBezTo>
                  <a:cubicBezTo>
                    <a:pt x="44361" y="0"/>
                    <a:pt x="57150" y="12801"/>
                    <a:pt x="5715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1" name="Point"/>
            <p:cNvSpPr/>
            <p:nvPr/>
          </p:nvSpPr>
          <p:spPr>
            <a:xfrm>
              <a:off x="5758493" y="4192690"/>
              <a:ext cx="57150" cy="57150"/>
            </a:xfrm>
            <a:custGeom>
              <a:avLst/>
              <a:gdLst/>
              <a:ahLst/>
              <a:cxnLst/>
              <a:rect l="0" t="0" r="0" b="0"/>
              <a:pathLst>
                <a:path w="57150" h="57150">
                  <a:moveTo>
                    <a:pt x="28575" y="57150"/>
                  </a:moveTo>
                  <a:cubicBezTo>
                    <a:pt x="12801" y="57150"/>
                    <a:pt x="0" y="44348"/>
                    <a:pt x="0" y="28575"/>
                  </a:cubicBezTo>
                  <a:cubicBezTo>
                    <a:pt x="0" y="12763"/>
                    <a:pt x="12801" y="0"/>
                    <a:pt x="28575" y="0"/>
                  </a:cubicBezTo>
                  <a:cubicBezTo>
                    <a:pt x="44348" y="0"/>
                    <a:pt x="57150" y="12763"/>
                    <a:pt x="57150" y="28575"/>
                  </a:cubicBezTo>
                  <a:cubicBezTo>
                    <a:pt x="57150" y="44348"/>
                    <a:pt x="44348" y="57150"/>
                    <a:pt x="28575" y="5715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2" name="Point"/>
            <p:cNvSpPr/>
            <p:nvPr/>
          </p:nvSpPr>
          <p:spPr>
            <a:xfrm>
              <a:off x="5758480" y="4387208"/>
              <a:ext cx="57150" cy="57150"/>
            </a:xfrm>
            <a:custGeom>
              <a:avLst/>
              <a:gdLst/>
              <a:ahLst/>
              <a:cxnLst/>
              <a:rect l="0" t="0" r="0" b="0"/>
              <a:pathLst>
                <a:path w="57150" h="57150">
                  <a:moveTo>
                    <a:pt x="0" y="28575"/>
                  </a:moveTo>
                  <a:cubicBezTo>
                    <a:pt x="0" y="12801"/>
                    <a:pt x="12788" y="0"/>
                    <a:pt x="28575" y="0"/>
                  </a:cubicBezTo>
                  <a:cubicBezTo>
                    <a:pt x="44373" y="0"/>
                    <a:pt x="57150" y="12801"/>
                    <a:pt x="57150" y="28575"/>
                  </a:cubicBezTo>
                  <a:cubicBezTo>
                    <a:pt x="57150" y="44348"/>
                    <a:pt x="44373" y="57150"/>
                    <a:pt x="28575" y="57150"/>
                  </a:cubicBezTo>
                  <a:cubicBezTo>
                    <a:pt x="12788" y="57150"/>
                    <a:pt x="0" y="44348"/>
                    <a:pt x="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3" name="Point"/>
            <p:cNvSpPr/>
            <p:nvPr/>
          </p:nvSpPr>
          <p:spPr>
            <a:xfrm>
              <a:off x="5563962" y="4387190"/>
              <a:ext cx="57150" cy="57150"/>
            </a:xfrm>
            <a:custGeom>
              <a:avLst/>
              <a:gdLst/>
              <a:ahLst/>
              <a:cxnLst/>
              <a:rect l="0" t="0" r="0" b="0"/>
              <a:pathLst>
                <a:path w="57150" h="57150">
                  <a:moveTo>
                    <a:pt x="28575" y="0"/>
                  </a:moveTo>
                  <a:cubicBezTo>
                    <a:pt x="44348" y="0"/>
                    <a:pt x="57150" y="12776"/>
                    <a:pt x="57150" y="28575"/>
                  </a:cubicBezTo>
                  <a:cubicBezTo>
                    <a:pt x="57150" y="44373"/>
                    <a:pt x="44348" y="57150"/>
                    <a:pt x="28575" y="57150"/>
                  </a:cubicBezTo>
                  <a:cubicBezTo>
                    <a:pt x="12801" y="57150"/>
                    <a:pt x="0" y="44373"/>
                    <a:pt x="0" y="28575"/>
                  </a:cubicBezTo>
                  <a:cubicBezTo>
                    <a:pt x="0" y="12776"/>
                    <a:pt x="12801" y="0"/>
                    <a:pt x="28575" y="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4" name="Circle"/>
            <p:cNvSpPr/>
            <p:nvPr/>
          </p:nvSpPr>
          <p:spPr>
            <a:xfrm>
              <a:off x="4206963" y="5099874"/>
              <a:ext cx="564832" cy="564819"/>
            </a:xfrm>
            <a:custGeom>
              <a:avLst/>
              <a:gdLst/>
              <a:ahLst/>
              <a:cxnLst/>
              <a:rect l="0" t="0" r="0" b="0"/>
              <a:pathLst>
                <a:path w="564832" h="564819">
                  <a:moveTo>
                    <a:pt x="282409" y="564819"/>
                  </a:moveTo>
                  <a:cubicBezTo>
                    <a:pt x="126441" y="564819"/>
                    <a:pt x="0" y="438365"/>
                    <a:pt x="0" y="282397"/>
                  </a:cubicBezTo>
                  <a:cubicBezTo>
                    <a:pt x="0" y="126428"/>
                    <a:pt x="126441" y="0"/>
                    <a:pt x="282409" y="0"/>
                  </a:cubicBezTo>
                  <a:cubicBezTo>
                    <a:pt x="438378" y="0"/>
                    <a:pt x="564832" y="126428"/>
                    <a:pt x="564832" y="282397"/>
                  </a:cubicBezTo>
                  <a:cubicBezTo>
                    <a:pt x="564832" y="438365"/>
                    <a:pt x="438378" y="564819"/>
                    <a:pt x="282409" y="56481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Stroke"/>
            <p:cNvSpPr/>
            <p:nvPr/>
          </p:nvSpPr>
          <p:spPr>
            <a:xfrm>
              <a:off x="4759074" y="5298220"/>
              <a:ext cx="415379" cy="168122"/>
            </a:xfrm>
            <a:custGeom>
              <a:avLst/>
              <a:gdLst/>
              <a:ahLst/>
              <a:cxnLst/>
              <a:rect l="0" t="0" r="0" b="0"/>
              <a:pathLst>
                <a:path w="415378" h="168122">
                  <a:moveTo>
                    <a:pt x="0" y="168122"/>
                  </a:moveTo>
                  <a:lnTo>
                    <a:pt x="331330" y="168122"/>
                  </a:lnTo>
                  <a:cubicBezTo>
                    <a:pt x="377748" y="168122"/>
                    <a:pt x="415378" y="130492"/>
                    <a:pt x="415378" y="84048"/>
                  </a:cubicBezTo>
                  <a:cubicBezTo>
                    <a:pt x="415378" y="37655"/>
                    <a:pt x="377748" y="0"/>
                    <a:pt x="331330" y="0"/>
                  </a:cubicBez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Curve"/>
            <p:cNvSpPr/>
            <p:nvPr/>
          </p:nvSpPr>
          <p:spPr>
            <a:xfrm>
              <a:off x="5174455" y="5382276"/>
              <a:ext cx="515341" cy="206553"/>
            </a:xfrm>
            <a:custGeom>
              <a:avLst/>
              <a:gdLst/>
              <a:ahLst/>
              <a:cxnLst/>
              <a:rect l="0" t="0" r="0" b="0"/>
              <a:pathLst>
                <a:path w="515340" h="206552">
                  <a:moveTo>
                    <a:pt x="515340" y="206552"/>
                  </a:moveTo>
                  <a:cubicBezTo>
                    <a:pt x="515340" y="92494"/>
                    <a:pt x="422859" y="0"/>
                    <a:pt x="308787" y="0"/>
                  </a:cubicBez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Point"/>
            <p:cNvSpPr/>
            <p:nvPr/>
          </p:nvSpPr>
          <p:spPr>
            <a:xfrm>
              <a:off x="4460798" y="5353698"/>
              <a:ext cx="57150" cy="57150"/>
            </a:xfrm>
            <a:custGeom>
              <a:avLst/>
              <a:gdLst/>
              <a:ahLst/>
              <a:cxnLst/>
              <a:rect l="0" t="0" r="0" b="0"/>
              <a:pathLst>
                <a:path w="57150" h="57150">
                  <a:moveTo>
                    <a:pt x="57150" y="28575"/>
                  </a:moveTo>
                  <a:cubicBezTo>
                    <a:pt x="57150" y="44348"/>
                    <a:pt x="44373" y="57150"/>
                    <a:pt x="28575" y="57150"/>
                  </a:cubicBezTo>
                  <a:cubicBezTo>
                    <a:pt x="12788" y="57150"/>
                    <a:pt x="0" y="44348"/>
                    <a:pt x="0" y="28575"/>
                  </a:cubicBezTo>
                  <a:cubicBezTo>
                    <a:pt x="0" y="12801"/>
                    <a:pt x="12788" y="0"/>
                    <a:pt x="28575" y="0"/>
                  </a:cubicBezTo>
                  <a:cubicBezTo>
                    <a:pt x="44373" y="0"/>
                    <a:pt x="57150" y="12801"/>
                    <a:pt x="5715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8" name="Point"/>
            <p:cNvSpPr/>
            <p:nvPr/>
          </p:nvSpPr>
          <p:spPr>
            <a:xfrm>
              <a:off x="4363551" y="5256439"/>
              <a:ext cx="57150" cy="57150"/>
            </a:xfrm>
            <a:custGeom>
              <a:avLst/>
              <a:gdLst/>
              <a:ahLst/>
              <a:cxnLst/>
              <a:rect l="0" t="0" r="0" b="0"/>
              <a:pathLst>
                <a:path w="57150" h="57150">
                  <a:moveTo>
                    <a:pt x="57150" y="28575"/>
                  </a:moveTo>
                  <a:cubicBezTo>
                    <a:pt x="57150" y="44348"/>
                    <a:pt x="44373" y="57150"/>
                    <a:pt x="28575" y="57150"/>
                  </a:cubicBezTo>
                  <a:cubicBezTo>
                    <a:pt x="12788" y="57150"/>
                    <a:pt x="0" y="44348"/>
                    <a:pt x="0" y="28575"/>
                  </a:cubicBezTo>
                  <a:cubicBezTo>
                    <a:pt x="0" y="12801"/>
                    <a:pt x="12788" y="0"/>
                    <a:pt x="28575" y="0"/>
                  </a:cubicBezTo>
                  <a:cubicBezTo>
                    <a:pt x="44373" y="0"/>
                    <a:pt x="57150" y="12801"/>
                    <a:pt x="5715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4558070" y="5256458"/>
              <a:ext cx="57150" cy="57150"/>
            </a:xfrm>
            <a:custGeom>
              <a:avLst/>
              <a:gdLst/>
              <a:ahLst/>
              <a:cxnLst/>
              <a:rect l="0" t="0" r="0" b="0"/>
              <a:pathLst>
                <a:path w="57150" h="57150">
                  <a:moveTo>
                    <a:pt x="28575" y="57150"/>
                  </a:moveTo>
                  <a:cubicBezTo>
                    <a:pt x="12801" y="57150"/>
                    <a:pt x="0" y="44373"/>
                    <a:pt x="0" y="28575"/>
                  </a:cubicBezTo>
                  <a:cubicBezTo>
                    <a:pt x="0" y="12776"/>
                    <a:pt x="12801" y="0"/>
                    <a:pt x="28575" y="0"/>
                  </a:cubicBezTo>
                  <a:cubicBezTo>
                    <a:pt x="44348" y="0"/>
                    <a:pt x="57150" y="12776"/>
                    <a:pt x="57150" y="28575"/>
                  </a:cubicBezTo>
                  <a:cubicBezTo>
                    <a:pt x="57150" y="44373"/>
                    <a:pt x="44348" y="57150"/>
                    <a:pt x="28575" y="5715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4558057" y="5450976"/>
              <a:ext cx="57150" cy="57150"/>
            </a:xfrm>
            <a:custGeom>
              <a:avLst/>
              <a:gdLst/>
              <a:ahLst/>
              <a:cxnLst/>
              <a:rect l="0" t="0" r="0" b="0"/>
              <a:pathLst>
                <a:path w="57150" h="57150">
                  <a:moveTo>
                    <a:pt x="0" y="28575"/>
                  </a:moveTo>
                  <a:cubicBezTo>
                    <a:pt x="0" y="12801"/>
                    <a:pt x="12788" y="0"/>
                    <a:pt x="28575" y="0"/>
                  </a:cubicBezTo>
                  <a:cubicBezTo>
                    <a:pt x="44373" y="0"/>
                    <a:pt x="57150" y="12801"/>
                    <a:pt x="57150" y="28575"/>
                  </a:cubicBezTo>
                  <a:cubicBezTo>
                    <a:pt x="57150" y="44348"/>
                    <a:pt x="44373" y="57150"/>
                    <a:pt x="28575" y="57150"/>
                  </a:cubicBezTo>
                  <a:cubicBezTo>
                    <a:pt x="12788" y="57150"/>
                    <a:pt x="0" y="44348"/>
                    <a:pt x="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4363539" y="5450957"/>
              <a:ext cx="57150" cy="57150"/>
            </a:xfrm>
            <a:custGeom>
              <a:avLst/>
              <a:gdLst/>
              <a:ahLst/>
              <a:cxnLst/>
              <a:rect l="0" t="0" r="0" b="0"/>
              <a:pathLst>
                <a:path w="57150" h="57150">
                  <a:moveTo>
                    <a:pt x="28575" y="0"/>
                  </a:moveTo>
                  <a:cubicBezTo>
                    <a:pt x="44348" y="0"/>
                    <a:pt x="57150" y="12801"/>
                    <a:pt x="57150" y="28575"/>
                  </a:cubicBezTo>
                  <a:cubicBezTo>
                    <a:pt x="57150" y="44386"/>
                    <a:pt x="44348" y="57150"/>
                    <a:pt x="28575" y="57150"/>
                  </a:cubicBezTo>
                  <a:cubicBezTo>
                    <a:pt x="12801" y="57150"/>
                    <a:pt x="0" y="44386"/>
                    <a:pt x="0" y="28575"/>
                  </a:cubicBezTo>
                  <a:cubicBezTo>
                    <a:pt x="0" y="12801"/>
                    <a:pt x="12801" y="0"/>
                    <a:pt x="28575" y="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grpSp>
      <p:grpSp>
        <p:nvGrpSpPr>
          <p:cNvPr id="8" name="Book"/>
          <p:cNvGrpSpPr/>
          <p:nvPr/>
        </p:nvGrpSpPr>
        <p:grpSpPr>
          <a:xfrm>
            <a:off x="7331033" y="4714661"/>
            <a:ext cx="2853101" cy="2225396"/>
            <a:chOff x="7331033" y="4714661"/>
            <a:chExt cx="2853101" cy="2225396"/>
          </a:xfrm>
        </p:grpSpPr>
        <p:sp>
          <p:nvSpPr>
            <p:cNvPr id="52" name="Fill"/>
            <p:cNvSpPr/>
            <p:nvPr/>
          </p:nvSpPr>
          <p:spPr>
            <a:xfrm>
              <a:off x="7331033" y="4714661"/>
              <a:ext cx="1426528" cy="2225396"/>
            </a:xfrm>
            <a:custGeom>
              <a:avLst/>
              <a:gdLst/>
              <a:ahLst/>
              <a:cxnLst/>
              <a:rect l="0" t="0" r="0" b="0"/>
              <a:pathLst>
                <a:path w="1426527" h="2225395">
                  <a:moveTo>
                    <a:pt x="1193863" y="0"/>
                  </a:moveTo>
                  <a:lnTo>
                    <a:pt x="0" y="0"/>
                  </a:lnTo>
                  <a:lnTo>
                    <a:pt x="0" y="1992693"/>
                  </a:lnTo>
                  <a:lnTo>
                    <a:pt x="1193863" y="1992693"/>
                  </a:lnTo>
                  <a:cubicBezTo>
                    <a:pt x="1322336" y="1992693"/>
                    <a:pt x="1426527" y="2096871"/>
                    <a:pt x="1426527" y="2225395"/>
                  </a:cubicBezTo>
                  <a:lnTo>
                    <a:pt x="1426527" y="232676"/>
                  </a:lnTo>
                  <a:cubicBezTo>
                    <a:pt x="1426527" y="104165"/>
                    <a:pt x="1322336" y="0"/>
                    <a:pt x="1193863" y="0"/>
                  </a:cubicBezTo>
                  <a:close/>
                </a:path>
              </a:pathLst>
            </a:custGeom>
            <a:solidFill>
              <a:srgbClr val="FFFCB8">
                <a:alpha val="100000"/>
              </a:srgbClr>
            </a:solidFill>
            <a:ln w="12700" cap="flat" cmpd="sng">
              <a:noFill/>
              <a:prstDash val="solid"/>
              <a:miter lim="800000"/>
            </a:ln>
          </p:spPr>
          <p:txBody>
            <a:bodyPr anchor="ctr">
              <a:spAutoFit/>
            </a:bodyPr>
            <a:lstStyle/>
            <a:p>
              <a:pPr algn="ctr"/>
              <a:endParaRPr lang="en-US" dirty="0"/>
            </a:p>
          </p:txBody>
        </p:sp>
        <p:sp>
          <p:nvSpPr>
            <p:cNvPr id="53" name="Fill"/>
            <p:cNvSpPr/>
            <p:nvPr/>
          </p:nvSpPr>
          <p:spPr>
            <a:xfrm>
              <a:off x="8757568" y="4714661"/>
              <a:ext cx="1426566" cy="2225396"/>
            </a:xfrm>
            <a:custGeom>
              <a:avLst/>
              <a:gdLst/>
              <a:ahLst/>
              <a:cxnLst/>
              <a:rect l="0" t="0" r="0" b="0"/>
              <a:pathLst>
                <a:path w="1426565" h="2225395">
                  <a:moveTo>
                    <a:pt x="232676" y="0"/>
                  </a:moveTo>
                  <a:lnTo>
                    <a:pt x="1426565" y="0"/>
                  </a:lnTo>
                  <a:lnTo>
                    <a:pt x="1426565" y="1992693"/>
                  </a:lnTo>
                  <a:lnTo>
                    <a:pt x="232676" y="1992693"/>
                  </a:lnTo>
                  <a:cubicBezTo>
                    <a:pt x="104178" y="1992693"/>
                    <a:pt x="0" y="2096871"/>
                    <a:pt x="0" y="2225395"/>
                  </a:cubicBezTo>
                  <a:lnTo>
                    <a:pt x="0" y="232676"/>
                  </a:lnTo>
                  <a:cubicBezTo>
                    <a:pt x="0" y="104165"/>
                    <a:pt x="104178" y="0"/>
                    <a:pt x="232676" y="0"/>
                  </a:cubicBezTo>
                  <a:close/>
                </a:path>
              </a:pathLst>
            </a:custGeom>
            <a:solidFill>
              <a:srgbClr val="ECC679">
                <a:alpha val="100000"/>
              </a:srgbClr>
            </a:solidFill>
            <a:ln w="12700" cap="flat" cmpd="sng">
              <a:noFill/>
              <a:prstDash val="solid"/>
              <a:miter lim="800000"/>
            </a:ln>
          </p:spPr>
          <p:txBody>
            <a:bodyPr anchor="ctr">
              <a:spAutoFit/>
            </a:bodyPr>
            <a:lstStyle/>
            <a:p>
              <a:pPr algn="ctr"/>
              <a:endParaRPr lang="en-US" dirty="0"/>
            </a:p>
          </p:txBody>
        </p:sp>
        <p:sp>
          <p:nvSpPr>
            <p:cNvPr id="54" name="Shadow"/>
            <p:cNvSpPr/>
            <p:nvPr/>
          </p:nvSpPr>
          <p:spPr>
            <a:xfrm>
              <a:off x="8757570" y="4714661"/>
              <a:ext cx="240589" cy="2225396"/>
            </a:xfrm>
            <a:custGeom>
              <a:avLst/>
              <a:gdLst/>
              <a:ahLst/>
              <a:cxnLst/>
              <a:rect l="0" t="0" r="0" b="0"/>
              <a:pathLst>
                <a:path w="240588" h="2225395">
                  <a:moveTo>
                    <a:pt x="240588" y="0"/>
                  </a:moveTo>
                  <a:lnTo>
                    <a:pt x="232676" y="0"/>
                  </a:lnTo>
                  <a:cubicBezTo>
                    <a:pt x="104178" y="0"/>
                    <a:pt x="0" y="104165"/>
                    <a:pt x="0" y="232676"/>
                  </a:cubicBezTo>
                  <a:lnTo>
                    <a:pt x="0" y="2225395"/>
                  </a:lnTo>
                  <a:cubicBezTo>
                    <a:pt x="0" y="2096871"/>
                    <a:pt x="104178" y="1992693"/>
                    <a:pt x="232676" y="1992693"/>
                  </a:cubicBezTo>
                  <a:lnTo>
                    <a:pt x="240588" y="1992693"/>
                  </a:lnTo>
                  <a:close/>
                </a:path>
              </a:pathLst>
            </a:custGeom>
            <a:solidFill>
              <a:srgbClr val="DDB366">
                <a:alpha val="100000"/>
              </a:srgbClr>
            </a:solidFill>
            <a:ln w="12700" cap="flat" cmpd="sng">
              <a:noFill/>
              <a:prstDash val="solid"/>
              <a:miter lim="800000"/>
            </a:ln>
          </p:spPr>
          <p:txBody>
            <a:bodyPr anchor="ctr">
              <a:spAutoFit/>
            </a:bodyPr>
            <a:lstStyle/>
            <a:p>
              <a:pPr algn="ctr"/>
              <a:endParaRPr lang="en-US" dirty="0"/>
            </a:p>
          </p:txBody>
        </p:sp>
        <p:sp>
          <p:nvSpPr>
            <p:cNvPr id="66" name="Stroke"/>
            <p:cNvSpPr/>
            <p:nvPr/>
          </p:nvSpPr>
          <p:spPr>
            <a:xfrm>
              <a:off x="7331033" y="4714661"/>
              <a:ext cx="1426528" cy="2225396"/>
            </a:xfrm>
            <a:custGeom>
              <a:avLst/>
              <a:gdLst/>
              <a:ahLst/>
              <a:cxnLst/>
              <a:rect l="0" t="0" r="0" b="0"/>
              <a:pathLst>
                <a:path w="1426527" h="2225395">
                  <a:moveTo>
                    <a:pt x="1193863" y="0"/>
                  </a:moveTo>
                  <a:lnTo>
                    <a:pt x="0" y="0"/>
                  </a:lnTo>
                  <a:lnTo>
                    <a:pt x="0" y="1992693"/>
                  </a:lnTo>
                  <a:lnTo>
                    <a:pt x="1193863" y="1992693"/>
                  </a:lnTo>
                  <a:cubicBezTo>
                    <a:pt x="1322336" y="1992693"/>
                    <a:pt x="1426527" y="2096871"/>
                    <a:pt x="1426527" y="2225395"/>
                  </a:cubicBezTo>
                  <a:lnTo>
                    <a:pt x="1426527" y="232676"/>
                  </a:lnTo>
                  <a:cubicBezTo>
                    <a:pt x="1426527" y="104165"/>
                    <a:pt x="1322336" y="0"/>
                    <a:pt x="1193863"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Stroke"/>
            <p:cNvSpPr/>
            <p:nvPr/>
          </p:nvSpPr>
          <p:spPr>
            <a:xfrm>
              <a:off x="8757568" y="4714661"/>
              <a:ext cx="1426566" cy="2225396"/>
            </a:xfrm>
            <a:custGeom>
              <a:avLst/>
              <a:gdLst/>
              <a:ahLst/>
              <a:cxnLst/>
              <a:rect l="0" t="0" r="0" b="0"/>
              <a:pathLst>
                <a:path w="1426565" h="2225395">
                  <a:moveTo>
                    <a:pt x="232676" y="0"/>
                  </a:moveTo>
                  <a:lnTo>
                    <a:pt x="1426565" y="0"/>
                  </a:lnTo>
                  <a:lnTo>
                    <a:pt x="1426565" y="1992693"/>
                  </a:lnTo>
                  <a:lnTo>
                    <a:pt x="232676" y="1992693"/>
                  </a:lnTo>
                  <a:cubicBezTo>
                    <a:pt x="104178" y="1992693"/>
                    <a:pt x="0" y="2096871"/>
                    <a:pt x="0" y="2225395"/>
                  </a:cubicBezTo>
                  <a:lnTo>
                    <a:pt x="0" y="232676"/>
                  </a:lnTo>
                  <a:cubicBezTo>
                    <a:pt x="0" y="104165"/>
                    <a:pt x="104178" y="0"/>
                    <a:pt x="232676"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Text"/>
          <p:cNvGrpSpPr/>
          <p:nvPr/>
        </p:nvGrpSpPr>
        <p:grpSpPr>
          <a:xfrm>
            <a:off x="7569409" y="4974099"/>
            <a:ext cx="2362200" cy="949034"/>
            <a:chOff x="7569409" y="4974099"/>
            <a:chExt cx="2362200" cy="949034"/>
          </a:xfrm>
        </p:grpSpPr>
        <p:sp>
          <p:nvSpPr>
            <p:cNvPr id="56" name="Line"/>
            <p:cNvSpPr/>
            <p:nvPr/>
          </p:nvSpPr>
          <p:spPr>
            <a:xfrm>
              <a:off x="8998159" y="5275427"/>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8998159" y="5491327"/>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Line"/>
            <p:cNvSpPr/>
            <p:nvPr/>
          </p:nvSpPr>
          <p:spPr>
            <a:xfrm>
              <a:off x="8998159" y="5707233"/>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9" name="Line"/>
            <p:cNvSpPr/>
            <p:nvPr/>
          </p:nvSpPr>
          <p:spPr>
            <a:xfrm>
              <a:off x="8998159" y="5923133"/>
              <a:ext cx="73657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a:off x="7569409" y="5275427"/>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Line"/>
            <p:cNvSpPr/>
            <p:nvPr/>
          </p:nvSpPr>
          <p:spPr>
            <a:xfrm>
              <a:off x="7569409" y="5491327"/>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Line"/>
            <p:cNvSpPr/>
            <p:nvPr/>
          </p:nvSpPr>
          <p:spPr>
            <a:xfrm>
              <a:off x="7569409" y="5707233"/>
              <a:ext cx="6921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Point"/>
            <p:cNvSpPr/>
            <p:nvPr/>
          </p:nvSpPr>
          <p:spPr>
            <a:xfrm>
              <a:off x="9014765" y="4974099"/>
              <a:ext cx="74676" cy="74663"/>
            </a:xfrm>
            <a:custGeom>
              <a:avLst/>
              <a:gdLst/>
              <a:ahLst/>
              <a:cxnLst/>
              <a:rect l="0" t="0" r="0" b="0"/>
              <a:pathLst>
                <a:path w="74675" h="74663">
                  <a:moveTo>
                    <a:pt x="0" y="37350"/>
                  </a:moveTo>
                  <a:cubicBezTo>
                    <a:pt x="0" y="57950"/>
                    <a:pt x="16738" y="74663"/>
                    <a:pt x="37312" y="74663"/>
                  </a:cubicBezTo>
                  <a:cubicBezTo>
                    <a:pt x="58000" y="74663"/>
                    <a:pt x="74675" y="57950"/>
                    <a:pt x="74675" y="37350"/>
                  </a:cubicBezTo>
                  <a:cubicBezTo>
                    <a:pt x="74675" y="16713"/>
                    <a:pt x="58000" y="0"/>
                    <a:pt x="37312" y="0"/>
                  </a:cubicBezTo>
                  <a:cubicBezTo>
                    <a:pt x="16738" y="0"/>
                    <a:pt x="0" y="16713"/>
                    <a:pt x="0"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4" name="Point"/>
            <p:cNvSpPr/>
            <p:nvPr/>
          </p:nvSpPr>
          <p:spPr>
            <a:xfrm>
              <a:off x="9214790" y="4974099"/>
              <a:ext cx="74676" cy="74663"/>
            </a:xfrm>
            <a:custGeom>
              <a:avLst/>
              <a:gdLst/>
              <a:ahLst/>
              <a:cxnLst/>
              <a:rect l="0" t="0" r="0" b="0"/>
              <a:pathLst>
                <a:path w="74675" h="74663">
                  <a:moveTo>
                    <a:pt x="0" y="37350"/>
                  </a:moveTo>
                  <a:cubicBezTo>
                    <a:pt x="0" y="57950"/>
                    <a:pt x="16738" y="74663"/>
                    <a:pt x="37312" y="74663"/>
                  </a:cubicBezTo>
                  <a:cubicBezTo>
                    <a:pt x="58000" y="74663"/>
                    <a:pt x="74675" y="57950"/>
                    <a:pt x="74675" y="37350"/>
                  </a:cubicBezTo>
                  <a:cubicBezTo>
                    <a:pt x="74675" y="16713"/>
                    <a:pt x="58000" y="0"/>
                    <a:pt x="37312" y="0"/>
                  </a:cubicBezTo>
                  <a:cubicBezTo>
                    <a:pt x="16738" y="0"/>
                    <a:pt x="0" y="16713"/>
                    <a:pt x="0"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5" name="Point"/>
            <p:cNvSpPr/>
            <p:nvPr/>
          </p:nvSpPr>
          <p:spPr>
            <a:xfrm>
              <a:off x="9414815" y="4974099"/>
              <a:ext cx="74676" cy="74663"/>
            </a:xfrm>
            <a:custGeom>
              <a:avLst/>
              <a:gdLst/>
              <a:ahLst/>
              <a:cxnLst/>
              <a:rect l="0" t="0" r="0" b="0"/>
              <a:pathLst>
                <a:path w="74675" h="74663">
                  <a:moveTo>
                    <a:pt x="0" y="37350"/>
                  </a:moveTo>
                  <a:cubicBezTo>
                    <a:pt x="0" y="57950"/>
                    <a:pt x="16738" y="74663"/>
                    <a:pt x="37312" y="74663"/>
                  </a:cubicBezTo>
                  <a:cubicBezTo>
                    <a:pt x="58000" y="74663"/>
                    <a:pt x="74675" y="57950"/>
                    <a:pt x="74675" y="37350"/>
                  </a:cubicBezTo>
                  <a:cubicBezTo>
                    <a:pt x="74675" y="16713"/>
                    <a:pt x="58000" y="0"/>
                    <a:pt x="37312" y="0"/>
                  </a:cubicBezTo>
                  <a:cubicBezTo>
                    <a:pt x="16738" y="0"/>
                    <a:pt x="0" y="16713"/>
                    <a:pt x="0"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55" name="Shadow"/>
          <p:cNvSpPr/>
          <p:nvPr/>
        </p:nvSpPr>
        <p:spPr>
          <a:xfrm>
            <a:off x="8361558" y="6454463"/>
            <a:ext cx="266434" cy="277216"/>
          </a:xfrm>
          <a:custGeom>
            <a:avLst/>
            <a:gdLst/>
            <a:ahLst/>
            <a:cxnLst/>
            <a:rect l="0" t="0" r="0" b="0"/>
            <a:pathLst>
              <a:path w="266433" h="277215">
                <a:moveTo>
                  <a:pt x="0" y="252895"/>
                </a:moveTo>
                <a:lnTo>
                  <a:pt x="163334" y="252895"/>
                </a:lnTo>
                <a:cubicBezTo>
                  <a:pt x="200393" y="252895"/>
                  <a:pt x="235305" y="261797"/>
                  <a:pt x="266433" y="277215"/>
                </a:cubicBezTo>
                <a:lnTo>
                  <a:pt x="266433" y="0"/>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2" name="Screen"/>
          <p:cNvGrpSpPr/>
          <p:nvPr/>
        </p:nvGrpSpPr>
        <p:grpSpPr>
          <a:xfrm>
            <a:off x="4743989" y="6153519"/>
            <a:ext cx="3730637" cy="2639451"/>
            <a:chOff x="4743989" y="6153519"/>
            <a:chExt cx="3730637" cy="2639451"/>
          </a:xfrm>
        </p:grpSpPr>
        <p:sp>
          <p:nvSpPr>
            <p:cNvPr id="68" name="Fill"/>
            <p:cNvSpPr/>
            <p:nvPr/>
          </p:nvSpPr>
          <p:spPr>
            <a:xfrm>
              <a:off x="4953539" y="6341260"/>
              <a:ext cx="3521087" cy="2451697"/>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9" name="Rectangle"/>
            <p:cNvSpPr/>
            <p:nvPr/>
          </p:nvSpPr>
          <p:spPr>
            <a:xfrm>
              <a:off x="4743989" y="6153519"/>
              <a:ext cx="3444407" cy="2425373"/>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81" name="Point"/>
            <p:cNvSpPr/>
            <p:nvPr/>
          </p:nvSpPr>
          <p:spPr>
            <a:xfrm>
              <a:off x="8235055" y="7529775"/>
              <a:ext cx="74676" cy="74663"/>
            </a:xfrm>
            <a:custGeom>
              <a:avLst/>
              <a:gdLst/>
              <a:ahLst/>
              <a:cxnLst/>
              <a:rect l="0" t="0" r="0" b="0"/>
              <a:pathLst>
                <a:path w="74675" h="74663">
                  <a:moveTo>
                    <a:pt x="0" y="37350"/>
                  </a:moveTo>
                  <a:cubicBezTo>
                    <a:pt x="0" y="57950"/>
                    <a:pt x="16738" y="74663"/>
                    <a:pt x="37312" y="74663"/>
                  </a:cubicBezTo>
                  <a:cubicBezTo>
                    <a:pt x="58000" y="74663"/>
                    <a:pt x="74675" y="57950"/>
                    <a:pt x="74675" y="37350"/>
                  </a:cubicBezTo>
                  <a:cubicBezTo>
                    <a:pt x="74675" y="16713"/>
                    <a:pt x="58000" y="0"/>
                    <a:pt x="37312" y="0"/>
                  </a:cubicBezTo>
                  <a:cubicBezTo>
                    <a:pt x="16738" y="0"/>
                    <a:pt x="0" y="16713"/>
                    <a:pt x="0"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2" name="Point"/>
            <p:cNvSpPr/>
            <p:nvPr/>
          </p:nvSpPr>
          <p:spPr>
            <a:xfrm>
              <a:off x="5118480" y="7529775"/>
              <a:ext cx="74676" cy="74663"/>
            </a:xfrm>
            <a:custGeom>
              <a:avLst/>
              <a:gdLst/>
              <a:ahLst/>
              <a:cxnLst/>
              <a:rect l="0" t="0" r="0" b="0"/>
              <a:pathLst>
                <a:path w="74675" h="74663">
                  <a:moveTo>
                    <a:pt x="74675" y="37350"/>
                  </a:moveTo>
                  <a:cubicBezTo>
                    <a:pt x="74675" y="16713"/>
                    <a:pt x="57937" y="0"/>
                    <a:pt x="37325" y="0"/>
                  </a:cubicBezTo>
                  <a:cubicBezTo>
                    <a:pt x="16675" y="0"/>
                    <a:pt x="0" y="16713"/>
                    <a:pt x="0" y="37350"/>
                  </a:cubicBezTo>
                  <a:cubicBezTo>
                    <a:pt x="0" y="57950"/>
                    <a:pt x="16675" y="74663"/>
                    <a:pt x="37325" y="74663"/>
                  </a:cubicBezTo>
                  <a:cubicBezTo>
                    <a:pt x="57937" y="74663"/>
                    <a:pt x="74675" y="57950"/>
                    <a:pt x="74675"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3" name="Rectangle"/>
            <p:cNvSpPr/>
            <p:nvPr/>
          </p:nvSpPr>
          <p:spPr>
            <a:xfrm>
              <a:off x="4953539" y="6341273"/>
              <a:ext cx="3521087" cy="245169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70" name="Shadow"/>
          <p:cNvSpPr/>
          <p:nvPr/>
        </p:nvSpPr>
        <p:spPr>
          <a:xfrm>
            <a:off x="6424347" y="7277357"/>
            <a:ext cx="912876" cy="912876"/>
          </a:xfrm>
          <a:custGeom>
            <a:avLst/>
            <a:gdLst/>
            <a:ahLst/>
            <a:cxnLst/>
            <a:rect l="0" t="0" r="0" b="0"/>
            <a:pathLst>
              <a:path w="912876" h="912876">
                <a:moveTo>
                  <a:pt x="700151" y="0"/>
                </a:moveTo>
                <a:cubicBezTo>
                  <a:pt x="758088" y="81889"/>
                  <a:pt x="792238" y="181813"/>
                  <a:pt x="792238" y="289763"/>
                </a:cubicBezTo>
                <a:cubicBezTo>
                  <a:pt x="792238" y="567258"/>
                  <a:pt x="567245" y="792226"/>
                  <a:pt x="289763" y="792226"/>
                </a:cubicBezTo>
                <a:cubicBezTo>
                  <a:pt x="181825" y="792226"/>
                  <a:pt x="81889" y="758075"/>
                  <a:pt x="0" y="700138"/>
                </a:cubicBezTo>
                <a:cubicBezTo>
                  <a:pt x="91008" y="828789"/>
                  <a:pt x="240842" y="912876"/>
                  <a:pt x="410400" y="912876"/>
                </a:cubicBezTo>
                <a:cubicBezTo>
                  <a:pt x="687882" y="912876"/>
                  <a:pt x="912876" y="687908"/>
                  <a:pt x="912876" y="410413"/>
                </a:cubicBezTo>
                <a:cubicBezTo>
                  <a:pt x="912876" y="240842"/>
                  <a:pt x="828789" y="90995"/>
                  <a:pt x="700151" y="0"/>
                </a:cubicBez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grpSp>
        <p:nvGrpSpPr>
          <p:cNvPr id="5" name="Video"/>
          <p:cNvGrpSpPr/>
          <p:nvPr/>
        </p:nvGrpSpPr>
        <p:grpSpPr>
          <a:xfrm>
            <a:off x="6211630" y="7064626"/>
            <a:ext cx="1004951" cy="1004963"/>
            <a:chOff x="6211630" y="7064626"/>
            <a:chExt cx="1004951" cy="1004963"/>
          </a:xfrm>
        </p:grpSpPr>
        <p:sp>
          <p:nvSpPr>
            <p:cNvPr id="71" name="Fill"/>
            <p:cNvSpPr/>
            <p:nvPr/>
          </p:nvSpPr>
          <p:spPr>
            <a:xfrm>
              <a:off x="6211630" y="7064626"/>
              <a:ext cx="1004951" cy="1004963"/>
            </a:xfrm>
            <a:custGeom>
              <a:avLst/>
              <a:gdLst/>
              <a:ahLst/>
              <a:cxnLst/>
              <a:rect l="0" t="0" r="0" b="0"/>
              <a:pathLst>
                <a:path w="1004951" h="1004963">
                  <a:moveTo>
                    <a:pt x="502475" y="0"/>
                  </a:moveTo>
                  <a:cubicBezTo>
                    <a:pt x="224980" y="0"/>
                    <a:pt x="0" y="224967"/>
                    <a:pt x="0" y="502500"/>
                  </a:cubicBezTo>
                  <a:cubicBezTo>
                    <a:pt x="0" y="779995"/>
                    <a:pt x="224980" y="1004963"/>
                    <a:pt x="502475" y="1004963"/>
                  </a:cubicBezTo>
                  <a:cubicBezTo>
                    <a:pt x="779970" y="1004963"/>
                    <a:pt x="1004951" y="779995"/>
                    <a:pt x="1004951" y="502500"/>
                  </a:cubicBezTo>
                  <a:cubicBezTo>
                    <a:pt x="1004951" y="224967"/>
                    <a:pt x="779970" y="0"/>
                    <a:pt x="502475"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77" name="Fill"/>
            <p:cNvSpPr/>
            <p:nvPr/>
          </p:nvSpPr>
          <p:spPr>
            <a:xfrm>
              <a:off x="6610782" y="7368156"/>
              <a:ext cx="296278" cy="397916"/>
            </a:xfrm>
            <a:custGeom>
              <a:avLst/>
              <a:gdLst/>
              <a:ahLst/>
              <a:cxnLst/>
              <a:rect l="0" t="0" r="0" b="0"/>
              <a:pathLst>
                <a:path w="296278" h="397916">
                  <a:moveTo>
                    <a:pt x="0" y="397916"/>
                  </a:moveTo>
                  <a:lnTo>
                    <a:pt x="0" y="0"/>
                  </a:lnTo>
                  <a:lnTo>
                    <a:pt x="296278" y="198970"/>
                  </a:lnTo>
                  <a:close/>
                </a:path>
              </a:pathLst>
            </a:custGeom>
            <a:solidFill>
              <a:srgbClr val="F66850"/>
            </a:solidFill>
            <a:ln w="12700" cap="flat" cmpd="sng">
              <a:noFill/>
              <a:prstDash val="solid"/>
              <a:miter lim="800000"/>
            </a:ln>
          </p:spPr>
          <p:txBody>
            <a:bodyPr anchor="ctr">
              <a:spAutoFit/>
            </a:bodyPr>
            <a:lstStyle/>
            <a:p>
              <a:pPr algn="ctr"/>
              <a:endParaRPr lang="en-US" dirty="0"/>
            </a:p>
          </p:txBody>
        </p:sp>
        <p:sp>
          <p:nvSpPr>
            <p:cNvPr id="79" name="Circle"/>
            <p:cNvSpPr/>
            <p:nvPr/>
          </p:nvSpPr>
          <p:spPr>
            <a:xfrm>
              <a:off x="6211630" y="7064626"/>
              <a:ext cx="1004951" cy="1004963"/>
            </a:xfrm>
            <a:custGeom>
              <a:avLst/>
              <a:gdLst/>
              <a:ahLst/>
              <a:cxnLst/>
              <a:rect l="0" t="0" r="0" b="0"/>
              <a:pathLst>
                <a:path w="1004951" h="1004963">
                  <a:moveTo>
                    <a:pt x="502475" y="0"/>
                  </a:moveTo>
                  <a:cubicBezTo>
                    <a:pt x="224980" y="0"/>
                    <a:pt x="0" y="224967"/>
                    <a:pt x="0" y="502500"/>
                  </a:cubicBezTo>
                  <a:cubicBezTo>
                    <a:pt x="0" y="779995"/>
                    <a:pt x="224980" y="1004963"/>
                    <a:pt x="502475" y="1004963"/>
                  </a:cubicBezTo>
                  <a:cubicBezTo>
                    <a:pt x="779970" y="1004963"/>
                    <a:pt x="1004951" y="779995"/>
                    <a:pt x="1004951" y="502500"/>
                  </a:cubicBezTo>
                  <a:cubicBezTo>
                    <a:pt x="1004951" y="224967"/>
                    <a:pt x="779970" y="0"/>
                    <a:pt x="502475"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Triangle"/>
            <p:cNvSpPr/>
            <p:nvPr/>
          </p:nvSpPr>
          <p:spPr>
            <a:xfrm>
              <a:off x="6610782" y="7368156"/>
              <a:ext cx="296278" cy="397916"/>
            </a:xfrm>
            <a:custGeom>
              <a:avLst/>
              <a:gdLst/>
              <a:ahLst/>
              <a:cxnLst/>
              <a:rect l="0" t="0" r="0" b="0"/>
              <a:pathLst>
                <a:path w="296278" h="397916">
                  <a:moveTo>
                    <a:pt x="0" y="397916"/>
                  </a:moveTo>
                  <a:lnTo>
                    <a:pt x="0" y="0"/>
                  </a:lnTo>
                  <a:lnTo>
                    <a:pt x="296278" y="198970"/>
                  </a:lnTo>
                  <a:lnTo>
                    <a:pt x="0" y="397916"/>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Line"/>
          <p:cNvGrpSpPr/>
          <p:nvPr/>
        </p:nvGrpSpPr>
        <p:grpSpPr>
          <a:xfrm>
            <a:off x="4953543" y="9106189"/>
            <a:ext cx="3558443" cy="236512"/>
            <a:chOff x="4953543" y="9106189"/>
            <a:chExt cx="3558443" cy="236512"/>
          </a:xfrm>
        </p:grpSpPr>
        <p:sp>
          <p:nvSpPr>
            <p:cNvPr id="78" name="Fill"/>
            <p:cNvSpPr/>
            <p:nvPr/>
          </p:nvSpPr>
          <p:spPr>
            <a:xfrm>
              <a:off x="7268539" y="9108024"/>
              <a:ext cx="232880" cy="232854"/>
            </a:xfrm>
            <a:custGeom>
              <a:avLst/>
              <a:gdLst/>
              <a:ahLst/>
              <a:cxnLst/>
              <a:rect l="0" t="0" r="0" b="0"/>
              <a:pathLst>
                <a:path w="232879" h="232854">
                  <a:moveTo>
                    <a:pt x="0" y="116433"/>
                  </a:moveTo>
                  <a:cubicBezTo>
                    <a:pt x="0" y="52120"/>
                    <a:pt x="52146" y="0"/>
                    <a:pt x="116446" y="0"/>
                  </a:cubicBezTo>
                  <a:cubicBezTo>
                    <a:pt x="180733" y="0"/>
                    <a:pt x="232879" y="52120"/>
                    <a:pt x="232879" y="116433"/>
                  </a:cubicBezTo>
                  <a:cubicBezTo>
                    <a:pt x="232879" y="180721"/>
                    <a:pt x="180733" y="232854"/>
                    <a:pt x="116446" y="232854"/>
                  </a:cubicBezTo>
                  <a:cubicBezTo>
                    <a:pt x="52146" y="232854"/>
                    <a:pt x="0" y="180721"/>
                    <a:pt x="0" y="116433"/>
                  </a:cubicBezTo>
                  <a:close/>
                </a:path>
              </a:pathLst>
            </a:custGeom>
            <a:solidFill>
              <a:srgbClr val="9EEA25">
                <a:alpha val="100000"/>
              </a:srgbClr>
            </a:solidFill>
            <a:ln w="12700" cap="flat" cmpd="sng">
              <a:noFill/>
              <a:prstDash val="solid"/>
              <a:miter lim="800000"/>
            </a:ln>
          </p:spPr>
          <p:txBody>
            <a:bodyPr anchor="ctr">
              <a:spAutoFit/>
            </a:bodyPr>
            <a:lstStyle/>
            <a:p>
              <a:pPr algn="ctr"/>
              <a:endParaRPr lang="en-US" dirty="0"/>
            </a:p>
          </p:txBody>
        </p:sp>
        <p:sp>
          <p:nvSpPr>
            <p:cNvPr id="84" name="Line"/>
            <p:cNvSpPr/>
            <p:nvPr/>
          </p:nvSpPr>
          <p:spPr>
            <a:xfrm>
              <a:off x="4953543" y="9224439"/>
              <a:ext cx="231320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5" name="Point"/>
            <p:cNvSpPr/>
            <p:nvPr/>
          </p:nvSpPr>
          <p:spPr>
            <a:xfrm>
              <a:off x="7628317" y="9187101"/>
              <a:ext cx="74676" cy="74676"/>
            </a:xfrm>
            <a:custGeom>
              <a:avLst/>
              <a:gdLst/>
              <a:ahLst/>
              <a:cxnLst/>
              <a:rect l="0" t="0" r="0" b="0"/>
              <a:pathLst>
                <a:path w="74675" h="74676">
                  <a:moveTo>
                    <a:pt x="74675" y="37338"/>
                  </a:moveTo>
                  <a:cubicBezTo>
                    <a:pt x="74675" y="57950"/>
                    <a:pt x="57975" y="74676"/>
                    <a:pt x="37363" y="74676"/>
                  </a:cubicBezTo>
                  <a:cubicBezTo>
                    <a:pt x="16675" y="74676"/>
                    <a:pt x="0" y="57950"/>
                    <a:pt x="0" y="37338"/>
                  </a:cubicBezTo>
                  <a:cubicBezTo>
                    <a:pt x="0" y="16725"/>
                    <a:pt x="16675" y="0"/>
                    <a:pt x="37363" y="0"/>
                  </a:cubicBezTo>
                  <a:cubicBezTo>
                    <a:pt x="57975"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6" name="Point"/>
            <p:cNvSpPr/>
            <p:nvPr/>
          </p:nvSpPr>
          <p:spPr>
            <a:xfrm>
              <a:off x="7790131" y="9187101"/>
              <a:ext cx="74676" cy="74676"/>
            </a:xfrm>
            <a:custGeom>
              <a:avLst/>
              <a:gdLst/>
              <a:ahLst/>
              <a:cxnLst/>
              <a:rect l="0" t="0" r="0" b="0"/>
              <a:pathLst>
                <a:path w="74675" h="74676">
                  <a:moveTo>
                    <a:pt x="74675" y="37338"/>
                  </a:moveTo>
                  <a:cubicBezTo>
                    <a:pt x="74675" y="57950"/>
                    <a:pt x="57937" y="74676"/>
                    <a:pt x="37325" y="74676"/>
                  </a:cubicBezTo>
                  <a:cubicBezTo>
                    <a:pt x="16675" y="74676"/>
                    <a:pt x="0" y="57950"/>
                    <a:pt x="0" y="37338"/>
                  </a:cubicBezTo>
                  <a:cubicBezTo>
                    <a:pt x="0" y="16725"/>
                    <a:pt x="16675" y="0"/>
                    <a:pt x="37325" y="0"/>
                  </a:cubicBezTo>
                  <a:cubicBezTo>
                    <a:pt x="57937"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7" name="Point"/>
            <p:cNvSpPr/>
            <p:nvPr/>
          </p:nvSpPr>
          <p:spPr>
            <a:xfrm>
              <a:off x="7951907" y="9187101"/>
              <a:ext cx="74676" cy="74676"/>
            </a:xfrm>
            <a:custGeom>
              <a:avLst/>
              <a:gdLst/>
              <a:ahLst/>
              <a:cxnLst/>
              <a:rect l="0" t="0" r="0" b="0"/>
              <a:pathLst>
                <a:path w="74675" h="74676">
                  <a:moveTo>
                    <a:pt x="74675" y="37338"/>
                  </a:moveTo>
                  <a:cubicBezTo>
                    <a:pt x="74675" y="57950"/>
                    <a:pt x="57975" y="74676"/>
                    <a:pt x="37363" y="74676"/>
                  </a:cubicBezTo>
                  <a:cubicBezTo>
                    <a:pt x="16675" y="74676"/>
                    <a:pt x="0" y="57950"/>
                    <a:pt x="0" y="37338"/>
                  </a:cubicBezTo>
                  <a:cubicBezTo>
                    <a:pt x="0" y="16725"/>
                    <a:pt x="16675" y="0"/>
                    <a:pt x="37363" y="0"/>
                  </a:cubicBezTo>
                  <a:cubicBezTo>
                    <a:pt x="57975"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8" name="Point"/>
            <p:cNvSpPr/>
            <p:nvPr/>
          </p:nvSpPr>
          <p:spPr>
            <a:xfrm>
              <a:off x="8113720" y="9187101"/>
              <a:ext cx="74676" cy="74676"/>
            </a:xfrm>
            <a:custGeom>
              <a:avLst/>
              <a:gdLst/>
              <a:ahLst/>
              <a:cxnLst/>
              <a:rect l="0" t="0" r="0" b="0"/>
              <a:pathLst>
                <a:path w="74675" h="74676">
                  <a:moveTo>
                    <a:pt x="74675" y="37338"/>
                  </a:moveTo>
                  <a:cubicBezTo>
                    <a:pt x="74675" y="57950"/>
                    <a:pt x="57937" y="74676"/>
                    <a:pt x="37325" y="74676"/>
                  </a:cubicBezTo>
                  <a:cubicBezTo>
                    <a:pt x="16675" y="74676"/>
                    <a:pt x="0" y="57950"/>
                    <a:pt x="0" y="37338"/>
                  </a:cubicBezTo>
                  <a:cubicBezTo>
                    <a:pt x="0" y="16725"/>
                    <a:pt x="16675" y="0"/>
                    <a:pt x="37325" y="0"/>
                  </a:cubicBezTo>
                  <a:cubicBezTo>
                    <a:pt x="57937"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9" name="Point"/>
            <p:cNvSpPr/>
            <p:nvPr/>
          </p:nvSpPr>
          <p:spPr>
            <a:xfrm>
              <a:off x="8275497" y="9187101"/>
              <a:ext cx="74676" cy="74676"/>
            </a:xfrm>
            <a:custGeom>
              <a:avLst/>
              <a:gdLst/>
              <a:ahLst/>
              <a:cxnLst/>
              <a:rect l="0" t="0" r="0" b="0"/>
              <a:pathLst>
                <a:path w="74675" h="74676">
                  <a:moveTo>
                    <a:pt x="74675" y="37338"/>
                  </a:moveTo>
                  <a:cubicBezTo>
                    <a:pt x="74675" y="57950"/>
                    <a:pt x="57975" y="74676"/>
                    <a:pt x="37363" y="74676"/>
                  </a:cubicBezTo>
                  <a:cubicBezTo>
                    <a:pt x="16675" y="74676"/>
                    <a:pt x="0" y="57950"/>
                    <a:pt x="0" y="37338"/>
                  </a:cubicBezTo>
                  <a:cubicBezTo>
                    <a:pt x="0" y="16725"/>
                    <a:pt x="16675" y="0"/>
                    <a:pt x="37363" y="0"/>
                  </a:cubicBezTo>
                  <a:cubicBezTo>
                    <a:pt x="57975"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0" name="Point"/>
            <p:cNvSpPr/>
            <p:nvPr/>
          </p:nvSpPr>
          <p:spPr>
            <a:xfrm>
              <a:off x="8437310" y="9187101"/>
              <a:ext cx="74676" cy="74676"/>
            </a:xfrm>
            <a:custGeom>
              <a:avLst/>
              <a:gdLst/>
              <a:ahLst/>
              <a:cxnLst/>
              <a:rect l="0" t="0" r="0" b="0"/>
              <a:pathLst>
                <a:path w="74675" h="74676">
                  <a:moveTo>
                    <a:pt x="74675" y="37338"/>
                  </a:moveTo>
                  <a:cubicBezTo>
                    <a:pt x="74675" y="57950"/>
                    <a:pt x="57937" y="74676"/>
                    <a:pt x="37325" y="74676"/>
                  </a:cubicBezTo>
                  <a:cubicBezTo>
                    <a:pt x="16675" y="74676"/>
                    <a:pt x="0" y="57950"/>
                    <a:pt x="0" y="37338"/>
                  </a:cubicBezTo>
                  <a:cubicBezTo>
                    <a:pt x="0" y="16725"/>
                    <a:pt x="16675" y="0"/>
                    <a:pt x="37325" y="0"/>
                  </a:cubicBezTo>
                  <a:cubicBezTo>
                    <a:pt x="57937"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1" name="Circle"/>
            <p:cNvSpPr/>
            <p:nvPr/>
          </p:nvSpPr>
          <p:spPr>
            <a:xfrm>
              <a:off x="7266741" y="9106189"/>
              <a:ext cx="236487" cy="236512"/>
            </a:xfrm>
            <a:custGeom>
              <a:avLst/>
              <a:gdLst/>
              <a:ahLst/>
              <a:cxnLst/>
              <a:rect l="0" t="0" r="0" b="0"/>
              <a:pathLst>
                <a:path w="236486" h="236512">
                  <a:moveTo>
                    <a:pt x="0" y="118249"/>
                  </a:moveTo>
                  <a:cubicBezTo>
                    <a:pt x="0" y="52933"/>
                    <a:pt x="52908" y="0"/>
                    <a:pt x="118249" y="0"/>
                  </a:cubicBezTo>
                  <a:cubicBezTo>
                    <a:pt x="183540" y="0"/>
                    <a:pt x="236486" y="52933"/>
                    <a:pt x="236486" y="118249"/>
                  </a:cubicBezTo>
                  <a:cubicBezTo>
                    <a:pt x="236486" y="183565"/>
                    <a:pt x="183540" y="236512"/>
                    <a:pt x="118249" y="236512"/>
                  </a:cubicBezTo>
                  <a:cubicBezTo>
                    <a:pt x="52908" y="236512"/>
                    <a:pt x="0" y="183565"/>
                    <a:pt x="0" y="11824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473228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22908" y="293085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252291" y="686752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32358" y="941568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Sweet Pie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07" name="Tablecloth"/>
          <p:cNvGrpSpPr/>
          <p:nvPr/>
        </p:nvGrpSpPr>
        <p:grpSpPr>
          <a:xfrm>
            <a:off x="5029623" y="9280865"/>
            <a:ext cx="3216275" cy="1289063"/>
            <a:chOff x="5029623" y="9280865"/>
            <a:chExt cx="3216275" cy="1289063"/>
          </a:xfrm>
        </p:grpSpPr>
        <p:sp>
          <p:nvSpPr>
            <p:cNvPr id="15" name="Fill"/>
            <p:cNvSpPr/>
            <p:nvPr/>
          </p:nvSpPr>
          <p:spPr>
            <a:xfrm>
              <a:off x="5029623" y="9280878"/>
              <a:ext cx="2578112" cy="1289050"/>
            </a:xfrm>
            <a:custGeom>
              <a:avLst/>
              <a:gdLst/>
              <a:ahLst/>
              <a:cxnLst/>
              <a:rect l="0" t="0" r="0" b="0"/>
              <a:pathLst>
                <a:path w="2578112" h="1289050">
                  <a:moveTo>
                    <a:pt x="2578112" y="0"/>
                  </a:moveTo>
                  <a:lnTo>
                    <a:pt x="1289062" y="1289050"/>
                  </a:lnTo>
                  <a:lnTo>
                    <a:pt x="0"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6" name="Triangle"/>
            <p:cNvSpPr/>
            <p:nvPr/>
          </p:nvSpPr>
          <p:spPr>
            <a:xfrm>
              <a:off x="5029629" y="9280878"/>
              <a:ext cx="2578100" cy="1289050"/>
            </a:xfrm>
            <a:custGeom>
              <a:avLst/>
              <a:gdLst/>
              <a:ahLst/>
              <a:cxnLst/>
              <a:rect l="0" t="0" r="0" b="0"/>
              <a:pathLst>
                <a:path w="2578100" h="1289050">
                  <a:moveTo>
                    <a:pt x="1289050" y="895350"/>
                  </a:moveTo>
                  <a:lnTo>
                    <a:pt x="393700" y="0"/>
                  </a:lnTo>
                  <a:lnTo>
                    <a:pt x="0" y="0"/>
                  </a:lnTo>
                  <a:lnTo>
                    <a:pt x="1289050" y="1289050"/>
                  </a:lnTo>
                  <a:lnTo>
                    <a:pt x="2578100" y="0"/>
                  </a:lnTo>
                  <a:lnTo>
                    <a:pt x="2184400" y="0"/>
                  </a:lnTo>
                  <a:close/>
                </a:path>
              </a:pathLst>
            </a:custGeom>
            <a:solidFill>
              <a:srgbClr val="4AA9EE">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7025104" y="9280878"/>
              <a:ext cx="1220787" cy="901700"/>
            </a:xfrm>
            <a:custGeom>
              <a:avLst/>
              <a:gdLst/>
              <a:ahLst/>
              <a:cxnLst/>
              <a:rect l="0" t="0" r="0" b="0"/>
              <a:pathLst>
                <a:path w="1220787" h="901700">
                  <a:moveTo>
                    <a:pt x="1220787" y="0"/>
                  </a:moveTo>
                  <a:lnTo>
                    <a:pt x="319087" y="901700"/>
                  </a:lnTo>
                  <a:lnTo>
                    <a:pt x="0" y="582612"/>
                  </a:lnTo>
                  <a:lnTo>
                    <a:pt x="582625" y="0"/>
                  </a:lnTo>
                  <a:close/>
                </a:path>
              </a:pathLst>
            </a:custGeom>
            <a:solidFill>
              <a:srgbClr val="2C87C1">
                <a:alpha val="100000"/>
              </a:srgbClr>
            </a:solidFill>
            <a:ln w="12700" cap="flat" cmpd="sng">
              <a:noFill/>
              <a:prstDash val="solid"/>
              <a:miter lim="800000"/>
            </a:ln>
          </p:spPr>
          <p:txBody>
            <a:bodyPr anchor="ctr">
              <a:spAutoFit/>
            </a:bodyPr>
            <a:lstStyle/>
            <a:p>
              <a:pPr algn="ctr"/>
              <a:endParaRPr lang="en-US" dirty="0"/>
            </a:p>
          </p:txBody>
        </p:sp>
        <p:sp>
          <p:nvSpPr>
            <p:cNvPr id="18" name="Shadow"/>
            <p:cNvSpPr/>
            <p:nvPr/>
          </p:nvSpPr>
          <p:spPr>
            <a:xfrm>
              <a:off x="7025109" y="9280865"/>
              <a:ext cx="843038" cy="712838"/>
            </a:xfrm>
            <a:custGeom>
              <a:avLst/>
              <a:gdLst/>
              <a:ahLst/>
              <a:cxnLst/>
              <a:rect l="0" t="0" r="0" b="0"/>
              <a:pathLst>
                <a:path w="843038" h="712838">
                  <a:moveTo>
                    <a:pt x="843038" y="12"/>
                  </a:moveTo>
                  <a:lnTo>
                    <a:pt x="130225" y="712838"/>
                  </a:lnTo>
                  <a:lnTo>
                    <a:pt x="0" y="582625"/>
                  </a:lnTo>
                  <a:lnTo>
                    <a:pt x="582612" y="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0" name="Triangle"/>
            <p:cNvSpPr/>
            <p:nvPr/>
          </p:nvSpPr>
          <p:spPr>
            <a:xfrm>
              <a:off x="5029623" y="9280878"/>
              <a:ext cx="2578112" cy="1289050"/>
            </a:xfrm>
            <a:custGeom>
              <a:avLst/>
              <a:gdLst/>
              <a:ahLst/>
              <a:cxnLst/>
              <a:rect l="0" t="0" r="0" b="0"/>
              <a:pathLst>
                <a:path w="2578112" h="1289050">
                  <a:moveTo>
                    <a:pt x="0" y="0"/>
                  </a:moveTo>
                  <a:lnTo>
                    <a:pt x="1289050" y="1289050"/>
                  </a:lnTo>
                  <a:lnTo>
                    <a:pt x="257811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1" name="Triangle"/>
            <p:cNvSpPr/>
            <p:nvPr/>
          </p:nvSpPr>
          <p:spPr>
            <a:xfrm>
              <a:off x="7025110" y="9280872"/>
              <a:ext cx="1220788" cy="901700"/>
            </a:xfrm>
            <a:custGeom>
              <a:avLst/>
              <a:gdLst/>
              <a:ahLst/>
              <a:cxnLst/>
              <a:rect l="0" t="0" r="0" b="0"/>
              <a:pathLst>
                <a:path w="1220787" h="901700">
                  <a:moveTo>
                    <a:pt x="0" y="582612"/>
                  </a:moveTo>
                  <a:lnTo>
                    <a:pt x="319087" y="901700"/>
                  </a:lnTo>
                  <a:lnTo>
                    <a:pt x="122078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Cherries"/>
          <p:cNvGrpSpPr/>
          <p:nvPr/>
        </p:nvGrpSpPr>
        <p:grpSpPr>
          <a:xfrm>
            <a:off x="6386131" y="4308824"/>
            <a:ext cx="1087811" cy="1798180"/>
            <a:chOff x="6386131" y="4308824"/>
            <a:chExt cx="1087811" cy="1798180"/>
          </a:xfrm>
        </p:grpSpPr>
        <p:sp>
          <p:nvSpPr>
            <p:cNvPr id="22" name="Fill"/>
            <p:cNvSpPr/>
            <p:nvPr/>
          </p:nvSpPr>
          <p:spPr>
            <a:xfrm>
              <a:off x="6386131" y="5637459"/>
              <a:ext cx="573900" cy="467855"/>
            </a:xfrm>
            <a:custGeom>
              <a:avLst/>
              <a:gdLst/>
              <a:ahLst/>
              <a:cxnLst/>
              <a:rect l="0" t="0" r="0" b="0"/>
              <a:pathLst>
                <a:path w="573900" h="467855">
                  <a:moveTo>
                    <a:pt x="509777" y="467855"/>
                  </a:moveTo>
                  <a:cubicBezTo>
                    <a:pt x="549910" y="418465"/>
                    <a:pt x="573900" y="355485"/>
                    <a:pt x="573900" y="286931"/>
                  </a:cubicBezTo>
                  <a:cubicBezTo>
                    <a:pt x="573900" y="128447"/>
                    <a:pt x="445452" y="0"/>
                    <a:pt x="286969" y="0"/>
                  </a:cubicBezTo>
                  <a:cubicBezTo>
                    <a:pt x="128447" y="0"/>
                    <a:pt x="0" y="128447"/>
                    <a:pt x="0" y="286931"/>
                  </a:cubicBezTo>
                  <a:cubicBezTo>
                    <a:pt x="0" y="355485"/>
                    <a:pt x="23952" y="418465"/>
                    <a:pt x="64096" y="467855"/>
                  </a:cubicBezTo>
                  <a:close/>
                </a:path>
              </a:pathLst>
            </a:custGeom>
            <a:solidFill>
              <a:srgbClr val="EE2B4B">
                <a:alpha val="100000"/>
              </a:srgbClr>
            </a:solidFill>
            <a:ln w="12700" cap="flat" cmpd="sng">
              <a:noFill/>
              <a:prstDash val="solid"/>
              <a:miter lim="800000"/>
            </a:ln>
          </p:spPr>
          <p:txBody>
            <a:bodyPr anchor="ctr">
              <a:spAutoFit/>
            </a:bodyPr>
            <a:lstStyle/>
            <a:p>
              <a:pPr algn="ctr"/>
              <a:endParaRPr lang="en-US" dirty="0"/>
            </a:p>
          </p:txBody>
        </p:sp>
        <p:sp>
          <p:nvSpPr>
            <p:cNvPr id="23" name="Shadow"/>
            <p:cNvSpPr/>
            <p:nvPr/>
          </p:nvSpPr>
          <p:spPr>
            <a:xfrm>
              <a:off x="6596894" y="5637460"/>
              <a:ext cx="363144" cy="467855"/>
            </a:xfrm>
            <a:custGeom>
              <a:avLst/>
              <a:gdLst/>
              <a:ahLst/>
              <a:cxnLst/>
              <a:rect l="0" t="0" r="0" b="0"/>
              <a:pathLst>
                <a:path w="363143" h="467855">
                  <a:moveTo>
                    <a:pt x="76200" y="0"/>
                  </a:moveTo>
                  <a:cubicBezTo>
                    <a:pt x="49771" y="0"/>
                    <a:pt x="24295" y="3860"/>
                    <a:pt x="0" y="10553"/>
                  </a:cubicBezTo>
                  <a:cubicBezTo>
                    <a:pt x="121424" y="43954"/>
                    <a:pt x="210743" y="154876"/>
                    <a:pt x="210743" y="286931"/>
                  </a:cubicBezTo>
                  <a:cubicBezTo>
                    <a:pt x="210743" y="355485"/>
                    <a:pt x="186740" y="418465"/>
                    <a:pt x="146608" y="467855"/>
                  </a:cubicBezTo>
                  <a:lnTo>
                    <a:pt x="299008" y="467855"/>
                  </a:lnTo>
                  <a:cubicBezTo>
                    <a:pt x="339140" y="418465"/>
                    <a:pt x="363143" y="355485"/>
                    <a:pt x="363143" y="286931"/>
                  </a:cubicBezTo>
                  <a:cubicBezTo>
                    <a:pt x="363143" y="128447"/>
                    <a:pt x="234683" y="0"/>
                    <a:pt x="76200" y="0"/>
                  </a:cubicBezTo>
                  <a:close/>
                </a:path>
              </a:pathLst>
            </a:custGeom>
            <a:solidFill>
              <a:srgbClr val="B70F33">
                <a:alpha val="100000"/>
              </a:srgbClr>
            </a:solidFill>
            <a:ln w="12700" cap="flat" cmpd="sng">
              <a:noFill/>
              <a:prstDash val="solid"/>
              <a:miter lim="800000"/>
            </a:ln>
          </p:spPr>
          <p:txBody>
            <a:bodyPr anchor="ctr">
              <a:spAutoFit/>
            </a:bodyPr>
            <a:lstStyle/>
            <a:p>
              <a:pPr algn="ctr"/>
              <a:endParaRPr lang="en-US" dirty="0"/>
            </a:p>
          </p:txBody>
        </p:sp>
        <p:sp>
          <p:nvSpPr>
            <p:cNvPr id="24" name="Fill"/>
            <p:cNvSpPr/>
            <p:nvPr/>
          </p:nvSpPr>
          <p:spPr>
            <a:xfrm>
              <a:off x="6895914" y="5747010"/>
              <a:ext cx="434670" cy="359994"/>
            </a:xfrm>
            <a:custGeom>
              <a:avLst/>
              <a:gdLst/>
              <a:ahLst/>
              <a:cxnLst/>
              <a:rect l="0" t="0" r="0" b="0"/>
              <a:pathLst>
                <a:path w="434670" h="359994">
                  <a:moveTo>
                    <a:pt x="188391" y="0"/>
                  </a:moveTo>
                  <a:cubicBezTo>
                    <a:pt x="130771" y="0"/>
                    <a:pt x="77762" y="19811"/>
                    <a:pt x="35826" y="52984"/>
                  </a:cubicBezTo>
                  <a:lnTo>
                    <a:pt x="35598" y="53301"/>
                  </a:lnTo>
                  <a:cubicBezTo>
                    <a:pt x="53695" y="90893"/>
                    <a:pt x="64122" y="132867"/>
                    <a:pt x="64122" y="177380"/>
                  </a:cubicBezTo>
                  <a:cubicBezTo>
                    <a:pt x="64122" y="245935"/>
                    <a:pt x="40119" y="308914"/>
                    <a:pt x="0" y="358305"/>
                  </a:cubicBezTo>
                  <a:lnTo>
                    <a:pt x="0" y="358825"/>
                  </a:lnTo>
                  <a:lnTo>
                    <a:pt x="406984" y="359994"/>
                  </a:lnTo>
                  <a:cubicBezTo>
                    <a:pt x="424713" y="325932"/>
                    <a:pt x="434670" y="287337"/>
                    <a:pt x="434670" y="246379"/>
                  </a:cubicBezTo>
                  <a:cubicBezTo>
                    <a:pt x="434670" y="110324"/>
                    <a:pt x="324396" y="0"/>
                    <a:pt x="188391" y="0"/>
                  </a:cubicBezTo>
                  <a:close/>
                </a:path>
              </a:pathLst>
            </a:custGeom>
            <a:solidFill>
              <a:srgbClr val="EE2B4B">
                <a:alpha val="100000"/>
              </a:srgbClr>
            </a:solidFill>
            <a:ln w="12700" cap="flat" cmpd="sng">
              <a:noFill/>
              <a:prstDash val="solid"/>
              <a:miter lim="800000"/>
            </a:ln>
          </p:spPr>
          <p:txBody>
            <a:bodyPr anchor="ctr">
              <a:spAutoFit/>
            </a:bodyPr>
            <a:lstStyle/>
            <a:p>
              <a:pPr algn="ctr"/>
              <a:endParaRPr lang="en-US" dirty="0"/>
            </a:p>
          </p:txBody>
        </p:sp>
        <p:sp>
          <p:nvSpPr>
            <p:cNvPr id="25" name="Shadow"/>
            <p:cNvSpPr/>
            <p:nvPr/>
          </p:nvSpPr>
          <p:spPr>
            <a:xfrm>
              <a:off x="6895909" y="5753892"/>
              <a:ext cx="187947" cy="352298"/>
            </a:xfrm>
            <a:custGeom>
              <a:avLst/>
              <a:gdLst/>
              <a:ahLst/>
              <a:cxnLst/>
              <a:rect l="0" t="0" r="0" b="0"/>
              <a:pathLst>
                <a:path w="187947" h="352298">
                  <a:moveTo>
                    <a:pt x="123825" y="351421"/>
                  </a:moveTo>
                  <a:cubicBezTo>
                    <a:pt x="163957" y="302031"/>
                    <a:pt x="187947" y="239052"/>
                    <a:pt x="187947" y="170497"/>
                  </a:cubicBezTo>
                  <a:cubicBezTo>
                    <a:pt x="187947" y="125984"/>
                    <a:pt x="177533" y="84010"/>
                    <a:pt x="159435" y="46418"/>
                  </a:cubicBezTo>
                  <a:lnTo>
                    <a:pt x="131063" y="0"/>
                  </a:lnTo>
                  <a:cubicBezTo>
                    <a:pt x="95783" y="8445"/>
                    <a:pt x="63385" y="24307"/>
                    <a:pt x="35826" y="46100"/>
                  </a:cubicBezTo>
                  <a:lnTo>
                    <a:pt x="35610" y="46418"/>
                  </a:lnTo>
                  <a:cubicBezTo>
                    <a:pt x="53695" y="84010"/>
                    <a:pt x="64122" y="125984"/>
                    <a:pt x="64122" y="170497"/>
                  </a:cubicBezTo>
                  <a:cubicBezTo>
                    <a:pt x="64122" y="239052"/>
                    <a:pt x="40132" y="302031"/>
                    <a:pt x="0" y="351421"/>
                  </a:cubicBezTo>
                  <a:lnTo>
                    <a:pt x="0" y="351942"/>
                  </a:lnTo>
                  <a:lnTo>
                    <a:pt x="123825" y="352298"/>
                  </a:lnTo>
                  <a:close/>
                </a:path>
              </a:pathLst>
            </a:custGeom>
            <a:solidFill>
              <a:srgbClr val="B70F33">
                <a:alpha val="100000"/>
              </a:srgbClr>
            </a:solidFill>
            <a:ln w="12700" cap="flat" cmpd="sng">
              <a:noFill/>
              <a:prstDash val="solid"/>
              <a:miter lim="800000"/>
            </a:ln>
          </p:spPr>
          <p:txBody>
            <a:bodyPr anchor="ctr">
              <a:spAutoFit/>
            </a:bodyPr>
            <a:lstStyle/>
            <a:p>
              <a:pPr algn="ctr"/>
              <a:endParaRPr lang="en-US" dirty="0"/>
            </a:p>
          </p:txBody>
        </p:sp>
        <p:sp>
          <p:nvSpPr>
            <p:cNvPr id="26" name="Fill"/>
            <p:cNvSpPr/>
            <p:nvPr/>
          </p:nvSpPr>
          <p:spPr>
            <a:xfrm>
              <a:off x="6889882" y="4308824"/>
              <a:ext cx="584060" cy="638048"/>
            </a:xfrm>
            <a:custGeom>
              <a:avLst/>
              <a:gdLst/>
              <a:ahLst/>
              <a:cxnLst/>
              <a:rect l="0" t="0" r="0" b="0"/>
              <a:pathLst>
                <a:path w="584060" h="638048">
                  <a:moveTo>
                    <a:pt x="373037" y="638048"/>
                  </a:moveTo>
                  <a:cubicBezTo>
                    <a:pt x="53987" y="569328"/>
                    <a:pt x="0" y="314147"/>
                    <a:pt x="93217" y="0"/>
                  </a:cubicBezTo>
                  <a:cubicBezTo>
                    <a:pt x="353377" y="29451"/>
                    <a:pt x="584060" y="225805"/>
                    <a:pt x="373037" y="638048"/>
                  </a:cubicBezTo>
                  <a:close/>
                </a:path>
              </a:pathLst>
            </a:custGeom>
            <a:solidFill>
              <a:srgbClr val="8EFB2C">
                <a:alpha val="100000"/>
              </a:srgbClr>
            </a:solidFill>
            <a:ln w="12700" cap="flat" cmpd="sng">
              <a:noFill/>
              <a:prstDash val="solid"/>
              <a:miter lim="800000"/>
            </a:ln>
          </p:spPr>
          <p:txBody>
            <a:bodyPr anchor="ctr">
              <a:spAutoFit/>
            </a:bodyPr>
            <a:lstStyle/>
            <a:p>
              <a:pPr algn="ctr"/>
              <a:endParaRPr lang="en-US" dirty="0"/>
            </a:p>
          </p:txBody>
        </p:sp>
        <p:sp>
          <p:nvSpPr>
            <p:cNvPr id="27" name="Shadow"/>
            <p:cNvSpPr/>
            <p:nvPr/>
          </p:nvSpPr>
          <p:spPr>
            <a:xfrm>
              <a:off x="6889885" y="4308828"/>
              <a:ext cx="373038" cy="638048"/>
            </a:xfrm>
            <a:custGeom>
              <a:avLst/>
              <a:gdLst/>
              <a:ahLst/>
              <a:cxnLst/>
              <a:rect l="0" t="0" r="0" b="0"/>
              <a:pathLst>
                <a:path w="373037" h="638048">
                  <a:moveTo>
                    <a:pt x="93217" y="0"/>
                  </a:moveTo>
                  <a:cubicBezTo>
                    <a:pt x="0" y="314134"/>
                    <a:pt x="53987" y="569328"/>
                    <a:pt x="373037" y="638048"/>
                  </a:cubicBezTo>
                  <a:cubicBezTo>
                    <a:pt x="373037" y="260350"/>
                    <a:pt x="0" y="314134"/>
                    <a:pt x="93217" y="0"/>
                  </a:cubicBezTo>
                  <a:close/>
                </a:path>
              </a:pathLst>
            </a:custGeom>
            <a:solidFill>
              <a:srgbClr val="73CE1B">
                <a:alpha val="100000"/>
              </a:srgbClr>
            </a:solidFill>
            <a:ln w="12700" cap="flat" cmpd="sng">
              <a:noFill/>
              <a:prstDash val="solid"/>
              <a:miter lim="800000"/>
            </a:ln>
          </p:spPr>
          <p:txBody>
            <a:bodyPr anchor="ctr">
              <a:spAutoFit/>
            </a:bodyPr>
            <a:lstStyle/>
            <a:p>
              <a:pPr algn="ctr"/>
              <a:endParaRPr lang="en-US" dirty="0"/>
            </a:p>
          </p:txBody>
        </p:sp>
        <p:sp>
          <p:nvSpPr>
            <p:cNvPr id="68" name="Circle"/>
            <p:cNvSpPr/>
            <p:nvPr/>
          </p:nvSpPr>
          <p:spPr>
            <a:xfrm>
              <a:off x="6386140" y="5637457"/>
              <a:ext cx="573900" cy="467868"/>
            </a:xfrm>
            <a:custGeom>
              <a:avLst/>
              <a:gdLst/>
              <a:ahLst/>
              <a:cxnLst/>
              <a:rect l="0" t="0" r="0" b="0"/>
              <a:pathLst>
                <a:path w="573900" h="467868">
                  <a:moveTo>
                    <a:pt x="64084" y="467868"/>
                  </a:moveTo>
                  <a:cubicBezTo>
                    <a:pt x="23939" y="418465"/>
                    <a:pt x="0" y="355498"/>
                    <a:pt x="0" y="286931"/>
                  </a:cubicBezTo>
                  <a:cubicBezTo>
                    <a:pt x="0" y="128447"/>
                    <a:pt x="128435" y="0"/>
                    <a:pt x="286969" y="0"/>
                  </a:cubicBezTo>
                  <a:cubicBezTo>
                    <a:pt x="445439" y="0"/>
                    <a:pt x="573900" y="128447"/>
                    <a:pt x="573900" y="286931"/>
                  </a:cubicBezTo>
                  <a:cubicBezTo>
                    <a:pt x="573900" y="355498"/>
                    <a:pt x="549884" y="418465"/>
                    <a:pt x="509765" y="467868"/>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Circle"/>
            <p:cNvSpPr/>
            <p:nvPr/>
          </p:nvSpPr>
          <p:spPr>
            <a:xfrm>
              <a:off x="6930598" y="5745533"/>
              <a:ext cx="398843" cy="359982"/>
            </a:xfrm>
            <a:custGeom>
              <a:avLst/>
              <a:gdLst/>
              <a:ahLst/>
              <a:cxnLst/>
              <a:rect l="0" t="0" r="0" b="0"/>
              <a:pathLst>
                <a:path w="398843" h="359981">
                  <a:moveTo>
                    <a:pt x="0" y="52971"/>
                  </a:moveTo>
                  <a:cubicBezTo>
                    <a:pt x="41948" y="19799"/>
                    <a:pt x="94957" y="0"/>
                    <a:pt x="152577" y="0"/>
                  </a:cubicBezTo>
                  <a:cubicBezTo>
                    <a:pt x="288582" y="0"/>
                    <a:pt x="398843" y="110312"/>
                    <a:pt x="398843" y="246380"/>
                  </a:cubicBezTo>
                  <a:cubicBezTo>
                    <a:pt x="398843" y="287324"/>
                    <a:pt x="388899" y="325920"/>
                    <a:pt x="371170" y="359981"/>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Curve lines"/>
            <p:cNvSpPr/>
            <p:nvPr/>
          </p:nvSpPr>
          <p:spPr>
            <a:xfrm>
              <a:off x="6673107" y="4946872"/>
              <a:ext cx="589813" cy="798665"/>
            </a:xfrm>
            <a:custGeom>
              <a:avLst/>
              <a:gdLst/>
              <a:ahLst/>
              <a:cxnLst/>
              <a:rect l="0" t="0" r="0" b="0"/>
              <a:pathLst>
                <a:path w="589813" h="798664">
                  <a:moveTo>
                    <a:pt x="0" y="690587"/>
                  </a:moveTo>
                  <a:cubicBezTo>
                    <a:pt x="0" y="490854"/>
                    <a:pt x="216776" y="132562"/>
                    <a:pt x="589813" y="0"/>
                  </a:cubicBezTo>
                  <a:cubicBezTo>
                    <a:pt x="381152" y="252780"/>
                    <a:pt x="383705" y="598830"/>
                    <a:pt x="410070" y="79866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Stroke"/>
            <p:cNvSpPr/>
            <p:nvPr/>
          </p:nvSpPr>
          <p:spPr>
            <a:xfrm>
              <a:off x="6889882" y="4308824"/>
              <a:ext cx="584060" cy="638048"/>
            </a:xfrm>
            <a:custGeom>
              <a:avLst/>
              <a:gdLst/>
              <a:ahLst/>
              <a:cxnLst/>
              <a:rect l="0" t="0" r="0" b="0"/>
              <a:pathLst>
                <a:path w="584060" h="638048">
                  <a:moveTo>
                    <a:pt x="373037" y="638048"/>
                  </a:moveTo>
                  <a:cubicBezTo>
                    <a:pt x="53987" y="569328"/>
                    <a:pt x="0" y="314147"/>
                    <a:pt x="93217" y="0"/>
                  </a:cubicBezTo>
                  <a:cubicBezTo>
                    <a:pt x="353377" y="29451"/>
                    <a:pt x="584060" y="225805"/>
                    <a:pt x="373037" y="63804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Cake"/>
          <p:cNvGrpSpPr/>
          <p:nvPr/>
        </p:nvGrpSpPr>
        <p:grpSpPr>
          <a:xfrm>
            <a:off x="4623588" y="6431765"/>
            <a:ext cx="4660189" cy="2849118"/>
            <a:chOff x="4623588" y="6431765"/>
            <a:chExt cx="4660189" cy="2849118"/>
          </a:xfrm>
        </p:grpSpPr>
        <p:sp>
          <p:nvSpPr>
            <p:cNvPr id="19" name="Line"/>
            <p:cNvSpPr/>
            <p:nvPr/>
          </p:nvSpPr>
          <p:spPr>
            <a:xfrm>
              <a:off x="4623588" y="9280878"/>
              <a:ext cx="466018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 name="Light Shadow"/>
            <p:cNvSpPr/>
            <p:nvPr/>
          </p:nvSpPr>
          <p:spPr>
            <a:xfrm>
              <a:off x="4852991" y="6431765"/>
              <a:ext cx="4122890" cy="2849118"/>
            </a:xfrm>
            <a:custGeom>
              <a:avLst/>
              <a:gdLst/>
              <a:ahLst/>
              <a:cxnLst/>
              <a:rect l="0" t="0" r="0" b="0"/>
              <a:pathLst>
                <a:path w="4122889" h="2849117">
                  <a:moveTo>
                    <a:pt x="4121581" y="345935"/>
                  </a:moveTo>
                  <a:cubicBezTo>
                    <a:pt x="4121861" y="341528"/>
                    <a:pt x="4122889" y="337362"/>
                    <a:pt x="4122889" y="332816"/>
                  </a:cubicBezTo>
                  <a:cubicBezTo>
                    <a:pt x="4122889" y="228041"/>
                    <a:pt x="4038028" y="143116"/>
                    <a:pt x="3933126" y="143116"/>
                  </a:cubicBezTo>
                  <a:cubicBezTo>
                    <a:pt x="3828300" y="143116"/>
                    <a:pt x="3743426" y="228041"/>
                    <a:pt x="3743426" y="332816"/>
                  </a:cubicBezTo>
                  <a:cubicBezTo>
                    <a:pt x="3743426" y="337362"/>
                    <a:pt x="3744417" y="341528"/>
                    <a:pt x="3744734" y="345935"/>
                  </a:cubicBezTo>
                  <a:lnTo>
                    <a:pt x="3743426" y="345935"/>
                  </a:lnTo>
                  <a:lnTo>
                    <a:pt x="3743426" y="753237"/>
                  </a:lnTo>
                  <a:cubicBezTo>
                    <a:pt x="3743426" y="814781"/>
                    <a:pt x="3693642" y="864539"/>
                    <a:pt x="3632136" y="864539"/>
                  </a:cubicBezTo>
                  <a:cubicBezTo>
                    <a:pt x="3570643" y="864539"/>
                    <a:pt x="3520859" y="814781"/>
                    <a:pt x="3520859" y="753237"/>
                  </a:cubicBezTo>
                  <a:lnTo>
                    <a:pt x="3520859" y="409727"/>
                  </a:lnTo>
                  <a:cubicBezTo>
                    <a:pt x="3520859" y="348221"/>
                    <a:pt x="3471087" y="298399"/>
                    <a:pt x="3409607" y="298399"/>
                  </a:cubicBezTo>
                  <a:cubicBezTo>
                    <a:pt x="3348062" y="298399"/>
                    <a:pt x="3298278" y="348221"/>
                    <a:pt x="3298278" y="409727"/>
                  </a:cubicBezTo>
                  <a:lnTo>
                    <a:pt x="3298278" y="1023264"/>
                  </a:lnTo>
                  <a:cubicBezTo>
                    <a:pt x="3298278" y="1114094"/>
                    <a:pt x="3224669" y="1187627"/>
                    <a:pt x="3133864" y="1187627"/>
                  </a:cubicBezTo>
                  <a:cubicBezTo>
                    <a:pt x="3043008" y="1187627"/>
                    <a:pt x="2969450" y="1114094"/>
                    <a:pt x="2969450" y="1023264"/>
                  </a:cubicBezTo>
                  <a:lnTo>
                    <a:pt x="2969450" y="316445"/>
                  </a:lnTo>
                  <a:cubicBezTo>
                    <a:pt x="2969450" y="254927"/>
                    <a:pt x="2919704" y="205181"/>
                    <a:pt x="2858160" y="205181"/>
                  </a:cubicBezTo>
                  <a:cubicBezTo>
                    <a:pt x="2796679" y="205181"/>
                    <a:pt x="2746908" y="254927"/>
                    <a:pt x="2746908" y="316445"/>
                  </a:cubicBezTo>
                  <a:lnTo>
                    <a:pt x="2746908" y="741857"/>
                  </a:lnTo>
                  <a:cubicBezTo>
                    <a:pt x="2746908" y="849198"/>
                    <a:pt x="2659926" y="936193"/>
                    <a:pt x="2552585" y="936193"/>
                  </a:cubicBezTo>
                  <a:cubicBezTo>
                    <a:pt x="2445169" y="936193"/>
                    <a:pt x="2358250" y="849198"/>
                    <a:pt x="2358250" y="741857"/>
                  </a:cubicBezTo>
                  <a:lnTo>
                    <a:pt x="2358250" y="224840"/>
                  </a:lnTo>
                  <a:cubicBezTo>
                    <a:pt x="2358250" y="100609"/>
                    <a:pt x="2257615" y="0"/>
                    <a:pt x="2133460" y="0"/>
                  </a:cubicBezTo>
                  <a:cubicBezTo>
                    <a:pt x="2009305" y="0"/>
                    <a:pt x="1908619" y="100609"/>
                    <a:pt x="1908619" y="224840"/>
                  </a:cubicBezTo>
                  <a:lnTo>
                    <a:pt x="1908619" y="1042860"/>
                  </a:lnTo>
                  <a:cubicBezTo>
                    <a:pt x="1908619" y="1121054"/>
                    <a:pt x="1845398" y="1184287"/>
                    <a:pt x="1767230" y="1184287"/>
                  </a:cubicBezTo>
                  <a:cubicBezTo>
                    <a:pt x="1689138" y="1184287"/>
                    <a:pt x="1625841" y="1121054"/>
                    <a:pt x="1625841" y="1042860"/>
                  </a:cubicBezTo>
                  <a:lnTo>
                    <a:pt x="1625841" y="345935"/>
                  </a:lnTo>
                  <a:cubicBezTo>
                    <a:pt x="1625841" y="267741"/>
                    <a:pt x="1562531" y="204495"/>
                    <a:pt x="1484388" y="204495"/>
                  </a:cubicBezTo>
                  <a:cubicBezTo>
                    <a:pt x="1406232" y="204495"/>
                    <a:pt x="1342999" y="267741"/>
                    <a:pt x="1342999" y="345935"/>
                  </a:cubicBezTo>
                  <a:lnTo>
                    <a:pt x="1342999" y="674751"/>
                  </a:lnTo>
                  <a:cubicBezTo>
                    <a:pt x="1342999" y="752881"/>
                    <a:pt x="1279702" y="816140"/>
                    <a:pt x="1201534" y="816140"/>
                  </a:cubicBezTo>
                  <a:cubicBezTo>
                    <a:pt x="1123416" y="816140"/>
                    <a:pt x="1060107" y="752881"/>
                    <a:pt x="1060107" y="674751"/>
                  </a:cubicBezTo>
                  <a:lnTo>
                    <a:pt x="1060107" y="345935"/>
                  </a:lnTo>
                  <a:cubicBezTo>
                    <a:pt x="1060107" y="267741"/>
                    <a:pt x="996861" y="204495"/>
                    <a:pt x="918730" y="204495"/>
                  </a:cubicBezTo>
                  <a:cubicBezTo>
                    <a:pt x="840600" y="204495"/>
                    <a:pt x="777328" y="267741"/>
                    <a:pt x="777328" y="345935"/>
                  </a:cubicBezTo>
                  <a:lnTo>
                    <a:pt x="777328" y="949642"/>
                  </a:lnTo>
                  <a:cubicBezTo>
                    <a:pt x="777328" y="1056995"/>
                    <a:pt x="690333" y="1143952"/>
                    <a:pt x="582955" y="1143952"/>
                  </a:cubicBezTo>
                  <a:cubicBezTo>
                    <a:pt x="475627" y="1143952"/>
                    <a:pt x="388619" y="1056995"/>
                    <a:pt x="388619" y="949642"/>
                  </a:cubicBezTo>
                  <a:lnTo>
                    <a:pt x="388619" y="345935"/>
                  </a:lnTo>
                  <a:cubicBezTo>
                    <a:pt x="388619" y="238531"/>
                    <a:pt x="301688" y="151599"/>
                    <a:pt x="194335" y="151599"/>
                  </a:cubicBezTo>
                  <a:cubicBezTo>
                    <a:pt x="86931" y="151599"/>
                    <a:pt x="0" y="238531"/>
                    <a:pt x="0" y="345935"/>
                  </a:cubicBezTo>
                  <a:lnTo>
                    <a:pt x="0" y="2849117"/>
                  </a:lnTo>
                  <a:lnTo>
                    <a:pt x="4122889" y="2849117"/>
                  </a:lnTo>
                  <a:lnTo>
                    <a:pt x="4122889" y="345935"/>
                  </a:lnTo>
                  <a:close/>
                </a:path>
              </a:pathLst>
            </a:cu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31" name="Fill"/>
            <p:cNvSpPr/>
            <p:nvPr/>
          </p:nvSpPr>
          <p:spPr>
            <a:xfrm>
              <a:off x="4852985" y="6583371"/>
              <a:ext cx="1770494" cy="2697506"/>
            </a:xfrm>
            <a:custGeom>
              <a:avLst/>
              <a:gdLst/>
              <a:ahLst/>
              <a:cxnLst/>
              <a:rect l="0" t="0" r="0" b="0"/>
              <a:pathLst>
                <a:path w="1770494" h="2697505">
                  <a:moveTo>
                    <a:pt x="1770494" y="1032510"/>
                  </a:moveTo>
                  <a:cubicBezTo>
                    <a:pt x="1769402" y="1032548"/>
                    <a:pt x="1768335" y="1032675"/>
                    <a:pt x="1767243" y="1032675"/>
                  </a:cubicBezTo>
                  <a:cubicBezTo>
                    <a:pt x="1689138" y="1032675"/>
                    <a:pt x="1625853" y="969441"/>
                    <a:pt x="1625853" y="891247"/>
                  </a:cubicBezTo>
                  <a:lnTo>
                    <a:pt x="1625853" y="194322"/>
                  </a:lnTo>
                  <a:cubicBezTo>
                    <a:pt x="1625853" y="116141"/>
                    <a:pt x="1562544" y="52882"/>
                    <a:pt x="1484388" y="52882"/>
                  </a:cubicBezTo>
                  <a:cubicBezTo>
                    <a:pt x="1406232" y="52882"/>
                    <a:pt x="1342999" y="116141"/>
                    <a:pt x="1342999" y="194322"/>
                  </a:cubicBezTo>
                  <a:lnTo>
                    <a:pt x="1342999" y="523151"/>
                  </a:lnTo>
                  <a:cubicBezTo>
                    <a:pt x="1342999" y="601281"/>
                    <a:pt x="1279715" y="664527"/>
                    <a:pt x="1201547" y="664527"/>
                  </a:cubicBezTo>
                  <a:cubicBezTo>
                    <a:pt x="1123429" y="664527"/>
                    <a:pt x="1060119" y="601281"/>
                    <a:pt x="1060119" y="523151"/>
                  </a:cubicBezTo>
                  <a:lnTo>
                    <a:pt x="1060119" y="194322"/>
                  </a:lnTo>
                  <a:cubicBezTo>
                    <a:pt x="1060119" y="116141"/>
                    <a:pt x="996861" y="52882"/>
                    <a:pt x="918730" y="52882"/>
                  </a:cubicBezTo>
                  <a:cubicBezTo>
                    <a:pt x="840600" y="52882"/>
                    <a:pt x="777328" y="116141"/>
                    <a:pt x="777328" y="194322"/>
                  </a:cubicBezTo>
                  <a:lnTo>
                    <a:pt x="777328" y="798029"/>
                  </a:lnTo>
                  <a:cubicBezTo>
                    <a:pt x="777328" y="905395"/>
                    <a:pt x="690333" y="992339"/>
                    <a:pt x="582968" y="992339"/>
                  </a:cubicBezTo>
                  <a:cubicBezTo>
                    <a:pt x="475627" y="992339"/>
                    <a:pt x="388620" y="905395"/>
                    <a:pt x="388620" y="798029"/>
                  </a:cubicBezTo>
                  <a:lnTo>
                    <a:pt x="388620" y="194322"/>
                  </a:lnTo>
                  <a:cubicBezTo>
                    <a:pt x="388620" y="86931"/>
                    <a:pt x="301701" y="0"/>
                    <a:pt x="194335" y="0"/>
                  </a:cubicBezTo>
                  <a:cubicBezTo>
                    <a:pt x="86931" y="0"/>
                    <a:pt x="0" y="86931"/>
                    <a:pt x="0" y="194322"/>
                  </a:cubicBezTo>
                  <a:lnTo>
                    <a:pt x="0" y="2697505"/>
                  </a:lnTo>
                  <a:lnTo>
                    <a:pt x="1770494" y="2697505"/>
                  </a:ln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32" name="Fill"/>
            <p:cNvSpPr/>
            <p:nvPr/>
          </p:nvSpPr>
          <p:spPr>
            <a:xfrm>
              <a:off x="4852991" y="6583369"/>
              <a:ext cx="1205332" cy="2697505"/>
            </a:xfrm>
            <a:custGeom>
              <a:avLst/>
              <a:gdLst/>
              <a:ahLst/>
              <a:cxnLst/>
              <a:rect l="0" t="0" r="0" b="0"/>
              <a:pathLst>
                <a:path w="1205331" h="2697505">
                  <a:moveTo>
                    <a:pt x="1205331" y="664349"/>
                  </a:moveTo>
                  <a:cubicBezTo>
                    <a:pt x="1204048" y="664387"/>
                    <a:pt x="1202817" y="664540"/>
                    <a:pt x="1201534" y="664540"/>
                  </a:cubicBezTo>
                  <a:cubicBezTo>
                    <a:pt x="1123416" y="664540"/>
                    <a:pt x="1060107" y="601281"/>
                    <a:pt x="1060107" y="523151"/>
                  </a:cubicBezTo>
                  <a:lnTo>
                    <a:pt x="1060107" y="194335"/>
                  </a:lnTo>
                  <a:cubicBezTo>
                    <a:pt x="1060107" y="116141"/>
                    <a:pt x="996861" y="52895"/>
                    <a:pt x="918730" y="52895"/>
                  </a:cubicBezTo>
                  <a:cubicBezTo>
                    <a:pt x="840600" y="52895"/>
                    <a:pt x="777328" y="116141"/>
                    <a:pt x="777328" y="194335"/>
                  </a:cubicBezTo>
                  <a:lnTo>
                    <a:pt x="777328" y="798029"/>
                  </a:lnTo>
                  <a:cubicBezTo>
                    <a:pt x="777328" y="905395"/>
                    <a:pt x="690333" y="992352"/>
                    <a:pt x="582955" y="992352"/>
                  </a:cubicBezTo>
                  <a:cubicBezTo>
                    <a:pt x="475627" y="992352"/>
                    <a:pt x="388620" y="905395"/>
                    <a:pt x="388620" y="798029"/>
                  </a:cubicBezTo>
                  <a:lnTo>
                    <a:pt x="388620" y="194335"/>
                  </a:lnTo>
                  <a:cubicBezTo>
                    <a:pt x="388620" y="86931"/>
                    <a:pt x="301688" y="0"/>
                    <a:pt x="194335" y="0"/>
                  </a:cubicBezTo>
                  <a:cubicBezTo>
                    <a:pt x="86931" y="0"/>
                    <a:pt x="0" y="86931"/>
                    <a:pt x="0" y="194335"/>
                  </a:cubicBezTo>
                  <a:lnTo>
                    <a:pt x="0" y="2697505"/>
                  </a:lnTo>
                  <a:lnTo>
                    <a:pt x="1205331" y="2697505"/>
                  </a:lnTo>
                  <a:close/>
                </a:path>
              </a:pathLst>
            </a:custGeom>
            <a:solidFill>
              <a:srgbClr val="BE8567">
                <a:alpha val="100000"/>
              </a:srgbClr>
            </a:solidFill>
            <a:ln w="12700" cap="flat" cmpd="sng">
              <a:noFill/>
              <a:prstDash val="solid"/>
              <a:miter lim="800000"/>
            </a:ln>
          </p:spPr>
          <p:txBody>
            <a:bodyPr anchor="ctr">
              <a:spAutoFit/>
            </a:bodyPr>
            <a:lstStyle/>
            <a:p>
              <a:pPr algn="ctr"/>
              <a:endParaRPr lang="en-US" dirty="0"/>
            </a:p>
          </p:txBody>
        </p:sp>
        <p:sp>
          <p:nvSpPr>
            <p:cNvPr id="33" name="Reflection"/>
            <p:cNvSpPr/>
            <p:nvPr/>
          </p:nvSpPr>
          <p:spPr>
            <a:xfrm>
              <a:off x="4852991" y="6583366"/>
              <a:ext cx="195682" cy="2697506"/>
            </a:xfrm>
            <a:custGeom>
              <a:avLst/>
              <a:gdLst/>
              <a:ahLst/>
              <a:cxnLst/>
              <a:rect l="0" t="0" r="0" b="0"/>
              <a:pathLst>
                <a:path w="195681" h="2697505">
                  <a:moveTo>
                    <a:pt x="195681" y="63"/>
                  </a:moveTo>
                  <a:cubicBezTo>
                    <a:pt x="195224" y="63"/>
                    <a:pt x="194792" y="0"/>
                    <a:pt x="194335" y="0"/>
                  </a:cubicBezTo>
                  <a:cubicBezTo>
                    <a:pt x="86931" y="0"/>
                    <a:pt x="0" y="86931"/>
                    <a:pt x="0" y="194335"/>
                  </a:cubicBezTo>
                  <a:lnTo>
                    <a:pt x="0" y="2697505"/>
                  </a:lnTo>
                  <a:lnTo>
                    <a:pt x="195681" y="2697505"/>
                  </a:lnTo>
                  <a:close/>
                </a:path>
              </a:pathLst>
            </a:custGeom>
            <a:solidFill>
              <a:srgbClr val="DBA37E">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7982374" y="6574885"/>
              <a:ext cx="993495" cy="2705989"/>
            </a:xfrm>
            <a:custGeom>
              <a:avLst/>
              <a:gdLst/>
              <a:ahLst/>
              <a:cxnLst/>
              <a:rect l="0" t="0" r="0" b="0"/>
              <a:pathLst>
                <a:path w="993495" h="2705988">
                  <a:moveTo>
                    <a:pt x="803744" y="0"/>
                  </a:moveTo>
                  <a:cubicBezTo>
                    <a:pt x="698919" y="0"/>
                    <a:pt x="614045" y="84924"/>
                    <a:pt x="614045" y="189699"/>
                  </a:cubicBezTo>
                  <a:cubicBezTo>
                    <a:pt x="614045" y="194233"/>
                    <a:pt x="615035" y="198412"/>
                    <a:pt x="615353" y="202819"/>
                  </a:cubicBezTo>
                  <a:lnTo>
                    <a:pt x="614045" y="202819"/>
                  </a:lnTo>
                  <a:lnTo>
                    <a:pt x="614045" y="610120"/>
                  </a:lnTo>
                  <a:cubicBezTo>
                    <a:pt x="614045" y="671664"/>
                    <a:pt x="564261" y="721423"/>
                    <a:pt x="502754" y="721423"/>
                  </a:cubicBezTo>
                  <a:cubicBezTo>
                    <a:pt x="441261" y="721423"/>
                    <a:pt x="391477" y="671664"/>
                    <a:pt x="391477" y="610120"/>
                  </a:cubicBezTo>
                  <a:lnTo>
                    <a:pt x="391477" y="266611"/>
                  </a:lnTo>
                  <a:cubicBezTo>
                    <a:pt x="391477" y="205104"/>
                    <a:pt x="341706" y="155282"/>
                    <a:pt x="280225" y="155282"/>
                  </a:cubicBezTo>
                  <a:cubicBezTo>
                    <a:pt x="218681" y="155282"/>
                    <a:pt x="168897" y="205104"/>
                    <a:pt x="168897" y="266611"/>
                  </a:cubicBezTo>
                  <a:lnTo>
                    <a:pt x="168897" y="880148"/>
                  </a:lnTo>
                  <a:cubicBezTo>
                    <a:pt x="168897" y="970978"/>
                    <a:pt x="95288" y="1044511"/>
                    <a:pt x="4483" y="1044511"/>
                  </a:cubicBezTo>
                  <a:cubicBezTo>
                    <a:pt x="2971" y="1044511"/>
                    <a:pt x="1511" y="1044321"/>
                    <a:pt x="0" y="1044295"/>
                  </a:cubicBezTo>
                  <a:lnTo>
                    <a:pt x="0" y="2705988"/>
                  </a:lnTo>
                  <a:lnTo>
                    <a:pt x="993495" y="2705988"/>
                  </a:lnTo>
                  <a:lnTo>
                    <a:pt x="993495" y="202819"/>
                  </a:lnTo>
                  <a:lnTo>
                    <a:pt x="992200" y="202819"/>
                  </a:lnTo>
                  <a:cubicBezTo>
                    <a:pt x="992479" y="198412"/>
                    <a:pt x="993495" y="194233"/>
                    <a:pt x="993495" y="189699"/>
                  </a:cubicBezTo>
                  <a:cubicBezTo>
                    <a:pt x="993495" y="84924"/>
                    <a:pt x="908646" y="0"/>
                    <a:pt x="803744" y="0"/>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35" name="Dark Shadow"/>
            <p:cNvSpPr/>
            <p:nvPr/>
          </p:nvSpPr>
          <p:spPr>
            <a:xfrm>
              <a:off x="8783068" y="6575034"/>
              <a:ext cx="192812" cy="2705849"/>
            </a:xfrm>
            <a:custGeom>
              <a:avLst/>
              <a:gdLst/>
              <a:ahLst/>
              <a:cxnLst/>
              <a:rect l="0" t="0" r="0" b="0"/>
              <a:pathLst>
                <a:path w="192811" h="2705849">
                  <a:moveTo>
                    <a:pt x="0" y="0"/>
                  </a:moveTo>
                  <a:lnTo>
                    <a:pt x="0" y="2705849"/>
                  </a:lnTo>
                  <a:lnTo>
                    <a:pt x="192811" y="2705849"/>
                  </a:lnTo>
                  <a:lnTo>
                    <a:pt x="192811" y="202666"/>
                  </a:lnTo>
                  <a:lnTo>
                    <a:pt x="191503" y="202666"/>
                  </a:lnTo>
                  <a:cubicBezTo>
                    <a:pt x="191782" y="198259"/>
                    <a:pt x="192811" y="194094"/>
                    <a:pt x="192811" y="189547"/>
                  </a:cubicBezTo>
                  <a:cubicBezTo>
                    <a:pt x="192811" y="85775"/>
                    <a:pt x="109537" y="1587"/>
                    <a:pt x="6007" y="0"/>
                  </a:cubicBezTo>
                  <a:lnTo>
                    <a:pt x="88" y="0"/>
                  </a:ln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36" name="Point"/>
            <p:cNvSpPr/>
            <p:nvPr/>
          </p:nvSpPr>
          <p:spPr>
            <a:xfrm>
              <a:off x="5138564" y="7821381"/>
              <a:ext cx="89497" cy="89472"/>
            </a:xfrm>
            <a:custGeom>
              <a:avLst/>
              <a:gdLst/>
              <a:ahLst/>
              <a:cxnLst/>
              <a:rect l="0" t="0" r="0" b="0"/>
              <a:pathLst>
                <a:path w="89496" h="89471">
                  <a:moveTo>
                    <a:pt x="0" y="44754"/>
                  </a:moveTo>
                  <a:cubicBezTo>
                    <a:pt x="0" y="69443"/>
                    <a:pt x="19977" y="89471"/>
                    <a:pt x="44742" y="89471"/>
                  </a:cubicBezTo>
                  <a:cubicBezTo>
                    <a:pt x="69456" y="89471"/>
                    <a:pt x="89496" y="69443"/>
                    <a:pt x="89496" y="44754"/>
                  </a:cubicBezTo>
                  <a:cubicBezTo>
                    <a:pt x="89496" y="20053"/>
                    <a:pt x="69456" y="0"/>
                    <a:pt x="44742" y="0"/>
                  </a:cubicBezTo>
                  <a:cubicBezTo>
                    <a:pt x="19977" y="0"/>
                    <a:pt x="0" y="20053"/>
                    <a:pt x="0" y="44754"/>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37" name="Point"/>
            <p:cNvSpPr/>
            <p:nvPr/>
          </p:nvSpPr>
          <p:spPr>
            <a:xfrm>
              <a:off x="5496546" y="7821381"/>
              <a:ext cx="89509" cy="89472"/>
            </a:xfrm>
            <a:custGeom>
              <a:avLst/>
              <a:gdLst/>
              <a:ahLst/>
              <a:cxnLst/>
              <a:rect l="0" t="0" r="0" b="0"/>
              <a:pathLst>
                <a:path w="89509" h="89471">
                  <a:moveTo>
                    <a:pt x="0" y="44754"/>
                  </a:moveTo>
                  <a:cubicBezTo>
                    <a:pt x="0" y="69443"/>
                    <a:pt x="19989" y="89471"/>
                    <a:pt x="44742" y="89471"/>
                  </a:cubicBezTo>
                  <a:cubicBezTo>
                    <a:pt x="69456" y="89471"/>
                    <a:pt x="89509" y="69443"/>
                    <a:pt x="89509" y="44754"/>
                  </a:cubicBezTo>
                  <a:cubicBezTo>
                    <a:pt x="89509" y="20053"/>
                    <a:pt x="69456" y="0"/>
                    <a:pt x="44742" y="0"/>
                  </a:cubicBezTo>
                  <a:cubicBezTo>
                    <a:pt x="19989" y="0"/>
                    <a:pt x="0" y="20053"/>
                    <a:pt x="0" y="44754"/>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38" name="Point"/>
            <p:cNvSpPr/>
            <p:nvPr/>
          </p:nvSpPr>
          <p:spPr>
            <a:xfrm>
              <a:off x="6501291" y="7821381"/>
              <a:ext cx="89497" cy="89472"/>
            </a:xfrm>
            <a:custGeom>
              <a:avLst/>
              <a:gdLst/>
              <a:ahLst/>
              <a:cxnLst/>
              <a:rect l="0" t="0" r="0" b="0"/>
              <a:pathLst>
                <a:path w="89496" h="89471">
                  <a:moveTo>
                    <a:pt x="0" y="44754"/>
                  </a:moveTo>
                  <a:cubicBezTo>
                    <a:pt x="0" y="69443"/>
                    <a:pt x="20002" y="89471"/>
                    <a:pt x="44754" y="89471"/>
                  </a:cubicBezTo>
                  <a:cubicBezTo>
                    <a:pt x="69456" y="89471"/>
                    <a:pt x="89496" y="69443"/>
                    <a:pt x="89496" y="44754"/>
                  </a:cubicBezTo>
                  <a:cubicBezTo>
                    <a:pt x="89496" y="20053"/>
                    <a:pt x="69456" y="0"/>
                    <a:pt x="44754" y="0"/>
                  </a:cubicBezTo>
                  <a:cubicBezTo>
                    <a:pt x="20002" y="0"/>
                    <a:pt x="0" y="20053"/>
                    <a:pt x="0" y="44754"/>
                  </a:cubicBezTo>
                  <a:close/>
                </a:path>
              </a:pathLst>
            </a:cu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39" name="Point"/>
            <p:cNvSpPr/>
            <p:nvPr/>
          </p:nvSpPr>
          <p:spPr>
            <a:xfrm>
              <a:off x="6859266" y="7821381"/>
              <a:ext cx="89509" cy="89472"/>
            </a:xfrm>
            <a:custGeom>
              <a:avLst/>
              <a:gdLst/>
              <a:ahLst/>
              <a:cxnLst/>
              <a:rect l="0" t="0" r="0" b="0"/>
              <a:pathLst>
                <a:path w="89509" h="89471">
                  <a:moveTo>
                    <a:pt x="0" y="44754"/>
                  </a:moveTo>
                  <a:cubicBezTo>
                    <a:pt x="0" y="69443"/>
                    <a:pt x="19989" y="89471"/>
                    <a:pt x="44754" y="89471"/>
                  </a:cubicBezTo>
                  <a:cubicBezTo>
                    <a:pt x="69456" y="89471"/>
                    <a:pt x="89509" y="69443"/>
                    <a:pt x="89509" y="44754"/>
                  </a:cubicBezTo>
                  <a:cubicBezTo>
                    <a:pt x="89509" y="20053"/>
                    <a:pt x="69456" y="0"/>
                    <a:pt x="44754" y="0"/>
                  </a:cubicBezTo>
                  <a:cubicBezTo>
                    <a:pt x="19989" y="0"/>
                    <a:pt x="0" y="20053"/>
                    <a:pt x="0" y="44754"/>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40" name="Point"/>
            <p:cNvSpPr/>
            <p:nvPr/>
          </p:nvSpPr>
          <p:spPr>
            <a:xfrm>
              <a:off x="7217228" y="7821381"/>
              <a:ext cx="89535" cy="89472"/>
            </a:xfrm>
            <a:custGeom>
              <a:avLst/>
              <a:gdLst/>
              <a:ahLst/>
              <a:cxnLst/>
              <a:rect l="0" t="0" r="0" b="0"/>
              <a:pathLst>
                <a:path w="89535" h="89471">
                  <a:moveTo>
                    <a:pt x="0" y="44754"/>
                  </a:moveTo>
                  <a:cubicBezTo>
                    <a:pt x="0" y="69443"/>
                    <a:pt x="20015" y="89471"/>
                    <a:pt x="44780" y="89471"/>
                  </a:cubicBezTo>
                  <a:cubicBezTo>
                    <a:pt x="69443" y="89471"/>
                    <a:pt x="89535" y="69443"/>
                    <a:pt x="89535" y="44754"/>
                  </a:cubicBezTo>
                  <a:cubicBezTo>
                    <a:pt x="89535" y="20053"/>
                    <a:pt x="69443" y="0"/>
                    <a:pt x="44780" y="0"/>
                  </a:cubicBezTo>
                  <a:cubicBezTo>
                    <a:pt x="20015" y="0"/>
                    <a:pt x="0" y="20053"/>
                    <a:pt x="0" y="44754"/>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41" name="Point"/>
            <p:cNvSpPr/>
            <p:nvPr/>
          </p:nvSpPr>
          <p:spPr>
            <a:xfrm>
              <a:off x="8291191" y="7821381"/>
              <a:ext cx="89484" cy="89472"/>
            </a:xfrm>
            <a:custGeom>
              <a:avLst/>
              <a:gdLst/>
              <a:ahLst/>
              <a:cxnLst/>
              <a:rect l="0" t="0" r="0" b="0"/>
              <a:pathLst>
                <a:path w="89484" h="89471">
                  <a:moveTo>
                    <a:pt x="0" y="44754"/>
                  </a:moveTo>
                  <a:cubicBezTo>
                    <a:pt x="0" y="69443"/>
                    <a:pt x="19977" y="89471"/>
                    <a:pt x="44742" y="89471"/>
                  </a:cubicBezTo>
                  <a:cubicBezTo>
                    <a:pt x="69430" y="89471"/>
                    <a:pt x="89484" y="69443"/>
                    <a:pt x="89484" y="44754"/>
                  </a:cubicBezTo>
                  <a:cubicBezTo>
                    <a:pt x="89484" y="20053"/>
                    <a:pt x="69430" y="0"/>
                    <a:pt x="44742" y="0"/>
                  </a:cubicBezTo>
                  <a:cubicBezTo>
                    <a:pt x="19977" y="0"/>
                    <a:pt x="0" y="20053"/>
                    <a:pt x="0" y="44754"/>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42" name="Point"/>
            <p:cNvSpPr/>
            <p:nvPr/>
          </p:nvSpPr>
          <p:spPr>
            <a:xfrm>
              <a:off x="8649142" y="7821381"/>
              <a:ext cx="89522" cy="89472"/>
            </a:xfrm>
            <a:custGeom>
              <a:avLst/>
              <a:gdLst/>
              <a:ahLst/>
              <a:cxnLst/>
              <a:rect l="0" t="0" r="0" b="0"/>
              <a:pathLst>
                <a:path w="89522" h="89471">
                  <a:moveTo>
                    <a:pt x="0" y="44754"/>
                  </a:moveTo>
                  <a:cubicBezTo>
                    <a:pt x="0" y="69443"/>
                    <a:pt x="20015" y="89471"/>
                    <a:pt x="44780" y="89471"/>
                  </a:cubicBezTo>
                  <a:cubicBezTo>
                    <a:pt x="69469" y="89471"/>
                    <a:pt x="89522" y="69443"/>
                    <a:pt x="89522" y="44754"/>
                  </a:cubicBezTo>
                  <a:cubicBezTo>
                    <a:pt x="89522" y="20053"/>
                    <a:pt x="69469" y="0"/>
                    <a:pt x="44780" y="0"/>
                  </a:cubicBezTo>
                  <a:cubicBezTo>
                    <a:pt x="20015" y="0"/>
                    <a:pt x="0" y="20053"/>
                    <a:pt x="0" y="44754"/>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45" name="Point"/>
            <p:cNvSpPr/>
            <p:nvPr/>
          </p:nvSpPr>
          <p:spPr>
            <a:xfrm>
              <a:off x="5317549" y="8000360"/>
              <a:ext cx="89497" cy="89522"/>
            </a:xfrm>
            <a:custGeom>
              <a:avLst/>
              <a:gdLst/>
              <a:ahLst/>
              <a:cxnLst/>
              <a:rect l="0" t="0" r="0" b="0"/>
              <a:pathLst>
                <a:path w="89496" h="89522">
                  <a:moveTo>
                    <a:pt x="0" y="44742"/>
                  </a:moveTo>
                  <a:cubicBezTo>
                    <a:pt x="0" y="69469"/>
                    <a:pt x="19989" y="89522"/>
                    <a:pt x="44754" y="89522"/>
                  </a:cubicBezTo>
                  <a:cubicBezTo>
                    <a:pt x="69456" y="89522"/>
                    <a:pt x="89496" y="69469"/>
                    <a:pt x="89496" y="44742"/>
                  </a:cubicBezTo>
                  <a:cubicBezTo>
                    <a:pt x="89496" y="20053"/>
                    <a:pt x="69456" y="0"/>
                    <a:pt x="44754" y="0"/>
                  </a:cubicBezTo>
                  <a:cubicBezTo>
                    <a:pt x="19989"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46" name="Point"/>
            <p:cNvSpPr/>
            <p:nvPr/>
          </p:nvSpPr>
          <p:spPr>
            <a:xfrm>
              <a:off x="5675537" y="8000360"/>
              <a:ext cx="89484" cy="89522"/>
            </a:xfrm>
            <a:custGeom>
              <a:avLst/>
              <a:gdLst/>
              <a:ahLst/>
              <a:cxnLst/>
              <a:rect l="0" t="0" r="0" b="0"/>
              <a:pathLst>
                <a:path w="89484" h="89522">
                  <a:moveTo>
                    <a:pt x="0" y="44742"/>
                  </a:moveTo>
                  <a:cubicBezTo>
                    <a:pt x="0" y="69469"/>
                    <a:pt x="19964" y="89522"/>
                    <a:pt x="44754" y="89522"/>
                  </a:cubicBezTo>
                  <a:cubicBezTo>
                    <a:pt x="69443" y="89522"/>
                    <a:pt x="89484" y="69469"/>
                    <a:pt x="89484" y="44742"/>
                  </a:cubicBezTo>
                  <a:cubicBezTo>
                    <a:pt x="89484" y="20053"/>
                    <a:pt x="69443" y="0"/>
                    <a:pt x="44754" y="0"/>
                  </a:cubicBezTo>
                  <a:cubicBezTo>
                    <a:pt x="19964"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47" name="Point"/>
            <p:cNvSpPr/>
            <p:nvPr/>
          </p:nvSpPr>
          <p:spPr>
            <a:xfrm>
              <a:off x="5854540" y="8179350"/>
              <a:ext cx="89484" cy="89509"/>
            </a:xfrm>
            <a:custGeom>
              <a:avLst/>
              <a:gdLst/>
              <a:ahLst/>
              <a:cxnLst/>
              <a:rect l="0" t="0" r="0" b="0"/>
              <a:pathLst>
                <a:path w="89484" h="89509">
                  <a:moveTo>
                    <a:pt x="0" y="44754"/>
                  </a:moveTo>
                  <a:cubicBezTo>
                    <a:pt x="0" y="69456"/>
                    <a:pt x="19977" y="89509"/>
                    <a:pt x="44716" y="89509"/>
                  </a:cubicBezTo>
                  <a:cubicBezTo>
                    <a:pt x="69443" y="89509"/>
                    <a:pt x="89484" y="69456"/>
                    <a:pt x="89484" y="44754"/>
                  </a:cubicBezTo>
                  <a:cubicBezTo>
                    <a:pt x="89484" y="20053"/>
                    <a:pt x="69443" y="0"/>
                    <a:pt x="44716" y="0"/>
                  </a:cubicBezTo>
                  <a:cubicBezTo>
                    <a:pt x="19977" y="0"/>
                    <a:pt x="0" y="20053"/>
                    <a:pt x="0" y="44754"/>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53" name="Point"/>
            <p:cNvSpPr/>
            <p:nvPr/>
          </p:nvSpPr>
          <p:spPr>
            <a:xfrm>
              <a:off x="6143310" y="8179350"/>
              <a:ext cx="89509" cy="89509"/>
            </a:xfrm>
            <a:custGeom>
              <a:avLst/>
              <a:gdLst/>
              <a:ahLst/>
              <a:cxnLst/>
              <a:rect l="0" t="0" r="0" b="0"/>
              <a:pathLst>
                <a:path w="89509" h="89509">
                  <a:moveTo>
                    <a:pt x="0" y="44754"/>
                  </a:moveTo>
                  <a:cubicBezTo>
                    <a:pt x="0" y="69456"/>
                    <a:pt x="19989" y="89509"/>
                    <a:pt x="44754" y="89509"/>
                  </a:cubicBezTo>
                  <a:cubicBezTo>
                    <a:pt x="69443" y="89509"/>
                    <a:pt x="89509" y="69456"/>
                    <a:pt x="89509" y="44754"/>
                  </a:cubicBezTo>
                  <a:cubicBezTo>
                    <a:pt x="89509" y="20053"/>
                    <a:pt x="69443" y="0"/>
                    <a:pt x="44754" y="0"/>
                  </a:cubicBezTo>
                  <a:cubicBezTo>
                    <a:pt x="19989" y="0"/>
                    <a:pt x="0" y="20053"/>
                    <a:pt x="0" y="44754"/>
                  </a:cubicBezTo>
                  <a:close/>
                </a:path>
              </a:pathLst>
            </a:cu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54" name="Point"/>
            <p:cNvSpPr/>
            <p:nvPr/>
          </p:nvSpPr>
          <p:spPr>
            <a:xfrm>
              <a:off x="8291191" y="8179350"/>
              <a:ext cx="89484" cy="89509"/>
            </a:xfrm>
            <a:custGeom>
              <a:avLst/>
              <a:gdLst/>
              <a:ahLst/>
              <a:cxnLst/>
              <a:rect l="0" t="0" r="0" b="0"/>
              <a:pathLst>
                <a:path w="89484" h="89509">
                  <a:moveTo>
                    <a:pt x="0" y="44754"/>
                  </a:moveTo>
                  <a:cubicBezTo>
                    <a:pt x="0" y="69456"/>
                    <a:pt x="19977" y="89509"/>
                    <a:pt x="44742" y="89509"/>
                  </a:cubicBezTo>
                  <a:cubicBezTo>
                    <a:pt x="69430" y="89509"/>
                    <a:pt x="89484" y="69456"/>
                    <a:pt x="89484" y="44754"/>
                  </a:cubicBezTo>
                  <a:cubicBezTo>
                    <a:pt x="89484" y="20053"/>
                    <a:pt x="69430" y="0"/>
                    <a:pt x="44742" y="0"/>
                  </a:cubicBezTo>
                  <a:cubicBezTo>
                    <a:pt x="19977" y="0"/>
                    <a:pt x="0" y="20053"/>
                    <a:pt x="0" y="44754"/>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55" name="Point"/>
            <p:cNvSpPr/>
            <p:nvPr/>
          </p:nvSpPr>
          <p:spPr>
            <a:xfrm>
              <a:off x="8649142" y="8179350"/>
              <a:ext cx="89522" cy="89509"/>
            </a:xfrm>
            <a:custGeom>
              <a:avLst/>
              <a:gdLst/>
              <a:ahLst/>
              <a:cxnLst/>
              <a:rect l="0" t="0" r="0" b="0"/>
              <a:pathLst>
                <a:path w="89522" h="89509">
                  <a:moveTo>
                    <a:pt x="0" y="44754"/>
                  </a:moveTo>
                  <a:cubicBezTo>
                    <a:pt x="0" y="69456"/>
                    <a:pt x="20015" y="89509"/>
                    <a:pt x="44780" y="89509"/>
                  </a:cubicBezTo>
                  <a:cubicBezTo>
                    <a:pt x="69469" y="89509"/>
                    <a:pt x="89522" y="69456"/>
                    <a:pt x="89522" y="44754"/>
                  </a:cubicBezTo>
                  <a:cubicBezTo>
                    <a:pt x="89522" y="20053"/>
                    <a:pt x="69469" y="0"/>
                    <a:pt x="44780" y="0"/>
                  </a:cubicBezTo>
                  <a:cubicBezTo>
                    <a:pt x="20015" y="0"/>
                    <a:pt x="0" y="20053"/>
                    <a:pt x="0" y="44754"/>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56" name="Point"/>
            <p:cNvSpPr/>
            <p:nvPr/>
          </p:nvSpPr>
          <p:spPr>
            <a:xfrm>
              <a:off x="5317549" y="8358347"/>
              <a:ext cx="89497" cy="89485"/>
            </a:xfrm>
            <a:custGeom>
              <a:avLst/>
              <a:gdLst/>
              <a:ahLst/>
              <a:cxnLst/>
              <a:rect l="0" t="0" r="0" b="0"/>
              <a:pathLst>
                <a:path w="89496" h="89484">
                  <a:moveTo>
                    <a:pt x="0" y="44742"/>
                  </a:moveTo>
                  <a:cubicBezTo>
                    <a:pt x="0" y="69430"/>
                    <a:pt x="19989" y="89484"/>
                    <a:pt x="44754" y="89484"/>
                  </a:cubicBezTo>
                  <a:cubicBezTo>
                    <a:pt x="69456" y="89484"/>
                    <a:pt x="89496" y="69430"/>
                    <a:pt x="89496" y="44742"/>
                  </a:cubicBezTo>
                  <a:cubicBezTo>
                    <a:pt x="89496" y="20053"/>
                    <a:pt x="69456" y="0"/>
                    <a:pt x="44754" y="0"/>
                  </a:cubicBezTo>
                  <a:cubicBezTo>
                    <a:pt x="19989"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57" name="Point"/>
            <p:cNvSpPr/>
            <p:nvPr/>
          </p:nvSpPr>
          <p:spPr>
            <a:xfrm>
              <a:off x="7038244" y="8358347"/>
              <a:ext cx="89523" cy="89485"/>
            </a:xfrm>
            <a:custGeom>
              <a:avLst/>
              <a:gdLst/>
              <a:ahLst/>
              <a:cxnLst/>
              <a:rect l="0" t="0" r="0" b="0"/>
              <a:pathLst>
                <a:path w="89522" h="89484">
                  <a:moveTo>
                    <a:pt x="0" y="44742"/>
                  </a:moveTo>
                  <a:cubicBezTo>
                    <a:pt x="0" y="69430"/>
                    <a:pt x="19977" y="89484"/>
                    <a:pt x="44754" y="89484"/>
                  </a:cubicBezTo>
                  <a:cubicBezTo>
                    <a:pt x="69469" y="89484"/>
                    <a:pt x="89522" y="69430"/>
                    <a:pt x="89522" y="44742"/>
                  </a:cubicBezTo>
                  <a:cubicBezTo>
                    <a:pt x="89522" y="20053"/>
                    <a:pt x="69469" y="0"/>
                    <a:pt x="44754" y="0"/>
                  </a:cubicBezTo>
                  <a:cubicBezTo>
                    <a:pt x="19977" y="0"/>
                    <a:pt x="0" y="20053"/>
                    <a:pt x="0" y="44742"/>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58" name="Point"/>
            <p:cNvSpPr/>
            <p:nvPr/>
          </p:nvSpPr>
          <p:spPr>
            <a:xfrm>
              <a:off x="7754220" y="8358347"/>
              <a:ext cx="89522" cy="89485"/>
            </a:xfrm>
            <a:custGeom>
              <a:avLst/>
              <a:gdLst/>
              <a:ahLst/>
              <a:cxnLst/>
              <a:rect l="0" t="0" r="0" b="0"/>
              <a:pathLst>
                <a:path w="89522" h="89484">
                  <a:moveTo>
                    <a:pt x="0" y="44742"/>
                  </a:moveTo>
                  <a:cubicBezTo>
                    <a:pt x="0" y="69430"/>
                    <a:pt x="20002" y="89484"/>
                    <a:pt x="44754" y="89484"/>
                  </a:cubicBezTo>
                  <a:cubicBezTo>
                    <a:pt x="69430" y="89484"/>
                    <a:pt x="89522" y="69430"/>
                    <a:pt x="89522" y="44742"/>
                  </a:cubicBezTo>
                  <a:cubicBezTo>
                    <a:pt x="89522" y="20053"/>
                    <a:pt x="69430" y="0"/>
                    <a:pt x="44754" y="0"/>
                  </a:cubicBezTo>
                  <a:cubicBezTo>
                    <a:pt x="20002" y="0"/>
                    <a:pt x="0" y="20053"/>
                    <a:pt x="0" y="44742"/>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59" name="Point"/>
            <p:cNvSpPr/>
            <p:nvPr/>
          </p:nvSpPr>
          <p:spPr>
            <a:xfrm>
              <a:off x="5138564" y="8537332"/>
              <a:ext cx="89497" cy="89523"/>
            </a:xfrm>
            <a:custGeom>
              <a:avLst/>
              <a:gdLst/>
              <a:ahLst/>
              <a:cxnLst/>
              <a:rect l="0" t="0" r="0" b="0"/>
              <a:pathLst>
                <a:path w="89496" h="89522">
                  <a:moveTo>
                    <a:pt x="0" y="44742"/>
                  </a:moveTo>
                  <a:cubicBezTo>
                    <a:pt x="0" y="69469"/>
                    <a:pt x="19977" y="89522"/>
                    <a:pt x="44742" y="89522"/>
                  </a:cubicBezTo>
                  <a:cubicBezTo>
                    <a:pt x="69456" y="89522"/>
                    <a:pt x="89496" y="69469"/>
                    <a:pt x="89496" y="44742"/>
                  </a:cubicBezTo>
                  <a:cubicBezTo>
                    <a:pt x="89496" y="20053"/>
                    <a:pt x="69456" y="0"/>
                    <a:pt x="44742" y="0"/>
                  </a:cubicBezTo>
                  <a:cubicBezTo>
                    <a:pt x="19977"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0" name="Point"/>
            <p:cNvSpPr/>
            <p:nvPr/>
          </p:nvSpPr>
          <p:spPr>
            <a:xfrm>
              <a:off x="5496546" y="8537332"/>
              <a:ext cx="89509" cy="89523"/>
            </a:xfrm>
            <a:custGeom>
              <a:avLst/>
              <a:gdLst/>
              <a:ahLst/>
              <a:cxnLst/>
              <a:rect l="0" t="0" r="0" b="0"/>
              <a:pathLst>
                <a:path w="89509" h="89522">
                  <a:moveTo>
                    <a:pt x="0" y="44742"/>
                  </a:moveTo>
                  <a:cubicBezTo>
                    <a:pt x="0" y="69469"/>
                    <a:pt x="19989" y="89522"/>
                    <a:pt x="44742" y="89522"/>
                  </a:cubicBezTo>
                  <a:cubicBezTo>
                    <a:pt x="69456" y="89522"/>
                    <a:pt x="89509" y="69469"/>
                    <a:pt x="89509" y="44742"/>
                  </a:cubicBezTo>
                  <a:cubicBezTo>
                    <a:pt x="89509" y="20053"/>
                    <a:pt x="69456" y="0"/>
                    <a:pt x="44742" y="0"/>
                  </a:cubicBezTo>
                  <a:cubicBezTo>
                    <a:pt x="19989"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1" name="Point"/>
            <p:cNvSpPr/>
            <p:nvPr/>
          </p:nvSpPr>
          <p:spPr>
            <a:xfrm>
              <a:off x="8097640" y="8537332"/>
              <a:ext cx="89523" cy="89523"/>
            </a:xfrm>
            <a:custGeom>
              <a:avLst/>
              <a:gdLst/>
              <a:ahLst/>
              <a:cxnLst/>
              <a:rect l="0" t="0" r="0" b="0"/>
              <a:pathLst>
                <a:path w="89522" h="89522">
                  <a:moveTo>
                    <a:pt x="0" y="44742"/>
                  </a:moveTo>
                  <a:cubicBezTo>
                    <a:pt x="0" y="69469"/>
                    <a:pt x="20015" y="89522"/>
                    <a:pt x="44742" y="89522"/>
                  </a:cubicBezTo>
                  <a:cubicBezTo>
                    <a:pt x="69469" y="89522"/>
                    <a:pt x="89522" y="69469"/>
                    <a:pt x="89522" y="44742"/>
                  </a:cubicBezTo>
                  <a:cubicBezTo>
                    <a:pt x="89522" y="20053"/>
                    <a:pt x="69469" y="0"/>
                    <a:pt x="44742" y="0"/>
                  </a:cubicBezTo>
                  <a:cubicBezTo>
                    <a:pt x="20015" y="0"/>
                    <a:pt x="0" y="20053"/>
                    <a:pt x="0" y="44742"/>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62" name="Point"/>
            <p:cNvSpPr/>
            <p:nvPr/>
          </p:nvSpPr>
          <p:spPr>
            <a:xfrm>
              <a:off x="8649142" y="8537332"/>
              <a:ext cx="89522" cy="89523"/>
            </a:xfrm>
            <a:custGeom>
              <a:avLst/>
              <a:gdLst/>
              <a:ahLst/>
              <a:cxnLst/>
              <a:rect l="0" t="0" r="0" b="0"/>
              <a:pathLst>
                <a:path w="89522" h="89522">
                  <a:moveTo>
                    <a:pt x="0" y="44742"/>
                  </a:moveTo>
                  <a:cubicBezTo>
                    <a:pt x="0" y="69469"/>
                    <a:pt x="20015" y="89522"/>
                    <a:pt x="44780" y="89522"/>
                  </a:cubicBezTo>
                  <a:cubicBezTo>
                    <a:pt x="69469" y="89522"/>
                    <a:pt x="89522" y="69469"/>
                    <a:pt x="89522" y="44742"/>
                  </a:cubicBezTo>
                  <a:cubicBezTo>
                    <a:pt x="89522" y="20053"/>
                    <a:pt x="69469" y="0"/>
                    <a:pt x="44780" y="0"/>
                  </a:cubicBezTo>
                  <a:cubicBezTo>
                    <a:pt x="20015" y="0"/>
                    <a:pt x="0" y="20053"/>
                    <a:pt x="0" y="44742"/>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63" name="Point"/>
            <p:cNvSpPr/>
            <p:nvPr/>
          </p:nvSpPr>
          <p:spPr>
            <a:xfrm>
              <a:off x="6680294" y="8716316"/>
              <a:ext cx="89496" cy="89522"/>
            </a:xfrm>
            <a:custGeom>
              <a:avLst/>
              <a:gdLst/>
              <a:ahLst/>
              <a:cxnLst/>
              <a:rect l="0" t="0" r="0" b="0"/>
              <a:pathLst>
                <a:path w="89496" h="89522">
                  <a:moveTo>
                    <a:pt x="0" y="44780"/>
                  </a:moveTo>
                  <a:cubicBezTo>
                    <a:pt x="0" y="69469"/>
                    <a:pt x="19977" y="89522"/>
                    <a:pt x="44729" y="89522"/>
                  </a:cubicBezTo>
                  <a:cubicBezTo>
                    <a:pt x="69456" y="89522"/>
                    <a:pt x="89496" y="69469"/>
                    <a:pt x="89496" y="44780"/>
                  </a:cubicBezTo>
                  <a:cubicBezTo>
                    <a:pt x="89496" y="20053"/>
                    <a:pt x="69456" y="0"/>
                    <a:pt x="44729" y="0"/>
                  </a:cubicBezTo>
                  <a:cubicBezTo>
                    <a:pt x="19977" y="0"/>
                    <a:pt x="0" y="20053"/>
                    <a:pt x="0" y="44780"/>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64" name="Point"/>
            <p:cNvSpPr/>
            <p:nvPr/>
          </p:nvSpPr>
          <p:spPr>
            <a:xfrm>
              <a:off x="7038244" y="8716316"/>
              <a:ext cx="89523" cy="89522"/>
            </a:xfrm>
            <a:custGeom>
              <a:avLst/>
              <a:gdLst/>
              <a:ahLst/>
              <a:cxnLst/>
              <a:rect l="0" t="0" r="0" b="0"/>
              <a:pathLst>
                <a:path w="89522" h="89522">
                  <a:moveTo>
                    <a:pt x="0" y="44780"/>
                  </a:moveTo>
                  <a:cubicBezTo>
                    <a:pt x="0" y="69469"/>
                    <a:pt x="19977" y="89522"/>
                    <a:pt x="44754" y="89522"/>
                  </a:cubicBezTo>
                  <a:cubicBezTo>
                    <a:pt x="69469" y="89522"/>
                    <a:pt x="89522" y="69469"/>
                    <a:pt x="89522" y="44780"/>
                  </a:cubicBezTo>
                  <a:cubicBezTo>
                    <a:pt x="89522" y="20053"/>
                    <a:pt x="69469" y="0"/>
                    <a:pt x="44754" y="0"/>
                  </a:cubicBezTo>
                  <a:cubicBezTo>
                    <a:pt x="19977" y="0"/>
                    <a:pt x="0" y="20053"/>
                    <a:pt x="0" y="44780"/>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65" name="Point"/>
            <p:cNvSpPr/>
            <p:nvPr/>
          </p:nvSpPr>
          <p:spPr>
            <a:xfrm>
              <a:off x="7396250" y="8716316"/>
              <a:ext cx="89484" cy="89522"/>
            </a:xfrm>
            <a:custGeom>
              <a:avLst/>
              <a:gdLst/>
              <a:ahLst/>
              <a:cxnLst/>
              <a:rect l="0" t="0" r="0" b="0"/>
              <a:pathLst>
                <a:path w="89484" h="89522">
                  <a:moveTo>
                    <a:pt x="0" y="44780"/>
                  </a:moveTo>
                  <a:cubicBezTo>
                    <a:pt x="0" y="69469"/>
                    <a:pt x="19977" y="89522"/>
                    <a:pt x="44716" y="89522"/>
                  </a:cubicBezTo>
                  <a:cubicBezTo>
                    <a:pt x="69443" y="89522"/>
                    <a:pt x="89484" y="69469"/>
                    <a:pt x="89484" y="44780"/>
                  </a:cubicBezTo>
                  <a:cubicBezTo>
                    <a:pt x="89484" y="20053"/>
                    <a:pt x="69443" y="0"/>
                    <a:pt x="44716" y="0"/>
                  </a:cubicBezTo>
                  <a:cubicBezTo>
                    <a:pt x="19977" y="0"/>
                    <a:pt x="0" y="20053"/>
                    <a:pt x="0" y="44780"/>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66" name="Point"/>
            <p:cNvSpPr/>
            <p:nvPr/>
          </p:nvSpPr>
          <p:spPr>
            <a:xfrm>
              <a:off x="6859266" y="8895307"/>
              <a:ext cx="89509" cy="89497"/>
            </a:xfrm>
            <a:custGeom>
              <a:avLst/>
              <a:gdLst/>
              <a:ahLst/>
              <a:cxnLst/>
              <a:rect l="0" t="0" r="0" b="0"/>
              <a:pathLst>
                <a:path w="89509" h="89496">
                  <a:moveTo>
                    <a:pt x="0" y="44754"/>
                  </a:moveTo>
                  <a:cubicBezTo>
                    <a:pt x="0" y="69456"/>
                    <a:pt x="19989" y="89496"/>
                    <a:pt x="44754" y="89496"/>
                  </a:cubicBezTo>
                  <a:cubicBezTo>
                    <a:pt x="69456" y="89496"/>
                    <a:pt x="89509" y="69456"/>
                    <a:pt x="89509" y="44754"/>
                  </a:cubicBezTo>
                  <a:cubicBezTo>
                    <a:pt x="89509" y="20027"/>
                    <a:pt x="69456" y="0"/>
                    <a:pt x="44754" y="0"/>
                  </a:cubicBezTo>
                  <a:cubicBezTo>
                    <a:pt x="19989" y="0"/>
                    <a:pt x="0" y="20027"/>
                    <a:pt x="0" y="44754"/>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67" name="Point"/>
            <p:cNvSpPr/>
            <p:nvPr/>
          </p:nvSpPr>
          <p:spPr>
            <a:xfrm>
              <a:off x="7217228" y="8895307"/>
              <a:ext cx="89535" cy="89497"/>
            </a:xfrm>
            <a:custGeom>
              <a:avLst/>
              <a:gdLst/>
              <a:ahLst/>
              <a:cxnLst/>
              <a:rect l="0" t="0" r="0" b="0"/>
              <a:pathLst>
                <a:path w="89535" h="89496">
                  <a:moveTo>
                    <a:pt x="0" y="44754"/>
                  </a:moveTo>
                  <a:cubicBezTo>
                    <a:pt x="0" y="69456"/>
                    <a:pt x="20015" y="89496"/>
                    <a:pt x="44780" y="89496"/>
                  </a:cubicBezTo>
                  <a:cubicBezTo>
                    <a:pt x="69443" y="89496"/>
                    <a:pt x="89535" y="69456"/>
                    <a:pt x="89535" y="44754"/>
                  </a:cubicBezTo>
                  <a:cubicBezTo>
                    <a:pt x="89535" y="20027"/>
                    <a:pt x="69443" y="0"/>
                    <a:pt x="44780" y="0"/>
                  </a:cubicBezTo>
                  <a:cubicBezTo>
                    <a:pt x="20015" y="0"/>
                    <a:pt x="0" y="20027"/>
                    <a:pt x="0" y="44754"/>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77" name="Stroke"/>
            <p:cNvSpPr/>
            <p:nvPr/>
          </p:nvSpPr>
          <p:spPr>
            <a:xfrm>
              <a:off x="4852985" y="7250155"/>
              <a:ext cx="4122889" cy="2030718"/>
            </a:xfrm>
            <a:custGeom>
              <a:avLst/>
              <a:gdLst/>
              <a:ahLst/>
              <a:cxnLst/>
              <a:rect l="0" t="0" r="0" b="0"/>
              <a:pathLst>
                <a:path w="4122889" h="2030717">
                  <a:moveTo>
                    <a:pt x="4122889" y="0"/>
                  </a:moveTo>
                  <a:lnTo>
                    <a:pt x="4122889" y="2030717"/>
                  </a:lnTo>
                  <a:lnTo>
                    <a:pt x="0" y="2030717"/>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Cream"/>
          <p:cNvGrpSpPr/>
          <p:nvPr/>
        </p:nvGrpSpPr>
        <p:grpSpPr>
          <a:xfrm>
            <a:off x="4658648" y="6105239"/>
            <a:ext cx="4511542" cy="1514158"/>
            <a:chOff x="4658648" y="6105239"/>
            <a:chExt cx="4511542" cy="1514158"/>
          </a:xfrm>
        </p:grpSpPr>
        <p:sp>
          <p:nvSpPr>
            <p:cNvPr id="28" name="Fill"/>
            <p:cNvSpPr/>
            <p:nvPr/>
          </p:nvSpPr>
          <p:spPr>
            <a:xfrm>
              <a:off x="4658648" y="6105239"/>
              <a:ext cx="4511535" cy="1514158"/>
            </a:xfrm>
            <a:custGeom>
              <a:avLst/>
              <a:gdLst/>
              <a:ahLst/>
              <a:cxnLst/>
              <a:rect l="0" t="0" r="0" b="0"/>
              <a:pathLst>
                <a:path w="4511535" h="1514157">
                  <a:moveTo>
                    <a:pt x="4182630" y="0"/>
                  </a:moveTo>
                  <a:lnTo>
                    <a:pt x="328802" y="0"/>
                  </a:lnTo>
                  <a:cubicBezTo>
                    <a:pt x="147154" y="0"/>
                    <a:pt x="0" y="147129"/>
                    <a:pt x="0" y="328853"/>
                  </a:cubicBezTo>
                  <a:lnTo>
                    <a:pt x="0" y="950607"/>
                  </a:lnTo>
                  <a:cubicBezTo>
                    <a:pt x="0" y="1057922"/>
                    <a:pt x="86931" y="1144917"/>
                    <a:pt x="194335" y="1144917"/>
                  </a:cubicBezTo>
                  <a:lnTo>
                    <a:pt x="194335" y="672464"/>
                  </a:lnTo>
                  <a:cubicBezTo>
                    <a:pt x="194335" y="565061"/>
                    <a:pt x="281266" y="478129"/>
                    <a:pt x="388670" y="478129"/>
                  </a:cubicBezTo>
                  <a:cubicBezTo>
                    <a:pt x="496036" y="478129"/>
                    <a:pt x="582968" y="565061"/>
                    <a:pt x="582968" y="672464"/>
                  </a:cubicBezTo>
                  <a:lnTo>
                    <a:pt x="582968" y="1276159"/>
                  </a:lnTo>
                  <a:cubicBezTo>
                    <a:pt x="582968" y="1383525"/>
                    <a:pt x="669975" y="1470482"/>
                    <a:pt x="777303" y="1470482"/>
                  </a:cubicBezTo>
                  <a:cubicBezTo>
                    <a:pt x="884669" y="1470482"/>
                    <a:pt x="971664" y="1383525"/>
                    <a:pt x="971664" y="1276159"/>
                  </a:cubicBezTo>
                  <a:lnTo>
                    <a:pt x="971664" y="672464"/>
                  </a:lnTo>
                  <a:cubicBezTo>
                    <a:pt x="971664" y="594271"/>
                    <a:pt x="1034935" y="531025"/>
                    <a:pt x="1113066" y="531025"/>
                  </a:cubicBezTo>
                  <a:cubicBezTo>
                    <a:pt x="1191209" y="531025"/>
                    <a:pt x="1254455" y="594271"/>
                    <a:pt x="1254455" y="672464"/>
                  </a:cubicBezTo>
                  <a:lnTo>
                    <a:pt x="1254455" y="1001280"/>
                  </a:lnTo>
                  <a:cubicBezTo>
                    <a:pt x="1254455" y="1079411"/>
                    <a:pt x="1317764" y="1142669"/>
                    <a:pt x="1395882" y="1142669"/>
                  </a:cubicBezTo>
                  <a:cubicBezTo>
                    <a:pt x="1474050" y="1142669"/>
                    <a:pt x="1537335" y="1079411"/>
                    <a:pt x="1537335" y="1001280"/>
                  </a:cubicBezTo>
                  <a:lnTo>
                    <a:pt x="1537335" y="672464"/>
                  </a:lnTo>
                  <a:cubicBezTo>
                    <a:pt x="1537335" y="594271"/>
                    <a:pt x="1600568" y="531025"/>
                    <a:pt x="1678724" y="531025"/>
                  </a:cubicBezTo>
                  <a:cubicBezTo>
                    <a:pt x="1756879" y="531025"/>
                    <a:pt x="1820189" y="594271"/>
                    <a:pt x="1820189" y="672464"/>
                  </a:cubicBezTo>
                  <a:lnTo>
                    <a:pt x="1820189" y="1369390"/>
                  </a:lnTo>
                  <a:cubicBezTo>
                    <a:pt x="1820189" y="1447571"/>
                    <a:pt x="1883473" y="1510804"/>
                    <a:pt x="1961578" y="1510804"/>
                  </a:cubicBezTo>
                  <a:cubicBezTo>
                    <a:pt x="2039747" y="1510804"/>
                    <a:pt x="2102967" y="1447571"/>
                    <a:pt x="2102967" y="1369390"/>
                  </a:cubicBezTo>
                  <a:lnTo>
                    <a:pt x="2102967" y="551370"/>
                  </a:lnTo>
                  <a:cubicBezTo>
                    <a:pt x="2102967" y="427139"/>
                    <a:pt x="2203640" y="326529"/>
                    <a:pt x="2327808" y="326529"/>
                  </a:cubicBezTo>
                  <a:cubicBezTo>
                    <a:pt x="2451963" y="326529"/>
                    <a:pt x="2552585" y="427139"/>
                    <a:pt x="2552585" y="551370"/>
                  </a:cubicBezTo>
                  <a:lnTo>
                    <a:pt x="2552585" y="1068387"/>
                  </a:lnTo>
                  <a:cubicBezTo>
                    <a:pt x="2552585" y="1175727"/>
                    <a:pt x="2639504" y="1262710"/>
                    <a:pt x="2746921" y="1262710"/>
                  </a:cubicBezTo>
                  <a:cubicBezTo>
                    <a:pt x="2854261" y="1262710"/>
                    <a:pt x="2941256" y="1175727"/>
                    <a:pt x="2941256" y="1068387"/>
                  </a:cubicBezTo>
                  <a:lnTo>
                    <a:pt x="2941256" y="642975"/>
                  </a:lnTo>
                  <a:cubicBezTo>
                    <a:pt x="2941256" y="581456"/>
                    <a:pt x="2991015" y="531710"/>
                    <a:pt x="3052508" y="531710"/>
                  </a:cubicBezTo>
                  <a:cubicBezTo>
                    <a:pt x="3114040" y="531710"/>
                    <a:pt x="3163785" y="581456"/>
                    <a:pt x="3163785" y="642975"/>
                  </a:cubicBezTo>
                  <a:lnTo>
                    <a:pt x="3163785" y="1349794"/>
                  </a:lnTo>
                  <a:cubicBezTo>
                    <a:pt x="3163785" y="1440624"/>
                    <a:pt x="3237344" y="1514157"/>
                    <a:pt x="3328212" y="1514157"/>
                  </a:cubicBezTo>
                  <a:cubicBezTo>
                    <a:pt x="3419017" y="1514157"/>
                    <a:pt x="3492627" y="1440624"/>
                    <a:pt x="3492627" y="1349794"/>
                  </a:cubicBezTo>
                  <a:lnTo>
                    <a:pt x="3492627" y="736257"/>
                  </a:lnTo>
                  <a:cubicBezTo>
                    <a:pt x="3492627" y="674751"/>
                    <a:pt x="3542410" y="624928"/>
                    <a:pt x="3603955" y="624928"/>
                  </a:cubicBezTo>
                  <a:cubicBezTo>
                    <a:pt x="3665435" y="624928"/>
                    <a:pt x="3715194" y="674751"/>
                    <a:pt x="3715194" y="736257"/>
                  </a:cubicBezTo>
                  <a:lnTo>
                    <a:pt x="3715194" y="1079766"/>
                  </a:lnTo>
                  <a:cubicBezTo>
                    <a:pt x="3715194" y="1141310"/>
                    <a:pt x="3764978" y="1191069"/>
                    <a:pt x="3826484" y="1191069"/>
                  </a:cubicBezTo>
                  <a:cubicBezTo>
                    <a:pt x="3887990" y="1191069"/>
                    <a:pt x="3937774" y="1141310"/>
                    <a:pt x="3937774" y="1079766"/>
                  </a:cubicBezTo>
                  <a:lnTo>
                    <a:pt x="3937774" y="672464"/>
                  </a:lnTo>
                  <a:lnTo>
                    <a:pt x="3939070" y="672464"/>
                  </a:lnTo>
                  <a:cubicBezTo>
                    <a:pt x="3938752" y="668058"/>
                    <a:pt x="3937774" y="663879"/>
                    <a:pt x="3937774" y="659345"/>
                  </a:cubicBezTo>
                  <a:cubicBezTo>
                    <a:pt x="3937774" y="554570"/>
                    <a:pt x="4022636" y="469646"/>
                    <a:pt x="4127474" y="469646"/>
                  </a:cubicBezTo>
                  <a:cubicBezTo>
                    <a:pt x="4232376" y="469646"/>
                    <a:pt x="4317225" y="554570"/>
                    <a:pt x="4317225" y="659345"/>
                  </a:cubicBezTo>
                  <a:cubicBezTo>
                    <a:pt x="4317225" y="663879"/>
                    <a:pt x="4316209" y="668058"/>
                    <a:pt x="4315929" y="672464"/>
                  </a:cubicBezTo>
                  <a:lnTo>
                    <a:pt x="4317225" y="672464"/>
                  </a:lnTo>
                  <a:lnTo>
                    <a:pt x="4317225" y="1144917"/>
                  </a:lnTo>
                  <a:cubicBezTo>
                    <a:pt x="4424565" y="1144917"/>
                    <a:pt x="4511535" y="1057922"/>
                    <a:pt x="4511535" y="950607"/>
                  </a:cubicBezTo>
                  <a:lnTo>
                    <a:pt x="4511535" y="328853"/>
                  </a:lnTo>
                  <a:cubicBezTo>
                    <a:pt x="4511535" y="147129"/>
                    <a:pt x="4364367" y="0"/>
                    <a:pt x="4182630"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9" name="Shadow"/>
            <p:cNvSpPr/>
            <p:nvPr/>
          </p:nvSpPr>
          <p:spPr>
            <a:xfrm>
              <a:off x="4672269" y="6153563"/>
              <a:ext cx="4497921" cy="1465834"/>
            </a:xfrm>
            <a:custGeom>
              <a:avLst/>
              <a:gdLst/>
              <a:ahLst/>
              <a:cxnLst/>
              <a:rect l="0" t="0" r="0" b="0"/>
              <a:pathLst>
                <a:path w="4497920" h="1465834">
                  <a:moveTo>
                    <a:pt x="3480790" y="467067"/>
                  </a:moveTo>
                  <a:cubicBezTo>
                    <a:pt x="3419246" y="467067"/>
                    <a:pt x="3369462" y="516889"/>
                    <a:pt x="3369462" y="578396"/>
                  </a:cubicBezTo>
                  <a:lnTo>
                    <a:pt x="3369462" y="1191933"/>
                  </a:lnTo>
                  <a:cubicBezTo>
                    <a:pt x="3369462" y="1282763"/>
                    <a:pt x="3295853" y="1356296"/>
                    <a:pt x="3205048" y="1356296"/>
                  </a:cubicBezTo>
                  <a:cubicBezTo>
                    <a:pt x="3188423" y="1356296"/>
                    <a:pt x="3172383" y="1353781"/>
                    <a:pt x="3157258" y="1349184"/>
                  </a:cubicBezTo>
                  <a:cubicBezTo>
                    <a:pt x="3177705" y="1416697"/>
                    <a:pt x="3240341" y="1465834"/>
                    <a:pt x="3314585" y="1465834"/>
                  </a:cubicBezTo>
                  <a:cubicBezTo>
                    <a:pt x="3405390" y="1465834"/>
                    <a:pt x="3478999" y="1392301"/>
                    <a:pt x="3478999" y="1301470"/>
                  </a:cubicBezTo>
                  <a:lnTo>
                    <a:pt x="3478999" y="687933"/>
                  </a:lnTo>
                  <a:cubicBezTo>
                    <a:pt x="3478999" y="626427"/>
                    <a:pt x="3528783" y="576605"/>
                    <a:pt x="3590328" y="576605"/>
                  </a:cubicBezTo>
                  <a:cubicBezTo>
                    <a:pt x="3590861" y="576605"/>
                    <a:pt x="3591407" y="576681"/>
                    <a:pt x="3591940" y="576694"/>
                  </a:cubicBezTo>
                  <a:cubicBezTo>
                    <a:pt x="3591039" y="515975"/>
                    <a:pt x="3541699" y="467067"/>
                    <a:pt x="3480790" y="467067"/>
                  </a:cubicBezTo>
                  <a:close/>
                  <a:moveTo>
                    <a:pt x="4004309" y="311785"/>
                  </a:moveTo>
                  <a:cubicBezTo>
                    <a:pt x="3899484" y="311785"/>
                    <a:pt x="3814610" y="396709"/>
                    <a:pt x="3814610" y="501484"/>
                  </a:cubicBezTo>
                  <a:cubicBezTo>
                    <a:pt x="3814610" y="506018"/>
                    <a:pt x="3815600" y="510197"/>
                    <a:pt x="3815918" y="514603"/>
                  </a:cubicBezTo>
                  <a:lnTo>
                    <a:pt x="3814610" y="514603"/>
                  </a:lnTo>
                  <a:lnTo>
                    <a:pt x="3814610" y="921905"/>
                  </a:lnTo>
                  <a:cubicBezTo>
                    <a:pt x="3814610" y="983449"/>
                    <a:pt x="3764826" y="1033208"/>
                    <a:pt x="3703320" y="1033208"/>
                  </a:cubicBezTo>
                  <a:cubicBezTo>
                    <a:pt x="3702773" y="1033208"/>
                    <a:pt x="3702227" y="1033132"/>
                    <a:pt x="3701669" y="1033132"/>
                  </a:cubicBezTo>
                  <a:cubicBezTo>
                    <a:pt x="3702557" y="1093876"/>
                    <a:pt x="3751935" y="1142745"/>
                    <a:pt x="3812857" y="1142745"/>
                  </a:cubicBezTo>
                  <a:cubicBezTo>
                    <a:pt x="3874363" y="1142745"/>
                    <a:pt x="3924147" y="1092987"/>
                    <a:pt x="3924147" y="1031443"/>
                  </a:cubicBezTo>
                  <a:lnTo>
                    <a:pt x="3924147" y="624141"/>
                  </a:lnTo>
                  <a:lnTo>
                    <a:pt x="3925455" y="624141"/>
                  </a:lnTo>
                  <a:cubicBezTo>
                    <a:pt x="3925138" y="619734"/>
                    <a:pt x="3924147" y="615556"/>
                    <a:pt x="3924147" y="611022"/>
                  </a:cubicBezTo>
                  <a:cubicBezTo>
                    <a:pt x="3924147" y="506247"/>
                    <a:pt x="4009021" y="421322"/>
                    <a:pt x="4113847" y="421322"/>
                  </a:cubicBezTo>
                  <a:cubicBezTo>
                    <a:pt x="4137723" y="421322"/>
                    <a:pt x="4160456" y="425907"/>
                    <a:pt x="4181475" y="433920"/>
                  </a:cubicBezTo>
                  <a:cubicBezTo>
                    <a:pt x="4154233" y="362559"/>
                    <a:pt x="4085348" y="311785"/>
                    <a:pt x="4004309" y="311785"/>
                  </a:cubicBezTo>
                  <a:close/>
                  <a:moveTo>
                    <a:pt x="4340072" y="0"/>
                  </a:moveTo>
                  <a:cubicBezTo>
                    <a:pt x="4370527" y="49860"/>
                    <a:pt x="4388383" y="108267"/>
                    <a:pt x="4388383" y="170992"/>
                  </a:cubicBezTo>
                  <a:lnTo>
                    <a:pt x="4388383" y="792746"/>
                  </a:lnTo>
                  <a:cubicBezTo>
                    <a:pt x="4388383" y="859421"/>
                    <a:pt x="4354779" y="918222"/>
                    <a:pt x="4303610" y="953211"/>
                  </a:cubicBezTo>
                  <a:lnTo>
                    <a:pt x="4303610" y="1096594"/>
                  </a:lnTo>
                  <a:cubicBezTo>
                    <a:pt x="4410951" y="1096594"/>
                    <a:pt x="4497920" y="1009599"/>
                    <a:pt x="4497920" y="902284"/>
                  </a:cubicBezTo>
                  <a:lnTo>
                    <a:pt x="4497920" y="280530"/>
                  </a:lnTo>
                  <a:cubicBezTo>
                    <a:pt x="4497920" y="161569"/>
                    <a:pt x="4434624" y="57746"/>
                    <a:pt x="4340072" y="0"/>
                  </a:cubicBezTo>
                  <a:close/>
                  <a:moveTo>
                    <a:pt x="2929343" y="373849"/>
                  </a:moveTo>
                  <a:cubicBezTo>
                    <a:pt x="2867863" y="373849"/>
                    <a:pt x="2818091" y="423595"/>
                    <a:pt x="2818091" y="485114"/>
                  </a:cubicBezTo>
                  <a:lnTo>
                    <a:pt x="2818091" y="910513"/>
                  </a:lnTo>
                  <a:cubicBezTo>
                    <a:pt x="2818091" y="1017866"/>
                    <a:pt x="2731109" y="1104849"/>
                    <a:pt x="2623769" y="1104849"/>
                  </a:cubicBezTo>
                  <a:cubicBezTo>
                    <a:pt x="2598610" y="1104849"/>
                    <a:pt x="2574645" y="1099921"/>
                    <a:pt x="2552585" y="1091234"/>
                  </a:cubicBezTo>
                  <a:cubicBezTo>
                    <a:pt x="2580995" y="1163319"/>
                    <a:pt x="2651061" y="1214386"/>
                    <a:pt x="2733306" y="1214386"/>
                  </a:cubicBezTo>
                  <a:cubicBezTo>
                    <a:pt x="2840647" y="1214386"/>
                    <a:pt x="2927629" y="1127404"/>
                    <a:pt x="2927629" y="1020051"/>
                  </a:cubicBezTo>
                  <a:lnTo>
                    <a:pt x="2927629" y="594652"/>
                  </a:lnTo>
                  <a:cubicBezTo>
                    <a:pt x="2927629" y="533133"/>
                    <a:pt x="2977400" y="483387"/>
                    <a:pt x="3038881" y="483387"/>
                  </a:cubicBezTo>
                  <a:cubicBezTo>
                    <a:pt x="3039440" y="483387"/>
                    <a:pt x="3039986" y="483463"/>
                    <a:pt x="3040557" y="483463"/>
                  </a:cubicBezTo>
                  <a:cubicBezTo>
                    <a:pt x="3039668" y="422719"/>
                    <a:pt x="2990329" y="373849"/>
                    <a:pt x="2929343" y="373849"/>
                  </a:cubicBezTo>
                  <a:close/>
                  <a:moveTo>
                    <a:pt x="265518" y="320268"/>
                  </a:moveTo>
                  <a:cubicBezTo>
                    <a:pt x="158114" y="320268"/>
                    <a:pt x="71183" y="407200"/>
                    <a:pt x="71183" y="514603"/>
                  </a:cubicBezTo>
                  <a:lnTo>
                    <a:pt x="71183" y="987056"/>
                  </a:lnTo>
                  <a:cubicBezTo>
                    <a:pt x="46024" y="987056"/>
                    <a:pt x="22059" y="982129"/>
                    <a:pt x="0" y="973442"/>
                  </a:cubicBezTo>
                  <a:cubicBezTo>
                    <a:pt x="28397" y="1045502"/>
                    <a:pt x="98475" y="1096594"/>
                    <a:pt x="180720" y="1096594"/>
                  </a:cubicBezTo>
                  <a:lnTo>
                    <a:pt x="180720" y="624141"/>
                  </a:lnTo>
                  <a:cubicBezTo>
                    <a:pt x="180720" y="516737"/>
                    <a:pt x="267652" y="429806"/>
                    <a:pt x="375056" y="429806"/>
                  </a:cubicBezTo>
                  <a:cubicBezTo>
                    <a:pt x="400202" y="429806"/>
                    <a:pt x="424141" y="434733"/>
                    <a:pt x="446189" y="443420"/>
                  </a:cubicBezTo>
                  <a:cubicBezTo>
                    <a:pt x="417791" y="371309"/>
                    <a:pt x="347725" y="320268"/>
                    <a:pt x="265518" y="320268"/>
                  </a:cubicBezTo>
                  <a:close/>
                  <a:moveTo>
                    <a:pt x="989914" y="373151"/>
                  </a:moveTo>
                  <a:cubicBezTo>
                    <a:pt x="911783" y="373151"/>
                    <a:pt x="848512" y="436410"/>
                    <a:pt x="848512" y="514603"/>
                  </a:cubicBezTo>
                  <a:lnTo>
                    <a:pt x="848512" y="1118298"/>
                  </a:lnTo>
                  <a:cubicBezTo>
                    <a:pt x="848512" y="1225664"/>
                    <a:pt x="761517" y="1312621"/>
                    <a:pt x="654138" y="1312621"/>
                  </a:cubicBezTo>
                  <a:cubicBezTo>
                    <a:pt x="628992" y="1312621"/>
                    <a:pt x="605027" y="1307680"/>
                    <a:pt x="582955" y="1298981"/>
                  </a:cubicBezTo>
                  <a:cubicBezTo>
                    <a:pt x="611377" y="1371091"/>
                    <a:pt x="681494" y="1422158"/>
                    <a:pt x="763676" y="1422158"/>
                  </a:cubicBezTo>
                  <a:cubicBezTo>
                    <a:pt x="871054" y="1422158"/>
                    <a:pt x="958049" y="1335201"/>
                    <a:pt x="958049" y="1227836"/>
                  </a:cubicBezTo>
                  <a:lnTo>
                    <a:pt x="958049" y="624141"/>
                  </a:lnTo>
                  <a:cubicBezTo>
                    <a:pt x="958049" y="545947"/>
                    <a:pt x="1021321" y="482688"/>
                    <a:pt x="1099451" y="482688"/>
                  </a:cubicBezTo>
                  <a:cubicBezTo>
                    <a:pt x="1109344" y="482688"/>
                    <a:pt x="1118997" y="483730"/>
                    <a:pt x="1128318" y="485660"/>
                  </a:cubicBezTo>
                  <a:cubicBezTo>
                    <a:pt x="1114983" y="421373"/>
                    <a:pt x="1058125" y="373151"/>
                    <a:pt x="989914" y="373151"/>
                  </a:cubicBezTo>
                  <a:close/>
                  <a:moveTo>
                    <a:pt x="2204643" y="168668"/>
                  </a:moveTo>
                  <a:cubicBezTo>
                    <a:pt x="2080488" y="168668"/>
                    <a:pt x="1979802" y="269278"/>
                    <a:pt x="1979802" y="393509"/>
                  </a:cubicBezTo>
                  <a:lnTo>
                    <a:pt x="1979802" y="1211529"/>
                  </a:lnTo>
                  <a:cubicBezTo>
                    <a:pt x="1979802" y="1289710"/>
                    <a:pt x="1916582" y="1352943"/>
                    <a:pt x="1838413" y="1352943"/>
                  </a:cubicBezTo>
                  <a:cubicBezTo>
                    <a:pt x="1828520" y="1352943"/>
                    <a:pt x="1818868" y="1351902"/>
                    <a:pt x="1809546" y="1349984"/>
                  </a:cubicBezTo>
                  <a:cubicBezTo>
                    <a:pt x="1822881" y="1414271"/>
                    <a:pt x="1879765" y="1462481"/>
                    <a:pt x="1947951" y="1462481"/>
                  </a:cubicBezTo>
                  <a:cubicBezTo>
                    <a:pt x="2026119" y="1462481"/>
                    <a:pt x="2089340" y="1399247"/>
                    <a:pt x="2089340" y="1321066"/>
                  </a:cubicBezTo>
                  <a:lnTo>
                    <a:pt x="2089340" y="503047"/>
                  </a:lnTo>
                  <a:cubicBezTo>
                    <a:pt x="2089340" y="378815"/>
                    <a:pt x="2190026" y="278206"/>
                    <a:pt x="2314181" y="278206"/>
                  </a:cubicBezTo>
                  <a:cubicBezTo>
                    <a:pt x="2347912" y="278206"/>
                    <a:pt x="2379776" y="285826"/>
                    <a:pt x="2408478" y="299135"/>
                  </a:cubicBezTo>
                  <a:cubicBezTo>
                    <a:pt x="2372804" y="222148"/>
                    <a:pt x="2295067" y="168668"/>
                    <a:pt x="2204643" y="168668"/>
                  </a:cubicBezTo>
                  <a:close/>
                  <a:moveTo>
                    <a:pt x="1555572" y="373151"/>
                  </a:moveTo>
                  <a:cubicBezTo>
                    <a:pt x="1477416" y="373151"/>
                    <a:pt x="1414183" y="436410"/>
                    <a:pt x="1414183" y="514603"/>
                  </a:cubicBezTo>
                  <a:lnTo>
                    <a:pt x="1414183" y="843419"/>
                  </a:lnTo>
                  <a:cubicBezTo>
                    <a:pt x="1414183" y="921550"/>
                    <a:pt x="1350899" y="984808"/>
                    <a:pt x="1272717" y="984808"/>
                  </a:cubicBezTo>
                  <a:cubicBezTo>
                    <a:pt x="1262799" y="984808"/>
                    <a:pt x="1253134" y="983767"/>
                    <a:pt x="1243799" y="981824"/>
                  </a:cubicBezTo>
                  <a:cubicBezTo>
                    <a:pt x="1257134" y="1046086"/>
                    <a:pt x="1314043" y="1094346"/>
                    <a:pt x="1382255" y="1094346"/>
                  </a:cubicBezTo>
                  <a:cubicBezTo>
                    <a:pt x="1460436" y="1094346"/>
                    <a:pt x="1523720" y="1031087"/>
                    <a:pt x="1523720" y="952957"/>
                  </a:cubicBezTo>
                  <a:lnTo>
                    <a:pt x="1523720" y="624141"/>
                  </a:lnTo>
                  <a:cubicBezTo>
                    <a:pt x="1523720" y="545947"/>
                    <a:pt x="1586953" y="482688"/>
                    <a:pt x="1665109" y="482688"/>
                  </a:cubicBezTo>
                  <a:cubicBezTo>
                    <a:pt x="1675028" y="482688"/>
                    <a:pt x="1684705" y="483730"/>
                    <a:pt x="1694052" y="485673"/>
                  </a:cubicBezTo>
                  <a:cubicBezTo>
                    <a:pt x="1680717" y="421386"/>
                    <a:pt x="1623809" y="373151"/>
                    <a:pt x="1555572" y="373151"/>
                  </a:cubicBezTo>
                  <a:close/>
                </a:path>
              </a:pathLst>
            </a:custGeom>
            <a:solidFill>
              <a:srgbClr val="CCBDA1">
                <a:alpha val="100000"/>
              </a:srgbClr>
            </a:solidFill>
            <a:ln w="12700" cap="flat" cmpd="sng">
              <a:noFill/>
              <a:prstDash val="solid"/>
              <a:miter lim="800000"/>
            </a:ln>
          </p:spPr>
          <p:txBody>
            <a:bodyPr anchor="ctr">
              <a:spAutoFit/>
            </a:bodyPr>
            <a:lstStyle/>
            <a:p>
              <a:pPr algn="ctr"/>
              <a:endParaRPr lang="en-US" dirty="0"/>
            </a:p>
          </p:txBody>
        </p:sp>
        <p:sp>
          <p:nvSpPr>
            <p:cNvPr id="43" name="Point"/>
            <p:cNvSpPr/>
            <p:nvPr/>
          </p:nvSpPr>
          <p:spPr>
            <a:xfrm>
              <a:off x="8291191" y="6213554"/>
              <a:ext cx="89484" cy="89471"/>
            </a:xfrm>
            <a:custGeom>
              <a:avLst/>
              <a:gdLst/>
              <a:ahLst/>
              <a:cxnLst/>
              <a:rect l="0" t="0" r="0" b="0"/>
              <a:pathLst>
                <a:path w="89484" h="89471">
                  <a:moveTo>
                    <a:pt x="0" y="44754"/>
                  </a:moveTo>
                  <a:cubicBezTo>
                    <a:pt x="0" y="69443"/>
                    <a:pt x="19977" y="89471"/>
                    <a:pt x="44742" y="89471"/>
                  </a:cubicBezTo>
                  <a:cubicBezTo>
                    <a:pt x="69430" y="89471"/>
                    <a:pt x="89484" y="69443"/>
                    <a:pt x="89484" y="44754"/>
                  </a:cubicBezTo>
                  <a:cubicBezTo>
                    <a:pt x="89484" y="20053"/>
                    <a:pt x="69430" y="0"/>
                    <a:pt x="44742" y="0"/>
                  </a:cubicBezTo>
                  <a:cubicBezTo>
                    <a:pt x="19977" y="0"/>
                    <a:pt x="0" y="20053"/>
                    <a:pt x="0" y="44754"/>
                  </a:cubicBezTo>
                  <a:close/>
                </a:path>
              </a:pathLst>
            </a:custGeom>
            <a:solidFill>
              <a:srgbClr val="F8DF28">
                <a:alpha val="100000"/>
              </a:srgbClr>
            </a:solidFill>
            <a:ln w="12700" cap="flat" cmpd="sng">
              <a:noFill/>
              <a:prstDash val="solid"/>
              <a:miter lim="800000"/>
            </a:ln>
          </p:spPr>
          <p:txBody>
            <a:bodyPr anchor="ctr">
              <a:spAutoFit/>
            </a:bodyPr>
            <a:lstStyle/>
            <a:p>
              <a:pPr algn="ctr"/>
              <a:endParaRPr lang="en-US" dirty="0"/>
            </a:p>
          </p:txBody>
        </p:sp>
        <p:sp>
          <p:nvSpPr>
            <p:cNvPr id="44" name="Point"/>
            <p:cNvSpPr/>
            <p:nvPr/>
          </p:nvSpPr>
          <p:spPr>
            <a:xfrm>
              <a:off x="8649142" y="6213554"/>
              <a:ext cx="89522" cy="89471"/>
            </a:xfrm>
            <a:custGeom>
              <a:avLst/>
              <a:gdLst/>
              <a:ahLst/>
              <a:cxnLst/>
              <a:rect l="0" t="0" r="0" b="0"/>
              <a:pathLst>
                <a:path w="89522" h="89471">
                  <a:moveTo>
                    <a:pt x="0" y="44754"/>
                  </a:moveTo>
                  <a:cubicBezTo>
                    <a:pt x="0" y="69443"/>
                    <a:pt x="20015" y="89471"/>
                    <a:pt x="44780" y="89471"/>
                  </a:cubicBezTo>
                  <a:cubicBezTo>
                    <a:pt x="69469" y="89471"/>
                    <a:pt x="89522" y="69443"/>
                    <a:pt x="89522" y="44754"/>
                  </a:cubicBezTo>
                  <a:cubicBezTo>
                    <a:pt x="89522" y="20053"/>
                    <a:pt x="69469" y="0"/>
                    <a:pt x="44780" y="0"/>
                  </a:cubicBezTo>
                  <a:cubicBezTo>
                    <a:pt x="20015" y="0"/>
                    <a:pt x="0" y="20053"/>
                    <a:pt x="0" y="44754"/>
                  </a:cubicBezTo>
                  <a:close/>
                </a:path>
              </a:pathLst>
            </a:custGeom>
            <a:solidFill>
              <a:srgbClr val="8EFB2C">
                <a:alpha val="100000"/>
              </a:srgbClr>
            </a:solidFill>
            <a:ln w="12700" cap="flat" cmpd="sng">
              <a:noFill/>
              <a:prstDash val="solid"/>
              <a:miter lim="800000"/>
            </a:ln>
          </p:spPr>
          <p:txBody>
            <a:bodyPr anchor="ctr">
              <a:spAutoFit/>
            </a:bodyPr>
            <a:lstStyle/>
            <a:p>
              <a:pPr algn="ctr"/>
              <a:endParaRPr lang="en-US" dirty="0"/>
            </a:p>
          </p:txBody>
        </p:sp>
        <p:sp>
          <p:nvSpPr>
            <p:cNvPr id="48" name="Point"/>
            <p:cNvSpPr/>
            <p:nvPr/>
          </p:nvSpPr>
          <p:spPr>
            <a:xfrm>
              <a:off x="5138564" y="6213536"/>
              <a:ext cx="89497" cy="89471"/>
            </a:xfrm>
            <a:custGeom>
              <a:avLst/>
              <a:gdLst/>
              <a:ahLst/>
              <a:cxnLst/>
              <a:rect l="0" t="0" r="0" b="0"/>
              <a:pathLst>
                <a:path w="89496" h="89471">
                  <a:moveTo>
                    <a:pt x="0" y="44754"/>
                  </a:moveTo>
                  <a:cubicBezTo>
                    <a:pt x="0" y="69443"/>
                    <a:pt x="19977" y="89471"/>
                    <a:pt x="44742" y="89471"/>
                  </a:cubicBezTo>
                  <a:cubicBezTo>
                    <a:pt x="69456" y="89471"/>
                    <a:pt x="89496" y="69443"/>
                    <a:pt x="89496" y="44754"/>
                  </a:cubicBezTo>
                  <a:cubicBezTo>
                    <a:pt x="89496" y="20053"/>
                    <a:pt x="69456" y="0"/>
                    <a:pt x="44742" y="0"/>
                  </a:cubicBezTo>
                  <a:cubicBezTo>
                    <a:pt x="19977" y="0"/>
                    <a:pt x="0" y="20053"/>
                    <a:pt x="0" y="44754"/>
                  </a:cubicBezTo>
                  <a:close/>
                </a:path>
              </a:pathLst>
            </a:custGeom>
            <a:solidFill>
              <a:srgbClr val="8EFB2C">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6501291" y="6213536"/>
              <a:ext cx="89497" cy="89471"/>
            </a:xfrm>
            <a:custGeom>
              <a:avLst/>
              <a:gdLst/>
              <a:ahLst/>
              <a:cxnLst/>
              <a:rect l="0" t="0" r="0" b="0"/>
              <a:pathLst>
                <a:path w="89496" h="89471">
                  <a:moveTo>
                    <a:pt x="0" y="44754"/>
                  </a:moveTo>
                  <a:cubicBezTo>
                    <a:pt x="0" y="69443"/>
                    <a:pt x="20002" y="89471"/>
                    <a:pt x="44754" y="89471"/>
                  </a:cubicBezTo>
                  <a:cubicBezTo>
                    <a:pt x="69456" y="89471"/>
                    <a:pt x="89496" y="69443"/>
                    <a:pt x="89496" y="44754"/>
                  </a:cubicBezTo>
                  <a:cubicBezTo>
                    <a:pt x="89496" y="20053"/>
                    <a:pt x="69456" y="0"/>
                    <a:pt x="44754" y="0"/>
                  </a:cubicBezTo>
                  <a:cubicBezTo>
                    <a:pt x="20002" y="0"/>
                    <a:pt x="0" y="20053"/>
                    <a:pt x="0" y="44754"/>
                  </a:cubicBezTo>
                  <a:close/>
                </a:path>
              </a:pathLst>
            </a:custGeom>
            <a:solidFill>
              <a:srgbClr val="F8DF28">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6859266" y="6213536"/>
              <a:ext cx="89509" cy="89471"/>
            </a:xfrm>
            <a:custGeom>
              <a:avLst/>
              <a:gdLst/>
              <a:ahLst/>
              <a:cxnLst/>
              <a:rect l="0" t="0" r="0" b="0"/>
              <a:pathLst>
                <a:path w="89509" h="89471">
                  <a:moveTo>
                    <a:pt x="0" y="44754"/>
                  </a:moveTo>
                  <a:cubicBezTo>
                    <a:pt x="0" y="69443"/>
                    <a:pt x="19989" y="89471"/>
                    <a:pt x="44754" y="89471"/>
                  </a:cubicBezTo>
                  <a:cubicBezTo>
                    <a:pt x="69456" y="89471"/>
                    <a:pt x="89509" y="69443"/>
                    <a:pt x="89509" y="44754"/>
                  </a:cubicBezTo>
                  <a:cubicBezTo>
                    <a:pt x="89509" y="20053"/>
                    <a:pt x="69456" y="0"/>
                    <a:pt x="44754" y="0"/>
                  </a:cubicBezTo>
                  <a:cubicBezTo>
                    <a:pt x="19989" y="0"/>
                    <a:pt x="0" y="20053"/>
                    <a:pt x="0" y="44754"/>
                  </a:cubicBezTo>
                  <a:close/>
                </a:path>
              </a:pathLst>
            </a:custGeom>
            <a:solidFill>
              <a:srgbClr val="5DE2EC">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5317549" y="6392514"/>
              <a:ext cx="89497" cy="89523"/>
            </a:xfrm>
            <a:custGeom>
              <a:avLst/>
              <a:gdLst/>
              <a:ahLst/>
              <a:cxnLst/>
              <a:rect l="0" t="0" r="0" b="0"/>
              <a:pathLst>
                <a:path w="89496" h="89522">
                  <a:moveTo>
                    <a:pt x="0" y="44742"/>
                  </a:moveTo>
                  <a:cubicBezTo>
                    <a:pt x="0" y="69469"/>
                    <a:pt x="19989" y="89522"/>
                    <a:pt x="44754" y="89522"/>
                  </a:cubicBezTo>
                  <a:cubicBezTo>
                    <a:pt x="69456" y="89522"/>
                    <a:pt x="89496" y="69469"/>
                    <a:pt x="89496" y="44742"/>
                  </a:cubicBezTo>
                  <a:cubicBezTo>
                    <a:pt x="89496" y="20053"/>
                    <a:pt x="69456" y="0"/>
                    <a:pt x="44754" y="0"/>
                  </a:cubicBezTo>
                  <a:cubicBezTo>
                    <a:pt x="19989" y="0"/>
                    <a:pt x="0" y="20053"/>
                    <a:pt x="0" y="44742"/>
                  </a:cubicBezTo>
                  <a:close/>
                </a:path>
              </a:pathLst>
            </a:custGeom>
            <a:solidFill>
              <a:srgbClr val="FF867A">
                <a:alpha val="100000"/>
              </a:srgbClr>
            </a:solidFill>
            <a:ln w="12700" cap="flat" cmpd="sng">
              <a:noFill/>
              <a:prstDash val="solid"/>
              <a:miter lim="800000"/>
            </a:ln>
          </p:spPr>
          <p:txBody>
            <a:bodyPr anchor="ctr">
              <a:spAutoFit/>
            </a:bodyPr>
            <a:lstStyle/>
            <a:p>
              <a:pPr algn="ctr"/>
              <a:endParaRPr lang="en-US" dirty="0"/>
            </a:p>
          </p:txBody>
        </p:sp>
        <p:sp>
          <p:nvSpPr>
            <p:cNvPr id="52" name="Point"/>
            <p:cNvSpPr/>
            <p:nvPr/>
          </p:nvSpPr>
          <p:spPr>
            <a:xfrm>
              <a:off x="5854540" y="6213517"/>
              <a:ext cx="89484" cy="89509"/>
            </a:xfrm>
            <a:custGeom>
              <a:avLst/>
              <a:gdLst/>
              <a:ahLst/>
              <a:cxnLst/>
              <a:rect l="0" t="0" r="0" b="0"/>
              <a:pathLst>
                <a:path w="89484" h="89509">
                  <a:moveTo>
                    <a:pt x="0" y="44754"/>
                  </a:moveTo>
                  <a:cubicBezTo>
                    <a:pt x="0" y="69456"/>
                    <a:pt x="19977" y="89509"/>
                    <a:pt x="44716" y="89509"/>
                  </a:cubicBezTo>
                  <a:cubicBezTo>
                    <a:pt x="69443" y="89509"/>
                    <a:pt x="89484" y="69456"/>
                    <a:pt x="89484" y="44754"/>
                  </a:cubicBezTo>
                  <a:cubicBezTo>
                    <a:pt x="89484" y="20053"/>
                    <a:pt x="69443" y="0"/>
                    <a:pt x="44716" y="0"/>
                  </a:cubicBezTo>
                  <a:cubicBezTo>
                    <a:pt x="19977" y="0"/>
                    <a:pt x="0" y="20053"/>
                    <a:pt x="0" y="44754"/>
                  </a:cubicBezTo>
                  <a:close/>
                </a:path>
              </a:pathLst>
            </a:custGeom>
            <a:solidFill>
              <a:srgbClr val="5DE2EC">
                <a:alpha val="100000"/>
              </a:srgbClr>
            </a:solidFill>
            <a:ln w="12700" cap="flat" cmpd="sng">
              <a:noFill/>
              <a:prstDash val="solid"/>
              <a:miter lim="800000"/>
            </a:ln>
          </p:spPr>
          <p:txBody>
            <a:bodyPr anchor="ctr">
              <a:spAutoFit/>
            </a:bodyPr>
            <a:lstStyle/>
            <a:p>
              <a:pPr algn="ctr"/>
              <a:endParaRPr lang="en-US" dirty="0"/>
            </a:p>
          </p:txBody>
        </p:sp>
        <p:sp>
          <p:nvSpPr>
            <p:cNvPr id="78" name="Stroke"/>
            <p:cNvSpPr/>
            <p:nvPr/>
          </p:nvSpPr>
          <p:spPr>
            <a:xfrm>
              <a:off x="4658648" y="6105239"/>
              <a:ext cx="4511535" cy="1514158"/>
            </a:xfrm>
            <a:custGeom>
              <a:avLst/>
              <a:gdLst/>
              <a:ahLst/>
              <a:cxnLst/>
              <a:rect l="0" t="0" r="0" b="0"/>
              <a:pathLst>
                <a:path w="4511535" h="1514157">
                  <a:moveTo>
                    <a:pt x="4182630" y="0"/>
                  </a:moveTo>
                  <a:lnTo>
                    <a:pt x="328802" y="0"/>
                  </a:lnTo>
                  <a:cubicBezTo>
                    <a:pt x="147154" y="0"/>
                    <a:pt x="0" y="147129"/>
                    <a:pt x="0" y="328853"/>
                  </a:cubicBezTo>
                  <a:lnTo>
                    <a:pt x="0" y="950607"/>
                  </a:lnTo>
                  <a:cubicBezTo>
                    <a:pt x="0" y="1057922"/>
                    <a:pt x="86931" y="1144917"/>
                    <a:pt x="194335" y="1144917"/>
                  </a:cubicBezTo>
                  <a:lnTo>
                    <a:pt x="194335" y="672464"/>
                  </a:lnTo>
                  <a:cubicBezTo>
                    <a:pt x="194335" y="565048"/>
                    <a:pt x="281266" y="478129"/>
                    <a:pt x="388670" y="478129"/>
                  </a:cubicBezTo>
                  <a:cubicBezTo>
                    <a:pt x="496036" y="478129"/>
                    <a:pt x="582968" y="565048"/>
                    <a:pt x="582968" y="672464"/>
                  </a:cubicBezTo>
                  <a:lnTo>
                    <a:pt x="582968" y="1276159"/>
                  </a:lnTo>
                  <a:cubicBezTo>
                    <a:pt x="582968" y="1383525"/>
                    <a:pt x="669975" y="1470482"/>
                    <a:pt x="777303" y="1470482"/>
                  </a:cubicBezTo>
                  <a:cubicBezTo>
                    <a:pt x="884669" y="1470482"/>
                    <a:pt x="971664" y="1383525"/>
                    <a:pt x="971664" y="1276159"/>
                  </a:cubicBezTo>
                  <a:lnTo>
                    <a:pt x="971664" y="672464"/>
                  </a:lnTo>
                  <a:cubicBezTo>
                    <a:pt x="971664" y="594283"/>
                    <a:pt x="1034935" y="531025"/>
                    <a:pt x="1113053" y="531025"/>
                  </a:cubicBezTo>
                  <a:cubicBezTo>
                    <a:pt x="1191209" y="531025"/>
                    <a:pt x="1254455" y="594283"/>
                    <a:pt x="1254455" y="672464"/>
                  </a:cubicBezTo>
                  <a:lnTo>
                    <a:pt x="1254455" y="1001280"/>
                  </a:lnTo>
                  <a:cubicBezTo>
                    <a:pt x="1254455" y="1079411"/>
                    <a:pt x="1317764" y="1142669"/>
                    <a:pt x="1395882" y="1142669"/>
                  </a:cubicBezTo>
                  <a:cubicBezTo>
                    <a:pt x="1474063" y="1142669"/>
                    <a:pt x="1537347" y="1079411"/>
                    <a:pt x="1537347" y="1001280"/>
                  </a:cubicBezTo>
                  <a:lnTo>
                    <a:pt x="1537347" y="672464"/>
                  </a:lnTo>
                  <a:cubicBezTo>
                    <a:pt x="1537347" y="594283"/>
                    <a:pt x="1600568" y="531025"/>
                    <a:pt x="1678736" y="531025"/>
                  </a:cubicBezTo>
                  <a:cubicBezTo>
                    <a:pt x="1756879" y="531025"/>
                    <a:pt x="1820189" y="594283"/>
                    <a:pt x="1820189" y="672464"/>
                  </a:cubicBezTo>
                  <a:lnTo>
                    <a:pt x="1820189" y="1369390"/>
                  </a:lnTo>
                  <a:cubicBezTo>
                    <a:pt x="1820189" y="1447571"/>
                    <a:pt x="1883473" y="1510804"/>
                    <a:pt x="1961591" y="1510804"/>
                  </a:cubicBezTo>
                  <a:cubicBezTo>
                    <a:pt x="2039734" y="1510804"/>
                    <a:pt x="2102980" y="1447571"/>
                    <a:pt x="2102980" y="1369390"/>
                  </a:cubicBezTo>
                  <a:lnTo>
                    <a:pt x="2102980" y="551383"/>
                  </a:lnTo>
                  <a:cubicBezTo>
                    <a:pt x="2102980" y="427126"/>
                    <a:pt x="2203653" y="326542"/>
                    <a:pt x="2327808" y="326542"/>
                  </a:cubicBezTo>
                  <a:cubicBezTo>
                    <a:pt x="2451963" y="326542"/>
                    <a:pt x="2552585" y="427126"/>
                    <a:pt x="2552585" y="551383"/>
                  </a:cubicBezTo>
                  <a:lnTo>
                    <a:pt x="2552585" y="1068387"/>
                  </a:lnTo>
                  <a:cubicBezTo>
                    <a:pt x="2552585" y="1175727"/>
                    <a:pt x="2639504" y="1262710"/>
                    <a:pt x="2746921" y="1262710"/>
                  </a:cubicBezTo>
                  <a:cubicBezTo>
                    <a:pt x="2854261" y="1262710"/>
                    <a:pt x="2941256" y="1175727"/>
                    <a:pt x="2941256" y="1068387"/>
                  </a:cubicBezTo>
                  <a:lnTo>
                    <a:pt x="2941256" y="642975"/>
                  </a:lnTo>
                  <a:cubicBezTo>
                    <a:pt x="2941256" y="581456"/>
                    <a:pt x="2991015" y="531710"/>
                    <a:pt x="3052508" y="531710"/>
                  </a:cubicBezTo>
                  <a:cubicBezTo>
                    <a:pt x="3114040" y="531710"/>
                    <a:pt x="3163785" y="581456"/>
                    <a:pt x="3163785" y="642975"/>
                  </a:cubicBezTo>
                  <a:lnTo>
                    <a:pt x="3163785" y="1349794"/>
                  </a:lnTo>
                  <a:cubicBezTo>
                    <a:pt x="3163785" y="1440624"/>
                    <a:pt x="3237344" y="1514157"/>
                    <a:pt x="3328212" y="1514157"/>
                  </a:cubicBezTo>
                  <a:cubicBezTo>
                    <a:pt x="3419017" y="1514157"/>
                    <a:pt x="3492627" y="1440624"/>
                    <a:pt x="3492627" y="1349794"/>
                  </a:cubicBezTo>
                  <a:lnTo>
                    <a:pt x="3492627" y="736257"/>
                  </a:lnTo>
                  <a:cubicBezTo>
                    <a:pt x="3492627" y="674763"/>
                    <a:pt x="3542410" y="624928"/>
                    <a:pt x="3603955" y="624928"/>
                  </a:cubicBezTo>
                  <a:cubicBezTo>
                    <a:pt x="3665435" y="624928"/>
                    <a:pt x="3715194" y="674763"/>
                    <a:pt x="3715194" y="736257"/>
                  </a:cubicBezTo>
                  <a:lnTo>
                    <a:pt x="3715194" y="1079766"/>
                  </a:lnTo>
                  <a:cubicBezTo>
                    <a:pt x="3715194" y="1141310"/>
                    <a:pt x="3764978" y="1191069"/>
                    <a:pt x="3826484" y="1191069"/>
                  </a:cubicBezTo>
                  <a:cubicBezTo>
                    <a:pt x="3887990" y="1191069"/>
                    <a:pt x="3937774" y="1141310"/>
                    <a:pt x="3937774" y="1079766"/>
                  </a:cubicBezTo>
                  <a:lnTo>
                    <a:pt x="3937774" y="672464"/>
                  </a:lnTo>
                  <a:lnTo>
                    <a:pt x="3939070" y="672464"/>
                  </a:lnTo>
                  <a:cubicBezTo>
                    <a:pt x="3938752" y="668058"/>
                    <a:pt x="3937774" y="663892"/>
                    <a:pt x="3937774" y="659345"/>
                  </a:cubicBezTo>
                  <a:cubicBezTo>
                    <a:pt x="3937774" y="554570"/>
                    <a:pt x="4022636" y="469646"/>
                    <a:pt x="4127474" y="469646"/>
                  </a:cubicBezTo>
                  <a:cubicBezTo>
                    <a:pt x="4232376" y="469646"/>
                    <a:pt x="4317225" y="554570"/>
                    <a:pt x="4317225" y="659345"/>
                  </a:cubicBezTo>
                  <a:cubicBezTo>
                    <a:pt x="4317225" y="663892"/>
                    <a:pt x="4316209" y="668058"/>
                    <a:pt x="4315929" y="672464"/>
                  </a:cubicBezTo>
                  <a:lnTo>
                    <a:pt x="4317225" y="672464"/>
                  </a:lnTo>
                  <a:lnTo>
                    <a:pt x="4317225" y="1144917"/>
                  </a:lnTo>
                  <a:cubicBezTo>
                    <a:pt x="4424565" y="1144917"/>
                    <a:pt x="4511535" y="1057922"/>
                    <a:pt x="4511535" y="950607"/>
                  </a:cubicBezTo>
                  <a:lnTo>
                    <a:pt x="4511535" y="328853"/>
                  </a:lnTo>
                  <a:cubicBezTo>
                    <a:pt x="4511535" y="147129"/>
                    <a:pt x="4364367" y="0"/>
                    <a:pt x="4182630"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79" name="Curve line"/>
          <p:cNvSpPr/>
          <p:nvPr/>
        </p:nvSpPr>
        <p:spPr>
          <a:xfrm>
            <a:off x="2487557" y="6249473"/>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80" name="Curve line"/>
          <p:cNvSpPr/>
          <p:nvPr/>
        </p:nvSpPr>
        <p:spPr>
          <a:xfrm>
            <a:off x="10073891" y="8352117"/>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1" name="Line"/>
          <p:cNvSpPr/>
          <p:nvPr/>
        </p:nvSpPr>
        <p:spPr>
          <a:xfrm>
            <a:off x="3838034" y="5248622"/>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2" name="Line"/>
          <p:cNvSpPr/>
          <p:nvPr/>
        </p:nvSpPr>
        <p:spPr>
          <a:xfrm>
            <a:off x="8719526" y="505812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3" name="Line"/>
          <p:cNvSpPr/>
          <p:nvPr/>
        </p:nvSpPr>
        <p:spPr>
          <a:xfrm>
            <a:off x="3205168" y="8455384"/>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4" name="Line"/>
          <p:cNvSpPr/>
          <p:nvPr/>
        </p:nvSpPr>
        <p:spPr>
          <a:xfrm>
            <a:off x="4406596" y="5594200"/>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5" name="Line"/>
          <p:cNvSpPr/>
          <p:nvPr/>
        </p:nvSpPr>
        <p:spPr>
          <a:xfrm>
            <a:off x="8649142" y="9637284"/>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6" name="Line"/>
          <p:cNvSpPr/>
          <p:nvPr/>
        </p:nvSpPr>
        <p:spPr>
          <a:xfrm>
            <a:off x="9244003" y="5534372"/>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7" name="Star"/>
          <p:cNvSpPr/>
          <p:nvPr/>
        </p:nvSpPr>
        <p:spPr>
          <a:xfrm>
            <a:off x="4721896" y="9915872"/>
            <a:ext cx="525895" cy="525882"/>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88" name="Star"/>
          <p:cNvSpPr/>
          <p:nvPr/>
        </p:nvSpPr>
        <p:spPr>
          <a:xfrm>
            <a:off x="7525167" y="3509326"/>
            <a:ext cx="525895"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031829" y="6591666"/>
            <a:ext cx="333375" cy="333356"/>
            <a:chOff x="10031829" y="6591666"/>
            <a:chExt cx="333375" cy="333356"/>
          </a:xfrm>
        </p:grpSpPr>
        <p:sp>
          <p:nvSpPr>
            <p:cNvPr id="89" name="Line"/>
            <p:cNvSpPr/>
            <p:nvPr/>
          </p:nvSpPr>
          <p:spPr>
            <a:xfrm>
              <a:off x="10198516" y="659166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0" name="Line"/>
            <p:cNvSpPr/>
            <p:nvPr/>
          </p:nvSpPr>
          <p:spPr>
            <a:xfrm>
              <a:off x="10031829" y="675835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1" name="Line"/>
            <p:cNvSpPr/>
            <p:nvPr/>
          </p:nvSpPr>
          <p:spPr>
            <a:xfrm>
              <a:off x="10198516" y="684089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2" name="Line"/>
            <p:cNvSpPr/>
            <p:nvPr/>
          </p:nvSpPr>
          <p:spPr>
            <a:xfrm>
              <a:off x="10281079" y="675835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5810673" y="4229466"/>
            <a:ext cx="333375" cy="333336"/>
            <a:chOff x="5810673" y="4229466"/>
            <a:chExt cx="333375" cy="333336"/>
          </a:xfrm>
        </p:grpSpPr>
        <p:sp>
          <p:nvSpPr>
            <p:cNvPr id="93" name="Line"/>
            <p:cNvSpPr/>
            <p:nvPr/>
          </p:nvSpPr>
          <p:spPr>
            <a:xfrm>
              <a:off x="5977360" y="422946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4" name="Line"/>
            <p:cNvSpPr/>
            <p:nvPr/>
          </p:nvSpPr>
          <p:spPr>
            <a:xfrm>
              <a:off x="5810673" y="439615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5" name="Line"/>
            <p:cNvSpPr/>
            <p:nvPr/>
          </p:nvSpPr>
          <p:spPr>
            <a:xfrm>
              <a:off x="5977360" y="4478678"/>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6" name="Line"/>
            <p:cNvSpPr/>
            <p:nvPr/>
          </p:nvSpPr>
          <p:spPr>
            <a:xfrm>
              <a:off x="6059923" y="439615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97" name="Circle"/>
          <p:cNvSpPr/>
          <p:nvPr/>
        </p:nvSpPr>
        <p:spPr>
          <a:xfrm>
            <a:off x="3096034" y="7326081"/>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3103983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71573" y="294220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866620" y="475647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44805" y="970143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Support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9461086" y="9188469"/>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2661948" y="7599449"/>
            <a:ext cx="1172807" cy="161836"/>
          </a:xfrm>
          <a:custGeom>
            <a:avLst/>
            <a:gdLst/>
            <a:ahLst/>
            <a:cxnLst/>
            <a:rect l="0" t="0" r="0" b="0"/>
            <a:pathLst>
              <a:path w="1172806" h="161836">
                <a:moveTo>
                  <a:pt x="0" y="80924"/>
                </a:moveTo>
                <a:cubicBezTo>
                  <a:pt x="80962" y="161836"/>
                  <a:pt x="212267" y="161836"/>
                  <a:pt x="293268" y="80924"/>
                </a:cubicBezTo>
                <a:cubicBezTo>
                  <a:pt x="374180" y="0"/>
                  <a:pt x="505485"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2829625" y="5703781"/>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8926392" y="4762672"/>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5319791" y="3710618"/>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2469581" y="6049360"/>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7925322" y="3761283"/>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10364947" y="6694983"/>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Star"/>
          <p:cNvSpPr/>
          <p:nvPr/>
        </p:nvSpPr>
        <p:spPr>
          <a:xfrm>
            <a:off x="10338469" y="7936599"/>
            <a:ext cx="525882" cy="525882"/>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4" name="Star"/>
          <p:cNvSpPr/>
          <p:nvPr/>
        </p:nvSpPr>
        <p:spPr>
          <a:xfrm>
            <a:off x="3729723" y="8108442"/>
            <a:ext cx="525894" cy="525881"/>
          </a:xfrm>
          <a:custGeom>
            <a:avLst/>
            <a:gdLst/>
            <a:ahLst/>
            <a:cxnLst/>
            <a:rect l="0" t="0" r="0" b="0"/>
            <a:pathLst>
              <a:path w="525894" h="525881">
                <a:moveTo>
                  <a:pt x="262966" y="525881"/>
                </a:moveTo>
                <a:cubicBezTo>
                  <a:pt x="262966" y="380619"/>
                  <a:pt x="145249" y="262915"/>
                  <a:pt x="0" y="262915"/>
                </a:cubicBezTo>
                <a:cubicBezTo>
                  <a:pt x="145249"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Star"/>
          <p:cNvGrpSpPr/>
          <p:nvPr/>
        </p:nvGrpSpPr>
        <p:grpSpPr>
          <a:xfrm>
            <a:off x="5769874" y="10771488"/>
            <a:ext cx="333375" cy="333356"/>
            <a:chOff x="10272274" y="8038027"/>
            <a:chExt cx="333375" cy="333356"/>
          </a:xfrm>
        </p:grpSpPr>
        <p:sp>
          <p:nvSpPr>
            <p:cNvPr id="25" name="Line"/>
            <p:cNvSpPr/>
            <p:nvPr/>
          </p:nvSpPr>
          <p:spPr>
            <a:xfrm>
              <a:off x="10438962" y="8038027"/>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10272274" y="8204714"/>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10438962" y="828725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521524" y="8204714"/>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6" name="Star"/>
          <p:cNvGrpSpPr/>
          <p:nvPr/>
        </p:nvGrpSpPr>
        <p:grpSpPr>
          <a:xfrm>
            <a:off x="6835324" y="3232626"/>
            <a:ext cx="333375" cy="333338"/>
            <a:chOff x="6835324" y="3232626"/>
            <a:chExt cx="333375" cy="333338"/>
          </a:xfrm>
        </p:grpSpPr>
        <p:sp>
          <p:nvSpPr>
            <p:cNvPr id="29" name="Line"/>
            <p:cNvSpPr/>
            <p:nvPr/>
          </p:nvSpPr>
          <p:spPr>
            <a:xfrm>
              <a:off x="7002012" y="3232626"/>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6835324" y="339931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7002012" y="348183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7084574" y="339931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8940014" y="3941668"/>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5" name="Lifebuoy"/>
          <p:cNvGrpSpPr/>
          <p:nvPr/>
        </p:nvGrpSpPr>
        <p:grpSpPr>
          <a:xfrm>
            <a:off x="4448421" y="4391742"/>
            <a:ext cx="5139907" cy="5139888"/>
            <a:chOff x="4432059" y="4391742"/>
            <a:chExt cx="5139907" cy="5139888"/>
          </a:xfrm>
        </p:grpSpPr>
        <p:sp>
          <p:nvSpPr>
            <p:cNvPr id="34" name="Fill"/>
            <p:cNvSpPr/>
            <p:nvPr/>
          </p:nvSpPr>
          <p:spPr>
            <a:xfrm>
              <a:off x="5184756" y="7936561"/>
              <a:ext cx="3634486" cy="1595069"/>
            </a:xfrm>
            <a:custGeom>
              <a:avLst/>
              <a:gdLst/>
              <a:ahLst/>
              <a:cxnLst/>
              <a:rect l="0" t="0" r="0" b="0"/>
              <a:pathLst>
                <a:path w="3634485" h="1595069">
                  <a:moveTo>
                    <a:pt x="1817230" y="403809"/>
                  </a:moveTo>
                  <a:cubicBezTo>
                    <a:pt x="1436522" y="403809"/>
                    <a:pt x="1091831" y="249491"/>
                    <a:pt x="842327" y="0"/>
                  </a:cubicBezTo>
                  <a:lnTo>
                    <a:pt x="0" y="842327"/>
                  </a:lnTo>
                  <a:cubicBezTo>
                    <a:pt x="465074" y="1307414"/>
                    <a:pt x="1107566" y="1595069"/>
                    <a:pt x="1817230" y="1595069"/>
                  </a:cubicBezTo>
                  <a:cubicBezTo>
                    <a:pt x="2526919" y="1595069"/>
                    <a:pt x="3169412" y="1307414"/>
                    <a:pt x="3634485" y="842352"/>
                  </a:cubicBezTo>
                  <a:lnTo>
                    <a:pt x="2792158" y="25"/>
                  </a:lnTo>
                  <a:cubicBezTo>
                    <a:pt x="2542654" y="249516"/>
                    <a:pt x="2197976" y="403809"/>
                    <a:pt x="1817230" y="403809"/>
                  </a:cubicBezTo>
                  <a:close/>
                </a:path>
              </a:pathLst>
            </a:custGeom>
            <a:solidFill>
              <a:srgbClr val="F16B36">
                <a:alpha val="100000"/>
              </a:srgbClr>
            </a:solidFill>
            <a:ln w="12700" cap="flat" cmpd="sng">
              <a:noFill/>
              <a:prstDash val="solid"/>
              <a:miter lim="800000"/>
            </a:ln>
          </p:spPr>
          <p:txBody>
            <a:bodyPr anchor="ctr">
              <a:spAutoFit/>
            </a:bodyPr>
            <a:lstStyle/>
            <a:p>
              <a:pPr algn="ctr"/>
              <a:endParaRPr lang="en-US" dirty="0"/>
            </a:p>
          </p:txBody>
        </p:sp>
        <p:sp>
          <p:nvSpPr>
            <p:cNvPr id="35" name="Fill"/>
            <p:cNvSpPr/>
            <p:nvPr/>
          </p:nvSpPr>
          <p:spPr>
            <a:xfrm>
              <a:off x="7976888" y="5144436"/>
              <a:ext cx="1595069" cy="3634473"/>
            </a:xfrm>
            <a:custGeom>
              <a:avLst/>
              <a:gdLst/>
              <a:ahLst/>
              <a:cxnLst/>
              <a:rect l="0" t="0" r="0" b="0"/>
              <a:pathLst>
                <a:path w="1595069" h="3634473">
                  <a:moveTo>
                    <a:pt x="842327" y="0"/>
                  </a:moveTo>
                  <a:lnTo>
                    <a:pt x="0" y="842314"/>
                  </a:lnTo>
                  <a:cubicBezTo>
                    <a:pt x="249516" y="1091819"/>
                    <a:pt x="403834" y="1436509"/>
                    <a:pt x="403834" y="1817230"/>
                  </a:cubicBezTo>
                  <a:cubicBezTo>
                    <a:pt x="403834" y="2197963"/>
                    <a:pt x="249516" y="2542654"/>
                    <a:pt x="25" y="2792145"/>
                  </a:cubicBezTo>
                  <a:lnTo>
                    <a:pt x="842352" y="3634473"/>
                  </a:lnTo>
                  <a:cubicBezTo>
                    <a:pt x="1307426" y="3169412"/>
                    <a:pt x="1595069" y="2526919"/>
                    <a:pt x="1595069" y="1817230"/>
                  </a:cubicBezTo>
                  <a:cubicBezTo>
                    <a:pt x="1595069" y="1107541"/>
                    <a:pt x="1307401" y="465074"/>
                    <a:pt x="842327"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6" name="Fill"/>
            <p:cNvSpPr/>
            <p:nvPr/>
          </p:nvSpPr>
          <p:spPr>
            <a:xfrm>
              <a:off x="4432059" y="5144459"/>
              <a:ext cx="1595031" cy="3634435"/>
            </a:xfrm>
            <a:custGeom>
              <a:avLst/>
              <a:gdLst/>
              <a:ahLst/>
              <a:cxnLst/>
              <a:rect l="0" t="0" r="0" b="0"/>
              <a:pathLst>
                <a:path w="1595031" h="3634435">
                  <a:moveTo>
                    <a:pt x="1191209" y="1817204"/>
                  </a:moveTo>
                  <a:cubicBezTo>
                    <a:pt x="1191209" y="1436484"/>
                    <a:pt x="1345539" y="1091819"/>
                    <a:pt x="1595031" y="842302"/>
                  </a:cubicBezTo>
                  <a:lnTo>
                    <a:pt x="752728" y="0"/>
                  </a:lnTo>
                  <a:cubicBezTo>
                    <a:pt x="287654" y="465048"/>
                    <a:pt x="0" y="1107541"/>
                    <a:pt x="0" y="1817204"/>
                  </a:cubicBezTo>
                  <a:cubicBezTo>
                    <a:pt x="0" y="2526868"/>
                    <a:pt x="287654" y="3169361"/>
                    <a:pt x="752703" y="3634435"/>
                  </a:cubicBezTo>
                  <a:lnTo>
                    <a:pt x="1595031" y="2792107"/>
                  </a:lnTo>
                  <a:cubicBezTo>
                    <a:pt x="1345539" y="2542616"/>
                    <a:pt x="1191209" y="2197938"/>
                    <a:pt x="1191209" y="1817204"/>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7" name="Fill"/>
            <p:cNvSpPr/>
            <p:nvPr/>
          </p:nvSpPr>
          <p:spPr>
            <a:xfrm>
              <a:off x="5184781" y="4391742"/>
              <a:ext cx="3634435" cy="1595019"/>
            </a:xfrm>
            <a:custGeom>
              <a:avLst/>
              <a:gdLst/>
              <a:ahLst/>
              <a:cxnLst/>
              <a:rect l="0" t="0" r="0" b="0"/>
              <a:pathLst>
                <a:path w="3634435" h="1595018">
                  <a:moveTo>
                    <a:pt x="1817204" y="1191196"/>
                  </a:moveTo>
                  <a:cubicBezTo>
                    <a:pt x="2197950" y="1191196"/>
                    <a:pt x="2542616" y="1345526"/>
                    <a:pt x="2792107" y="1595005"/>
                  </a:cubicBezTo>
                  <a:lnTo>
                    <a:pt x="3634435" y="752690"/>
                  </a:lnTo>
                  <a:cubicBezTo>
                    <a:pt x="3169373" y="287629"/>
                    <a:pt x="2526880" y="0"/>
                    <a:pt x="1817204" y="0"/>
                  </a:cubicBezTo>
                  <a:cubicBezTo>
                    <a:pt x="1107541" y="0"/>
                    <a:pt x="465048" y="287642"/>
                    <a:pt x="0" y="752716"/>
                  </a:cubicBezTo>
                  <a:lnTo>
                    <a:pt x="842302" y="1595018"/>
                  </a:lnTo>
                  <a:cubicBezTo>
                    <a:pt x="1091806" y="1345526"/>
                    <a:pt x="1436497" y="1191196"/>
                    <a:pt x="1817204" y="1191196"/>
                  </a:cubicBezTo>
                  <a:close/>
                </a:path>
              </a:pathLst>
            </a:custGeom>
            <a:solidFill>
              <a:srgbClr val="F16B36">
                <a:alpha val="100000"/>
              </a:srgbClr>
            </a:solidFill>
            <a:ln w="12700" cap="flat" cmpd="sng">
              <a:noFill/>
              <a:prstDash val="solid"/>
              <a:miter lim="800000"/>
            </a:ln>
          </p:spPr>
          <p:txBody>
            <a:bodyPr anchor="ctr">
              <a:spAutoFit/>
            </a:bodyPr>
            <a:lstStyle/>
            <a:p>
              <a:pPr algn="ctr"/>
              <a:endParaRPr lang="en-US" dirty="0"/>
            </a:p>
          </p:txBody>
        </p:sp>
        <p:sp>
          <p:nvSpPr>
            <p:cNvPr id="38" name="Stripes"/>
            <p:cNvSpPr/>
            <p:nvPr/>
          </p:nvSpPr>
          <p:spPr>
            <a:xfrm>
              <a:off x="4432065" y="4391744"/>
              <a:ext cx="4440199" cy="4440377"/>
            </a:xfrm>
            <a:custGeom>
              <a:avLst/>
              <a:gdLst/>
              <a:ahLst/>
              <a:cxnLst/>
              <a:rect l="0" t="0" r="0" b="0"/>
              <a:pathLst>
                <a:path w="4440199" h="4440377">
                  <a:moveTo>
                    <a:pt x="2677909" y="107950"/>
                  </a:moveTo>
                  <a:cubicBezTo>
                    <a:pt x="3360077" y="107950"/>
                    <a:pt x="3980091" y="373837"/>
                    <a:pt x="4440199" y="807516"/>
                  </a:cubicBezTo>
                  <a:cubicBezTo>
                    <a:pt x="4422749" y="789000"/>
                    <a:pt x="4405134" y="770686"/>
                    <a:pt x="4387151" y="752690"/>
                  </a:cubicBezTo>
                  <a:cubicBezTo>
                    <a:pt x="3922090" y="287616"/>
                    <a:pt x="3279597" y="0"/>
                    <a:pt x="2569921" y="0"/>
                  </a:cubicBezTo>
                  <a:cubicBezTo>
                    <a:pt x="1860257" y="0"/>
                    <a:pt x="1217764" y="287642"/>
                    <a:pt x="752716" y="752716"/>
                  </a:cubicBezTo>
                  <a:cubicBezTo>
                    <a:pt x="287642" y="1217764"/>
                    <a:pt x="0" y="1860257"/>
                    <a:pt x="0" y="2569921"/>
                  </a:cubicBezTo>
                  <a:cubicBezTo>
                    <a:pt x="0" y="3279584"/>
                    <a:pt x="287642" y="3922077"/>
                    <a:pt x="752690" y="4387151"/>
                  </a:cubicBezTo>
                  <a:cubicBezTo>
                    <a:pt x="770737" y="4405198"/>
                    <a:pt x="789139" y="4422863"/>
                    <a:pt x="807707" y="4440377"/>
                  </a:cubicBezTo>
                  <a:cubicBezTo>
                    <a:pt x="373926" y="3980256"/>
                    <a:pt x="107962" y="3360166"/>
                    <a:pt x="107962" y="2677858"/>
                  </a:cubicBezTo>
                  <a:cubicBezTo>
                    <a:pt x="107962" y="1968207"/>
                    <a:pt x="395605" y="1325714"/>
                    <a:pt x="860653" y="860653"/>
                  </a:cubicBezTo>
                  <a:cubicBezTo>
                    <a:pt x="1325740" y="395592"/>
                    <a:pt x="1968220" y="107950"/>
                    <a:pt x="2677909" y="107950"/>
                  </a:cubicBezTo>
                  <a:close/>
                  <a:moveTo>
                    <a:pt x="3597160" y="1650593"/>
                  </a:moveTo>
                  <a:cubicBezTo>
                    <a:pt x="3815638" y="1894560"/>
                    <a:pt x="3948658" y="2216657"/>
                    <a:pt x="3948658" y="2569921"/>
                  </a:cubicBezTo>
                  <a:cubicBezTo>
                    <a:pt x="3948658" y="2950654"/>
                    <a:pt x="3794340" y="3295345"/>
                    <a:pt x="3544849" y="3544836"/>
                  </a:cubicBezTo>
                  <a:cubicBezTo>
                    <a:pt x="3295345" y="3794328"/>
                    <a:pt x="2950679" y="3948633"/>
                    <a:pt x="2569921" y="3948633"/>
                  </a:cubicBezTo>
                  <a:cubicBezTo>
                    <a:pt x="2216708" y="3948633"/>
                    <a:pt x="1894611" y="3815626"/>
                    <a:pt x="1650669" y="3597186"/>
                  </a:cubicBezTo>
                  <a:cubicBezTo>
                    <a:pt x="1667649" y="3616147"/>
                    <a:pt x="1684985" y="3634765"/>
                    <a:pt x="1702981" y="3652761"/>
                  </a:cubicBezTo>
                  <a:cubicBezTo>
                    <a:pt x="1952472" y="3902265"/>
                    <a:pt x="2297176" y="4056570"/>
                    <a:pt x="2677909" y="4056570"/>
                  </a:cubicBezTo>
                  <a:cubicBezTo>
                    <a:pt x="3058629" y="4056570"/>
                    <a:pt x="3403307" y="3902265"/>
                    <a:pt x="3652812" y="3652799"/>
                  </a:cubicBezTo>
                  <a:cubicBezTo>
                    <a:pt x="3902290" y="3403282"/>
                    <a:pt x="4056608" y="3058591"/>
                    <a:pt x="4056608" y="2677858"/>
                  </a:cubicBezTo>
                  <a:cubicBezTo>
                    <a:pt x="4056608" y="2297150"/>
                    <a:pt x="3902290" y="1952472"/>
                    <a:pt x="3652786" y="1702955"/>
                  </a:cubicBezTo>
                  <a:cubicBezTo>
                    <a:pt x="3634778" y="1684947"/>
                    <a:pt x="3616134" y="1667598"/>
                    <a:pt x="3597160" y="1650593"/>
                  </a:cubicBezTo>
                  <a:close/>
                </a:path>
              </a:pathLst>
            </a:custGeom>
            <a:solidFill>
              <a:srgbClr val="FFFFFF">
                <a:alpha val="60000"/>
              </a:srgbClr>
            </a:solidFill>
            <a:ln w="12700" cap="flat" cmpd="sng">
              <a:noFill/>
              <a:prstDash val="solid"/>
              <a:miter lim="800000"/>
            </a:ln>
          </p:spPr>
          <p:txBody>
            <a:bodyPr anchor="ctr">
              <a:spAutoFit/>
            </a:bodyPr>
            <a:lstStyle/>
            <a:p>
              <a:pPr algn="ctr"/>
              <a:endParaRPr lang="en-US" dirty="0"/>
            </a:p>
          </p:txBody>
        </p:sp>
        <p:sp>
          <p:nvSpPr>
            <p:cNvPr id="39" name="Shadow"/>
            <p:cNvSpPr/>
            <p:nvPr/>
          </p:nvSpPr>
          <p:spPr>
            <a:xfrm>
              <a:off x="5432769" y="5392440"/>
              <a:ext cx="2444229" cy="2444166"/>
            </a:xfrm>
            <a:custGeom>
              <a:avLst/>
              <a:gdLst/>
              <a:ahLst/>
              <a:cxnLst/>
              <a:rect l="0" t="0" r="0" b="0"/>
              <a:pathLst>
                <a:path w="2444229" h="2444165">
                  <a:moveTo>
                    <a:pt x="503732" y="2444165"/>
                  </a:moveTo>
                  <a:cubicBezTo>
                    <a:pt x="308038" y="2206155"/>
                    <a:pt x="190500" y="1901431"/>
                    <a:pt x="190500" y="1569224"/>
                  </a:cubicBezTo>
                  <a:cubicBezTo>
                    <a:pt x="190500" y="1188504"/>
                    <a:pt x="344830" y="843838"/>
                    <a:pt x="594321" y="594321"/>
                  </a:cubicBezTo>
                  <a:cubicBezTo>
                    <a:pt x="843813" y="344830"/>
                    <a:pt x="1188516" y="190500"/>
                    <a:pt x="1569212" y="190500"/>
                  </a:cubicBezTo>
                  <a:cubicBezTo>
                    <a:pt x="1901469" y="190500"/>
                    <a:pt x="2206193" y="308051"/>
                    <a:pt x="2444229" y="503758"/>
                  </a:cubicBezTo>
                  <a:cubicBezTo>
                    <a:pt x="2415628" y="468998"/>
                    <a:pt x="2385428" y="435622"/>
                    <a:pt x="2353614" y="403809"/>
                  </a:cubicBezTo>
                  <a:cubicBezTo>
                    <a:pt x="2104136" y="154317"/>
                    <a:pt x="1759470" y="0"/>
                    <a:pt x="1378712" y="0"/>
                  </a:cubicBezTo>
                  <a:cubicBezTo>
                    <a:pt x="998016" y="0"/>
                    <a:pt x="653313" y="154330"/>
                    <a:pt x="403821" y="403809"/>
                  </a:cubicBezTo>
                  <a:cubicBezTo>
                    <a:pt x="154330" y="653313"/>
                    <a:pt x="0" y="997978"/>
                    <a:pt x="0" y="1378724"/>
                  </a:cubicBezTo>
                  <a:cubicBezTo>
                    <a:pt x="0" y="1759458"/>
                    <a:pt x="154330" y="2104110"/>
                    <a:pt x="403821" y="2353627"/>
                  </a:cubicBezTo>
                  <a:cubicBezTo>
                    <a:pt x="435622" y="2385402"/>
                    <a:pt x="468985" y="2415590"/>
                    <a:pt x="503732" y="2444165"/>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0" name="Shadow"/>
            <p:cNvSpPr/>
            <p:nvPr/>
          </p:nvSpPr>
          <p:spPr>
            <a:xfrm>
              <a:off x="5092095" y="5051815"/>
              <a:ext cx="4479862" cy="4479810"/>
            </a:xfrm>
            <a:custGeom>
              <a:avLst/>
              <a:gdLst/>
              <a:ahLst/>
              <a:cxnLst/>
              <a:rect l="0" t="0" r="0" b="0"/>
              <a:pathLst>
                <a:path w="4479861" h="4479810">
                  <a:moveTo>
                    <a:pt x="3727119" y="92621"/>
                  </a:moveTo>
                  <a:cubicBezTo>
                    <a:pt x="3695382" y="60871"/>
                    <a:pt x="3662743" y="30035"/>
                    <a:pt x="3629367" y="0"/>
                  </a:cubicBezTo>
                  <a:cubicBezTo>
                    <a:pt x="4039590" y="455371"/>
                    <a:pt x="4289361" y="1058164"/>
                    <a:pt x="4289361" y="1719351"/>
                  </a:cubicBezTo>
                  <a:cubicBezTo>
                    <a:pt x="4289361" y="2429040"/>
                    <a:pt x="4001719" y="3071533"/>
                    <a:pt x="3536645" y="3536581"/>
                  </a:cubicBezTo>
                  <a:cubicBezTo>
                    <a:pt x="3071571" y="4001668"/>
                    <a:pt x="2429078" y="4289310"/>
                    <a:pt x="1719389" y="4289310"/>
                  </a:cubicBezTo>
                  <a:cubicBezTo>
                    <a:pt x="1058214" y="4289310"/>
                    <a:pt x="455422" y="4039539"/>
                    <a:pt x="0" y="3629304"/>
                  </a:cubicBezTo>
                  <a:cubicBezTo>
                    <a:pt x="30073" y="3662667"/>
                    <a:pt x="60909" y="3695319"/>
                    <a:pt x="92659" y="3727081"/>
                  </a:cubicBezTo>
                  <a:cubicBezTo>
                    <a:pt x="557733" y="4192168"/>
                    <a:pt x="1200226" y="4479810"/>
                    <a:pt x="1909889" y="4479810"/>
                  </a:cubicBezTo>
                  <a:cubicBezTo>
                    <a:pt x="2619578" y="4479810"/>
                    <a:pt x="3262071" y="4192168"/>
                    <a:pt x="3727145" y="3727094"/>
                  </a:cubicBezTo>
                  <a:cubicBezTo>
                    <a:pt x="4192219" y="3262033"/>
                    <a:pt x="4479861" y="2619540"/>
                    <a:pt x="4479861" y="1909851"/>
                  </a:cubicBezTo>
                  <a:cubicBezTo>
                    <a:pt x="4479861" y="1200162"/>
                    <a:pt x="4192193" y="557695"/>
                    <a:pt x="3727119" y="92621"/>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2" name="Circle"/>
            <p:cNvSpPr/>
            <p:nvPr/>
          </p:nvSpPr>
          <p:spPr>
            <a:xfrm>
              <a:off x="5623268" y="5582939"/>
              <a:ext cx="2757449" cy="2757436"/>
            </a:xfrm>
            <a:custGeom>
              <a:avLst/>
              <a:gdLst/>
              <a:ahLst/>
              <a:cxnLst/>
              <a:rect l="0" t="0" r="0" b="0"/>
              <a:pathLst>
                <a:path w="2757449" h="2757436">
                  <a:moveTo>
                    <a:pt x="0" y="1378724"/>
                  </a:moveTo>
                  <a:cubicBezTo>
                    <a:pt x="0" y="617283"/>
                    <a:pt x="617296" y="0"/>
                    <a:pt x="1378724" y="0"/>
                  </a:cubicBezTo>
                  <a:cubicBezTo>
                    <a:pt x="2140216" y="0"/>
                    <a:pt x="2757449" y="617283"/>
                    <a:pt x="2757449" y="1378724"/>
                  </a:cubicBezTo>
                  <a:cubicBezTo>
                    <a:pt x="2757449" y="2140204"/>
                    <a:pt x="2140216" y="2757436"/>
                    <a:pt x="1378724" y="2757436"/>
                  </a:cubicBezTo>
                  <a:cubicBezTo>
                    <a:pt x="617296" y="2757436"/>
                    <a:pt x="0" y="2140204"/>
                    <a:pt x="0" y="1378724"/>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3" name="Circle"/>
            <p:cNvSpPr/>
            <p:nvPr/>
          </p:nvSpPr>
          <p:spPr>
            <a:xfrm>
              <a:off x="4432060" y="4391742"/>
              <a:ext cx="5139906" cy="5139881"/>
            </a:xfrm>
            <a:custGeom>
              <a:avLst/>
              <a:gdLst/>
              <a:ahLst/>
              <a:cxnLst/>
              <a:rect l="0" t="0" r="0" b="0"/>
              <a:pathLst>
                <a:path w="5139905" h="5139880">
                  <a:moveTo>
                    <a:pt x="0" y="2569921"/>
                  </a:moveTo>
                  <a:cubicBezTo>
                    <a:pt x="0" y="1150569"/>
                    <a:pt x="1150620" y="0"/>
                    <a:pt x="2569921" y="0"/>
                  </a:cubicBezTo>
                  <a:cubicBezTo>
                    <a:pt x="3989285" y="0"/>
                    <a:pt x="5139905" y="1150569"/>
                    <a:pt x="5139905" y="2569921"/>
                  </a:cubicBezTo>
                  <a:cubicBezTo>
                    <a:pt x="5139905" y="3989298"/>
                    <a:pt x="3989285" y="5139880"/>
                    <a:pt x="2569921" y="5139880"/>
                  </a:cubicBezTo>
                  <a:cubicBezTo>
                    <a:pt x="1150620" y="5139880"/>
                    <a:pt x="0" y="3989298"/>
                    <a:pt x="0" y="2569921"/>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4" name="Line"/>
            <p:cNvSpPr/>
            <p:nvPr/>
          </p:nvSpPr>
          <p:spPr>
            <a:xfrm>
              <a:off x="5184786" y="5144451"/>
              <a:ext cx="842302" cy="842315"/>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5" name="Line"/>
            <p:cNvSpPr/>
            <p:nvPr/>
          </p:nvSpPr>
          <p:spPr>
            <a:xfrm flipV="1">
              <a:off x="7976935" y="5144451"/>
              <a:ext cx="842302" cy="842315"/>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6" name="Line"/>
            <p:cNvSpPr/>
            <p:nvPr/>
          </p:nvSpPr>
          <p:spPr>
            <a:xfrm>
              <a:off x="7976935" y="7936599"/>
              <a:ext cx="842302" cy="842315"/>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7" name="Line"/>
            <p:cNvSpPr/>
            <p:nvPr/>
          </p:nvSpPr>
          <p:spPr>
            <a:xfrm flipV="1">
              <a:off x="5184786" y="7936599"/>
              <a:ext cx="842302" cy="842315"/>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grpSp>
      <p:sp>
        <p:nvSpPr>
          <p:cNvPr id="41" name="Shadow"/>
          <p:cNvSpPr/>
          <p:nvPr/>
        </p:nvSpPr>
        <p:spPr>
          <a:xfrm>
            <a:off x="6239377" y="4413156"/>
            <a:ext cx="1557997" cy="5104701"/>
          </a:xfrm>
          <a:custGeom>
            <a:avLst/>
            <a:gdLst/>
            <a:ahLst/>
            <a:cxnLst/>
            <a:rect l="0" t="0" r="0" b="0"/>
            <a:pathLst>
              <a:path w="1557997" h="5104701">
                <a:moveTo>
                  <a:pt x="467867" y="901966"/>
                </a:moveTo>
                <a:lnTo>
                  <a:pt x="467867" y="1201712"/>
                </a:lnTo>
                <a:cubicBezTo>
                  <a:pt x="562851" y="1180998"/>
                  <a:pt x="661403" y="1169784"/>
                  <a:pt x="762609" y="1169784"/>
                </a:cubicBezTo>
                <a:cubicBezTo>
                  <a:pt x="875525" y="1169784"/>
                  <a:pt x="985113" y="1183665"/>
                  <a:pt x="1090155" y="1209255"/>
                </a:cubicBezTo>
                <a:lnTo>
                  <a:pt x="1090155" y="901966"/>
                </a:lnTo>
                <a:cubicBezTo>
                  <a:pt x="1365478" y="781824"/>
                  <a:pt x="1557997" y="507352"/>
                  <a:pt x="1557997" y="187744"/>
                </a:cubicBezTo>
                <a:cubicBezTo>
                  <a:pt x="1557997" y="158902"/>
                  <a:pt x="1555953" y="130594"/>
                  <a:pt x="1552879" y="102577"/>
                </a:cubicBezTo>
                <a:cubicBezTo>
                  <a:pt x="1415986" y="58369"/>
                  <a:pt x="1274089" y="25374"/>
                  <a:pt x="1128255" y="4584"/>
                </a:cubicBezTo>
                <a:lnTo>
                  <a:pt x="1128255" y="240576"/>
                </a:lnTo>
                <a:cubicBezTo>
                  <a:pt x="1128255" y="345351"/>
                  <a:pt x="1042530" y="431076"/>
                  <a:pt x="937755" y="431076"/>
                </a:cubicBezTo>
                <a:lnTo>
                  <a:pt x="620267" y="431076"/>
                </a:lnTo>
                <a:cubicBezTo>
                  <a:pt x="515492" y="431076"/>
                  <a:pt x="429767" y="345351"/>
                  <a:pt x="429767" y="240576"/>
                </a:cubicBezTo>
                <a:lnTo>
                  <a:pt x="429767" y="0"/>
                </a:lnTo>
                <a:cubicBezTo>
                  <a:pt x="284441" y="18796"/>
                  <a:pt x="142925" y="49758"/>
                  <a:pt x="6248" y="91782"/>
                </a:cubicBezTo>
                <a:cubicBezTo>
                  <a:pt x="2387" y="123266"/>
                  <a:pt x="0" y="155219"/>
                  <a:pt x="0" y="187744"/>
                </a:cubicBezTo>
                <a:cubicBezTo>
                  <a:pt x="0" y="507352"/>
                  <a:pt x="192519" y="781824"/>
                  <a:pt x="467867" y="901966"/>
                </a:cubicBezTo>
                <a:close/>
                <a:moveTo>
                  <a:pt x="1090155" y="4277486"/>
                </a:moveTo>
                <a:lnTo>
                  <a:pt x="1090155" y="3887762"/>
                </a:lnTo>
                <a:cubicBezTo>
                  <a:pt x="985113" y="3913339"/>
                  <a:pt x="875525" y="3927208"/>
                  <a:pt x="762609" y="3927208"/>
                </a:cubicBezTo>
                <a:cubicBezTo>
                  <a:pt x="661403" y="3927208"/>
                  <a:pt x="562851" y="3915994"/>
                  <a:pt x="467867" y="3895305"/>
                </a:cubicBezTo>
                <a:lnTo>
                  <a:pt x="467867" y="4277486"/>
                </a:lnTo>
                <a:cubicBezTo>
                  <a:pt x="255104" y="4389513"/>
                  <a:pt x="109969" y="4612601"/>
                  <a:pt x="109969" y="4869738"/>
                </a:cubicBezTo>
                <a:cubicBezTo>
                  <a:pt x="109969" y="4928730"/>
                  <a:pt x="117690" y="4985918"/>
                  <a:pt x="132041" y="5040414"/>
                </a:cubicBezTo>
                <a:cubicBezTo>
                  <a:pt x="250151" y="5070208"/>
                  <a:pt x="371525" y="5091912"/>
                  <a:pt x="495541" y="5104701"/>
                </a:cubicBezTo>
                <a:lnTo>
                  <a:pt x="359879" y="4869738"/>
                </a:lnTo>
                <a:lnTo>
                  <a:pt x="569429" y="4506785"/>
                </a:lnTo>
                <a:lnTo>
                  <a:pt x="988529" y="4506785"/>
                </a:lnTo>
                <a:lnTo>
                  <a:pt x="1198105" y="4869738"/>
                </a:lnTo>
                <a:lnTo>
                  <a:pt x="1064755" y="5100700"/>
                </a:lnTo>
                <a:cubicBezTo>
                  <a:pt x="1188846" y="5086172"/>
                  <a:pt x="1310220" y="5062804"/>
                  <a:pt x="1428241" y="5031244"/>
                </a:cubicBezTo>
                <a:cubicBezTo>
                  <a:pt x="1441094" y="4979504"/>
                  <a:pt x="1448003" y="4925440"/>
                  <a:pt x="1448003" y="4869738"/>
                </a:cubicBezTo>
                <a:cubicBezTo>
                  <a:pt x="1448003" y="4612601"/>
                  <a:pt x="1302880" y="4389513"/>
                  <a:pt x="1090155" y="4277486"/>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Wrench"/>
          <p:cNvGrpSpPr/>
          <p:nvPr/>
        </p:nvGrpSpPr>
        <p:grpSpPr>
          <a:xfrm>
            <a:off x="6118715" y="3783941"/>
            <a:ext cx="1558011" cy="6047320"/>
            <a:chOff x="6118715" y="3783941"/>
            <a:chExt cx="1558011" cy="6047320"/>
          </a:xfrm>
        </p:grpSpPr>
        <p:sp>
          <p:nvSpPr>
            <p:cNvPr id="48" name="Fill"/>
            <p:cNvSpPr/>
            <p:nvPr/>
          </p:nvSpPr>
          <p:spPr>
            <a:xfrm>
              <a:off x="6118715" y="3783941"/>
              <a:ext cx="1558011" cy="6047320"/>
            </a:xfrm>
            <a:custGeom>
              <a:avLst/>
              <a:gdLst/>
              <a:ahLst/>
              <a:cxnLst/>
              <a:rect l="0" t="0" r="0" b="0"/>
              <a:pathLst>
                <a:path w="1558010" h="6047320">
                  <a:moveTo>
                    <a:pt x="1090142" y="4786058"/>
                  </a:moveTo>
                  <a:lnTo>
                    <a:pt x="1090142" y="1410525"/>
                  </a:lnTo>
                  <a:cubicBezTo>
                    <a:pt x="1365478" y="1290396"/>
                    <a:pt x="1558010" y="1015898"/>
                    <a:pt x="1558010" y="696315"/>
                  </a:cubicBezTo>
                  <a:cubicBezTo>
                    <a:pt x="1558010" y="391680"/>
                    <a:pt x="1383055" y="128066"/>
                    <a:pt x="1128242" y="0"/>
                  </a:cubicBezTo>
                  <a:lnTo>
                    <a:pt x="1128242" y="749147"/>
                  </a:lnTo>
                  <a:cubicBezTo>
                    <a:pt x="1128242" y="853922"/>
                    <a:pt x="1042517" y="939647"/>
                    <a:pt x="937742" y="939647"/>
                  </a:cubicBezTo>
                  <a:lnTo>
                    <a:pt x="620267" y="939647"/>
                  </a:lnTo>
                  <a:cubicBezTo>
                    <a:pt x="515492" y="939647"/>
                    <a:pt x="429767" y="853922"/>
                    <a:pt x="429767" y="749147"/>
                  </a:cubicBezTo>
                  <a:lnTo>
                    <a:pt x="429767" y="0"/>
                  </a:lnTo>
                  <a:cubicBezTo>
                    <a:pt x="174955" y="128066"/>
                    <a:pt x="0" y="391680"/>
                    <a:pt x="0" y="696315"/>
                  </a:cubicBezTo>
                  <a:cubicBezTo>
                    <a:pt x="0" y="1015898"/>
                    <a:pt x="192532" y="1290396"/>
                    <a:pt x="467867" y="1410525"/>
                  </a:cubicBezTo>
                  <a:lnTo>
                    <a:pt x="467867" y="4786058"/>
                  </a:lnTo>
                  <a:cubicBezTo>
                    <a:pt x="255104" y="4898059"/>
                    <a:pt x="109982" y="5121173"/>
                    <a:pt x="109982" y="5378297"/>
                  </a:cubicBezTo>
                  <a:cubicBezTo>
                    <a:pt x="109982" y="5747778"/>
                    <a:pt x="409524" y="6047320"/>
                    <a:pt x="779005" y="6047320"/>
                  </a:cubicBezTo>
                  <a:cubicBezTo>
                    <a:pt x="1148486" y="6047320"/>
                    <a:pt x="1448028" y="5747778"/>
                    <a:pt x="1448028" y="5378297"/>
                  </a:cubicBezTo>
                  <a:cubicBezTo>
                    <a:pt x="1448028" y="5121173"/>
                    <a:pt x="1302905" y="4898059"/>
                    <a:pt x="1090142" y="4786058"/>
                  </a:cubicBezTo>
                  <a:close/>
                  <a:moveTo>
                    <a:pt x="988555" y="5741250"/>
                  </a:moveTo>
                  <a:lnTo>
                    <a:pt x="569455" y="5741250"/>
                  </a:lnTo>
                  <a:lnTo>
                    <a:pt x="359879" y="5378297"/>
                  </a:lnTo>
                  <a:lnTo>
                    <a:pt x="569455" y="5015344"/>
                  </a:lnTo>
                  <a:lnTo>
                    <a:pt x="988555" y="5015344"/>
                  </a:lnTo>
                  <a:lnTo>
                    <a:pt x="1198130" y="5378297"/>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49" name="Fill"/>
            <p:cNvSpPr/>
            <p:nvPr/>
          </p:nvSpPr>
          <p:spPr>
            <a:xfrm>
              <a:off x="6799283" y="5509305"/>
              <a:ext cx="196875" cy="2932215"/>
            </a:xfrm>
            <a:custGeom>
              <a:avLst/>
              <a:gdLst/>
              <a:ahLst/>
              <a:cxnLst/>
              <a:rect l="0" t="0" r="0" b="0"/>
              <a:pathLst>
                <a:path w="196875" h="2932214">
                  <a:moveTo>
                    <a:pt x="98437" y="0"/>
                  </a:moveTo>
                  <a:cubicBezTo>
                    <a:pt x="44056" y="0"/>
                    <a:pt x="0" y="44056"/>
                    <a:pt x="0" y="98425"/>
                  </a:cubicBezTo>
                  <a:lnTo>
                    <a:pt x="0" y="2833776"/>
                  </a:lnTo>
                  <a:cubicBezTo>
                    <a:pt x="0" y="2888157"/>
                    <a:pt x="44056" y="2932214"/>
                    <a:pt x="98437" y="2932214"/>
                  </a:cubicBezTo>
                  <a:cubicBezTo>
                    <a:pt x="152819" y="2932214"/>
                    <a:pt x="196875" y="2888157"/>
                    <a:pt x="196875" y="2833776"/>
                  </a:cubicBezTo>
                  <a:lnTo>
                    <a:pt x="196875" y="98425"/>
                  </a:lnTo>
                  <a:cubicBezTo>
                    <a:pt x="196875" y="44056"/>
                    <a:pt x="152819" y="0"/>
                    <a:pt x="98437" y="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50" name="Shadow"/>
            <p:cNvSpPr/>
            <p:nvPr/>
          </p:nvSpPr>
          <p:spPr>
            <a:xfrm>
              <a:off x="6586582" y="5918200"/>
              <a:ext cx="637556" cy="185426"/>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1" name="Shadow"/>
            <p:cNvSpPr/>
            <p:nvPr/>
          </p:nvSpPr>
          <p:spPr>
            <a:xfrm>
              <a:off x="6586582" y="7751882"/>
              <a:ext cx="637556" cy="271602"/>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2" name="Hexagon"/>
            <p:cNvSpPr/>
            <p:nvPr/>
          </p:nvSpPr>
          <p:spPr>
            <a:xfrm>
              <a:off x="6478595" y="8799285"/>
              <a:ext cx="838251" cy="725906"/>
            </a:xfrm>
            <a:custGeom>
              <a:avLst/>
              <a:gdLst/>
              <a:ahLst/>
              <a:cxnLst/>
              <a:rect l="0" t="0" r="0" b="0"/>
              <a:pathLst>
                <a:path w="838250" h="725906">
                  <a:moveTo>
                    <a:pt x="628675" y="725906"/>
                  </a:moveTo>
                  <a:lnTo>
                    <a:pt x="209575" y="725906"/>
                  </a:lnTo>
                  <a:lnTo>
                    <a:pt x="0" y="362953"/>
                  </a:lnTo>
                  <a:lnTo>
                    <a:pt x="209575" y="0"/>
                  </a:lnTo>
                  <a:lnTo>
                    <a:pt x="628675" y="0"/>
                  </a:lnTo>
                  <a:lnTo>
                    <a:pt x="838250" y="362953"/>
                  </a:lnTo>
                  <a:lnTo>
                    <a:pt x="628675" y="725906"/>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Stroke"/>
            <p:cNvSpPr/>
            <p:nvPr/>
          </p:nvSpPr>
          <p:spPr>
            <a:xfrm>
              <a:off x="6118715" y="3783941"/>
              <a:ext cx="1558011" cy="6047320"/>
            </a:xfrm>
            <a:custGeom>
              <a:avLst/>
              <a:gdLst/>
              <a:ahLst/>
              <a:cxnLst/>
              <a:rect l="0" t="0" r="0" b="0"/>
              <a:pathLst>
                <a:path w="1558010" h="6047320">
                  <a:moveTo>
                    <a:pt x="1090142" y="4786058"/>
                  </a:moveTo>
                  <a:lnTo>
                    <a:pt x="1090142" y="1410525"/>
                  </a:lnTo>
                  <a:cubicBezTo>
                    <a:pt x="1365478" y="1290396"/>
                    <a:pt x="1558010" y="1015898"/>
                    <a:pt x="1558010" y="696315"/>
                  </a:cubicBezTo>
                  <a:cubicBezTo>
                    <a:pt x="1558010" y="391680"/>
                    <a:pt x="1383055" y="128066"/>
                    <a:pt x="1128242" y="0"/>
                  </a:cubicBezTo>
                  <a:lnTo>
                    <a:pt x="1128242" y="749147"/>
                  </a:lnTo>
                  <a:cubicBezTo>
                    <a:pt x="1128242" y="853922"/>
                    <a:pt x="1042517" y="939647"/>
                    <a:pt x="937742" y="939647"/>
                  </a:cubicBezTo>
                  <a:lnTo>
                    <a:pt x="620267" y="939647"/>
                  </a:lnTo>
                  <a:cubicBezTo>
                    <a:pt x="515492" y="939647"/>
                    <a:pt x="429767" y="853922"/>
                    <a:pt x="429767" y="749147"/>
                  </a:cubicBezTo>
                  <a:lnTo>
                    <a:pt x="429767" y="0"/>
                  </a:lnTo>
                  <a:cubicBezTo>
                    <a:pt x="174955" y="128066"/>
                    <a:pt x="0" y="391680"/>
                    <a:pt x="0" y="696315"/>
                  </a:cubicBezTo>
                  <a:cubicBezTo>
                    <a:pt x="0" y="1015898"/>
                    <a:pt x="192532" y="1290396"/>
                    <a:pt x="467867" y="1410525"/>
                  </a:cubicBezTo>
                  <a:lnTo>
                    <a:pt x="467867" y="4786058"/>
                  </a:lnTo>
                  <a:cubicBezTo>
                    <a:pt x="255104" y="4898059"/>
                    <a:pt x="109982" y="5121173"/>
                    <a:pt x="109982" y="5378297"/>
                  </a:cubicBezTo>
                  <a:cubicBezTo>
                    <a:pt x="109982" y="5747778"/>
                    <a:pt x="409524" y="6047320"/>
                    <a:pt x="779005" y="6047320"/>
                  </a:cubicBezTo>
                  <a:cubicBezTo>
                    <a:pt x="1148486" y="6047320"/>
                    <a:pt x="1448028" y="5747778"/>
                    <a:pt x="1448028" y="5378297"/>
                  </a:cubicBezTo>
                  <a:cubicBezTo>
                    <a:pt x="1448028" y="5121173"/>
                    <a:pt x="1302905" y="4898059"/>
                    <a:pt x="1090142" y="478605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Oval"/>
            <p:cNvSpPr/>
            <p:nvPr/>
          </p:nvSpPr>
          <p:spPr>
            <a:xfrm>
              <a:off x="6799283" y="5509305"/>
              <a:ext cx="196875" cy="2932215"/>
            </a:xfrm>
            <a:custGeom>
              <a:avLst/>
              <a:gdLst/>
              <a:ahLst/>
              <a:cxnLst/>
              <a:rect l="0" t="0" r="0" b="0"/>
              <a:pathLst>
                <a:path w="196875" h="2932214">
                  <a:moveTo>
                    <a:pt x="98437" y="0"/>
                  </a:moveTo>
                  <a:cubicBezTo>
                    <a:pt x="44056" y="0"/>
                    <a:pt x="0" y="44056"/>
                    <a:pt x="0" y="98425"/>
                  </a:cubicBezTo>
                  <a:lnTo>
                    <a:pt x="0" y="2833776"/>
                  </a:lnTo>
                  <a:cubicBezTo>
                    <a:pt x="0" y="2888157"/>
                    <a:pt x="44056" y="2932214"/>
                    <a:pt x="98437" y="2932214"/>
                  </a:cubicBezTo>
                  <a:cubicBezTo>
                    <a:pt x="152819" y="2932214"/>
                    <a:pt x="196875" y="2888157"/>
                    <a:pt x="196875" y="2833776"/>
                  </a:cubicBezTo>
                  <a:lnTo>
                    <a:pt x="196875" y="98425"/>
                  </a:lnTo>
                  <a:cubicBezTo>
                    <a:pt x="196875" y="44056"/>
                    <a:pt x="152819" y="0"/>
                    <a:pt x="98437"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Hand"/>
          <p:cNvGrpSpPr/>
          <p:nvPr/>
        </p:nvGrpSpPr>
        <p:grpSpPr>
          <a:xfrm>
            <a:off x="6102727" y="5828484"/>
            <a:ext cx="1942200" cy="2024775"/>
            <a:chOff x="6102727" y="5828484"/>
            <a:chExt cx="1942200" cy="2024775"/>
          </a:xfrm>
        </p:grpSpPr>
        <p:sp>
          <p:nvSpPr>
            <p:cNvPr id="55" name="Fill"/>
            <p:cNvSpPr/>
            <p:nvPr/>
          </p:nvSpPr>
          <p:spPr>
            <a:xfrm>
              <a:off x="6102728" y="5828484"/>
              <a:ext cx="1942199" cy="2024774"/>
            </a:xfrm>
            <a:custGeom>
              <a:avLst/>
              <a:gdLst/>
              <a:ahLst/>
              <a:cxnLst/>
              <a:rect l="0" t="0" r="0" b="0"/>
              <a:pathLst>
                <a:path w="1942198" h="2024773">
                  <a:moveTo>
                    <a:pt x="324472" y="1590509"/>
                  </a:moveTo>
                  <a:lnTo>
                    <a:pt x="217157" y="1590509"/>
                  </a:lnTo>
                  <a:cubicBezTo>
                    <a:pt x="97231" y="1590509"/>
                    <a:pt x="0" y="1687690"/>
                    <a:pt x="0" y="1807514"/>
                  </a:cubicBezTo>
                  <a:cubicBezTo>
                    <a:pt x="0" y="1927491"/>
                    <a:pt x="97231" y="2024773"/>
                    <a:pt x="217157" y="2024773"/>
                  </a:cubicBezTo>
                  <a:lnTo>
                    <a:pt x="1434820" y="2024773"/>
                  </a:lnTo>
                  <a:cubicBezTo>
                    <a:pt x="1546936" y="2024773"/>
                    <a:pt x="1602981" y="1938896"/>
                    <a:pt x="1602981" y="1858975"/>
                  </a:cubicBezTo>
                  <a:lnTo>
                    <a:pt x="1942198" y="1858975"/>
                  </a:lnTo>
                  <a:lnTo>
                    <a:pt x="1942198" y="521550"/>
                  </a:lnTo>
                  <a:lnTo>
                    <a:pt x="1765477" y="521550"/>
                  </a:lnTo>
                  <a:cubicBezTo>
                    <a:pt x="1765477" y="429895"/>
                    <a:pt x="1644916" y="0"/>
                    <a:pt x="1292707" y="0"/>
                  </a:cubicBezTo>
                  <a:lnTo>
                    <a:pt x="1106131" y="0"/>
                  </a:lnTo>
                  <a:lnTo>
                    <a:pt x="1106131" y="287235"/>
                  </a:lnTo>
                  <a:lnTo>
                    <a:pt x="217157" y="287235"/>
                  </a:lnTo>
                  <a:cubicBezTo>
                    <a:pt x="97231" y="287235"/>
                    <a:pt x="0" y="384479"/>
                    <a:pt x="0" y="504571"/>
                  </a:cubicBezTo>
                  <a:cubicBezTo>
                    <a:pt x="0" y="624243"/>
                    <a:pt x="97231" y="721487"/>
                    <a:pt x="217157" y="721487"/>
                  </a:cubicBezTo>
                  <a:lnTo>
                    <a:pt x="324472" y="721487"/>
                  </a:lnTo>
                  <a:lnTo>
                    <a:pt x="217157" y="721487"/>
                  </a:lnTo>
                  <a:cubicBezTo>
                    <a:pt x="97231" y="721487"/>
                    <a:pt x="0" y="818946"/>
                    <a:pt x="0" y="938809"/>
                  </a:cubicBezTo>
                  <a:cubicBezTo>
                    <a:pt x="0" y="1058799"/>
                    <a:pt x="97231" y="1156030"/>
                    <a:pt x="217157" y="1156030"/>
                  </a:cubicBezTo>
                  <a:lnTo>
                    <a:pt x="324472" y="1156030"/>
                  </a:lnTo>
                  <a:lnTo>
                    <a:pt x="217157" y="1156030"/>
                  </a:lnTo>
                  <a:cubicBezTo>
                    <a:pt x="97231" y="1156030"/>
                    <a:pt x="0" y="1253286"/>
                    <a:pt x="0" y="1373289"/>
                  </a:cubicBezTo>
                  <a:cubicBezTo>
                    <a:pt x="0" y="1492986"/>
                    <a:pt x="97231" y="1590509"/>
                    <a:pt x="217157" y="1590509"/>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6" name="Shadow"/>
            <p:cNvSpPr/>
            <p:nvPr/>
          </p:nvSpPr>
          <p:spPr>
            <a:xfrm>
              <a:off x="6102727" y="7541424"/>
              <a:ext cx="1942198" cy="311835"/>
            </a:xfrm>
            <a:custGeom>
              <a:avLst/>
              <a:gdLst/>
              <a:ahLst/>
              <a:cxnLst/>
              <a:rect l="0" t="0" r="0" b="0"/>
              <a:pathLst>
                <a:path w="1942198" h="311835">
                  <a:moveTo>
                    <a:pt x="1602981" y="0"/>
                  </a:moveTo>
                  <a:cubicBezTo>
                    <a:pt x="1602981" y="79921"/>
                    <a:pt x="1546936" y="165798"/>
                    <a:pt x="1434820" y="165798"/>
                  </a:cubicBezTo>
                  <a:lnTo>
                    <a:pt x="217157" y="165798"/>
                  </a:lnTo>
                  <a:cubicBezTo>
                    <a:pt x="122897" y="165798"/>
                    <a:pt x="42900" y="105587"/>
                    <a:pt x="12877" y="21602"/>
                  </a:cubicBezTo>
                  <a:cubicBezTo>
                    <a:pt x="4686" y="44450"/>
                    <a:pt x="0" y="68948"/>
                    <a:pt x="0" y="94576"/>
                  </a:cubicBezTo>
                  <a:cubicBezTo>
                    <a:pt x="0" y="214553"/>
                    <a:pt x="97231" y="311835"/>
                    <a:pt x="217157" y="311835"/>
                  </a:cubicBezTo>
                  <a:lnTo>
                    <a:pt x="1434820" y="311835"/>
                  </a:lnTo>
                  <a:cubicBezTo>
                    <a:pt x="1546936" y="311835"/>
                    <a:pt x="1602981" y="225958"/>
                    <a:pt x="1602981" y="146037"/>
                  </a:cubicBezTo>
                  <a:lnTo>
                    <a:pt x="1942198" y="146037"/>
                  </a:lnTo>
                  <a:lnTo>
                    <a:pt x="1942198" y="0"/>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6103249" y="6343396"/>
              <a:ext cx="323952" cy="206578"/>
            </a:xfrm>
            <a:custGeom>
              <a:avLst/>
              <a:gdLst/>
              <a:ahLst/>
              <a:cxnLst/>
              <a:rect l="0" t="0" r="0" b="0"/>
              <a:pathLst>
                <a:path w="323951" h="206578">
                  <a:moveTo>
                    <a:pt x="323951" y="89928"/>
                  </a:moveTo>
                  <a:cubicBezTo>
                    <a:pt x="174104" y="89928"/>
                    <a:pt x="74244" y="85153"/>
                    <a:pt x="0" y="0"/>
                  </a:cubicBezTo>
                  <a:cubicBezTo>
                    <a:pt x="5473" y="114858"/>
                    <a:pt x="100215" y="206578"/>
                    <a:pt x="216636" y="206578"/>
                  </a:cubicBezTo>
                  <a:lnTo>
                    <a:pt x="323951" y="206578"/>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6103249" y="6777936"/>
              <a:ext cx="323952" cy="206579"/>
            </a:xfrm>
            <a:custGeom>
              <a:avLst/>
              <a:gdLst/>
              <a:ahLst/>
              <a:cxnLst/>
              <a:rect l="0" t="0" r="0" b="0"/>
              <a:pathLst>
                <a:path w="323951" h="206578">
                  <a:moveTo>
                    <a:pt x="323951" y="89928"/>
                  </a:moveTo>
                  <a:cubicBezTo>
                    <a:pt x="174104" y="89928"/>
                    <a:pt x="74244" y="85153"/>
                    <a:pt x="0" y="0"/>
                  </a:cubicBezTo>
                  <a:cubicBezTo>
                    <a:pt x="5473" y="114858"/>
                    <a:pt x="100215" y="206578"/>
                    <a:pt x="216636" y="206578"/>
                  </a:cubicBezTo>
                  <a:lnTo>
                    <a:pt x="323951" y="206578"/>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9" name="Shadow"/>
            <p:cNvSpPr/>
            <p:nvPr/>
          </p:nvSpPr>
          <p:spPr>
            <a:xfrm>
              <a:off x="6103249" y="7212477"/>
              <a:ext cx="323952" cy="206578"/>
            </a:xfrm>
            <a:custGeom>
              <a:avLst/>
              <a:gdLst/>
              <a:ahLst/>
              <a:cxnLst/>
              <a:rect l="0" t="0" r="0" b="0"/>
              <a:pathLst>
                <a:path w="323951" h="206578">
                  <a:moveTo>
                    <a:pt x="323951" y="89928"/>
                  </a:moveTo>
                  <a:cubicBezTo>
                    <a:pt x="174104" y="89928"/>
                    <a:pt x="74244" y="85153"/>
                    <a:pt x="0" y="0"/>
                  </a:cubicBezTo>
                  <a:cubicBezTo>
                    <a:pt x="5473" y="114858"/>
                    <a:pt x="100215" y="206578"/>
                    <a:pt x="216636" y="206578"/>
                  </a:cubicBezTo>
                  <a:lnTo>
                    <a:pt x="323951" y="206578"/>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0" name="Shadow"/>
            <p:cNvSpPr/>
            <p:nvPr/>
          </p:nvSpPr>
          <p:spPr>
            <a:xfrm>
              <a:off x="7208858" y="5828489"/>
              <a:ext cx="186575" cy="287236"/>
            </a:xfrm>
            <a:custGeom>
              <a:avLst/>
              <a:gdLst/>
              <a:ahLst/>
              <a:cxnLst/>
              <a:rect l="0" t="0" r="0" b="0"/>
              <a:pathLst>
                <a:path w="186575" h="287235">
                  <a:moveTo>
                    <a:pt x="0" y="287235"/>
                  </a:moveTo>
                  <a:lnTo>
                    <a:pt x="186575" y="0"/>
                  </a:lnTo>
                  <a:lnTo>
                    <a:pt x="0" y="0"/>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1" name="Stroke"/>
            <p:cNvSpPr/>
            <p:nvPr/>
          </p:nvSpPr>
          <p:spPr>
            <a:xfrm>
              <a:off x="6102728" y="5828484"/>
              <a:ext cx="1942199" cy="2024774"/>
            </a:xfrm>
            <a:custGeom>
              <a:avLst/>
              <a:gdLst/>
              <a:ahLst/>
              <a:cxnLst/>
              <a:rect l="0" t="0" r="0" b="0"/>
              <a:pathLst>
                <a:path w="1942198" h="2024773">
                  <a:moveTo>
                    <a:pt x="324472" y="1590509"/>
                  </a:moveTo>
                  <a:lnTo>
                    <a:pt x="217157" y="1590509"/>
                  </a:lnTo>
                  <a:cubicBezTo>
                    <a:pt x="97231" y="1590509"/>
                    <a:pt x="0" y="1687690"/>
                    <a:pt x="0" y="1807514"/>
                  </a:cubicBezTo>
                  <a:cubicBezTo>
                    <a:pt x="0" y="1927491"/>
                    <a:pt x="97231" y="2024773"/>
                    <a:pt x="217157" y="2024773"/>
                  </a:cubicBezTo>
                  <a:lnTo>
                    <a:pt x="1434820" y="2024773"/>
                  </a:lnTo>
                  <a:cubicBezTo>
                    <a:pt x="1546936" y="2024773"/>
                    <a:pt x="1602981" y="1938896"/>
                    <a:pt x="1602981" y="1858975"/>
                  </a:cubicBezTo>
                  <a:lnTo>
                    <a:pt x="1942198" y="1858975"/>
                  </a:lnTo>
                  <a:lnTo>
                    <a:pt x="1942198" y="521550"/>
                  </a:lnTo>
                  <a:lnTo>
                    <a:pt x="1765477" y="521550"/>
                  </a:lnTo>
                  <a:cubicBezTo>
                    <a:pt x="1765477" y="429895"/>
                    <a:pt x="1644916" y="0"/>
                    <a:pt x="1292707" y="0"/>
                  </a:cubicBezTo>
                  <a:lnTo>
                    <a:pt x="1106131" y="0"/>
                  </a:lnTo>
                  <a:lnTo>
                    <a:pt x="1106131" y="287235"/>
                  </a:lnTo>
                  <a:lnTo>
                    <a:pt x="217157" y="287235"/>
                  </a:lnTo>
                  <a:cubicBezTo>
                    <a:pt x="97231" y="287235"/>
                    <a:pt x="0" y="384479"/>
                    <a:pt x="0" y="504571"/>
                  </a:cubicBezTo>
                  <a:cubicBezTo>
                    <a:pt x="0" y="624243"/>
                    <a:pt x="97231" y="721487"/>
                    <a:pt x="217157" y="721487"/>
                  </a:cubicBezTo>
                  <a:lnTo>
                    <a:pt x="324472" y="721487"/>
                  </a:lnTo>
                  <a:lnTo>
                    <a:pt x="217157" y="721487"/>
                  </a:lnTo>
                  <a:cubicBezTo>
                    <a:pt x="97231" y="721487"/>
                    <a:pt x="0" y="818946"/>
                    <a:pt x="0" y="938809"/>
                  </a:cubicBezTo>
                  <a:cubicBezTo>
                    <a:pt x="0" y="1058799"/>
                    <a:pt x="97231" y="1156030"/>
                    <a:pt x="217157" y="1156030"/>
                  </a:cubicBezTo>
                  <a:lnTo>
                    <a:pt x="324472" y="1156030"/>
                  </a:lnTo>
                  <a:lnTo>
                    <a:pt x="217157" y="1156030"/>
                  </a:lnTo>
                  <a:cubicBezTo>
                    <a:pt x="97231" y="1156030"/>
                    <a:pt x="0" y="1253286"/>
                    <a:pt x="0" y="1373289"/>
                  </a:cubicBezTo>
                  <a:cubicBezTo>
                    <a:pt x="0" y="1492986"/>
                    <a:pt x="97231" y="1590509"/>
                    <a:pt x="217157" y="159050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Jacket"/>
          <p:cNvGrpSpPr/>
          <p:nvPr/>
        </p:nvGrpSpPr>
        <p:grpSpPr>
          <a:xfrm>
            <a:off x="7877220" y="6279337"/>
            <a:ext cx="2001342" cy="1489223"/>
            <a:chOff x="7877220" y="6279337"/>
            <a:chExt cx="2001342" cy="1489223"/>
          </a:xfrm>
        </p:grpSpPr>
        <p:sp>
          <p:nvSpPr>
            <p:cNvPr id="62" name="Shadow"/>
            <p:cNvSpPr/>
            <p:nvPr/>
          </p:nvSpPr>
          <p:spPr>
            <a:xfrm>
              <a:off x="7877220" y="6381617"/>
              <a:ext cx="159212" cy="1305843"/>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3" name="Fill"/>
            <p:cNvSpPr/>
            <p:nvPr/>
          </p:nvSpPr>
          <p:spPr>
            <a:xfrm>
              <a:off x="8349723" y="6279337"/>
              <a:ext cx="1528839" cy="1478813"/>
            </a:xfrm>
            <a:prstGeom prst="rect">
              <a:avLst/>
            </a:prstGeom>
            <a:solidFill>
              <a:srgbClr val="A8B8B9">
                <a:alpha val="100000"/>
              </a:srgbClr>
            </a:solidFill>
            <a:ln w="12700" cap="flat" cmpd="sng">
              <a:noFill/>
              <a:prstDash val="solid"/>
              <a:miter lim="800000"/>
            </a:ln>
          </p:spPr>
          <p:txBody>
            <a:bodyPr anchor="ctr">
              <a:spAutoFit/>
            </a:bodyPr>
            <a:lstStyle/>
            <a:p>
              <a:pPr algn="ctr"/>
              <a:endParaRPr lang="en-US" dirty="0"/>
            </a:p>
          </p:txBody>
        </p:sp>
        <p:sp>
          <p:nvSpPr>
            <p:cNvPr id="64" name="Shadow"/>
            <p:cNvSpPr/>
            <p:nvPr/>
          </p:nvSpPr>
          <p:spPr>
            <a:xfrm>
              <a:off x="8349723" y="7399228"/>
              <a:ext cx="1528839"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5" name="Fill"/>
            <p:cNvSpPr/>
            <p:nvPr/>
          </p:nvSpPr>
          <p:spPr>
            <a:xfrm>
              <a:off x="8044923" y="6350038"/>
              <a:ext cx="298145" cy="1337424"/>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6" name="Shadow"/>
            <p:cNvSpPr/>
            <p:nvPr/>
          </p:nvSpPr>
          <p:spPr>
            <a:xfrm>
              <a:off x="8044923" y="7309624"/>
              <a:ext cx="298145" cy="37783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7" name="Rectangle"/>
            <p:cNvSpPr/>
            <p:nvPr/>
          </p:nvSpPr>
          <p:spPr>
            <a:xfrm>
              <a:off x="8349723" y="6279342"/>
              <a:ext cx="1528839" cy="1478813"/>
            </a:xfrm>
            <a:custGeom>
              <a:avLst/>
              <a:gdLst/>
              <a:ahLst/>
              <a:cxnLst/>
              <a:rect l="0" t="0" r="0" b="0"/>
              <a:pathLst>
                <a:path w="1528838" h="1478813">
                  <a:moveTo>
                    <a:pt x="1528838" y="1478813"/>
                  </a:moveTo>
                  <a:lnTo>
                    <a:pt x="0" y="1478813"/>
                  </a:lnTo>
                  <a:lnTo>
                    <a:pt x="0" y="0"/>
                  </a:lnTo>
                  <a:lnTo>
                    <a:pt x="1528838"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Rectangle"/>
            <p:cNvSpPr/>
            <p:nvPr/>
          </p:nvSpPr>
          <p:spPr>
            <a:xfrm>
              <a:off x="8044919" y="6350037"/>
              <a:ext cx="298145" cy="1337424"/>
            </a:xfrm>
            <a:custGeom>
              <a:avLst/>
              <a:gdLst/>
              <a:ahLst/>
              <a:cxnLst/>
              <a:rect l="0" t="0" r="0" b="0"/>
              <a:pathLst>
                <a:path w="298145" h="1337424">
                  <a:moveTo>
                    <a:pt x="298145" y="1337424"/>
                  </a:moveTo>
                  <a:lnTo>
                    <a:pt x="0" y="1337424"/>
                  </a:lnTo>
                  <a:lnTo>
                    <a:pt x="0" y="0"/>
                  </a:lnTo>
                  <a:lnTo>
                    <a:pt x="29814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Point"/>
            <p:cNvSpPr/>
            <p:nvPr/>
          </p:nvSpPr>
          <p:spPr>
            <a:xfrm>
              <a:off x="8598859" y="7352864"/>
              <a:ext cx="111823" cy="111785"/>
            </a:xfrm>
            <a:custGeom>
              <a:avLst/>
              <a:gdLst/>
              <a:ahLst/>
              <a:cxnLst/>
              <a:rect l="0" t="0" r="0" b="0"/>
              <a:pathLst>
                <a:path w="111823" h="111785">
                  <a:moveTo>
                    <a:pt x="111823" y="55879"/>
                  </a:moveTo>
                  <a:cubicBezTo>
                    <a:pt x="111823" y="86766"/>
                    <a:pt x="86817" y="111785"/>
                    <a:pt x="55930" y="111785"/>
                  </a:cubicBezTo>
                  <a:cubicBezTo>
                    <a:pt x="25044" y="111785"/>
                    <a:pt x="0" y="86766"/>
                    <a:pt x="0" y="55879"/>
                  </a:cubicBezTo>
                  <a:cubicBezTo>
                    <a:pt x="0" y="25031"/>
                    <a:pt x="25044" y="0"/>
                    <a:pt x="55930" y="0"/>
                  </a:cubicBezTo>
                  <a:cubicBezTo>
                    <a:pt x="86817" y="0"/>
                    <a:pt x="111823" y="25031"/>
                    <a:pt x="111823" y="55879"/>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4068202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8253529" y="290459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989305" y="805308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250653" y="935852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Dresscode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7" name="Shirt"/>
          <p:cNvGrpSpPr/>
          <p:nvPr/>
        </p:nvGrpSpPr>
        <p:grpSpPr>
          <a:xfrm>
            <a:off x="5040644" y="4464883"/>
            <a:ext cx="3930000" cy="5390977"/>
            <a:chOff x="5040644" y="4464883"/>
            <a:chExt cx="3930000" cy="5390977"/>
          </a:xfrm>
        </p:grpSpPr>
        <p:sp>
          <p:nvSpPr>
            <p:cNvPr id="16" name="Fill"/>
            <p:cNvSpPr/>
            <p:nvPr/>
          </p:nvSpPr>
          <p:spPr>
            <a:xfrm>
              <a:off x="5040651" y="4464883"/>
              <a:ext cx="3915473" cy="5376457"/>
            </a:xfrm>
            <a:custGeom>
              <a:avLst/>
              <a:gdLst/>
              <a:ahLst/>
              <a:cxnLst/>
              <a:rect l="0" t="0" r="0" b="0"/>
              <a:pathLst>
                <a:path w="3915473" h="5376456">
                  <a:moveTo>
                    <a:pt x="1047051" y="383070"/>
                  </a:moveTo>
                  <a:cubicBezTo>
                    <a:pt x="769353" y="519417"/>
                    <a:pt x="321398" y="749515"/>
                    <a:pt x="0" y="944321"/>
                  </a:cubicBezTo>
                  <a:lnTo>
                    <a:pt x="0" y="5376456"/>
                  </a:lnTo>
                  <a:lnTo>
                    <a:pt x="3915473" y="5376456"/>
                  </a:lnTo>
                  <a:lnTo>
                    <a:pt x="3915473" y="944321"/>
                  </a:lnTo>
                  <a:cubicBezTo>
                    <a:pt x="3594074" y="749515"/>
                    <a:pt x="3146145" y="519417"/>
                    <a:pt x="2868422" y="383070"/>
                  </a:cubicBezTo>
                  <a:cubicBezTo>
                    <a:pt x="2638526" y="149098"/>
                    <a:pt x="2311768" y="0"/>
                    <a:pt x="1957819" y="0"/>
                  </a:cubicBezTo>
                  <a:lnTo>
                    <a:pt x="1957743" y="0"/>
                  </a:lnTo>
                  <a:cubicBezTo>
                    <a:pt x="1607807" y="0"/>
                    <a:pt x="1276388" y="153746"/>
                    <a:pt x="1047051" y="383070"/>
                  </a:cubicBezTo>
                  <a:close/>
                </a:path>
              </a:pathLst>
            </a:custGeom>
            <a:solidFill>
              <a:srgbClr val="80F3F8">
                <a:alpha val="100000"/>
              </a:srgbClr>
            </a:solidFill>
            <a:ln w="12700" cap="flat" cmpd="sng">
              <a:noFill/>
              <a:prstDash val="solid"/>
              <a:miter lim="800000"/>
            </a:ln>
          </p:spPr>
          <p:txBody>
            <a:bodyPr anchor="ctr">
              <a:spAutoFit/>
            </a:bodyPr>
            <a:lstStyle/>
            <a:p>
              <a:pPr algn="ctr"/>
              <a:endParaRPr lang="en-US" dirty="0"/>
            </a:p>
          </p:txBody>
        </p:sp>
        <p:sp>
          <p:nvSpPr>
            <p:cNvPr id="17" name="Shadow"/>
            <p:cNvSpPr/>
            <p:nvPr/>
          </p:nvSpPr>
          <p:spPr>
            <a:xfrm>
              <a:off x="5055158" y="5327865"/>
              <a:ext cx="3915486" cy="4527995"/>
            </a:xfrm>
            <a:custGeom>
              <a:avLst/>
              <a:gdLst/>
              <a:ahLst/>
              <a:cxnLst/>
              <a:rect l="0" t="0" r="0" b="0"/>
              <a:pathLst>
                <a:path w="3915486" h="4527994">
                  <a:moveTo>
                    <a:pt x="3752418" y="0"/>
                  </a:moveTo>
                  <a:lnTo>
                    <a:pt x="3752418" y="4364888"/>
                  </a:lnTo>
                  <a:lnTo>
                    <a:pt x="0" y="4364888"/>
                  </a:lnTo>
                  <a:lnTo>
                    <a:pt x="0" y="4527994"/>
                  </a:lnTo>
                  <a:lnTo>
                    <a:pt x="3915486" y="4527994"/>
                  </a:lnTo>
                  <a:lnTo>
                    <a:pt x="3915486" y="95846"/>
                  </a:lnTo>
                  <a:close/>
                </a:path>
              </a:pathLst>
            </a:custGeom>
            <a:solidFill>
              <a:srgbClr val="5CC5C5">
                <a:alpha val="100000"/>
              </a:srgbClr>
            </a:solidFill>
            <a:ln w="12700" cap="flat" cmpd="sng">
              <a:noFill/>
              <a:prstDash val="solid"/>
              <a:miter lim="800000"/>
            </a:ln>
          </p:spPr>
          <p:txBody>
            <a:bodyPr anchor="ctr">
              <a:spAutoFit/>
            </a:bodyPr>
            <a:lstStyle/>
            <a:p>
              <a:pPr algn="ctr"/>
              <a:endParaRPr lang="en-US" dirty="0"/>
            </a:p>
          </p:txBody>
        </p:sp>
        <p:sp>
          <p:nvSpPr>
            <p:cNvPr id="22" name="Fill"/>
            <p:cNvSpPr/>
            <p:nvPr/>
          </p:nvSpPr>
          <p:spPr>
            <a:xfrm>
              <a:off x="5731172" y="4989426"/>
              <a:ext cx="2534743" cy="1942885"/>
            </a:xfrm>
            <a:custGeom>
              <a:avLst/>
              <a:gdLst/>
              <a:ahLst/>
              <a:cxnLst/>
              <a:rect l="0" t="0" r="0" b="0"/>
              <a:pathLst>
                <a:path w="2534742" h="1942884">
                  <a:moveTo>
                    <a:pt x="1001115" y="1942884"/>
                  </a:moveTo>
                  <a:cubicBezTo>
                    <a:pt x="846137" y="1787994"/>
                    <a:pt x="260857" y="1313116"/>
                    <a:pt x="0" y="742696"/>
                  </a:cubicBezTo>
                  <a:cubicBezTo>
                    <a:pt x="0" y="732650"/>
                    <a:pt x="114" y="726414"/>
                    <a:pt x="330" y="716432"/>
                  </a:cubicBezTo>
                  <a:cubicBezTo>
                    <a:pt x="270979" y="285127"/>
                    <a:pt x="734390" y="0"/>
                    <a:pt x="1267294" y="0"/>
                  </a:cubicBezTo>
                  <a:lnTo>
                    <a:pt x="1267371" y="0"/>
                  </a:lnTo>
                  <a:lnTo>
                    <a:pt x="1267447" y="0"/>
                  </a:lnTo>
                  <a:cubicBezTo>
                    <a:pt x="1800339" y="0"/>
                    <a:pt x="2263762" y="285127"/>
                    <a:pt x="2534386" y="716432"/>
                  </a:cubicBezTo>
                  <a:cubicBezTo>
                    <a:pt x="2534615" y="726414"/>
                    <a:pt x="2534742" y="732650"/>
                    <a:pt x="2534742" y="742696"/>
                  </a:cubicBezTo>
                  <a:cubicBezTo>
                    <a:pt x="2273871" y="1313116"/>
                    <a:pt x="1688617" y="1787994"/>
                    <a:pt x="1533626" y="1942884"/>
                  </a:cubicBezTo>
                  <a:close/>
                </a:path>
              </a:pathLst>
            </a:custGeom>
            <a:solidFill>
              <a:srgbClr val="5CC5C5">
                <a:alpha val="100000"/>
              </a:srgbClr>
            </a:solidFill>
            <a:ln w="12700" cap="flat" cmpd="sng">
              <a:noFill/>
              <a:prstDash val="solid"/>
              <a:miter lim="800000"/>
            </a:ln>
          </p:spPr>
          <p:txBody>
            <a:bodyPr anchor="ctr">
              <a:spAutoFit/>
            </a:bodyPr>
            <a:lstStyle/>
            <a:p>
              <a:pPr algn="ctr"/>
              <a:endParaRPr lang="en-US" dirty="0"/>
            </a:p>
          </p:txBody>
        </p:sp>
        <p:sp>
          <p:nvSpPr>
            <p:cNvPr id="23" name="Shadow"/>
            <p:cNvSpPr/>
            <p:nvPr/>
          </p:nvSpPr>
          <p:spPr>
            <a:xfrm>
              <a:off x="5731171" y="4989433"/>
              <a:ext cx="2211172" cy="1942871"/>
            </a:xfrm>
            <a:custGeom>
              <a:avLst/>
              <a:gdLst/>
              <a:ahLst/>
              <a:cxnLst/>
              <a:rect l="0" t="0" r="0" b="0"/>
              <a:pathLst>
                <a:path w="2211171" h="1942871">
                  <a:moveTo>
                    <a:pt x="342900" y="958596"/>
                  </a:moveTo>
                  <a:cubicBezTo>
                    <a:pt x="342900" y="948537"/>
                    <a:pt x="343014" y="942314"/>
                    <a:pt x="343230" y="932332"/>
                  </a:cubicBezTo>
                  <a:cubicBezTo>
                    <a:pt x="613879" y="501015"/>
                    <a:pt x="1077290" y="215900"/>
                    <a:pt x="1610194" y="215900"/>
                  </a:cubicBezTo>
                  <a:lnTo>
                    <a:pt x="1610347" y="215900"/>
                  </a:lnTo>
                  <a:cubicBezTo>
                    <a:pt x="1824520" y="215900"/>
                    <a:pt x="2027466" y="262026"/>
                    <a:pt x="2211171" y="345135"/>
                  </a:cubicBezTo>
                  <a:cubicBezTo>
                    <a:pt x="1953082" y="129247"/>
                    <a:pt x="1626044" y="0"/>
                    <a:pt x="1267447" y="0"/>
                  </a:cubicBezTo>
                  <a:lnTo>
                    <a:pt x="1267294" y="0"/>
                  </a:lnTo>
                  <a:cubicBezTo>
                    <a:pt x="734390" y="0"/>
                    <a:pt x="270979" y="285115"/>
                    <a:pt x="330" y="716419"/>
                  </a:cubicBezTo>
                  <a:cubicBezTo>
                    <a:pt x="114" y="726414"/>
                    <a:pt x="0" y="732637"/>
                    <a:pt x="0" y="742696"/>
                  </a:cubicBezTo>
                  <a:cubicBezTo>
                    <a:pt x="260858" y="1313116"/>
                    <a:pt x="846137" y="1787982"/>
                    <a:pt x="1001115" y="1942871"/>
                  </a:cubicBezTo>
                  <a:lnTo>
                    <a:pt x="1112824" y="1942871"/>
                  </a:lnTo>
                  <a:cubicBezTo>
                    <a:pt x="870927" y="1714322"/>
                    <a:pt x="526580" y="1360233"/>
                    <a:pt x="342900" y="958596"/>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4" name="Fill"/>
            <p:cNvSpPr/>
            <p:nvPr/>
          </p:nvSpPr>
          <p:spPr>
            <a:xfrm>
              <a:off x="5731512" y="4464894"/>
              <a:ext cx="2533980" cy="1240421"/>
            </a:xfrm>
            <a:custGeom>
              <a:avLst/>
              <a:gdLst/>
              <a:ahLst/>
              <a:cxnLst/>
              <a:rect l="0" t="0" r="0" b="0"/>
              <a:pathLst>
                <a:path w="2533980" h="1240421">
                  <a:moveTo>
                    <a:pt x="2533980" y="1240421"/>
                  </a:moveTo>
                  <a:cubicBezTo>
                    <a:pt x="2263444" y="809117"/>
                    <a:pt x="1799920" y="524535"/>
                    <a:pt x="1267028" y="524535"/>
                  </a:cubicBezTo>
                  <a:lnTo>
                    <a:pt x="1266952" y="524535"/>
                  </a:lnTo>
                  <a:cubicBezTo>
                    <a:pt x="734047" y="524535"/>
                    <a:pt x="270637" y="806716"/>
                    <a:pt x="0" y="1238021"/>
                  </a:cubicBezTo>
                  <a:cubicBezTo>
                    <a:pt x="15519" y="551649"/>
                    <a:pt x="576859" y="0"/>
                    <a:pt x="1266952" y="0"/>
                  </a:cubicBezTo>
                  <a:lnTo>
                    <a:pt x="1267028" y="0"/>
                  </a:lnTo>
                  <a:cubicBezTo>
                    <a:pt x="1957946" y="0"/>
                    <a:pt x="2519718" y="552932"/>
                    <a:pt x="2533980" y="1240421"/>
                  </a:cubicBezTo>
                  <a:close/>
                </a:path>
              </a:pathLst>
            </a:custGeom>
            <a:solidFill>
              <a:srgbClr val="80F3F8">
                <a:alpha val="100000"/>
              </a:srgbClr>
            </a:solidFill>
            <a:ln w="12700" cap="flat" cmpd="sng">
              <a:noFill/>
              <a:prstDash val="solid"/>
              <a:miter lim="800000"/>
            </a:ln>
          </p:spPr>
          <p:txBody>
            <a:bodyPr anchor="ctr">
              <a:spAutoFit/>
            </a:bodyPr>
            <a:lstStyle/>
            <a:p>
              <a:pPr algn="ctr"/>
              <a:endParaRPr lang="en-US" dirty="0"/>
            </a:p>
          </p:txBody>
        </p:sp>
        <p:sp>
          <p:nvSpPr>
            <p:cNvPr id="25" name="Shadow"/>
            <p:cNvSpPr/>
            <p:nvPr/>
          </p:nvSpPr>
          <p:spPr>
            <a:xfrm>
              <a:off x="5802725" y="5626455"/>
              <a:ext cx="2776853" cy="1866942"/>
            </a:xfrm>
            <a:custGeom>
              <a:avLst/>
              <a:gdLst/>
              <a:ahLst/>
              <a:cxnLst/>
              <a:rect l="0" t="0" r="0" b="0"/>
              <a:pathLst>
                <a:path w="2749461" h="1875574">
                  <a:moveTo>
                    <a:pt x="2430500" y="0"/>
                  </a:moveTo>
                  <a:cubicBezTo>
                    <a:pt x="2377986" y="713968"/>
                    <a:pt x="1760943" y="1331061"/>
                    <a:pt x="1606054" y="1485938"/>
                  </a:cubicBezTo>
                  <a:lnTo>
                    <a:pt x="2352725" y="1875574"/>
                  </a:lnTo>
                  <a:cubicBezTo>
                    <a:pt x="2352725" y="1875574"/>
                    <a:pt x="2749461" y="994549"/>
                    <a:pt x="2430500" y="0"/>
                  </a:cubicBezTo>
                  <a:close/>
                  <a:moveTo>
                    <a:pt x="72440" y="285762"/>
                  </a:moveTo>
                  <a:cubicBezTo>
                    <a:pt x="0" y="1280299"/>
                    <a:pt x="326796" y="1875574"/>
                    <a:pt x="326796" y="1875574"/>
                  </a:cubicBezTo>
                  <a:lnTo>
                    <a:pt x="1073556" y="1485938"/>
                  </a:lnTo>
                  <a:cubicBezTo>
                    <a:pt x="918565" y="1331061"/>
                    <a:pt x="333298" y="856183"/>
                    <a:pt x="72440" y="285762"/>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26" name="Fill"/>
            <p:cNvSpPr/>
            <p:nvPr/>
          </p:nvSpPr>
          <p:spPr>
            <a:xfrm>
              <a:off x="5658668" y="5732135"/>
              <a:ext cx="1073557" cy="1589812"/>
            </a:xfrm>
            <a:custGeom>
              <a:avLst/>
              <a:gdLst/>
              <a:ahLst/>
              <a:cxnLst/>
              <a:rect l="0" t="0" r="0" b="0"/>
              <a:pathLst>
                <a:path w="1073556" h="1589811">
                  <a:moveTo>
                    <a:pt x="72440" y="0"/>
                  </a:moveTo>
                  <a:cubicBezTo>
                    <a:pt x="333298" y="570420"/>
                    <a:pt x="918565" y="1045298"/>
                    <a:pt x="1073556" y="1200175"/>
                  </a:cubicBezTo>
                  <a:lnTo>
                    <a:pt x="326783" y="1589811"/>
                  </a:lnTo>
                  <a:cubicBezTo>
                    <a:pt x="326783" y="1589811"/>
                    <a:pt x="0" y="994537"/>
                    <a:pt x="72440" y="0"/>
                  </a:cubicBezTo>
                  <a:close/>
                </a:path>
              </a:pathLst>
            </a:custGeom>
            <a:solidFill>
              <a:srgbClr val="C5FFFF">
                <a:alpha val="100000"/>
              </a:srgbClr>
            </a:solidFill>
            <a:ln w="12700" cap="flat" cmpd="sng">
              <a:noFill/>
              <a:prstDash val="solid"/>
              <a:miter lim="800000"/>
            </a:ln>
          </p:spPr>
          <p:txBody>
            <a:bodyPr anchor="ctr">
              <a:spAutoFit/>
            </a:bodyPr>
            <a:lstStyle/>
            <a:p>
              <a:pPr algn="ctr"/>
              <a:endParaRPr lang="en-US" dirty="0"/>
            </a:p>
          </p:txBody>
        </p:sp>
        <p:sp>
          <p:nvSpPr>
            <p:cNvPr id="27" name="Fill"/>
            <p:cNvSpPr/>
            <p:nvPr/>
          </p:nvSpPr>
          <p:spPr>
            <a:xfrm>
              <a:off x="7264727" y="5732135"/>
              <a:ext cx="1073454" cy="1589812"/>
            </a:xfrm>
            <a:custGeom>
              <a:avLst/>
              <a:gdLst/>
              <a:ahLst/>
              <a:cxnLst/>
              <a:rect l="0" t="0" r="0" b="0"/>
              <a:pathLst>
                <a:path w="1073454" h="1589811">
                  <a:moveTo>
                    <a:pt x="1000975" y="0"/>
                  </a:moveTo>
                  <a:cubicBezTo>
                    <a:pt x="740194" y="570420"/>
                    <a:pt x="154889" y="1045298"/>
                    <a:pt x="0" y="1200175"/>
                  </a:cubicBezTo>
                  <a:lnTo>
                    <a:pt x="746671" y="1589811"/>
                  </a:lnTo>
                  <a:cubicBezTo>
                    <a:pt x="746671" y="1589811"/>
                    <a:pt x="1073454" y="994537"/>
                    <a:pt x="1000975" y="0"/>
                  </a:cubicBezTo>
                  <a:close/>
                </a:path>
              </a:pathLst>
            </a:custGeom>
            <a:solidFill>
              <a:srgbClr val="C5FFFF">
                <a:alpha val="100000"/>
              </a:srgbClr>
            </a:solidFill>
            <a:ln w="12700" cap="flat" cmpd="sng">
              <a:noFill/>
              <a:prstDash val="solid"/>
              <a:miter lim="800000"/>
            </a:ln>
          </p:spPr>
          <p:txBody>
            <a:bodyPr anchor="ctr">
              <a:spAutoFit/>
            </a:bodyPr>
            <a:lstStyle/>
            <a:p>
              <a:pPr algn="ctr"/>
              <a:endParaRPr lang="en-US" dirty="0"/>
            </a:p>
          </p:txBody>
        </p:sp>
        <p:sp>
          <p:nvSpPr>
            <p:cNvPr id="36" name="Curve"/>
            <p:cNvSpPr/>
            <p:nvPr/>
          </p:nvSpPr>
          <p:spPr>
            <a:xfrm>
              <a:off x="5731100" y="4464891"/>
              <a:ext cx="2534603" cy="1267244"/>
            </a:xfrm>
            <a:custGeom>
              <a:avLst/>
              <a:gdLst/>
              <a:ahLst/>
              <a:cxnLst/>
              <a:rect l="0" t="0" r="0" b="0"/>
              <a:pathLst>
                <a:path w="2534602" h="1267244">
                  <a:moveTo>
                    <a:pt x="2534602" y="1267244"/>
                  </a:moveTo>
                  <a:cubicBezTo>
                    <a:pt x="2534602" y="567372"/>
                    <a:pt x="1967242" y="0"/>
                    <a:pt x="1267371" y="0"/>
                  </a:cubicBezTo>
                  <a:lnTo>
                    <a:pt x="1267294" y="0"/>
                  </a:lnTo>
                  <a:cubicBezTo>
                    <a:pt x="567423" y="0"/>
                    <a:pt x="0" y="567372"/>
                    <a:pt x="0" y="126724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urve"/>
            <p:cNvSpPr/>
            <p:nvPr/>
          </p:nvSpPr>
          <p:spPr>
            <a:xfrm>
              <a:off x="5731438" y="4989429"/>
              <a:ext cx="2533942" cy="716420"/>
            </a:xfrm>
            <a:custGeom>
              <a:avLst/>
              <a:gdLst/>
              <a:ahLst/>
              <a:cxnLst/>
              <a:rect l="0" t="0" r="0" b="0"/>
              <a:pathLst>
                <a:path w="2533942" h="716419">
                  <a:moveTo>
                    <a:pt x="2533942" y="716419"/>
                  </a:moveTo>
                  <a:cubicBezTo>
                    <a:pt x="2263419" y="285127"/>
                    <a:pt x="1799932" y="0"/>
                    <a:pt x="1267028" y="0"/>
                  </a:cubicBezTo>
                  <a:lnTo>
                    <a:pt x="1266952" y="0"/>
                  </a:lnTo>
                  <a:cubicBezTo>
                    <a:pt x="734047" y="0"/>
                    <a:pt x="270637" y="285127"/>
                    <a:pt x="0" y="71641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a:off x="6732211" y="6932316"/>
              <a:ext cx="5324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Stroke"/>
            <p:cNvSpPr/>
            <p:nvPr/>
          </p:nvSpPr>
          <p:spPr>
            <a:xfrm>
              <a:off x="7264701" y="5732135"/>
              <a:ext cx="1073480" cy="1589812"/>
            </a:xfrm>
            <a:custGeom>
              <a:avLst/>
              <a:gdLst/>
              <a:ahLst/>
              <a:cxnLst/>
              <a:rect l="0" t="0" r="0" b="0"/>
              <a:pathLst>
                <a:path w="1073480" h="1589811">
                  <a:moveTo>
                    <a:pt x="1001001" y="0"/>
                  </a:moveTo>
                  <a:cubicBezTo>
                    <a:pt x="740219" y="570407"/>
                    <a:pt x="154914" y="1045298"/>
                    <a:pt x="0" y="1200175"/>
                  </a:cubicBezTo>
                  <a:lnTo>
                    <a:pt x="746683" y="1589811"/>
                  </a:lnTo>
                  <a:cubicBezTo>
                    <a:pt x="746683" y="1589811"/>
                    <a:pt x="1073480" y="994537"/>
                    <a:pt x="1001001"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Stroke"/>
            <p:cNvSpPr/>
            <p:nvPr/>
          </p:nvSpPr>
          <p:spPr>
            <a:xfrm>
              <a:off x="5040644" y="4847956"/>
              <a:ext cx="1510348" cy="4993386"/>
            </a:xfrm>
            <a:custGeom>
              <a:avLst/>
              <a:gdLst/>
              <a:ahLst/>
              <a:cxnLst/>
              <a:rect l="0" t="0" r="0" b="0"/>
              <a:pathLst>
                <a:path w="1510347" h="4993385">
                  <a:moveTo>
                    <a:pt x="1510347" y="4993385"/>
                  </a:moveTo>
                  <a:lnTo>
                    <a:pt x="0" y="4993385"/>
                  </a:lnTo>
                  <a:lnTo>
                    <a:pt x="0" y="561251"/>
                  </a:lnTo>
                  <a:cubicBezTo>
                    <a:pt x="321411" y="366445"/>
                    <a:pt x="769353" y="136347"/>
                    <a:pt x="1047064"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Stroke"/>
            <p:cNvSpPr/>
            <p:nvPr/>
          </p:nvSpPr>
          <p:spPr>
            <a:xfrm>
              <a:off x="7445808" y="4847956"/>
              <a:ext cx="1510322" cy="4993386"/>
            </a:xfrm>
            <a:custGeom>
              <a:avLst/>
              <a:gdLst/>
              <a:ahLst/>
              <a:cxnLst/>
              <a:rect l="0" t="0" r="0" b="0"/>
              <a:pathLst>
                <a:path w="1510322" h="4993385">
                  <a:moveTo>
                    <a:pt x="0" y="4993385"/>
                  </a:moveTo>
                  <a:lnTo>
                    <a:pt x="1510322" y="4993385"/>
                  </a:lnTo>
                  <a:lnTo>
                    <a:pt x="1510322" y="561251"/>
                  </a:lnTo>
                  <a:cubicBezTo>
                    <a:pt x="1188910" y="366445"/>
                    <a:pt x="740994" y="136347"/>
                    <a:pt x="46327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Stroke"/>
            <p:cNvSpPr/>
            <p:nvPr/>
          </p:nvSpPr>
          <p:spPr>
            <a:xfrm>
              <a:off x="5658657" y="5732135"/>
              <a:ext cx="1073556" cy="1589812"/>
            </a:xfrm>
            <a:custGeom>
              <a:avLst/>
              <a:gdLst/>
              <a:ahLst/>
              <a:cxnLst/>
              <a:rect l="0" t="0" r="0" b="0"/>
              <a:pathLst>
                <a:path w="1073556" h="1589811">
                  <a:moveTo>
                    <a:pt x="72440" y="0"/>
                  </a:moveTo>
                  <a:cubicBezTo>
                    <a:pt x="333298" y="570407"/>
                    <a:pt x="918565" y="1045298"/>
                    <a:pt x="1073556" y="1200175"/>
                  </a:cubicBezTo>
                  <a:lnTo>
                    <a:pt x="326783" y="1589811"/>
                  </a:lnTo>
                  <a:cubicBezTo>
                    <a:pt x="326783" y="1589811"/>
                    <a:pt x="0" y="994537"/>
                    <a:pt x="72440"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Tie"/>
          <p:cNvGrpSpPr/>
          <p:nvPr/>
        </p:nvGrpSpPr>
        <p:grpSpPr>
          <a:xfrm>
            <a:off x="6486296" y="6955786"/>
            <a:ext cx="1155508" cy="3006313"/>
            <a:chOff x="6490038" y="6932326"/>
            <a:chExt cx="1155508" cy="3006313"/>
          </a:xfrm>
        </p:grpSpPr>
        <p:sp>
          <p:nvSpPr>
            <p:cNvPr id="18" name="Shadow"/>
            <p:cNvSpPr/>
            <p:nvPr/>
          </p:nvSpPr>
          <p:spPr>
            <a:xfrm>
              <a:off x="6632932" y="6958590"/>
              <a:ext cx="1012614" cy="2882752"/>
            </a:xfrm>
            <a:custGeom>
              <a:avLst/>
              <a:gdLst/>
              <a:ahLst/>
              <a:cxnLst/>
              <a:rect l="0" t="0" r="0" b="0"/>
              <a:pathLst>
                <a:path w="1016723" h="2909011">
                  <a:moveTo>
                    <a:pt x="60934" y="2909011"/>
                  </a:moveTo>
                  <a:lnTo>
                    <a:pt x="955751" y="2909011"/>
                  </a:lnTo>
                  <a:cubicBezTo>
                    <a:pt x="954963" y="2338793"/>
                    <a:pt x="941273" y="950976"/>
                    <a:pt x="709587" y="749642"/>
                  </a:cubicBezTo>
                  <a:lnTo>
                    <a:pt x="1016723" y="126339"/>
                  </a:lnTo>
                  <a:lnTo>
                    <a:pt x="1016698" y="126352"/>
                  </a:lnTo>
                  <a:lnTo>
                    <a:pt x="774534" y="0"/>
                  </a:lnTo>
                  <a:lnTo>
                    <a:pt x="242176" y="0"/>
                  </a:lnTo>
                  <a:lnTo>
                    <a:pt x="0" y="126352"/>
                  </a:lnTo>
                  <a:lnTo>
                    <a:pt x="0" y="126339"/>
                  </a:lnTo>
                  <a:lnTo>
                    <a:pt x="307124" y="749642"/>
                  </a:lnTo>
                  <a:cubicBezTo>
                    <a:pt x="75425" y="950976"/>
                    <a:pt x="61734" y="2338793"/>
                    <a:pt x="60934" y="2909011"/>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28" name="Fill"/>
            <p:cNvSpPr/>
            <p:nvPr/>
          </p:nvSpPr>
          <p:spPr>
            <a:xfrm>
              <a:off x="6490058" y="6932326"/>
              <a:ext cx="1016724" cy="749655"/>
            </a:xfrm>
            <a:custGeom>
              <a:avLst/>
              <a:gdLst/>
              <a:ahLst/>
              <a:cxnLst/>
              <a:rect l="0" t="0" r="0" b="0"/>
              <a:pathLst>
                <a:path w="1016723" h="749655">
                  <a:moveTo>
                    <a:pt x="0" y="126339"/>
                  </a:moveTo>
                  <a:lnTo>
                    <a:pt x="307124" y="749655"/>
                  </a:lnTo>
                  <a:lnTo>
                    <a:pt x="508342" y="749655"/>
                  </a:lnTo>
                  <a:lnTo>
                    <a:pt x="709587" y="749655"/>
                  </a:lnTo>
                  <a:lnTo>
                    <a:pt x="1016723" y="126339"/>
                  </a:lnTo>
                  <a:lnTo>
                    <a:pt x="1016698" y="126352"/>
                  </a:lnTo>
                  <a:lnTo>
                    <a:pt x="774534" y="0"/>
                  </a:lnTo>
                  <a:lnTo>
                    <a:pt x="774661" y="0"/>
                  </a:lnTo>
                  <a:lnTo>
                    <a:pt x="242176" y="0"/>
                  </a:lnTo>
                  <a:lnTo>
                    <a:pt x="0" y="126352"/>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29" name="Fill"/>
            <p:cNvSpPr/>
            <p:nvPr/>
          </p:nvSpPr>
          <p:spPr>
            <a:xfrm>
              <a:off x="6550942" y="7681976"/>
              <a:ext cx="894918" cy="2256663"/>
            </a:xfrm>
            <a:custGeom>
              <a:avLst/>
              <a:gdLst/>
              <a:ahLst/>
              <a:cxnLst/>
              <a:rect l="0" t="0" r="0" b="0"/>
              <a:pathLst>
                <a:path w="894918" h="2256663">
                  <a:moveTo>
                    <a:pt x="648703" y="0"/>
                  </a:moveTo>
                  <a:cubicBezTo>
                    <a:pt x="894918" y="213956"/>
                    <a:pt x="894918" y="1768093"/>
                    <a:pt x="894918" y="2256663"/>
                  </a:cubicBezTo>
                  <a:lnTo>
                    <a:pt x="0" y="2256663"/>
                  </a:lnTo>
                  <a:cubicBezTo>
                    <a:pt x="0" y="1768093"/>
                    <a:pt x="0" y="213956"/>
                    <a:pt x="246240" y="0"/>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0" name="Reflection"/>
            <p:cNvSpPr/>
            <p:nvPr/>
          </p:nvSpPr>
          <p:spPr>
            <a:xfrm>
              <a:off x="6550941" y="7681975"/>
              <a:ext cx="246240" cy="2256663"/>
            </a:xfrm>
            <a:custGeom>
              <a:avLst/>
              <a:gdLst/>
              <a:ahLst/>
              <a:cxnLst/>
              <a:rect l="0" t="0" r="0" b="0"/>
              <a:pathLst>
                <a:path w="246240" h="2256662">
                  <a:moveTo>
                    <a:pt x="0" y="2256662"/>
                  </a:moveTo>
                  <a:lnTo>
                    <a:pt x="156006" y="2256662"/>
                  </a:lnTo>
                  <a:cubicBezTo>
                    <a:pt x="156006" y="1768094"/>
                    <a:pt x="85851" y="213956"/>
                    <a:pt x="246240" y="0"/>
                  </a:cubicBezTo>
                  <a:cubicBezTo>
                    <a:pt x="0" y="213956"/>
                    <a:pt x="0" y="1768094"/>
                    <a:pt x="0" y="2256662"/>
                  </a:cubicBezTo>
                  <a:close/>
                </a:path>
              </a:pathLst>
            </a:custGeom>
            <a:solidFill>
              <a:srgbClr val="FFAC5C">
                <a:alpha val="100000"/>
              </a:srgbClr>
            </a:solidFill>
            <a:ln w="12700" cap="flat" cmpd="sng">
              <a:noFill/>
              <a:prstDash val="solid"/>
              <a:miter lim="800000"/>
            </a:ln>
          </p:spPr>
          <p:txBody>
            <a:bodyPr anchor="ctr">
              <a:spAutoFit/>
            </a:bodyPr>
            <a:lstStyle/>
            <a:p>
              <a:pPr algn="ctr"/>
              <a:endParaRPr lang="en-US" dirty="0"/>
            </a:p>
          </p:txBody>
        </p:sp>
        <p:sp>
          <p:nvSpPr>
            <p:cNvPr id="31" name="Shadow"/>
            <p:cNvSpPr/>
            <p:nvPr/>
          </p:nvSpPr>
          <p:spPr>
            <a:xfrm>
              <a:off x="7129498" y="6932333"/>
              <a:ext cx="377279" cy="749643"/>
            </a:xfrm>
            <a:custGeom>
              <a:avLst/>
              <a:gdLst/>
              <a:ahLst/>
              <a:cxnLst/>
              <a:rect l="0" t="0" r="0" b="0"/>
              <a:pathLst>
                <a:path w="377278" h="749642">
                  <a:moveTo>
                    <a:pt x="0" y="749642"/>
                  </a:moveTo>
                  <a:lnTo>
                    <a:pt x="135102" y="0"/>
                  </a:lnTo>
                  <a:lnTo>
                    <a:pt x="377278" y="126326"/>
                  </a:lnTo>
                  <a:lnTo>
                    <a:pt x="70142" y="749642"/>
                  </a:lnTo>
                  <a:close/>
                </a:path>
              </a:pathLst>
            </a:custGeom>
            <a:solidFill>
              <a:srgbClr val="BE4615">
                <a:alpha val="100000"/>
              </a:srgbClr>
            </a:solidFill>
            <a:ln w="12700" cap="flat" cmpd="sng">
              <a:noFill/>
              <a:prstDash val="solid"/>
              <a:miter lim="800000"/>
            </a:ln>
          </p:spPr>
          <p:txBody>
            <a:bodyPr anchor="ctr">
              <a:spAutoFit/>
            </a:bodyPr>
            <a:lstStyle/>
            <a:p>
              <a:pPr algn="ctr"/>
              <a:endParaRPr lang="en-US" dirty="0"/>
            </a:p>
          </p:txBody>
        </p:sp>
        <p:sp>
          <p:nvSpPr>
            <p:cNvPr id="32" name="Reflection"/>
            <p:cNvSpPr/>
            <p:nvPr/>
          </p:nvSpPr>
          <p:spPr>
            <a:xfrm>
              <a:off x="6490053" y="6932333"/>
              <a:ext cx="307124" cy="749643"/>
            </a:xfrm>
            <a:custGeom>
              <a:avLst/>
              <a:gdLst/>
              <a:ahLst/>
              <a:cxnLst/>
              <a:rect l="0" t="0" r="0" b="0"/>
              <a:pathLst>
                <a:path w="307124" h="749642">
                  <a:moveTo>
                    <a:pt x="307124" y="749642"/>
                  </a:moveTo>
                  <a:lnTo>
                    <a:pt x="242188" y="0"/>
                  </a:lnTo>
                  <a:lnTo>
                    <a:pt x="0" y="126326"/>
                  </a:lnTo>
                  <a:close/>
                </a:path>
              </a:pathLst>
            </a:custGeom>
            <a:solidFill>
              <a:srgbClr val="FFAC5C">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6550946" y="9779839"/>
              <a:ext cx="894575" cy="158800"/>
            </a:xfrm>
            <a:prstGeom prst="rect">
              <a:avLst/>
            </a:prstGeom>
            <a:solidFill>
              <a:srgbClr val="BE4615">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6797180" y="7681975"/>
              <a:ext cx="648678" cy="2256663"/>
            </a:xfrm>
            <a:custGeom>
              <a:avLst/>
              <a:gdLst/>
              <a:ahLst/>
              <a:cxnLst/>
              <a:rect l="0" t="0" r="0" b="0"/>
              <a:pathLst>
                <a:path w="648677" h="2256662">
                  <a:moveTo>
                    <a:pt x="648677" y="2256662"/>
                  </a:moveTo>
                  <a:cubicBezTo>
                    <a:pt x="648677" y="1768094"/>
                    <a:pt x="648677" y="213956"/>
                    <a:pt x="402463" y="0"/>
                  </a:cubicBezTo>
                  <a:lnTo>
                    <a:pt x="0" y="0"/>
                  </a:lnTo>
                  <a:lnTo>
                    <a:pt x="383031" y="129552"/>
                  </a:lnTo>
                  <a:cubicBezTo>
                    <a:pt x="492658" y="569137"/>
                    <a:pt x="492683" y="1826272"/>
                    <a:pt x="492683" y="2256662"/>
                  </a:cubicBezTo>
                  <a:close/>
                </a:path>
              </a:pathLst>
            </a:custGeom>
            <a:solidFill>
              <a:srgbClr val="BE4615">
                <a:alpha val="100000"/>
              </a:srgbClr>
            </a:solidFill>
            <a:ln w="12700" cap="flat" cmpd="sng">
              <a:noFill/>
              <a:prstDash val="solid"/>
              <a:miter lim="800000"/>
            </a:ln>
          </p:spPr>
          <p:txBody>
            <a:bodyPr anchor="ctr">
              <a:spAutoFit/>
            </a:bodyPr>
            <a:lstStyle/>
            <a:p>
              <a:pPr algn="ctr"/>
              <a:endParaRPr lang="en-US" dirty="0"/>
            </a:p>
          </p:txBody>
        </p:sp>
        <p:sp>
          <p:nvSpPr>
            <p:cNvPr id="40" name="Corner"/>
            <p:cNvSpPr/>
            <p:nvPr/>
          </p:nvSpPr>
          <p:spPr>
            <a:xfrm>
              <a:off x="6490038" y="7058648"/>
              <a:ext cx="508356" cy="623290"/>
            </a:xfrm>
            <a:custGeom>
              <a:avLst/>
              <a:gdLst/>
              <a:ahLst/>
              <a:cxnLst/>
              <a:rect l="0" t="0" r="0" b="0"/>
              <a:pathLst>
                <a:path w="508355" h="623290">
                  <a:moveTo>
                    <a:pt x="508355" y="623290"/>
                  </a:moveTo>
                  <a:lnTo>
                    <a:pt x="307124" y="62329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Corner"/>
            <p:cNvSpPr/>
            <p:nvPr/>
          </p:nvSpPr>
          <p:spPr>
            <a:xfrm>
              <a:off x="6998394" y="7058648"/>
              <a:ext cx="508381" cy="623290"/>
            </a:xfrm>
            <a:custGeom>
              <a:avLst/>
              <a:gdLst/>
              <a:ahLst/>
              <a:cxnLst/>
              <a:rect l="0" t="0" r="0" b="0"/>
              <a:pathLst>
                <a:path w="508381" h="623290">
                  <a:moveTo>
                    <a:pt x="0" y="623290"/>
                  </a:moveTo>
                  <a:lnTo>
                    <a:pt x="201231" y="623290"/>
                  </a:lnTo>
                  <a:lnTo>
                    <a:pt x="508381"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Stroke"/>
            <p:cNvSpPr/>
            <p:nvPr/>
          </p:nvSpPr>
          <p:spPr>
            <a:xfrm>
              <a:off x="6550924" y="7681938"/>
              <a:ext cx="894919" cy="2256663"/>
            </a:xfrm>
            <a:custGeom>
              <a:avLst/>
              <a:gdLst/>
              <a:ahLst/>
              <a:cxnLst/>
              <a:rect l="0" t="0" r="0" b="0"/>
              <a:pathLst>
                <a:path w="894918" h="2256663">
                  <a:moveTo>
                    <a:pt x="246240" y="0"/>
                  </a:moveTo>
                  <a:cubicBezTo>
                    <a:pt x="0" y="213956"/>
                    <a:pt x="0" y="1768093"/>
                    <a:pt x="0" y="2256663"/>
                  </a:cubicBezTo>
                  <a:lnTo>
                    <a:pt x="894918" y="2256663"/>
                  </a:lnTo>
                  <a:cubicBezTo>
                    <a:pt x="894918" y="1768093"/>
                    <a:pt x="894918" y="213956"/>
                    <a:pt x="64869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7083758" y="7681938"/>
              <a:ext cx="69723" cy="328689"/>
            </a:xfrm>
            <a:custGeom>
              <a:avLst/>
              <a:gdLst/>
              <a:ahLst/>
              <a:cxnLst/>
              <a:rect l="0" t="0" r="0" b="0"/>
              <a:pathLst>
                <a:path w="69723" h="328688">
                  <a:moveTo>
                    <a:pt x="0" y="0"/>
                  </a:moveTo>
                  <a:cubicBezTo>
                    <a:pt x="27787" y="67703"/>
                    <a:pt x="53746" y="199021"/>
                    <a:pt x="69723" y="328688"/>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Pocket"/>
          <p:cNvGrpSpPr/>
          <p:nvPr/>
        </p:nvGrpSpPr>
        <p:grpSpPr>
          <a:xfrm>
            <a:off x="5076074" y="8025685"/>
            <a:ext cx="1181446" cy="1502753"/>
            <a:chOff x="5040645" y="8016748"/>
            <a:chExt cx="1181446" cy="1502753"/>
          </a:xfrm>
        </p:grpSpPr>
        <p:sp>
          <p:nvSpPr>
            <p:cNvPr id="19" name="Fill"/>
            <p:cNvSpPr/>
            <p:nvPr/>
          </p:nvSpPr>
          <p:spPr>
            <a:xfrm>
              <a:off x="5040649" y="8016748"/>
              <a:ext cx="1048728" cy="1370013"/>
            </a:xfrm>
            <a:prstGeom prst="rect">
              <a:avLst/>
            </a:prstGeom>
            <a:solidFill>
              <a:srgbClr val="C5FFFF">
                <a:alpha val="100000"/>
              </a:srgbClr>
            </a:solidFill>
            <a:ln w="12700" cap="flat" cmpd="sng">
              <a:noFill/>
              <a:prstDash val="solid"/>
              <a:miter lim="800000"/>
            </a:ln>
          </p:spPr>
          <p:txBody>
            <a:bodyPr anchor="ctr">
              <a:spAutoFit/>
            </a:bodyPr>
            <a:lstStyle/>
            <a:p>
              <a:pPr algn="ctr"/>
              <a:endParaRPr lang="en-US" dirty="0"/>
            </a:p>
          </p:txBody>
        </p:sp>
        <p:sp>
          <p:nvSpPr>
            <p:cNvPr id="20" name="Shadow"/>
            <p:cNvSpPr/>
            <p:nvPr/>
          </p:nvSpPr>
          <p:spPr>
            <a:xfrm>
              <a:off x="5040648" y="8360893"/>
              <a:ext cx="1048715" cy="428117"/>
            </a:xfrm>
            <a:custGeom>
              <a:avLst/>
              <a:gdLst/>
              <a:ahLst/>
              <a:cxnLst/>
              <a:rect l="0" t="0" r="0" b="0"/>
              <a:pathLst>
                <a:path w="1048715" h="428117">
                  <a:moveTo>
                    <a:pt x="1048715" y="161925"/>
                  </a:moveTo>
                  <a:lnTo>
                    <a:pt x="782472" y="428117"/>
                  </a:lnTo>
                  <a:lnTo>
                    <a:pt x="0" y="428117"/>
                  </a:lnTo>
                  <a:lnTo>
                    <a:pt x="0" y="266192"/>
                  </a:lnTo>
                  <a:lnTo>
                    <a:pt x="782472" y="266192"/>
                  </a:lnTo>
                  <a:lnTo>
                    <a:pt x="1048715" y="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1" name="Shadow"/>
            <p:cNvSpPr/>
            <p:nvPr/>
          </p:nvSpPr>
          <p:spPr>
            <a:xfrm>
              <a:off x="5040648" y="8141539"/>
              <a:ext cx="1181443" cy="1377962"/>
            </a:xfrm>
            <a:custGeom>
              <a:avLst/>
              <a:gdLst/>
              <a:ahLst/>
              <a:cxnLst/>
              <a:rect l="0" t="0" r="0" b="0"/>
              <a:pathLst>
                <a:path w="1181442" h="1377962">
                  <a:moveTo>
                    <a:pt x="1048715" y="0"/>
                  </a:moveTo>
                  <a:lnTo>
                    <a:pt x="1048715" y="1245222"/>
                  </a:lnTo>
                  <a:lnTo>
                    <a:pt x="0" y="1245222"/>
                  </a:lnTo>
                  <a:lnTo>
                    <a:pt x="0" y="1377962"/>
                  </a:lnTo>
                  <a:lnTo>
                    <a:pt x="1181442" y="1377962"/>
                  </a:lnTo>
                  <a:lnTo>
                    <a:pt x="1181442"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6" name="Rectangle"/>
            <p:cNvSpPr/>
            <p:nvPr/>
          </p:nvSpPr>
          <p:spPr>
            <a:xfrm>
              <a:off x="5040645" y="8016752"/>
              <a:ext cx="1048716" cy="1370013"/>
            </a:xfrm>
            <a:custGeom>
              <a:avLst/>
              <a:gdLst/>
              <a:ahLst/>
              <a:cxnLst/>
              <a:rect l="0" t="0" r="0" b="0"/>
              <a:pathLst>
                <a:path w="1048715" h="1370012">
                  <a:moveTo>
                    <a:pt x="0" y="1370012"/>
                  </a:moveTo>
                  <a:lnTo>
                    <a:pt x="1048715" y="1370012"/>
                  </a:lnTo>
                  <a:lnTo>
                    <a:pt x="1048715"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040648" y="8360893"/>
              <a:ext cx="1048715" cy="266192"/>
            </a:xfrm>
            <a:custGeom>
              <a:avLst/>
              <a:gdLst/>
              <a:ahLst/>
              <a:cxnLst/>
              <a:rect l="0" t="0" r="0" b="0"/>
              <a:pathLst>
                <a:path w="1048715" h="266192">
                  <a:moveTo>
                    <a:pt x="1048715" y="0"/>
                  </a:moveTo>
                  <a:lnTo>
                    <a:pt x="782485" y="266192"/>
                  </a:lnTo>
                  <a:lnTo>
                    <a:pt x="0" y="26619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Point"/>
            <p:cNvSpPr/>
            <p:nvPr/>
          </p:nvSpPr>
          <p:spPr>
            <a:xfrm>
              <a:off x="5259364" y="8310050"/>
              <a:ext cx="129082" cy="129057"/>
            </a:xfrm>
            <a:custGeom>
              <a:avLst/>
              <a:gdLst/>
              <a:ahLst/>
              <a:cxnLst/>
              <a:rect l="0" t="0" r="0" b="0"/>
              <a:pathLst>
                <a:path w="129082" h="129057">
                  <a:moveTo>
                    <a:pt x="129044" y="64554"/>
                  </a:moveTo>
                  <a:cubicBezTo>
                    <a:pt x="129082" y="100139"/>
                    <a:pt x="100215" y="129057"/>
                    <a:pt x="64528" y="129057"/>
                  </a:cubicBezTo>
                  <a:cubicBezTo>
                    <a:pt x="28943" y="129057"/>
                    <a:pt x="50" y="100139"/>
                    <a:pt x="50" y="64554"/>
                  </a:cubicBezTo>
                  <a:cubicBezTo>
                    <a:pt x="0" y="28905"/>
                    <a:pt x="28892" y="0"/>
                    <a:pt x="64528" y="0"/>
                  </a:cubicBezTo>
                  <a:cubicBezTo>
                    <a:pt x="100190" y="0"/>
                    <a:pt x="129082" y="28905"/>
                    <a:pt x="129044" y="645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49" name="Curve line"/>
          <p:cNvSpPr/>
          <p:nvPr/>
        </p:nvSpPr>
        <p:spPr>
          <a:xfrm>
            <a:off x="9310650" y="4784014"/>
            <a:ext cx="1172794" cy="161836"/>
          </a:xfrm>
          <a:custGeom>
            <a:avLst/>
            <a:gdLst/>
            <a:ahLst/>
            <a:cxnLst/>
            <a:rect l="0" t="0" r="0" b="0"/>
            <a:pathLst>
              <a:path w="1172794" h="161836">
                <a:moveTo>
                  <a:pt x="0" y="80924"/>
                </a:moveTo>
                <a:cubicBezTo>
                  <a:pt x="80962" y="161836"/>
                  <a:pt x="212267" y="161836"/>
                  <a:pt x="293255" y="80924"/>
                </a:cubicBezTo>
                <a:cubicBezTo>
                  <a:pt x="374167" y="0"/>
                  <a:pt x="505472" y="0"/>
                  <a:pt x="586524" y="80924"/>
                </a:cubicBezTo>
                <a:cubicBezTo>
                  <a:pt x="667410" y="161836"/>
                  <a:pt x="798715" y="161836"/>
                  <a:pt x="879627" y="80924"/>
                </a:cubicBezTo>
                <a:cubicBezTo>
                  <a:pt x="960539" y="0"/>
                  <a:pt x="1091907" y="0"/>
                  <a:pt x="1172794"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50" name="Curve line"/>
          <p:cNvSpPr/>
          <p:nvPr/>
        </p:nvSpPr>
        <p:spPr>
          <a:xfrm>
            <a:off x="4339628" y="10232314"/>
            <a:ext cx="1172807" cy="161836"/>
          </a:xfrm>
          <a:custGeom>
            <a:avLst/>
            <a:gdLst/>
            <a:ahLst/>
            <a:cxnLst/>
            <a:rect l="0" t="0" r="0" b="0"/>
            <a:pathLst>
              <a:path w="1172806" h="161836">
                <a:moveTo>
                  <a:pt x="0" y="80924"/>
                </a:moveTo>
                <a:cubicBezTo>
                  <a:pt x="80962" y="161836"/>
                  <a:pt x="212267" y="161836"/>
                  <a:pt x="293268" y="80924"/>
                </a:cubicBezTo>
                <a:cubicBezTo>
                  <a:pt x="374180" y="0"/>
                  <a:pt x="505485"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1" name="Line"/>
          <p:cNvSpPr/>
          <p:nvPr/>
        </p:nvSpPr>
        <p:spPr>
          <a:xfrm>
            <a:off x="10078450" y="6580976"/>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2" name="Line"/>
          <p:cNvSpPr/>
          <p:nvPr/>
        </p:nvSpPr>
        <p:spPr>
          <a:xfrm>
            <a:off x="3579696" y="376003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3" name="Line"/>
          <p:cNvSpPr/>
          <p:nvPr/>
        </p:nvSpPr>
        <p:spPr>
          <a:xfrm>
            <a:off x="3729466" y="7628118"/>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4" name="Line"/>
          <p:cNvSpPr/>
          <p:nvPr/>
        </p:nvSpPr>
        <p:spPr>
          <a:xfrm>
            <a:off x="9568289" y="6926555"/>
            <a:ext cx="419901"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5" name="Line"/>
          <p:cNvSpPr/>
          <p:nvPr/>
        </p:nvSpPr>
        <p:spPr>
          <a:xfrm>
            <a:off x="4107686" y="6975079"/>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56" name="Line"/>
          <p:cNvSpPr/>
          <p:nvPr/>
        </p:nvSpPr>
        <p:spPr>
          <a:xfrm>
            <a:off x="4489860" y="4483939"/>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7" name="Star"/>
          <p:cNvSpPr/>
          <p:nvPr/>
        </p:nvSpPr>
        <p:spPr>
          <a:xfrm>
            <a:off x="8814395" y="3478551"/>
            <a:ext cx="525881" cy="525894"/>
          </a:xfrm>
          <a:custGeom>
            <a:avLst/>
            <a:gdLst/>
            <a:ahLst/>
            <a:cxnLst/>
            <a:rect l="0" t="0" r="0" b="0"/>
            <a:pathLst>
              <a:path w="525881" h="525894">
                <a:moveTo>
                  <a:pt x="262966" y="525894"/>
                </a:moveTo>
                <a:cubicBezTo>
                  <a:pt x="262966" y="380631"/>
                  <a:pt x="145249" y="262915"/>
                  <a:pt x="0" y="262915"/>
                </a:cubicBezTo>
                <a:cubicBezTo>
                  <a:pt x="145249" y="262915"/>
                  <a:pt x="262966" y="145186"/>
                  <a:pt x="262966" y="0"/>
                </a:cubicBezTo>
                <a:cubicBezTo>
                  <a:pt x="262966" y="145186"/>
                  <a:pt x="380695" y="262915"/>
                  <a:pt x="525881" y="262915"/>
                </a:cubicBezTo>
                <a:cubicBezTo>
                  <a:pt x="380695" y="262915"/>
                  <a:pt x="262966" y="380631"/>
                  <a:pt x="262966" y="525894"/>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58" name="Star"/>
          <p:cNvSpPr/>
          <p:nvPr/>
        </p:nvSpPr>
        <p:spPr>
          <a:xfrm>
            <a:off x="9036779" y="10335192"/>
            <a:ext cx="525881" cy="525882"/>
          </a:xfrm>
          <a:custGeom>
            <a:avLst/>
            <a:gdLst/>
            <a:ahLst/>
            <a:cxnLst/>
            <a:rect l="0" t="0" r="0" b="0"/>
            <a:pathLst>
              <a:path w="525881" h="525881">
                <a:moveTo>
                  <a:pt x="262953" y="525881"/>
                </a:moveTo>
                <a:cubicBezTo>
                  <a:pt x="262953" y="380618"/>
                  <a:pt x="145249" y="262902"/>
                  <a:pt x="0" y="262902"/>
                </a:cubicBezTo>
                <a:cubicBezTo>
                  <a:pt x="145249" y="262902"/>
                  <a:pt x="262953" y="145173"/>
                  <a:pt x="262953" y="0"/>
                </a:cubicBezTo>
                <a:cubicBezTo>
                  <a:pt x="262953" y="145173"/>
                  <a:pt x="380682" y="262902"/>
                  <a:pt x="525881" y="262902"/>
                </a:cubicBezTo>
                <a:cubicBezTo>
                  <a:pt x="380682" y="262902"/>
                  <a:pt x="262953" y="380618"/>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9589231" y="7905014"/>
            <a:ext cx="333375" cy="333356"/>
            <a:chOff x="9589231" y="7905014"/>
            <a:chExt cx="333375" cy="333356"/>
          </a:xfrm>
        </p:grpSpPr>
        <p:sp>
          <p:nvSpPr>
            <p:cNvPr id="59" name="Line"/>
            <p:cNvSpPr/>
            <p:nvPr/>
          </p:nvSpPr>
          <p:spPr>
            <a:xfrm>
              <a:off x="9755918" y="790501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0" name="Line"/>
            <p:cNvSpPr/>
            <p:nvPr/>
          </p:nvSpPr>
          <p:spPr>
            <a:xfrm>
              <a:off x="9589231" y="8071701"/>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1" name="Line"/>
            <p:cNvSpPr/>
            <p:nvPr/>
          </p:nvSpPr>
          <p:spPr>
            <a:xfrm>
              <a:off x="9755918" y="815424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2" name="Line"/>
            <p:cNvSpPr/>
            <p:nvPr/>
          </p:nvSpPr>
          <p:spPr>
            <a:xfrm>
              <a:off x="9838481" y="807170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3583197" y="5626455"/>
            <a:ext cx="333375" cy="333338"/>
            <a:chOff x="3583197" y="5626455"/>
            <a:chExt cx="333375" cy="333338"/>
          </a:xfrm>
        </p:grpSpPr>
        <p:sp>
          <p:nvSpPr>
            <p:cNvPr id="63" name="Line"/>
            <p:cNvSpPr/>
            <p:nvPr/>
          </p:nvSpPr>
          <p:spPr>
            <a:xfrm>
              <a:off x="3749885" y="5626455"/>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4" name="Line"/>
            <p:cNvSpPr/>
            <p:nvPr/>
          </p:nvSpPr>
          <p:spPr>
            <a:xfrm>
              <a:off x="3583197" y="579314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5" name="Line"/>
            <p:cNvSpPr/>
            <p:nvPr/>
          </p:nvSpPr>
          <p:spPr>
            <a:xfrm>
              <a:off x="3749885" y="587566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6" name="Line"/>
            <p:cNvSpPr/>
            <p:nvPr/>
          </p:nvSpPr>
          <p:spPr>
            <a:xfrm>
              <a:off x="3832448" y="5793142"/>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67" name="Circle"/>
          <p:cNvSpPr/>
          <p:nvPr/>
        </p:nvSpPr>
        <p:spPr>
          <a:xfrm>
            <a:off x="6136121" y="3393034"/>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2865107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59660" y="294219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858572" y="4755439"/>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44812" y="9695907"/>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Investment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8" name="Suitcase"/>
          <p:cNvGrpSpPr/>
          <p:nvPr/>
        </p:nvGrpSpPr>
        <p:grpSpPr>
          <a:xfrm>
            <a:off x="5067873" y="5958813"/>
            <a:ext cx="3813711" cy="3050019"/>
            <a:chOff x="5067873" y="5958813"/>
            <a:chExt cx="3813711" cy="3050019"/>
          </a:xfrm>
        </p:grpSpPr>
        <p:sp>
          <p:nvSpPr>
            <p:cNvPr id="15" name="Fill"/>
            <p:cNvSpPr/>
            <p:nvPr/>
          </p:nvSpPr>
          <p:spPr>
            <a:xfrm>
              <a:off x="5067876" y="6288949"/>
              <a:ext cx="3813708" cy="1332382"/>
            </a:xfrm>
            <a:prstGeom prst="rect">
              <a:avLst/>
            </a:prstGeom>
            <a:solidFill>
              <a:srgbClr val="586471">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5067876" y="7621331"/>
              <a:ext cx="3813708" cy="1387501"/>
            </a:xfrm>
            <a:prstGeom prst="rect">
              <a:avLst/>
            </a:prstGeom>
            <a:solidFill>
              <a:srgbClr val="414A53">
                <a:alpha val="100000"/>
              </a:srgbClr>
            </a:solidFill>
            <a:ln w="12700" cap="flat" cmpd="sng">
              <a:noFill/>
              <a:prstDash val="solid"/>
              <a:miter lim="800000"/>
            </a:ln>
          </p:spPr>
          <p:txBody>
            <a:bodyPr anchor="ctr">
              <a:spAutoFit/>
            </a:bodyPr>
            <a:lstStyle/>
            <a:p>
              <a:pPr algn="ctr"/>
              <a:endParaRPr lang="en-US" dirty="0"/>
            </a:p>
          </p:txBody>
        </p:sp>
        <p:sp>
          <p:nvSpPr>
            <p:cNvPr id="17" name="Shadow"/>
            <p:cNvSpPr/>
            <p:nvPr/>
          </p:nvSpPr>
          <p:spPr>
            <a:xfrm>
              <a:off x="5067876" y="7621331"/>
              <a:ext cx="3813708" cy="175807"/>
            </a:xfrm>
            <a:prstGeom prst="rect">
              <a:avLst/>
            </a:prstGeom>
            <a:solidFill>
              <a:srgbClr val="272D33">
                <a:alpha val="100000"/>
              </a:srgbClr>
            </a:solidFill>
            <a:ln w="12700" cap="flat" cmpd="sng">
              <a:noFill/>
              <a:prstDash val="solid"/>
              <a:miter lim="800000"/>
            </a:ln>
          </p:spPr>
          <p:txBody>
            <a:bodyPr anchor="ctr">
              <a:spAutoFit/>
            </a:bodyPr>
            <a:lstStyle/>
            <a:p>
              <a:pPr algn="ctr"/>
              <a:endParaRPr lang="en-US" dirty="0"/>
            </a:p>
          </p:txBody>
        </p:sp>
        <p:sp>
          <p:nvSpPr>
            <p:cNvPr id="18" name="Fill"/>
            <p:cNvSpPr/>
            <p:nvPr/>
          </p:nvSpPr>
          <p:spPr>
            <a:xfrm>
              <a:off x="5793757" y="7318068"/>
              <a:ext cx="330809" cy="606514"/>
            </a:xfrm>
            <a:prstGeom prst="rect">
              <a:avLst/>
            </a:pr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19" name="Shadow"/>
            <p:cNvSpPr/>
            <p:nvPr/>
          </p:nvSpPr>
          <p:spPr>
            <a:xfrm>
              <a:off x="5793757" y="7505050"/>
              <a:ext cx="330809" cy="419532"/>
            </a:xfrm>
            <a:prstGeom prst="rect">
              <a:avLst/>
            </a:prstGeom>
            <a:solidFill>
              <a:srgbClr val="FBCF3E">
                <a:alpha val="100000"/>
              </a:srgbClr>
            </a:solidFill>
            <a:ln w="12700" cap="flat" cmpd="sng">
              <a:noFill/>
              <a:prstDash val="solid"/>
              <a:miter lim="800000"/>
            </a:ln>
          </p:spPr>
          <p:txBody>
            <a:bodyPr anchor="ctr">
              <a:spAutoFit/>
            </a:bodyPr>
            <a:lstStyle/>
            <a:p>
              <a:pPr algn="ctr"/>
              <a:endParaRPr lang="en-US" dirty="0"/>
            </a:p>
          </p:txBody>
        </p:sp>
        <p:sp>
          <p:nvSpPr>
            <p:cNvPr id="20" name="Fill"/>
            <p:cNvSpPr/>
            <p:nvPr/>
          </p:nvSpPr>
          <p:spPr>
            <a:xfrm>
              <a:off x="7824906" y="7318068"/>
              <a:ext cx="330810" cy="606514"/>
            </a:xfrm>
            <a:prstGeom prst="rect">
              <a:avLst/>
            </a:pr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1" name="Shadow"/>
            <p:cNvSpPr/>
            <p:nvPr/>
          </p:nvSpPr>
          <p:spPr>
            <a:xfrm>
              <a:off x="7824906" y="7505050"/>
              <a:ext cx="330810" cy="419532"/>
            </a:xfrm>
            <a:prstGeom prst="rect">
              <a:avLst/>
            </a:prstGeom>
            <a:solidFill>
              <a:srgbClr val="FBCF3E">
                <a:alpha val="100000"/>
              </a:srgbClr>
            </a:solidFill>
            <a:ln w="12700" cap="flat" cmpd="sng">
              <a:noFill/>
              <a:prstDash val="solid"/>
              <a:miter lim="800000"/>
            </a:ln>
          </p:spPr>
          <p:txBody>
            <a:bodyPr anchor="ctr">
              <a:spAutoFit/>
            </a:bodyPr>
            <a:lstStyle/>
            <a:p>
              <a:pPr algn="ctr"/>
              <a:endParaRPr lang="en-US" dirty="0"/>
            </a:p>
          </p:txBody>
        </p:sp>
        <p:sp>
          <p:nvSpPr>
            <p:cNvPr id="24" name="Rectangle"/>
            <p:cNvSpPr/>
            <p:nvPr/>
          </p:nvSpPr>
          <p:spPr>
            <a:xfrm>
              <a:off x="5067876" y="6288949"/>
              <a:ext cx="3813708" cy="271988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 name="Rectangle"/>
            <p:cNvSpPr/>
            <p:nvPr/>
          </p:nvSpPr>
          <p:spPr>
            <a:xfrm>
              <a:off x="6440098" y="5958813"/>
              <a:ext cx="1069289" cy="330136"/>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 name="Rectangle"/>
            <p:cNvSpPr/>
            <p:nvPr/>
          </p:nvSpPr>
          <p:spPr>
            <a:xfrm>
              <a:off x="5793757" y="7318068"/>
              <a:ext cx="330809" cy="60651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 name="Rectangle"/>
            <p:cNvSpPr/>
            <p:nvPr/>
          </p:nvSpPr>
          <p:spPr>
            <a:xfrm>
              <a:off x="7824906" y="7318068"/>
              <a:ext cx="330810" cy="60651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 name="Line"/>
            <p:cNvSpPr/>
            <p:nvPr/>
          </p:nvSpPr>
          <p:spPr>
            <a:xfrm>
              <a:off x="5067873" y="7621334"/>
              <a:ext cx="725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 name="Line"/>
            <p:cNvSpPr/>
            <p:nvPr/>
          </p:nvSpPr>
          <p:spPr>
            <a:xfrm>
              <a:off x="6124565" y="7621334"/>
              <a:ext cx="170034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 name="Line"/>
            <p:cNvSpPr/>
            <p:nvPr/>
          </p:nvSpPr>
          <p:spPr>
            <a:xfrm>
              <a:off x="8155716" y="7621334"/>
              <a:ext cx="72586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23" name="Shadow"/>
          <p:cNvSpPr/>
          <p:nvPr/>
        </p:nvSpPr>
        <p:spPr>
          <a:xfrm>
            <a:off x="5067876" y="6265648"/>
            <a:ext cx="665491" cy="221721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2" name="Shadow"/>
          <p:cNvSpPr/>
          <p:nvPr/>
        </p:nvSpPr>
        <p:spPr>
          <a:xfrm>
            <a:off x="7831989" y="6563044"/>
            <a:ext cx="1049591" cy="2445792"/>
          </a:xfrm>
          <a:custGeom>
            <a:avLst/>
            <a:gdLst/>
            <a:ahLst/>
            <a:cxnLst/>
            <a:rect l="0" t="0" r="0" b="0"/>
            <a:pathLst>
              <a:path w="1049591" h="2445791">
                <a:moveTo>
                  <a:pt x="461873" y="556628"/>
                </a:moveTo>
                <a:cubicBezTo>
                  <a:pt x="537540" y="718172"/>
                  <a:pt x="621042" y="832027"/>
                  <a:pt x="707999" y="910653"/>
                </a:cubicBezTo>
                <a:lnTo>
                  <a:pt x="708088" y="910564"/>
                </a:lnTo>
                <a:cubicBezTo>
                  <a:pt x="707999" y="910831"/>
                  <a:pt x="707885" y="910920"/>
                  <a:pt x="707771" y="911059"/>
                </a:cubicBezTo>
                <a:cubicBezTo>
                  <a:pt x="535724" y="1214970"/>
                  <a:pt x="286105" y="1675384"/>
                  <a:pt x="89674" y="2099805"/>
                </a:cubicBezTo>
                <a:cubicBezTo>
                  <a:pt x="29133" y="2230551"/>
                  <a:pt x="2311" y="2345677"/>
                  <a:pt x="0" y="2445791"/>
                </a:cubicBezTo>
                <a:lnTo>
                  <a:pt x="1049591" y="2445791"/>
                </a:lnTo>
                <a:lnTo>
                  <a:pt x="1049591" y="0"/>
                </a:lnTo>
                <a:cubicBezTo>
                  <a:pt x="770953" y="44081"/>
                  <a:pt x="508139" y="275132"/>
                  <a:pt x="461873" y="556628"/>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7" name="Money bag"/>
          <p:cNvGrpSpPr/>
          <p:nvPr/>
        </p:nvGrpSpPr>
        <p:grpSpPr>
          <a:xfrm>
            <a:off x="7798230" y="6389034"/>
            <a:ext cx="3093516" cy="3281252"/>
            <a:chOff x="7798230" y="6389034"/>
            <a:chExt cx="3093516" cy="3281252"/>
          </a:xfrm>
        </p:grpSpPr>
        <p:sp>
          <p:nvSpPr>
            <p:cNvPr id="31" name="Fill"/>
            <p:cNvSpPr/>
            <p:nvPr/>
          </p:nvSpPr>
          <p:spPr>
            <a:xfrm>
              <a:off x="7798230" y="7115363"/>
              <a:ext cx="3093516" cy="2554923"/>
            </a:xfrm>
            <a:custGeom>
              <a:avLst/>
              <a:gdLst/>
              <a:ahLst/>
              <a:cxnLst/>
              <a:rect l="0" t="0" r="0" b="0"/>
              <a:pathLst>
                <a:path w="3093516" h="2554922">
                  <a:moveTo>
                    <a:pt x="2822486" y="1695119"/>
                  </a:moveTo>
                  <a:cubicBezTo>
                    <a:pt x="2551430" y="1109662"/>
                    <a:pt x="2179218" y="455536"/>
                    <a:pt x="2049106" y="238734"/>
                  </a:cubicBezTo>
                  <a:cubicBezTo>
                    <a:pt x="1993366" y="145897"/>
                    <a:pt x="1932419" y="63677"/>
                    <a:pt x="1864194" y="0"/>
                  </a:cubicBezTo>
                  <a:lnTo>
                    <a:pt x="1864093" y="0"/>
                  </a:lnTo>
                  <a:cubicBezTo>
                    <a:pt x="1698536" y="29082"/>
                    <a:pt x="1546733" y="357136"/>
                    <a:pt x="1546733" y="629005"/>
                  </a:cubicBezTo>
                  <a:cubicBezTo>
                    <a:pt x="1352511" y="678230"/>
                    <a:pt x="1110107" y="705078"/>
                    <a:pt x="889838" y="506374"/>
                  </a:cubicBezTo>
                  <a:lnTo>
                    <a:pt x="889177" y="506374"/>
                  </a:lnTo>
                  <a:cubicBezTo>
                    <a:pt x="717130" y="810285"/>
                    <a:pt x="467499" y="1270698"/>
                    <a:pt x="271068" y="1695119"/>
                  </a:cubicBezTo>
                  <a:cubicBezTo>
                    <a:pt x="0" y="2280615"/>
                    <a:pt x="401129" y="2554922"/>
                    <a:pt x="683006" y="2554922"/>
                  </a:cubicBezTo>
                  <a:lnTo>
                    <a:pt x="1546733" y="2554922"/>
                  </a:lnTo>
                  <a:lnTo>
                    <a:pt x="2410523" y="2554922"/>
                  </a:lnTo>
                  <a:cubicBezTo>
                    <a:pt x="2692412" y="2554922"/>
                    <a:pt x="3093516" y="2280615"/>
                    <a:pt x="2822486" y="1695119"/>
                  </a:cubicBezTo>
                  <a:close/>
                </a:path>
              </a:pathLst>
            </a:custGeom>
            <a:solidFill>
              <a:srgbClr val="BB9B84">
                <a:alpha val="100000"/>
              </a:srgbClr>
            </a:solidFill>
            <a:ln w="12700" cap="flat" cmpd="sng">
              <a:noFill/>
              <a:prstDash val="solid"/>
              <a:miter lim="800000"/>
            </a:ln>
          </p:spPr>
          <p:txBody>
            <a:bodyPr anchor="ctr">
              <a:spAutoFit/>
            </a:bodyPr>
            <a:lstStyle/>
            <a:p>
              <a:pPr algn="ctr"/>
              <a:endParaRPr lang="en-US" dirty="0"/>
            </a:p>
          </p:txBody>
        </p:sp>
        <p:sp>
          <p:nvSpPr>
            <p:cNvPr id="32" name="Shadow"/>
            <p:cNvSpPr/>
            <p:nvPr/>
          </p:nvSpPr>
          <p:spPr>
            <a:xfrm>
              <a:off x="8614580" y="7115368"/>
              <a:ext cx="1047738" cy="956615"/>
            </a:xfrm>
            <a:custGeom>
              <a:avLst/>
              <a:gdLst/>
              <a:ahLst/>
              <a:cxnLst/>
              <a:rect l="0" t="0" r="0" b="0"/>
              <a:pathLst>
                <a:path w="1047737" h="956614">
                  <a:moveTo>
                    <a:pt x="1047737" y="0"/>
                  </a:moveTo>
                  <a:cubicBezTo>
                    <a:pt x="882180" y="29083"/>
                    <a:pt x="730376" y="357136"/>
                    <a:pt x="730376" y="628992"/>
                  </a:cubicBezTo>
                  <a:cubicBezTo>
                    <a:pt x="536155" y="678218"/>
                    <a:pt x="293750" y="705078"/>
                    <a:pt x="73494" y="506374"/>
                  </a:cubicBezTo>
                  <a:lnTo>
                    <a:pt x="72821" y="506374"/>
                  </a:lnTo>
                  <a:cubicBezTo>
                    <a:pt x="49847" y="546963"/>
                    <a:pt x="25412" y="590537"/>
                    <a:pt x="0" y="636231"/>
                  </a:cubicBezTo>
                  <a:cubicBezTo>
                    <a:pt x="1155" y="641083"/>
                    <a:pt x="2298" y="645883"/>
                    <a:pt x="3632" y="650697"/>
                  </a:cubicBezTo>
                  <a:cubicBezTo>
                    <a:pt x="140220" y="765543"/>
                    <a:pt x="263778" y="833805"/>
                    <a:pt x="375742" y="868603"/>
                  </a:cubicBezTo>
                  <a:lnTo>
                    <a:pt x="375754" y="868502"/>
                  </a:lnTo>
                  <a:cubicBezTo>
                    <a:pt x="375754" y="868692"/>
                    <a:pt x="375754" y="868883"/>
                    <a:pt x="375742" y="869060"/>
                  </a:cubicBezTo>
                  <a:lnTo>
                    <a:pt x="376313" y="868768"/>
                  </a:lnTo>
                  <a:cubicBezTo>
                    <a:pt x="659650" y="956614"/>
                    <a:pt x="868413" y="830338"/>
                    <a:pt x="1023937" y="704113"/>
                  </a:cubicBezTo>
                  <a:cubicBezTo>
                    <a:pt x="909751" y="457403"/>
                    <a:pt x="909675" y="95948"/>
                    <a:pt x="1047737" y="0"/>
                  </a:cubicBezTo>
                  <a:close/>
                </a:path>
              </a:pathLst>
            </a:custGeom>
            <a:solidFill>
              <a:srgbClr val="957761">
                <a:alpha val="100000"/>
              </a:srgbClr>
            </a:solidFill>
            <a:ln w="12700" cap="flat" cmpd="sng">
              <a:noFill/>
              <a:prstDash val="solid"/>
              <a:miter lim="800000"/>
            </a:ln>
          </p:spPr>
          <p:txBody>
            <a:bodyPr anchor="ctr">
              <a:spAutoFit/>
            </a:bodyPr>
            <a:lstStyle/>
            <a:p>
              <a:pPr algn="ctr"/>
              <a:endParaRPr lang="en-US" dirty="0"/>
            </a:p>
          </p:txBody>
        </p:sp>
        <p:sp>
          <p:nvSpPr>
            <p:cNvPr id="33" name="Fill"/>
            <p:cNvSpPr/>
            <p:nvPr/>
          </p:nvSpPr>
          <p:spPr>
            <a:xfrm>
              <a:off x="8441495" y="6389034"/>
              <a:ext cx="1220825" cy="1431404"/>
            </a:xfrm>
            <a:custGeom>
              <a:avLst/>
              <a:gdLst/>
              <a:ahLst/>
              <a:cxnLst/>
              <a:rect l="0" t="0" r="0" b="0"/>
              <a:pathLst>
                <a:path w="1220825" h="1431404">
                  <a:moveTo>
                    <a:pt x="903465" y="1355331"/>
                  </a:moveTo>
                  <a:cubicBezTo>
                    <a:pt x="903465" y="1083475"/>
                    <a:pt x="1055268" y="755421"/>
                    <a:pt x="1220825" y="726338"/>
                  </a:cubicBezTo>
                  <a:cubicBezTo>
                    <a:pt x="934199" y="0"/>
                    <a:pt x="86715" y="350672"/>
                    <a:pt x="0" y="878281"/>
                  </a:cubicBezTo>
                  <a:cubicBezTo>
                    <a:pt x="75666" y="1039812"/>
                    <a:pt x="159181" y="1153667"/>
                    <a:pt x="246125" y="1232293"/>
                  </a:cubicBezTo>
                  <a:lnTo>
                    <a:pt x="246227" y="1232217"/>
                  </a:lnTo>
                  <a:cubicBezTo>
                    <a:pt x="246125" y="1232471"/>
                    <a:pt x="246011" y="1232573"/>
                    <a:pt x="245910" y="1232712"/>
                  </a:cubicBezTo>
                  <a:lnTo>
                    <a:pt x="246570" y="1232712"/>
                  </a:lnTo>
                  <a:cubicBezTo>
                    <a:pt x="466839" y="1431404"/>
                    <a:pt x="709244" y="1404556"/>
                    <a:pt x="903465" y="1355331"/>
                  </a:cubicBezTo>
                  <a:close/>
                </a:path>
              </a:pathLst>
            </a:custGeom>
            <a:solidFill>
              <a:srgbClr val="E1C5AF">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8941974" y="6850910"/>
              <a:ext cx="720344" cy="495706"/>
            </a:xfrm>
            <a:custGeom>
              <a:avLst/>
              <a:gdLst/>
              <a:ahLst/>
              <a:cxnLst/>
              <a:rect l="0" t="0" r="0" b="0"/>
              <a:pathLst>
                <a:path w="720344" h="495706">
                  <a:moveTo>
                    <a:pt x="17373" y="135597"/>
                  </a:moveTo>
                  <a:cubicBezTo>
                    <a:pt x="0" y="152996"/>
                    <a:pt x="0" y="181165"/>
                    <a:pt x="17373" y="198564"/>
                  </a:cubicBezTo>
                  <a:cubicBezTo>
                    <a:pt x="34785" y="215938"/>
                    <a:pt x="63004" y="215938"/>
                    <a:pt x="80365" y="198564"/>
                  </a:cubicBezTo>
                  <a:cubicBezTo>
                    <a:pt x="154076" y="124815"/>
                    <a:pt x="229793" y="89027"/>
                    <a:pt x="312000" y="89027"/>
                  </a:cubicBezTo>
                  <a:cubicBezTo>
                    <a:pt x="384924" y="89027"/>
                    <a:pt x="463804" y="118579"/>
                    <a:pt x="547573" y="176352"/>
                  </a:cubicBezTo>
                  <a:cubicBezTo>
                    <a:pt x="539457" y="177406"/>
                    <a:pt x="531329" y="178523"/>
                    <a:pt x="523049" y="180225"/>
                  </a:cubicBezTo>
                  <a:cubicBezTo>
                    <a:pt x="395452" y="206654"/>
                    <a:pt x="261467" y="309702"/>
                    <a:pt x="204520" y="425246"/>
                  </a:cubicBezTo>
                  <a:cubicBezTo>
                    <a:pt x="193636" y="447255"/>
                    <a:pt x="202704" y="473963"/>
                    <a:pt x="224764" y="484822"/>
                  </a:cubicBezTo>
                  <a:cubicBezTo>
                    <a:pt x="246811" y="495706"/>
                    <a:pt x="273469" y="486625"/>
                    <a:pt x="284353" y="464578"/>
                  </a:cubicBezTo>
                  <a:cubicBezTo>
                    <a:pt x="329450" y="373151"/>
                    <a:pt x="439826" y="288391"/>
                    <a:pt x="541121" y="267411"/>
                  </a:cubicBezTo>
                  <a:cubicBezTo>
                    <a:pt x="590994" y="257098"/>
                    <a:pt x="633895" y="262534"/>
                    <a:pt x="669277" y="283019"/>
                  </a:cubicBezTo>
                  <a:cubicBezTo>
                    <a:pt x="686041" y="273964"/>
                    <a:pt x="703135" y="267500"/>
                    <a:pt x="720344" y="264452"/>
                  </a:cubicBezTo>
                  <a:cubicBezTo>
                    <a:pt x="704926" y="225386"/>
                    <a:pt x="687641" y="190144"/>
                    <a:pt x="669226" y="157175"/>
                  </a:cubicBezTo>
                  <a:cubicBezTo>
                    <a:pt x="544398" y="52819"/>
                    <a:pt x="424586" y="0"/>
                    <a:pt x="312000" y="0"/>
                  </a:cubicBezTo>
                  <a:cubicBezTo>
                    <a:pt x="206463" y="0"/>
                    <a:pt x="107378" y="45605"/>
                    <a:pt x="17373" y="135597"/>
                  </a:cubicBezTo>
                  <a:close/>
                </a:path>
              </a:pathLst>
            </a:custGeom>
            <a:solidFill>
              <a:srgbClr val="BB9B84">
                <a:alpha val="100000"/>
              </a:srgbClr>
            </a:solidFill>
            <a:ln w="12700" cap="flat" cmpd="sng">
              <a:noFill/>
              <a:prstDash val="solid"/>
              <a:miter lim="800000"/>
            </a:ln>
          </p:spPr>
          <p:txBody>
            <a:bodyPr anchor="ctr">
              <a:spAutoFit/>
            </a:bodyPr>
            <a:lstStyle/>
            <a:p>
              <a:pPr algn="ctr"/>
              <a:endParaRPr lang="en-US" dirty="0"/>
            </a:p>
          </p:txBody>
        </p:sp>
        <p:sp>
          <p:nvSpPr>
            <p:cNvPr id="35" name="Shadow"/>
            <p:cNvSpPr/>
            <p:nvPr/>
          </p:nvSpPr>
          <p:spPr>
            <a:xfrm>
              <a:off x="8145003" y="7115363"/>
              <a:ext cx="2746743" cy="2554923"/>
            </a:xfrm>
            <a:custGeom>
              <a:avLst/>
              <a:gdLst/>
              <a:ahLst/>
              <a:cxnLst/>
              <a:rect l="0" t="0" r="0" b="0"/>
              <a:pathLst>
                <a:path w="2746743" h="2554922">
                  <a:moveTo>
                    <a:pt x="2475712" y="1695119"/>
                  </a:moveTo>
                  <a:cubicBezTo>
                    <a:pt x="2204656" y="1109662"/>
                    <a:pt x="1832444" y="455536"/>
                    <a:pt x="1702333" y="238734"/>
                  </a:cubicBezTo>
                  <a:cubicBezTo>
                    <a:pt x="1646593" y="145897"/>
                    <a:pt x="1585645" y="63677"/>
                    <a:pt x="1517421" y="0"/>
                  </a:cubicBezTo>
                  <a:lnTo>
                    <a:pt x="1517319" y="0"/>
                  </a:lnTo>
                  <a:cubicBezTo>
                    <a:pt x="1497126" y="3568"/>
                    <a:pt x="1477175" y="11620"/>
                    <a:pt x="1457667" y="23380"/>
                  </a:cubicBezTo>
                  <a:cubicBezTo>
                    <a:pt x="1501965" y="83324"/>
                    <a:pt x="1542186" y="156832"/>
                    <a:pt x="1579232" y="238734"/>
                  </a:cubicBezTo>
                  <a:cubicBezTo>
                    <a:pt x="1677454" y="455536"/>
                    <a:pt x="1958492" y="1109662"/>
                    <a:pt x="2163114" y="1695119"/>
                  </a:cubicBezTo>
                  <a:cubicBezTo>
                    <a:pt x="2246439" y="1933600"/>
                    <a:pt x="2264613" y="2111540"/>
                    <a:pt x="2213254" y="2257755"/>
                  </a:cubicBezTo>
                  <a:cubicBezTo>
                    <a:pt x="2172461" y="2360167"/>
                    <a:pt x="2031492" y="2428113"/>
                    <a:pt x="1797710" y="2428113"/>
                  </a:cubicBezTo>
                  <a:lnTo>
                    <a:pt x="0" y="2428113"/>
                  </a:lnTo>
                  <a:cubicBezTo>
                    <a:pt x="99136" y="2513228"/>
                    <a:pt x="226656" y="2554922"/>
                    <a:pt x="336232" y="2554922"/>
                  </a:cubicBezTo>
                  <a:lnTo>
                    <a:pt x="1199959" y="2554922"/>
                  </a:lnTo>
                  <a:lnTo>
                    <a:pt x="1852117" y="2554922"/>
                  </a:lnTo>
                  <a:lnTo>
                    <a:pt x="2063750" y="2554922"/>
                  </a:lnTo>
                  <a:cubicBezTo>
                    <a:pt x="2345639" y="2554922"/>
                    <a:pt x="2746743" y="2280615"/>
                    <a:pt x="2475712" y="1695119"/>
                  </a:cubicBezTo>
                  <a:close/>
                </a:path>
              </a:pathLst>
            </a:custGeom>
            <a:solidFill>
              <a:srgbClr val="957761">
                <a:alpha val="100000"/>
              </a:srgbClr>
            </a:solidFill>
            <a:ln w="12700" cap="flat" cmpd="sng">
              <a:noFill/>
              <a:prstDash val="solid"/>
              <a:miter lim="800000"/>
            </a:ln>
          </p:spPr>
          <p:txBody>
            <a:bodyPr anchor="ctr">
              <a:spAutoFit/>
            </a:bodyPr>
            <a:lstStyle/>
            <a:p>
              <a:pPr algn="ctr"/>
              <a:endParaRPr lang="en-US" dirty="0"/>
            </a:p>
          </p:txBody>
        </p:sp>
        <p:sp>
          <p:nvSpPr>
            <p:cNvPr id="36" name="Stroke"/>
            <p:cNvSpPr/>
            <p:nvPr/>
          </p:nvSpPr>
          <p:spPr>
            <a:xfrm>
              <a:off x="7798230" y="7115363"/>
              <a:ext cx="3093516" cy="2554923"/>
            </a:xfrm>
            <a:custGeom>
              <a:avLst/>
              <a:gdLst/>
              <a:ahLst/>
              <a:cxnLst/>
              <a:rect l="0" t="0" r="0" b="0"/>
              <a:pathLst>
                <a:path w="3093516" h="2554922">
                  <a:moveTo>
                    <a:pt x="2822486" y="1695119"/>
                  </a:moveTo>
                  <a:cubicBezTo>
                    <a:pt x="2551430" y="1109662"/>
                    <a:pt x="2179218" y="455536"/>
                    <a:pt x="2049106" y="238734"/>
                  </a:cubicBezTo>
                  <a:cubicBezTo>
                    <a:pt x="1993366" y="145897"/>
                    <a:pt x="1932419" y="63677"/>
                    <a:pt x="1864194" y="0"/>
                  </a:cubicBezTo>
                  <a:lnTo>
                    <a:pt x="1864093" y="0"/>
                  </a:lnTo>
                  <a:cubicBezTo>
                    <a:pt x="1698536" y="29082"/>
                    <a:pt x="1546733" y="357136"/>
                    <a:pt x="1546733" y="629005"/>
                  </a:cubicBezTo>
                  <a:cubicBezTo>
                    <a:pt x="1352511" y="678230"/>
                    <a:pt x="1110107" y="705078"/>
                    <a:pt x="889838" y="506374"/>
                  </a:cubicBezTo>
                  <a:lnTo>
                    <a:pt x="889177" y="506374"/>
                  </a:lnTo>
                  <a:cubicBezTo>
                    <a:pt x="717130" y="810285"/>
                    <a:pt x="467499" y="1270698"/>
                    <a:pt x="271068" y="1695119"/>
                  </a:cubicBezTo>
                  <a:cubicBezTo>
                    <a:pt x="0" y="2280615"/>
                    <a:pt x="401129" y="2554922"/>
                    <a:pt x="683006" y="2554922"/>
                  </a:cubicBezTo>
                  <a:lnTo>
                    <a:pt x="1546733" y="2554922"/>
                  </a:lnTo>
                  <a:lnTo>
                    <a:pt x="2410523" y="2554922"/>
                  </a:lnTo>
                  <a:cubicBezTo>
                    <a:pt x="2692412" y="2554922"/>
                    <a:pt x="3093516" y="2280615"/>
                    <a:pt x="2822486" y="169511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urve"/>
            <p:cNvSpPr/>
            <p:nvPr/>
          </p:nvSpPr>
          <p:spPr>
            <a:xfrm>
              <a:off x="8441495" y="6389034"/>
              <a:ext cx="1220825" cy="1431404"/>
            </a:xfrm>
            <a:custGeom>
              <a:avLst/>
              <a:gdLst/>
              <a:ahLst/>
              <a:cxnLst/>
              <a:rect l="0" t="0" r="0" b="0"/>
              <a:pathLst>
                <a:path w="1220825" h="1431404">
                  <a:moveTo>
                    <a:pt x="903465" y="1355331"/>
                  </a:moveTo>
                  <a:cubicBezTo>
                    <a:pt x="903465" y="1083475"/>
                    <a:pt x="1055268" y="755421"/>
                    <a:pt x="1220825" y="726338"/>
                  </a:cubicBezTo>
                  <a:cubicBezTo>
                    <a:pt x="934199" y="0"/>
                    <a:pt x="86715" y="350672"/>
                    <a:pt x="0" y="878281"/>
                  </a:cubicBezTo>
                  <a:cubicBezTo>
                    <a:pt x="75666" y="1039812"/>
                    <a:pt x="159181" y="1153667"/>
                    <a:pt x="246125" y="1232293"/>
                  </a:cubicBezTo>
                  <a:lnTo>
                    <a:pt x="246227" y="1232217"/>
                  </a:lnTo>
                  <a:cubicBezTo>
                    <a:pt x="246125" y="1232471"/>
                    <a:pt x="246011" y="1232573"/>
                    <a:pt x="245910" y="1232712"/>
                  </a:cubicBezTo>
                  <a:lnTo>
                    <a:pt x="246570" y="1232712"/>
                  </a:lnTo>
                  <a:cubicBezTo>
                    <a:pt x="466839" y="1431404"/>
                    <a:pt x="709244" y="1404556"/>
                    <a:pt x="903465" y="135533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
          <p:cNvGrpSpPr/>
          <p:nvPr/>
        </p:nvGrpSpPr>
        <p:grpSpPr>
          <a:xfrm>
            <a:off x="9174310" y="8298390"/>
            <a:ext cx="341262" cy="863651"/>
            <a:chOff x="9174310" y="8298390"/>
            <a:chExt cx="341262" cy="863651"/>
          </a:xfrm>
        </p:grpSpPr>
        <p:sp>
          <p:nvSpPr>
            <p:cNvPr id="38" name="Curve"/>
            <p:cNvSpPr/>
            <p:nvPr/>
          </p:nvSpPr>
          <p:spPr>
            <a:xfrm>
              <a:off x="9174310" y="8388904"/>
              <a:ext cx="170650" cy="341275"/>
            </a:xfrm>
            <a:custGeom>
              <a:avLst/>
              <a:gdLst/>
              <a:ahLst/>
              <a:cxnLst/>
              <a:rect l="0" t="0" r="0" b="0"/>
              <a:pathLst>
                <a:path w="170649" h="341274">
                  <a:moveTo>
                    <a:pt x="170649" y="341274"/>
                  </a:moveTo>
                  <a:cubicBezTo>
                    <a:pt x="76365" y="341274"/>
                    <a:pt x="0" y="264883"/>
                    <a:pt x="0" y="170611"/>
                  </a:cubicBezTo>
                  <a:cubicBezTo>
                    <a:pt x="0" y="76441"/>
                    <a:pt x="76365" y="0"/>
                    <a:pt x="170649"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9" name="Curve"/>
            <p:cNvSpPr/>
            <p:nvPr/>
          </p:nvSpPr>
          <p:spPr>
            <a:xfrm>
              <a:off x="9344960" y="8388903"/>
              <a:ext cx="170612" cy="170612"/>
            </a:xfrm>
            <a:custGeom>
              <a:avLst/>
              <a:gdLst/>
              <a:ahLst/>
              <a:cxnLst/>
              <a:rect l="0" t="0" r="0" b="0"/>
              <a:pathLst>
                <a:path w="170611" h="170611">
                  <a:moveTo>
                    <a:pt x="0" y="0"/>
                  </a:moveTo>
                  <a:cubicBezTo>
                    <a:pt x="94221" y="0"/>
                    <a:pt x="170611" y="76453"/>
                    <a:pt x="170611" y="170611"/>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0" name="Curve"/>
            <p:cNvSpPr/>
            <p:nvPr/>
          </p:nvSpPr>
          <p:spPr>
            <a:xfrm>
              <a:off x="9344960" y="8730179"/>
              <a:ext cx="170612" cy="341363"/>
            </a:xfrm>
            <a:custGeom>
              <a:avLst/>
              <a:gdLst/>
              <a:ahLst/>
              <a:cxnLst/>
              <a:rect l="0" t="0" r="0" b="0"/>
              <a:pathLst>
                <a:path w="170611" h="341363">
                  <a:moveTo>
                    <a:pt x="0" y="0"/>
                  </a:moveTo>
                  <a:cubicBezTo>
                    <a:pt x="94221" y="0"/>
                    <a:pt x="170611" y="76441"/>
                    <a:pt x="170611" y="170764"/>
                  </a:cubicBezTo>
                  <a:cubicBezTo>
                    <a:pt x="170611" y="264947"/>
                    <a:pt x="94221" y="341363"/>
                    <a:pt x="0" y="341363"/>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1" name="Curve"/>
            <p:cNvSpPr/>
            <p:nvPr/>
          </p:nvSpPr>
          <p:spPr>
            <a:xfrm>
              <a:off x="9174310" y="8900941"/>
              <a:ext cx="170650" cy="170600"/>
            </a:xfrm>
            <a:custGeom>
              <a:avLst/>
              <a:gdLst/>
              <a:ahLst/>
              <a:cxnLst/>
              <a:rect l="0" t="0" r="0" b="0"/>
              <a:pathLst>
                <a:path w="170649" h="170599">
                  <a:moveTo>
                    <a:pt x="170649" y="170599"/>
                  </a:moveTo>
                  <a:cubicBezTo>
                    <a:pt x="76365" y="170599"/>
                    <a:pt x="0" y="94183"/>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2" name="Line"/>
            <p:cNvSpPr/>
            <p:nvPr/>
          </p:nvSpPr>
          <p:spPr>
            <a:xfrm>
              <a:off x="9344960" y="8298390"/>
              <a:ext cx="0" cy="90513"/>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3" name="Line"/>
            <p:cNvSpPr/>
            <p:nvPr/>
          </p:nvSpPr>
          <p:spPr>
            <a:xfrm>
              <a:off x="9344960" y="9071541"/>
              <a:ext cx="0" cy="9050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5" name="Sheet"/>
          <p:cNvGrpSpPr/>
          <p:nvPr/>
        </p:nvGrpSpPr>
        <p:grpSpPr>
          <a:xfrm>
            <a:off x="3145557" y="5162916"/>
            <a:ext cx="2400439" cy="3133056"/>
            <a:chOff x="3145557" y="5162916"/>
            <a:chExt cx="2400439" cy="3133056"/>
          </a:xfrm>
        </p:grpSpPr>
        <p:sp>
          <p:nvSpPr>
            <p:cNvPr id="44" name="Fill"/>
            <p:cNvSpPr/>
            <p:nvPr/>
          </p:nvSpPr>
          <p:spPr>
            <a:xfrm>
              <a:off x="3145557" y="5162920"/>
              <a:ext cx="2400439" cy="3133052"/>
            </a:xfrm>
            <a:custGeom>
              <a:avLst/>
              <a:gdLst/>
              <a:ahLst/>
              <a:cxnLst/>
              <a:rect l="0" t="0" r="0" b="0"/>
              <a:pathLst>
                <a:path w="2400439" h="3133051">
                  <a:moveTo>
                    <a:pt x="0" y="3133051"/>
                  </a:moveTo>
                  <a:lnTo>
                    <a:pt x="0" y="746696"/>
                  </a:lnTo>
                  <a:lnTo>
                    <a:pt x="746734" y="746696"/>
                  </a:lnTo>
                  <a:lnTo>
                    <a:pt x="746734" y="0"/>
                  </a:lnTo>
                  <a:lnTo>
                    <a:pt x="2400439" y="0"/>
                  </a:lnTo>
                  <a:lnTo>
                    <a:pt x="2400439" y="3133051"/>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5" name="Fill"/>
            <p:cNvSpPr/>
            <p:nvPr/>
          </p:nvSpPr>
          <p:spPr>
            <a:xfrm>
              <a:off x="3145560" y="5162917"/>
              <a:ext cx="746735" cy="746697"/>
            </a:xfrm>
            <a:custGeom>
              <a:avLst/>
              <a:gdLst/>
              <a:ahLst/>
              <a:cxnLst/>
              <a:rect l="0" t="0" r="0" b="0"/>
              <a:pathLst>
                <a:path w="746734" h="746696">
                  <a:moveTo>
                    <a:pt x="746734" y="0"/>
                  </a:moveTo>
                  <a:lnTo>
                    <a:pt x="746734" y="746696"/>
                  </a:lnTo>
                  <a:lnTo>
                    <a:pt x="0" y="746696"/>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6" name="Shadow"/>
            <p:cNvSpPr/>
            <p:nvPr/>
          </p:nvSpPr>
          <p:spPr>
            <a:xfrm>
              <a:off x="3145557" y="5909617"/>
              <a:ext cx="746734" cy="273926"/>
            </a:xfrm>
            <a:custGeom>
              <a:avLst/>
              <a:gdLst/>
              <a:ahLst/>
              <a:cxnLst/>
              <a:rect l="0" t="0" r="0" b="0"/>
              <a:pathLst>
                <a:path w="746734" h="273926">
                  <a:moveTo>
                    <a:pt x="0" y="273926"/>
                  </a:moveTo>
                  <a:lnTo>
                    <a:pt x="746734" y="0"/>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4" name="Stroke"/>
            <p:cNvSpPr/>
            <p:nvPr/>
          </p:nvSpPr>
          <p:spPr>
            <a:xfrm>
              <a:off x="3145557" y="5162920"/>
              <a:ext cx="2400439" cy="3133052"/>
            </a:xfrm>
            <a:custGeom>
              <a:avLst/>
              <a:gdLst/>
              <a:ahLst/>
              <a:cxnLst/>
              <a:rect l="0" t="0" r="0" b="0"/>
              <a:pathLst>
                <a:path w="2400439" h="3133051">
                  <a:moveTo>
                    <a:pt x="0" y="3133051"/>
                  </a:moveTo>
                  <a:lnTo>
                    <a:pt x="0" y="746696"/>
                  </a:lnTo>
                  <a:lnTo>
                    <a:pt x="746734" y="746696"/>
                  </a:lnTo>
                  <a:lnTo>
                    <a:pt x="746734" y="0"/>
                  </a:lnTo>
                  <a:lnTo>
                    <a:pt x="2400439" y="0"/>
                  </a:lnTo>
                  <a:lnTo>
                    <a:pt x="2400439" y="3133051"/>
                  </a:lnTo>
                  <a:lnTo>
                    <a:pt x="0" y="3133051"/>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flipV="1">
              <a:off x="3145557" y="5162916"/>
              <a:ext cx="746734" cy="7466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Graph"/>
          <p:cNvGrpSpPr/>
          <p:nvPr/>
        </p:nvGrpSpPr>
        <p:grpSpPr>
          <a:xfrm>
            <a:off x="3338090" y="6116163"/>
            <a:ext cx="2006361" cy="1893653"/>
            <a:chOff x="3338090" y="6116163"/>
            <a:chExt cx="2006361" cy="1893653"/>
          </a:xfrm>
        </p:grpSpPr>
        <p:sp>
          <p:nvSpPr>
            <p:cNvPr id="47" name="Fill"/>
            <p:cNvSpPr/>
            <p:nvPr/>
          </p:nvSpPr>
          <p:spPr>
            <a:xfrm>
              <a:off x="3422681" y="6200764"/>
              <a:ext cx="1837169" cy="1809052"/>
            </a:xfrm>
            <a:custGeom>
              <a:avLst/>
              <a:gdLst/>
              <a:ahLst/>
              <a:cxnLst/>
              <a:rect l="0" t="0" r="0" b="0"/>
              <a:pathLst>
                <a:path w="1837169" h="1809051">
                  <a:moveTo>
                    <a:pt x="0" y="856957"/>
                  </a:moveTo>
                  <a:lnTo>
                    <a:pt x="335762" y="521208"/>
                  </a:lnTo>
                  <a:lnTo>
                    <a:pt x="671537" y="856996"/>
                  </a:lnTo>
                  <a:lnTo>
                    <a:pt x="1581810" y="0"/>
                  </a:lnTo>
                  <a:lnTo>
                    <a:pt x="1837169" y="255397"/>
                  </a:lnTo>
                  <a:lnTo>
                    <a:pt x="1837156" y="1809051"/>
                  </a:lnTo>
                  <a:lnTo>
                    <a:pt x="0" y="1809051"/>
                  </a:lnTo>
                  <a:close/>
                </a:path>
              </a:pathLst>
            </a:custGeom>
            <a:solidFill>
              <a:srgbClr val="AFEE37">
                <a:alpha val="100000"/>
              </a:srgbClr>
            </a:solidFill>
            <a:ln w="12700" cap="flat" cmpd="sng">
              <a:noFill/>
              <a:prstDash val="solid"/>
              <a:miter lim="800000"/>
            </a:ln>
          </p:spPr>
          <p:txBody>
            <a:bodyPr anchor="ctr">
              <a:spAutoFit/>
            </a:bodyPr>
            <a:lstStyle/>
            <a:p>
              <a:pPr algn="ctr"/>
              <a:endParaRPr lang="en-US" dirty="0"/>
            </a:p>
          </p:txBody>
        </p:sp>
        <p:sp>
          <p:nvSpPr>
            <p:cNvPr id="48" name="Point"/>
            <p:cNvSpPr/>
            <p:nvPr/>
          </p:nvSpPr>
          <p:spPr>
            <a:xfrm>
              <a:off x="5175262" y="6371551"/>
              <a:ext cx="169189" cy="169215"/>
            </a:xfrm>
            <a:custGeom>
              <a:avLst/>
              <a:gdLst/>
              <a:ahLst/>
              <a:cxnLst/>
              <a:rect l="0" t="0" r="0" b="0"/>
              <a:pathLst>
                <a:path w="169189" h="169214">
                  <a:moveTo>
                    <a:pt x="0" y="84607"/>
                  </a:moveTo>
                  <a:cubicBezTo>
                    <a:pt x="0" y="131305"/>
                    <a:pt x="37833" y="169214"/>
                    <a:pt x="84569" y="169214"/>
                  </a:cubicBezTo>
                  <a:cubicBezTo>
                    <a:pt x="131279" y="169214"/>
                    <a:pt x="169189" y="131305"/>
                    <a:pt x="169189" y="84607"/>
                  </a:cubicBezTo>
                  <a:cubicBezTo>
                    <a:pt x="169189" y="37871"/>
                    <a:pt x="131279" y="0"/>
                    <a:pt x="84569" y="0"/>
                  </a:cubicBezTo>
                  <a:cubicBezTo>
                    <a:pt x="37833" y="0"/>
                    <a:pt x="0" y="37871"/>
                    <a:pt x="0" y="8460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4919904" y="6116163"/>
              <a:ext cx="169177" cy="169215"/>
            </a:xfrm>
            <a:custGeom>
              <a:avLst/>
              <a:gdLst/>
              <a:ahLst/>
              <a:cxnLst/>
              <a:rect l="0" t="0" r="0" b="0"/>
              <a:pathLst>
                <a:path w="169176" h="169214">
                  <a:moveTo>
                    <a:pt x="0" y="84607"/>
                  </a:moveTo>
                  <a:cubicBezTo>
                    <a:pt x="0" y="131305"/>
                    <a:pt x="37833" y="169214"/>
                    <a:pt x="84569" y="169214"/>
                  </a:cubicBezTo>
                  <a:cubicBezTo>
                    <a:pt x="131254" y="169214"/>
                    <a:pt x="169176" y="131305"/>
                    <a:pt x="169176" y="84607"/>
                  </a:cubicBezTo>
                  <a:cubicBezTo>
                    <a:pt x="169176" y="37871"/>
                    <a:pt x="131254" y="0"/>
                    <a:pt x="84569" y="0"/>
                  </a:cubicBezTo>
                  <a:cubicBezTo>
                    <a:pt x="37833" y="0"/>
                    <a:pt x="0" y="37871"/>
                    <a:pt x="0" y="8460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4009634" y="6973127"/>
              <a:ext cx="169177" cy="169202"/>
            </a:xfrm>
            <a:custGeom>
              <a:avLst/>
              <a:gdLst/>
              <a:ahLst/>
              <a:cxnLst/>
              <a:rect l="0" t="0" r="0" b="0"/>
              <a:pathLst>
                <a:path w="169176" h="169202">
                  <a:moveTo>
                    <a:pt x="0" y="84594"/>
                  </a:moveTo>
                  <a:cubicBezTo>
                    <a:pt x="0" y="131292"/>
                    <a:pt x="37833" y="169202"/>
                    <a:pt x="84569" y="169202"/>
                  </a:cubicBezTo>
                  <a:cubicBezTo>
                    <a:pt x="131254" y="169202"/>
                    <a:pt x="169176" y="131292"/>
                    <a:pt x="169176" y="84594"/>
                  </a:cubicBezTo>
                  <a:cubicBezTo>
                    <a:pt x="169176" y="37884"/>
                    <a:pt x="131254" y="0"/>
                    <a:pt x="84569" y="0"/>
                  </a:cubicBezTo>
                  <a:cubicBezTo>
                    <a:pt x="37833" y="0"/>
                    <a:pt x="0" y="37884"/>
                    <a:pt x="0" y="8459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3673852" y="6637358"/>
              <a:ext cx="169190" cy="169215"/>
            </a:xfrm>
            <a:custGeom>
              <a:avLst/>
              <a:gdLst/>
              <a:ahLst/>
              <a:cxnLst/>
              <a:rect l="0" t="0" r="0" b="0"/>
              <a:pathLst>
                <a:path w="169189" h="169214">
                  <a:moveTo>
                    <a:pt x="0" y="84607"/>
                  </a:moveTo>
                  <a:cubicBezTo>
                    <a:pt x="0" y="131305"/>
                    <a:pt x="37833" y="169214"/>
                    <a:pt x="84581" y="169214"/>
                  </a:cubicBezTo>
                  <a:cubicBezTo>
                    <a:pt x="131267" y="169214"/>
                    <a:pt x="169189" y="131305"/>
                    <a:pt x="169189" y="84607"/>
                  </a:cubicBezTo>
                  <a:cubicBezTo>
                    <a:pt x="169189" y="37871"/>
                    <a:pt x="131267" y="0"/>
                    <a:pt x="84581" y="0"/>
                  </a:cubicBezTo>
                  <a:cubicBezTo>
                    <a:pt x="37833" y="0"/>
                    <a:pt x="0" y="37871"/>
                    <a:pt x="0" y="8460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2" name="Point"/>
            <p:cNvSpPr/>
            <p:nvPr/>
          </p:nvSpPr>
          <p:spPr>
            <a:xfrm>
              <a:off x="3338090" y="6973127"/>
              <a:ext cx="169177" cy="169202"/>
            </a:xfrm>
            <a:custGeom>
              <a:avLst/>
              <a:gdLst/>
              <a:ahLst/>
              <a:cxnLst/>
              <a:rect l="0" t="0" r="0" b="0"/>
              <a:pathLst>
                <a:path w="169176" h="169202">
                  <a:moveTo>
                    <a:pt x="0" y="84594"/>
                  </a:moveTo>
                  <a:cubicBezTo>
                    <a:pt x="0" y="131292"/>
                    <a:pt x="37833" y="169202"/>
                    <a:pt x="84569" y="169202"/>
                  </a:cubicBezTo>
                  <a:cubicBezTo>
                    <a:pt x="131267" y="169202"/>
                    <a:pt x="169176" y="131292"/>
                    <a:pt x="169176" y="84594"/>
                  </a:cubicBezTo>
                  <a:cubicBezTo>
                    <a:pt x="169176" y="37884"/>
                    <a:pt x="131267" y="0"/>
                    <a:pt x="84569" y="0"/>
                  </a:cubicBezTo>
                  <a:cubicBezTo>
                    <a:pt x="37833" y="0"/>
                    <a:pt x="0" y="37884"/>
                    <a:pt x="0" y="8459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3" name="Curve line"/>
            <p:cNvSpPr/>
            <p:nvPr/>
          </p:nvSpPr>
          <p:spPr>
            <a:xfrm>
              <a:off x="3422682" y="6200774"/>
              <a:ext cx="1837169" cy="856958"/>
            </a:xfrm>
            <a:custGeom>
              <a:avLst/>
              <a:gdLst/>
              <a:ahLst/>
              <a:cxnLst/>
              <a:rect l="0" t="0" r="0" b="0"/>
              <a:pathLst>
                <a:path w="1837169" h="856957">
                  <a:moveTo>
                    <a:pt x="1837169" y="255384"/>
                  </a:moveTo>
                  <a:lnTo>
                    <a:pt x="1581810" y="0"/>
                  </a:lnTo>
                  <a:lnTo>
                    <a:pt x="671537" y="856957"/>
                  </a:lnTo>
                  <a:lnTo>
                    <a:pt x="335762" y="521195"/>
                  </a:lnTo>
                  <a:lnTo>
                    <a:pt x="0" y="85694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56" name="Curve line"/>
          <p:cNvSpPr/>
          <p:nvPr/>
        </p:nvSpPr>
        <p:spPr>
          <a:xfrm>
            <a:off x="5716773" y="5353839"/>
            <a:ext cx="1172807" cy="161824"/>
          </a:xfrm>
          <a:custGeom>
            <a:avLst/>
            <a:gdLst/>
            <a:ahLst/>
            <a:cxnLst/>
            <a:rect l="0" t="0" r="0" b="0"/>
            <a:pathLst>
              <a:path w="1172806" h="161823">
                <a:moveTo>
                  <a:pt x="0" y="80924"/>
                </a:moveTo>
                <a:cubicBezTo>
                  <a:pt x="80962" y="161823"/>
                  <a:pt x="212267" y="161823"/>
                  <a:pt x="293268" y="80924"/>
                </a:cubicBezTo>
                <a:cubicBezTo>
                  <a:pt x="374167" y="0"/>
                  <a:pt x="505472" y="0"/>
                  <a:pt x="586536" y="80924"/>
                </a:cubicBezTo>
                <a:cubicBezTo>
                  <a:pt x="667423" y="161823"/>
                  <a:pt x="798728" y="161823"/>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57" name="Curve line"/>
          <p:cNvSpPr/>
          <p:nvPr/>
        </p:nvSpPr>
        <p:spPr>
          <a:xfrm>
            <a:off x="4194075" y="10115211"/>
            <a:ext cx="1172807" cy="161824"/>
          </a:xfrm>
          <a:custGeom>
            <a:avLst/>
            <a:gdLst/>
            <a:ahLst/>
            <a:cxnLst/>
            <a:rect l="0" t="0" r="0" b="0"/>
            <a:pathLst>
              <a:path w="1172806" h="161823">
                <a:moveTo>
                  <a:pt x="0" y="80924"/>
                </a:moveTo>
                <a:cubicBezTo>
                  <a:pt x="80962" y="161823"/>
                  <a:pt x="212267" y="161823"/>
                  <a:pt x="293268" y="80924"/>
                </a:cubicBezTo>
                <a:cubicBezTo>
                  <a:pt x="374167" y="0"/>
                  <a:pt x="505472" y="0"/>
                  <a:pt x="586536" y="80924"/>
                </a:cubicBezTo>
                <a:cubicBezTo>
                  <a:pt x="667423" y="161823"/>
                  <a:pt x="798728" y="161823"/>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8" name="Line"/>
          <p:cNvSpPr/>
          <p:nvPr/>
        </p:nvSpPr>
        <p:spPr>
          <a:xfrm>
            <a:off x="8881584" y="10106838"/>
            <a:ext cx="817703"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9" name="Line"/>
          <p:cNvSpPr/>
          <p:nvPr/>
        </p:nvSpPr>
        <p:spPr>
          <a:xfrm>
            <a:off x="8861674" y="5212700"/>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0" name="Line"/>
          <p:cNvSpPr/>
          <p:nvPr/>
        </p:nvSpPr>
        <p:spPr>
          <a:xfrm>
            <a:off x="5192559" y="3901413"/>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1" name="Line"/>
          <p:cNvSpPr/>
          <p:nvPr/>
        </p:nvSpPr>
        <p:spPr>
          <a:xfrm>
            <a:off x="8518650" y="10353869"/>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2" name="Line"/>
          <p:cNvSpPr/>
          <p:nvPr/>
        </p:nvSpPr>
        <p:spPr>
          <a:xfrm>
            <a:off x="8211764" y="3964913"/>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3" name="Line"/>
          <p:cNvSpPr/>
          <p:nvPr/>
        </p:nvSpPr>
        <p:spPr>
          <a:xfrm>
            <a:off x="9432195" y="5593700"/>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4" name="Star"/>
          <p:cNvSpPr/>
          <p:nvPr/>
        </p:nvSpPr>
        <p:spPr>
          <a:xfrm>
            <a:off x="7166425" y="4164354"/>
            <a:ext cx="525895" cy="525882"/>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65" name="Star"/>
          <p:cNvSpPr/>
          <p:nvPr/>
        </p:nvSpPr>
        <p:spPr>
          <a:xfrm>
            <a:off x="4254587" y="8600738"/>
            <a:ext cx="525894" cy="525881"/>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244999" y="7138338"/>
            <a:ext cx="333375" cy="333349"/>
            <a:chOff x="10244999" y="7138338"/>
            <a:chExt cx="333375" cy="333349"/>
          </a:xfrm>
        </p:grpSpPr>
        <p:sp>
          <p:nvSpPr>
            <p:cNvPr id="66" name="Line"/>
            <p:cNvSpPr/>
            <p:nvPr/>
          </p:nvSpPr>
          <p:spPr>
            <a:xfrm>
              <a:off x="10411686" y="7138338"/>
              <a:ext cx="0" cy="84112"/>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7" name="Line"/>
            <p:cNvSpPr/>
            <p:nvPr/>
          </p:nvSpPr>
          <p:spPr>
            <a:xfrm>
              <a:off x="10244999" y="730502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8" name="Line"/>
            <p:cNvSpPr/>
            <p:nvPr/>
          </p:nvSpPr>
          <p:spPr>
            <a:xfrm>
              <a:off x="10411686" y="7387563"/>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9" name="Line"/>
            <p:cNvSpPr/>
            <p:nvPr/>
          </p:nvSpPr>
          <p:spPr>
            <a:xfrm>
              <a:off x="10494249" y="730502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336600" y="9670286"/>
            <a:ext cx="333375" cy="333351"/>
            <a:chOff x="7073974" y="4311818"/>
            <a:chExt cx="333375" cy="333351"/>
          </a:xfrm>
        </p:grpSpPr>
        <p:sp>
          <p:nvSpPr>
            <p:cNvPr id="70" name="Line"/>
            <p:cNvSpPr/>
            <p:nvPr/>
          </p:nvSpPr>
          <p:spPr>
            <a:xfrm>
              <a:off x="7240661" y="4311818"/>
              <a:ext cx="0" cy="84138"/>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1" name="Line"/>
            <p:cNvSpPr/>
            <p:nvPr/>
          </p:nvSpPr>
          <p:spPr>
            <a:xfrm>
              <a:off x="7073974" y="447850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7" name="Line"/>
            <p:cNvSpPr/>
            <p:nvPr/>
          </p:nvSpPr>
          <p:spPr>
            <a:xfrm>
              <a:off x="7240661" y="456104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8" name="Line"/>
            <p:cNvSpPr/>
            <p:nvPr/>
          </p:nvSpPr>
          <p:spPr>
            <a:xfrm>
              <a:off x="7323224" y="447850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79" name="Circle"/>
          <p:cNvSpPr/>
          <p:nvPr/>
        </p:nvSpPr>
        <p:spPr>
          <a:xfrm>
            <a:off x="7998383" y="5515608"/>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260072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8732544" y="272854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735304" y="7363434"/>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206003" y="9472378"/>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7" name="Curve line"/>
          <p:cNvSpPr/>
          <p:nvPr/>
        </p:nvSpPr>
        <p:spPr>
          <a:xfrm>
            <a:off x="10541426" y="7750681"/>
            <a:ext cx="1172806"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8" name="Curve line"/>
          <p:cNvSpPr/>
          <p:nvPr/>
        </p:nvSpPr>
        <p:spPr>
          <a:xfrm>
            <a:off x="3438591" y="10121104"/>
            <a:ext cx="1172794" cy="161824"/>
          </a:xfrm>
          <a:custGeom>
            <a:avLst/>
            <a:gdLst/>
            <a:ahLst/>
            <a:cxnLst/>
            <a:rect l="0" t="0" r="0" b="0"/>
            <a:pathLst>
              <a:path w="1172794" h="161823">
                <a:moveTo>
                  <a:pt x="0" y="80924"/>
                </a:moveTo>
                <a:cubicBezTo>
                  <a:pt x="80962" y="161823"/>
                  <a:pt x="212267" y="161823"/>
                  <a:pt x="293255" y="80924"/>
                </a:cubicBezTo>
                <a:cubicBezTo>
                  <a:pt x="374167" y="0"/>
                  <a:pt x="505472" y="0"/>
                  <a:pt x="586524" y="80924"/>
                </a:cubicBezTo>
                <a:cubicBezTo>
                  <a:pt x="667410" y="161823"/>
                  <a:pt x="798715" y="161823"/>
                  <a:pt x="879627" y="80924"/>
                </a:cubicBezTo>
                <a:cubicBezTo>
                  <a:pt x="960539" y="0"/>
                  <a:pt x="1091907" y="0"/>
                  <a:pt x="1172794"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9" name="Line"/>
          <p:cNvSpPr/>
          <p:nvPr/>
        </p:nvSpPr>
        <p:spPr>
          <a:xfrm>
            <a:off x="3284911" y="5526258"/>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10068855" y="5031256"/>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1" name="Line"/>
          <p:cNvSpPr/>
          <p:nvPr/>
        </p:nvSpPr>
        <p:spPr>
          <a:xfrm>
            <a:off x="6801979" y="2916706"/>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2" name="Line"/>
          <p:cNvSpPr/>
          <p:nvPr/>
        </p:nvSpPr>
        <p:spPr>
          <a:xfrm>
            <a:off x="2695287" y="5871837"/>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8007353" y="3570867"/>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4" name="Line"/>
          <p:cNvSpPr/>
          <p:nvPr/>
        </p:nvSpPr>
        <p:spPr>
          <a:xfrm>
            <a:off x="10764460" y="5469406"/>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Star"/>
          <p:cNvSpPr/>
          <p:nvPr/>
        </p:nvSpPr>
        <p:spPr>
          <a:xfrm>
            <a:off x="7348134" y="6870166"/>
            <a:ext cx="525881" cy="525869"/>
          </a:xfrm>
          <a:custGeom>
            <a:avLst/>
            <a:gdLst/>
            <a:ahLst/>
            <a:cxnLst/>
            <a:rect l="0" t="0" r="0" b="0"/>
            <a:pathLst>
              <a:path w="525881" h="525868">
                <a:moveTo>
                  <a:pt x="262966" y="525868"/>
                </a:moveTo>
                <a:cubicBezTo>
                  <a:pt x="262966" y="380606"/>
                  <a:pt x="145249" y="262902"/>
                  <a:pt x="0" y="262902"/>
                </a:cubicBezTo>
                <a:cubicBezTo>
                  <a:pt x="145249" y="262902"/>
                  <a:pt x="262966" y="145173"/>
                  <a:pt x="262966" y="0"/>
                </a:cubicBezTo>
                <a:cubicBezTo>
                  <a:pt x="262966" y="145173"/>
                  <a:pt x="380695" y="262902"/>
                  <a:pt x="525881" y="262902"/>
                </a:cubicBezTo>
                <a:cubicBezTo>
                  <a:pt x="380695" y="262902"/>
                  <a:pt x="262966" y="380606"/>
                  <a:pt x="262966" y="525868"/>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4676185" y="10486504"/>
            <a:ext cx="525881" cy="525869"/>
          </a:xfrm>
          <a:custGeom>
            <a:avLst/>
            <a:gdLst/>
            <a:ahLst/>
            <a:cxnLst/>
            <a:rect l="0" t="0" r="0" b="0"/>
            <a:pathLst>
              <a:path w="525881" h="525868">
                <a:moveTo>
                  <a:pt x="262953" y="525868"/>
                </a:moveTo>
                <a:cubicBezTo>
                  <a:pt x="262953" y="380606"/>
                  <a:pt x="145249" y="262915"/>
                  <a:pt x="0" y="262915"/>
                </a:cubicBezTo>
                <a:cubicBezTo>
                  <a:pt x="145249" y="262915"/>
                  <a:pt x="262953" y="145186"/>
                  <a:pt x="262953" y="0"/>
                </a:cubicBezTo>
                <a:cubicBezTo>
                  <a:pt x="262953" y="145186"/>
                  <a:pt x="380682" y="262915"/>
                  <a:pt x="525881" y="262915"/>
                </a:cubicBezTo>
                <a:cubicBezTo>
                  <a:pt x="380682" y="262915"/>
                  <a:pt x="262953" y="380606"/>
                  <a:pt x="262953" y="525868"/>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36" name="Star"/>
          <p:cNvGrpSpPr/>
          <p:nvPr/>
        </p:nvGrpSpPr>
        <p:grpSpPr>
          <a:xfrm>
            <a:off x="10290787" y="7036268"/>
            <a:ext cx="333375" cy="333350"/>
            <a:chOff x="10290787" y="7036268"/>
            <a:chExt cx="333375" cy="333350"/>
          </a:xfrm>
        </p:grpSpPr>
        <p:sp>
          <p:nvSpPr>
            <p:cNvPr id="27" name="Line"/>
            <p:cNvSpPr/>
            <p:nvPr/>
          </p:nvSpPr>
          <p:spPr>
            <a:xfrm>
              <a:off x="10457475" y="703626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290787" y="7202956"/>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10457475" y="728549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10540037" y="720295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135" name="Star"/>
          <p:cNvGrpSpPr/>
          <p:nvPr/>
        </p:nvGrpSpPr>
        <p:grpSpPr>
          <a:xfrm>
            <a:off x="7939687" y="2583367"/>
            <a:ext cx="333375" cy="333339"/>
            <a:chOff x="7939687" y="2583367"/>
            <a:chExt cx="333375" cy="333339"/>
          </a:xfrm>
        </p:grpSpPr>
        <p:sp>
          <p:nvSpPr>
            <p:cNvPr id="31" name="Line"/>
            <p:cNvSpPr/>
            <p:nvPr/>
          </p:nvSpPr>
          <p:spPr>
            <a:xfrm>
              <a:off x="8106375" y="258336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7939687" y="275005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3" name="Line"/>
            <p:cNvSpPr/>
            <p:nvPr/>
          </p:nvSpPr>
          <p:spPr>
            <a:xfrm>
              <a:off x="8106375" y="283258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4" name="Line"/>
            <p:cNvSpPr/>
            <p:nvPr/>
          </p:nvSpPr>
          <p:spPr>
            <a:xfrm>
              <a:off x="8188937" y="275005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5" name="Circle"/>
          <p:cNvSpPr/>
          <p:nvPr/>
        </p:nvSpPr>
        <p:spPr>
          <a:xfrm>
            <a:off x="8011385" y="4863396"/>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34" name="Location Mark"/>
          <p:cNvGrpSpPr/>
          <p:nvPr/>
        </p:nvGrpSpPr>
        <p:grpSpPr>
          <a:xfrm>
            <a:off x="7840787" y="7084456"/>
            <a:ext cx="2671746" cy="3056869"/>
            <a:chOff x="7840787" y="7084456"/>
            <a:chExt cx="2671746" cy="3056869"/>
          </a:xfrm>
        </p:grpSpPr>
        <p:sp>
          <p:nvSpPr>
            <p:cNvPr id="36" name="Fill"/>
            <p:cNvSpPr/>
            <p:nvPr/>
          </p:nvSpPr>
          <p:spPr>
            <a:xfrm>
              <a:off x="7840796" y="7084457"/>
              <a:ext cx="2671737" cy="3056864"/>
            </a:xfrm>
            <a:custGeom>
              <a:avLst/>
              <a:gdLst/>
              <a:ahLst/>
              <a:cxnLst/>
              <a:rect l="0" t="0" r="0" b="0"/>
              <a:pathLst>
                <a:path w="2671737" h="3056864">
                  <a:moveTo>
                    <a:pt x="2196337" y="475322"/>
                  </a:moveTo>
                  <a:cubicBezTo>
                    <a:pt x="1721078" y="177"/>
                    <a:pt x="950556" y="0"/>
                    <a:pt x="475348" y="475322"/>
                  </a:cubicBezTo>
                  <a:cubicBezTo>
                    <a:pt x="0" y="950404"/>
                    <a:pt x="88" y="1721103"/>
                    <a:pt x="475348" y="2196401"/>
                  </a:cubicBezTo>
                  <a:lnTo>
                    <a:pt x="1335900" y="3056864"/>
                  </a:lnTo>
                  <a:lnTo>
                    <a:pt x="2196337" y="2196401"/>
                  </a:lnTo>
                  <a:cubicBezTo>
                    <a:pt x="2671737" y="1721103"/>
                    <a:pt x="2671648" y="950620"/>
                    <a:pt x="2196337" y="475322"/>
                  </a:cubicBezTo>
                  <a:close/>
                  <a:moveTo>
                    <a:pt x="1335900" y="1910054"/>
                  </a:moveTo>
                  <a:cubicBezTo>
                    <a:pt x="1018793" y="1910054"/>
                    <a:pt x="761796" y="1652955"/>
                    <a:pt x="761796" y="1336001"/>
                  </a:cubicBezTo>
                  <a:cubicBezTo>
                    <a:pt x="761796" y="1018717"/>
                    <a:pt x="1018793" y="761682"/>
                    <a:pt x="1335900" y="761682"/>
                  </a:cubicBezTo>
                  <a:cubicBezTo>
                    <a:pt x="1652955" y="761682"/>
                    <a:pt x="1909952" y="1018717"/>
                    <a:pt x="1909952" y="1336001"/>
                  </a:cubicBezTo>
                  <a:cubicBezTo>
                    <a:pt x="1909952" y="1652955"/>
                    <a:pt x="1652955" y="1910054"/>
                    <a:pt x="1335900" y="1910054"/>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7" name="Fill"/>
            <p:cNvSpPr/>
            <p:nvPr/>
          </p:nvSpPr>
          <p:spPr>
            <a:xfrm>
              <a:off x="9176696" y="7203364"/>
              <a:ext cx="1335837" cy="2937955"/>
            </a:xfrm>
            <a:custGeom>
              <a:avLst/>
              <a:gdLst/>
              <a:ahLst/>
              <a:cxnLst/>
              <a:rect l="0" t="0" r="0" b="0"/>
              <a:pathLst>
                <a:path w="1335836" h="2937954">
                  <a:moveTo>
                    <a:pt x="0" y="0"/>
                  </a:moveTo>
                  <a:lnTo>
                    <a:pt x="0" y="642772"/>
                  </a:lnTo>
                  <a:cubicBezTo>
                    <a:pt x="317055" y="642772"/>
                    <a:pt x="574052" y="899820"/>
                    <a:pt x="574052" y="1217091"/>
                  </a:cubicBezTo>
                  <a:cubicBezTo>
                    <a:pt x="574052" y="1534045"/>
                    <a:pt x="317055" y="1791144"/>
                    <a:pt x="0" y="1791144"/>
                  </a:cubicBezTo>
                  <a:lnTo>
                    <a:pt x="0" y="2937954"/>
                  </a:lnTo>
                  <a:lnTo>
                    <a:pt x="860437" y="2077491"/>
                  </a:lnTo>
                  <a:cubicBezTo>
                    <a:pt x="1335836" y="1602193"/>
                    <a:pt x="1335747" y="831710"/>
                    <a:pt x="860437" y="356412"/>
                  </a:cubicBezTo>
                  <a:cubicBezTo>
                    <a:pt x="622820" y="118872"/>
                    <a:pt x="311403" y="38"/>
                    <a:pt x="0" y="0"/>
                  </a:cubicBez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38" name="Shadow"/>
            <p:cNvSpPr/>
            <p:nvPr/>
          </p:nvSpPr>
          <p:spPr>
            <a:xfrm>
              <a:off x="8315928" y="7479939"/>
              <a:ext cx="2196605" cy="2661386"/>
            </a:xfrm>
            <a:custGeom>
              <a:avLst/>
              <a:gdLst/>
              <a:ahLst/>
              <a:cxnLst/>
              <a:rect l="0" t="0" r="0" b="0"/>
              <a:pathLst>
                <a:path w="2196604" h="2661386">
                  <a:moveTo>
                    <a:pt x="1721205" y="79844"/>
                  </a:moveTo>
                  <a:cubicBezTo>
                    <a:pt x="1692884" y="51523"/>
                    <a:pt x="1663395" y="24980"/>
                    <a:pt x="1633105" y="0"/>
                  </a:cubicBezTo>
                  <a:cubicBezTo>
                    <a:pt x="2026564" y="478066"/>
                    <a:pt x="1999996" y="1185849"/>
                    <a:pt x="1553057" y="1632737"/>
                  </a:cubicBezTo>
                  <a:lnTo>
                    <a:pt x="692607" y="2493225"/>
                  </a:lnTo>
                  <a:lnTo>
                    <a:pt x="0" y="1800682"/>
                  </a:lnTo>
                  <a:cubicBezTo>
                    <a:pt x="76" y="1800758"/>
                    <a:pt x="139" y="1800847"/>
                    <a:pt x="215" y="1800923"/>
                  </a:cubicBezTo>
                  <a:lnTo>
                    <a:pt x="860767" y="2661386"/>
                  </a:lnTo>
                  <a:lnTo>
                    <a:pt x="1721205" y="1800923"/>
                  </a:lnTo>
                  <a:cubicBezTo>
                    <a:pt x="2196604" y="1325626"/>
                    <a:pt x="2196515" y="555142"/>
                    <a:pt x="1721205" y="79844"/>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9" name="Reflection"/>
            <p:cNvSpPr/>
            <p:nvPr/>
          </p:nvSpPr>
          <p:spPr>
            <a:xfrm>
              <a:off x="8165981" y="7489029"/>
              <a:ext cx="617270" cy="931279"/>
            </a:xfrm>
            <a:custGeom>
              <a:avLst/>
              <a:gdLst/>
              <a:ahLst/>
              <a:cxnLst/>
              <a:rect l="0" t="0" r="0" b="0"/>
              <a:pathLst>
                <a:path w="617270" h="931278">
                  <a:moveTo>
                    <a:pt x="0" y="931278"/>
                  </a:moveTo>
                  <a:cubicBezTo>
                    <a:pt x="0" y="512648"/>
                    <a:pt x="254533" y="153441"/>
                    <a:pt x="617270" y="0"/>
                  </a:cubicBezTo>
                </a:path>
              </a:pathLst>
            </a:custGeom>
            <a:noFill/>
            <a:ln w="152400" cap="rnd" cmpd="sng">
              <a:solidFill>
                <a:srgbClr val="FF8B5F">
                  <a:alpha val="100000"/>
                </a:srgbClr>
              </a:solidFill>
              <a:prstDash val="solid"/>
              <a:round/>
            </a:ln>
          </p:spPr>
          <p:txBody>
            <a:bodyPr anchor="ctr">
              <a:spAutoFit/>
            </a:bodyPr>
            <a:lstStyle/>
            <a:p>
              <a:pPr algn="ctr"/>
              <a:endParaRPr lang="en-US" dirty="0"/>
            </a:p>
          </p:txBody>
        </p:sp>
        <p:sp>
          <p:nvSpPr>
            <p:cNvPr id="40" name="Stroke"/>
            <p:cNvSpPr/>
            <p:nvPr/>
          </p:nvSpPr>
          <p:spPr>
            <a:xfrm>
              <a:off x="7840787" y="7084456"/>
              <a:ext cx="2671737" cy="3056864"/>
            </a:xfrm>
            <a:custGeom>
              <a:avLst/>
              <a:gdLst/>
              <a:ahLst/>
              <a:cxnLst/>
              <a:rect l="0" t="0" r="0" b="0"/>
              <a:pathLst>
                <a:path w="2671737" h="3056864">
                  <a:moveTo>
                    <a:pt x="475360" y="2196401"/>
                  </a:moveTo>
                  <a:lnTo>
                    <a:pt x="1335912" y="3056864"/>
                  </a:lnTo>
                  <a:lnTo>
                    <a:pt x="2196350" y="2196401"/>
                  </a:lnTo>
                  <a:cubicBezTo>
                    <a:pt x="2671737" y="1721103"/>
                    <a:pt x="2671660" y="950620"/>
                    <a:pt x="2196350" y="475322"/>
                  </a:cubicBezTo>
                  <a:cubicBezTo>
                    <a:pt x="1721091" y="177"/>
                    <a:pt x="950569" y="0"/>
                    <a:pt x="475360" y="475322"/>
                  </a:cubicBezTo>
                  <a:cubicBezTo>
                    <a:pt x="0" y="950417"/>
                    <a:pt x="101" y="1721103"/>
                    <a:pt x="475360" y="219640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Circle"/>
            <p:cNvSpPr/>
            <p:nvPr/>
          </p:nvSpPr>
          <p:spPr>
            <a:xfrm>
              <a:off x="8602593" y="7846137"/>
              <a:ext cx="1148156" cy="1148372"/>
            </a:xfrm>
            <a:custGeom>
              <a:avLst/>
              <a:gdLst/>
              <a:ahLst/>
              <a:cxnLst/>
              <a:rect l="0" t="0" r="0" b="0"/>
              <a:pathLst>
                <a:path w="1148156" h="1148372">
                  <a:moveTo>
                    <a:pt x="0" y="574319"/>
                  </a:moveTo>
                  <a:cubicBezTo>
                    <a:pt x="0" y="257048"/>
                    <a:pt x="256997" y="0"/>
                    <a:pt x="574103" y="0"/>
                  </a:cubicBezTo>
                  <a:cubicBezTo>
                    <a:pt x="891158" y="0"/>
                    <a:pt x="1148156" y="257048"/>
                    <a:pt x="1148156" y="574319"/>
                  </a:cubicBezTo>
                  <a:cubicBezTo>
                    <a:pt x="1148156" y="891273"/>
                    <a:pt x="891158" y="1148372"/>
                    <a:pt x="574103" y="1148372"/>
                  </a:cubicBezTo>
                  <a:cubicBezTo>
                    <a:pt x="256997" y="1148372"/>
                    <a:pt x="0" y="891273"/>
                    <a:pt x="0" y="57431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133" name="Cup"/>
          <p:cNvGrpSpPr/>
          <p:nvPr/>
        </p:nvGrpSpPr>
        <p:grpSpPr>
          <a:xfrm>
            <a:off x="3163969" y="3177809"/>
            <a:ext cx="4178827" cy="3089977"/>
            <a:chOff x="3163969" y="3177809"/>
            <a:chExt cx="4178827" cy="3089977"/>
          </a:xfrm>
        </p:grpSpPr>
        <p:sp>
          <p:nvSpPr>
            <p:cNvPr id="42" name="Fill"/>
            <p:cNvSpPr/>
            <p:nvPr/>
          </p:nvSpPr>
          <p:spPr>
            <a:xfrm>
              <a:off x="3813654" y="3177809"/>
              <a:ext cx="2879458" cy="3089973"/>
            </a:xfrm>
            <a:custGeom>
              <a:avLst/>
              <a:gdLst/>
              <a:ahLst/>
              <a:cxnLst/>
              <a:rect l="0" t="0" r="0" b="0"/>
              <a:pathLst>
                <a:path w="2879458" h="3089973">
                  <a:moveTo>
                    <a:pt x="1607464" y="3089973"/>
                  </a:moveTo>
                  <a:lnTo>
                    <a:pt x="1607464" y="2522194"/>
                  </a:lnTo>
                  <a:cubicBezTo>
                    <a:pt x="2524607" y="2161908"/>
                    <a:pt x="2879458" y="1048181"/>
                    <a:pt x="2879458" y="0"/>
                  </a:cubicBezTo>
                  <a:lnTo>
                    <a:pt x="0" y="0"/>
                  </a:lnTo>
                  <a:cubicBezTo>
                    <a:pt x="0" y="1048181"/>
                    <a:pt x="354850" y="2161908"/>
                    <a:pt x="1271981" y="2522194"/>
                  </a:cubicBezTo>
                  <a:lnTo>
                    <a:pt x="1271981" y="3089973"/>
                  </a:lnTo>
                  <a:close/>
                </a:path>
              </a:pathLst>
            </a:custGeom>
            <a:solidFill>
              <a:srgbClr val="F8DF28">
                <a:alpha val="100000"/>
              </a:srgbClr>
            </a:solidFill>
            <a:ln w="12700" cap="flat" cmpd="sng">
              <a:noFill/>
              <a:prstDash val="solid"/>
              <a:miter lim="800000"/>
            </a:ln>
          </p:spPr>
          <p:txBody>
            <a:bodyPr anchor="ctr">
              <a:spAutoFit/>
            </a:bodyPr>
            <a:lstStyle/>
            <a:p>
              <a:pPr algn="ctr"/>
              <a:endParaRPr lang="en-US" dirty="0"/>
            </a:p>
          </p:txBody>
        </p:sp>
        <p:sp>
          <p:nvSpPr>
            <p:cNvPr id="43" name="Fill"/>
            <p:cNvSpPr/>
            <p:nvPr/>
          </p:nvSpPr>
          <p:spPr>
            <a:xfrm>
              <a:off x="5235170" y="3177809"/>
              <a:ext cx="1457947" cy="3089973"/>
            </a:xfrm>
            <a:custGeom>
              <a:avLst/>
              <a:gdLst/>
              <a:ahLst/>
              <a:cxnLst/>
              <a:rect l="0" t="0" r="0" b="0"/>
              <a:pathLst>
                <a:path w="1457947" h="3089973">
                  <a:moveTo>
                    <a:pt x="0" y="3089973"/>
                  </a:moveTo>
                  <a:lnTo>
                    <a:pt x="185953" y="3089973"/>
                  </a:lnTo>
                  <a:lnTo>
                    <a:pt x="185953" y="2522194"/>
                  </a:lnTo>
                  <a:cubicBezTo>
                    <a:pt x="1103083" y="2161908"/>
                    <a:pt x="1457947" y="1048181"/>
                    <a:pt x="1457947" y="0"/>
                  </a:cubicBezTo>
                  <a:lnTo>
                    <a:pt x="0" y="0"/>
                  </a:lnTo>
                  <a:close/>
                </a:path>
              </a:pathLst>
            </a:custGeom>
            <a:solidFill>
              <a:srgbClr val="F7D32B">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5235169" y="3177812"/>
              <a:ext cx="1457947" cy="3089974"/>
            </a:xfrm>
            <a:custGeom>
              <a:avLst/>
              <a:gdLst/>
              <a:ahLst/>
              <a:cxnLst/>
              <a:rect l="0" t="0" r="0" b="0"/>
              <a:pathLst>
                <a:path w="1457947" h="3089973">
                  <a:moveTo>
                    <a:pt x="1336725" y="0"/>
                  </a:moveTo>
                  <a:cubicBezTo>
                    <a:pt x="1336725" y="1048181"/>
                    <a:pt x="917117" y="1889861"/>
                    <a:pt x="0" y="2250147"/>
                  </a:cubicBezTo>
                  <a:lnTo>
                    <a:pt x="0" y="3089973"/>
                  </a:lnTo>
                  <a:lnTo>
                    <a:pt x="185953" y="3089973"/>
                  </a:lnTo>
                  <a:lnTo>
                    <a:pt x="185953" y="2522194"/>
                  </a:lnTo>
                  <a:cubicBezTo>
                    <a:pt x="1103096" y="2161908"/>
                    <a:pt x="1457947" y="1048181"/>
                    <a:pt x="1457947" y="0"/>
                  </a:cubicBezTo>
                  <a:close/>
                </a:path>
              </a:pathLst>
            </a:custGeom>
            <a:solidFill>
              <a:srgbClr val="E8B11C">
                <a:alpha val="100000"/>
              </a:srgbClr>
            </a:solidFill>
            <a:ln w="12700" cap="flat" cmpd="sng">
              <a:noFill/>
              <a:prstDash val="solid"/>
              <a:miter lim="800000"/>
            </a:ln>
          </p:spPr>
          <p:txBody>
            <a:bodyPr anchor="ctr">
              <a:spAutoFit/>
            </a:bodyPr>
            <a:lstStyle/>
            <a:p>
              <a:pPr algn="ctr"/>
              <a:endParaRPr lang="en-US" dirty="0"/>
            </a:p>
          </p:txBody>
        </p:sp>
        <p:sp>
          <p:nvSpPr>
            <p:cNvPr id="45" name="Reflection"/>
            <p:cNvSpPr/>
            <p:nvPr/>
          </p:nvSpPr>
          <p:spPr>
            <a:xfrm>
              <a:off x="4187684" y="4375807"/>
              <a:ext cx="911555" cy="1098334"/>
            </a:xfrm>
            <a:custGeom>
              <a:avLst/>
              <a:gdLst/>
              <a:ahLst/>
              <a:cxnLst/>
              <a:rect l="0" t="0" r="0" b="0"/>
              <a:pathLst>
                <a:path w="911555" h="1098334">
                  <a:moveTo>
                    <a:pt x="848601" y="898893"/>
                  </a:moveTo>
                  <a:cubicBezTo>
                    <a:pt x="569836" y="733615"/>
                    <a:pt x="353504" y="456996"/>
                    <a:pt x="205651" y="76695"/>
                  </a:cubicBezTo>
                  <a:cubicBezTo>
                    <a:pt x="185724" y="25412"/>
                    <a:pt x="127965" y="0"/>
                    <a:pt x="76682" y="19926"/>
                  </a:cubicBezTo>
                  <a:cubicBezTo>
                    <a:pt x="25400" y="39865"/>
                    <a:pt x="0" y="97612"/>
                    <a:pt x="19926" y="148894"/>
                  </a:cubicBezTo>
                  <a:cubicBezTo>
                    <a:pt x="184315" y="571728"/>
                    <a:pt x="428955" y="881748"/>
                    <a:pt x="746988" y="1070292"/>
                  </a:cubicBezTo>
                  <a:cubicBezTo>
                    <a:pt x="794334" y="1098334"/>
                    <a:pt x="855446" y="1082725"/>
                    <a:pt x="883500" y="1035405"/>
                  </a:cubicBezTo>
                  <a:cubicBezTo>
                    <a:pt x="911555" y="988072"/>
                    <a:pt x="895959" y="926947"/>
                    <a:pt x="848601" y="898893"/>
                  </a:cubicBezTo>
                  <a:close/>
                </a:path>
              </a:pathLst>
            </a:custGeom>
            <a:solidFill>
              <a:srgbClr val="FFFB8D">
                <a:alpha val="100000"/>
              </a:srgbClr>
            </a:solidFill>
            <a:ln w="12700" cap="flat" cmpd="sng">
              <a:noFill/>
              <a:prstDash val="solid"/>
              <a:miter lim="800000"/>
            </a:ln>
          </p:spPr>
          <p:txBody>
            <a:bodyPr anchor="ctr">
              <a:spAutoFit/>
            </a:bodyPr>
            <a:lstStyle/>
            <a:p>
              <a:pPr algn="ctr"/>
              <a:endParaRPr lang="en-US" dirty="0"/>
            </a:p>
          </p:txBody>
        </p:sp>
        <p:sp>
          <p:nvSpPr>
            <p:cNvPr id="46" name="Reflection"/>
            <p:cNvSpPr/>
            <p:nvPr/>
          </p:nvSpPr>
          <p:spPr>
            <a:xfrm>
              <a:off x="4026009" y="3757758"/>
              <a:ext cx="292634" cy="559625"/>
            </a:xfrm>
            <a:custGeom>
              <a:avLst/>
              <a:gdLst/>
              <a:ahLst/>
              <a:cxnLst/>
              <a:rect l="0" t="0" r="0" b="0"/>
              <a:pathLst>
                <a:path w="292633" h="559625">
                  <a:moveTo>
                    <a:pt x="278117" y="422782"/>
                  </a:moveTo>
                  <a:cubicBezTo>
                    <a:pt x="249288" y="317220"/>
                    <a:pt x="224904" y="205562"/>
                    <a:pt x="205625" y="90843"/>
                  </a:cubicBezTo>
                  <a:cubicBezTo>
                    <a:pt x="196494" y="36588"/>
                    <a:pt x="145122" y="0"/>
                    <a:pt x="90855" y="9131"/>
                  </a:cubicBezTo>
                  <a:cubicBezTo>
                    <a:pt x="36588" y="18237"/>
                    <a:pt x="0" y="69608"/>
                    <a:pt x="9131" y="123888"/>
                  </a:cubicBezTo>
                  <a:cubicBezTo>
                    <a:pt x="29489" y="245122"/>
                    <a:pt x="55346" y="363347"/>
                    <a:pt x="85915" y="475272"/>
                  </a:cubicBezTo>
                  <a:cubicBezTo>
                    <a:pt x="100393" y="528358"/>
                    <a:pt x="155168" y="559625"/>
                    <a:pt x="208254" y="545134"/>
                  </a:cubicBezTo>
                  <a:cubicBezTo>
                    <a:pt x="261353" y="530631"/>
                    <a:pt x="292633" y="475868"/>
                    <a:pt x="278117" y="422782"/>
                  </a:cubicBezTo>
                  <a:close/>
                </a:path>
              </a:pathLst>
            </a:custGeom>
            <a:solidFill>
              <a:srgbClr val="FFFB8D">
                <a:alpha val="100000"/>
              </a:srgbClr>
            </a:solidFill>
            <a:ln w="12700" cap="flat" cmpd="sng">
              <a:noFill/>
              <a:prstDash val="solid"/>
              <a:miter lim="800000"/>
            </a:ln>
          </p:spPr>
          <p:txBody>
            <a:bodyPr anchor="ctr">
              <a:spAutoFit/>
            </a:bodyPr>
            <a:lstStyle/>
            <a:p>
              <a:pPr algn="ctr"/>
              <a:endParaRPr lang="en-US" dirty="0"/>
            </a:p>
          </p:txBody>
        </p:sp>
        <p:sp>
          <p:nvSpPr>
            <p:cNvPr id="55" name="Stroke"/>
            <p:cNvSpPr/>
            <p:nvPr/>
          </p:nvSpPr>
          <p:spPr>
            <a:xfrm>
              <a:off x="3813654" y="3177809"/>
              <a:ext cx="2879458" cy="3089973"/>
            </a:xfrm>
            <a:custGeom>
              <a:avLst/>
              <a:gdLst/>
              <a:ahLst/>
              <a:cxnLst/>
              <a:rect l="0" t="0" r="0" b="0"/>
              <a:pathLst>
                <a:path w="2879458" h="3089973">
                  <a:moveTo>
                    <a:pt x="1271981" y="3089973"/>
                  </a:moveTo>
                  <a:lnTo>
                    <a:pt x="1271981" y="2522194"/>
                  </a:lnTo>
                  <a:cubicBezTo>
                    <a:pt x="354850" y="2161908"/>
                    <a:pt x="0" y="1048181"/>
                    <a:pt x="0" y="0"/>
                  </a:cubicBezTo>
                  <a:lnTo>
                    <a:pt x="2879458" y="0"/>
                  </a:lnTo>
                  <a:cubicBezTo>
                    <a:pt x="2879458" y="1048181"/>
                    <a:pt x="2524607" y="2161908"/>
                    <a:pt x="1607464" y="2522194"/>
                  </a:cubicBezTo>
                  <a:lnTo>
                    <a:pt x="1607464" y="308997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Handle"/>
            <p:cNvSpPr/>
            <p:nvPr/>
          </p:nvSpPr>
          <p:spPr>
            <a:xfrm>
              <a:off x="3163969" y="3570867"/>
              <a:ext cx="1143559" cy="1490320"/>
            </a:xfrm>
            <a:custGeom>
              <a:avLst/>
              <a:gdLst/>
              <a:ahLst/>
              <a:cxnLst/>
              <a:rect l="0" t="0" r="0" b="0"/>
              <a:pathLst>
                <a:path w="1143558" h="1490319">
                  <a:moveTo>
                    <a:pt x="666610" y="0"/>
                  </a:moveTo>
                  <a:lnTo>
                    <a:pt x="0" y="0"/>
                  </a:lnTo>
                  <a:cubicBezTo>
                    <a:pt x="0" y="709701"/>
                    <a:pt x="622300" y="1359496"/>
                    <a:pt x="1143558" y="149031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Handle"/>
            <p:cNvSpPr/>
            <p:nvPr/>
          </p:nvSpPr>
          <p:spPr>
            <a:xfrm>
              <a:off x="6199250" y="3570867"/>
              <a:ext cx="1143546" cy="1490320"/>
            </a:xfrm>
            <a:custGeom>
              <a:avLst/>
              <a:gdLst/>
              <a:ahLst/>
              <a:cxnLst/>
              <a:rect l="0" t="0" r="0" b="0"/>
              <a:pathLst>
                <a:path w="1143546" h="1490319">
                  <a:moveTo>
                    <a:pt x="476935" y="0"/>
                  </a:moveTo>
                  <a:lnTo>
                    <a:pt x="1143546" y="0"/>
                  </a:lnTo>
                  <a:cubicBezTo>
                    <a:pt x="1143546" y="709701"/>
                    <a:pt x="521233" y="1359496"/>
                    <a:pt x="0" y="149031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132" name="Base of cup"/>
          <p:cNvGrpSpPr/>
          <p:nvPr/>
        </p:nvGrpSpPr>
        <p:grpSpPr>
          <a:xfrm>
            <a:off x="4213380" y="6267778"/>
            <a:ext cx="2079995" cy="1119099"/>
            <a:chOff x="4213380" y="6267778"/>
            <a:chExt cx="2079995" cy="1119099"/>
          </a:xfrm>
        </p:grpSpPr>
        <p:sp>
          <p:nvSpPr>
            <p:cNvPr id="47" name="Fill"/>
            <p:cNvSpPr/>
            <p:nvPr/>
          </p:nvSpPr>
          <p:spPr>
            <a:xfrm>
              <a:off x="4417850" y="6267791"/>
              <a:ext cx="1671079" cy="849668"/>
            </a:xfrm>
            <a:prstGeom prst="rect">
              <a:avLst/>
            </a:prstGeom>
            <a:solidFill>
              <a:srgbClr val="A8845A">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5239254" y="6267782"/>
              <a:ext cx="849668" cy="849668"/>
            </a:xfrm>
            <a:custGeom>
              <a:avLst/>
              <a:gdLst/>
              <a:ahLst/>
              <a:cxnLst/>
              <a:rect l="0" t="0" r="0" b="0"/>
              <a:pathLst>
                <a:path w="849668" h="849668">
                  <a:moveTo>
                    <a:pt x="849668" y="0"/>
                  </a:moveTo>
                  <a:lnTo>
                    <a:pt x="849668" y="849668"/>
                  </a:lnTo>
                  <a:lnTo>
                    <a:pt x="0" y="849668"/>
                  </a:lnTo>
                  <a:close/>
                </a:path>
              </a:pathLst>
            </a:custGeom>
            <a:solidFill>
              <a:srgbClr val="7E5F3D">
                <a:alpha val="100000"/>
              </a:srgbClr>
            </a:solidFill>
            <a:ln w="12700" cap="flat" cmpd="sng">
              <a:noFill/>
              <a:prstDash val="solid"/>
              <a:miter lim="800000"/>
            </a:ln>
          </p:spPr>
          <p:txBody>
            <a:bodyPr anchor="ctr">
              <a:spAutoFit/>
            </a:bodyPr>
            <a:lstStyle/>
            <a:p>
              <a:pPr algn="ctr"/>
              <a:endParaRPr lang="en-US" dirty="0"/>
            </a:p>
          </p:txBody>
        </p:sp>
        <p:sp>
          <p:nvSpPr>
            <p:cNvPr id="49" name="Fill"/>
            <p:cNvSpPr/>
            <p:nvPr/>
          </p:nvSpPr>
          <p:spPr>
            <a:xfrm>
              <a:off x="4927361" y="6555078"/>
              <a:ext cx="658203" cy="277685"/>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0" name="Fill"/>
            <p:cNvSpPr/>
            <p:nvPr/>
          </p:nvSpPr>
          <p:spPr>
            <a:xfrm>
              <a:off x="4213380" y="7117446"/>
              <a:ext cx="2079993" cy="269418"/>
            </a:xfrm>
            <a:prstGeom prst="rect">
              <a:avLst/>
            </a:prstGeom>
            <a:solidFill>
              <a:srgbClr val="A8845A">
                <a:alpha val="100000"/>
              </a:srgbClr>
            </a:solidFill>
            <a:ln w="12700" cap="flat" cmpd="sng">
              <a:noFill/>
              <a:prstDash val="solid"/>
              <a:miter lim="800000"/>
            </a:ln>
          </p:spPr>
          <p:txBody>
            <a:bodyPr anchor="ctr">
              <a:spAutoFit/>
            </a:bodyPr>
            <a:lstStyle/>
            <a:p>
              <a:pPr algn="ctr"/>
              <a:endParaRPr lang="en-US" dirty="0"/>
            </a:p>
          </p:txBody>
        </p:sp>
        <p:sp>
          <p:nvSpPr>
            <p:cNvPr id="51" name="Shadow"/>
            <p:cNvSpPr/>
            <p:nvPr/>
          </p:nvSpPr>
          <p:spPr>
            <a:xfrm>
              <a:off x="5177654" y="7117458"/>
              <a:ext cx="1115721" cy="269418"/>
            </a:xfrm>
            <a:custGeom>
              <a:avLst/>
              <a:gdLst/>
              <a:ahLst/>
              <a:cxnLst/>
              <a:rect l="0" t="0" r="0" b="0"/>
              <a:pathLst>
                <a:path w="1115720" h="269417">
                  <a:moveTo>
                    <a:pt x="269049" y="355"/>
                  </a:moveTo>
                  <a:lnTo>
                    <a:pt x="0" y="269417"/>
                  </a:lnTo>
                  <a:lnTo>
                    <a:pt x="1115720" y="269417"/>
                  </a:lnTo>
                  <a:lnTo>
                    <a:pt x="1115720" y="0"/>
                  </a:lnTo>
                  <a:close/>
                </a:path>
              </a:pathLst>
            </a:custGeom>
            <a:solidFill>
              <a:srgbClr val="7E5F3D">
                <a:alpha val="100000"/>
              </a:srgbClr>
            </a:solidFill>
            <a:ln w="12700" cap="flat" cmpd="sng">
              <a:noFill/>
              <a:prstDash val="solid"/>
              <a:miter lim="800000"/>
            </a:ln>
          </p:spPr>
          <p:txBody>
            <a:bodyPr anchor="ctr">
              <a:spAutoFit/>
            </a:bodyPr>
            <a:lstStyle/>
            <a:p>
              <a:pPr algn="ctr"/>
              <a:endParaRPr lang="en-US" dirty="0"/>
            </a:p>
          </p:txBody>
        </p:sp>
        <p:sp>
          <p:nvSpPr>
            <p:cNvPr id="52" name="Rectangle"/>
            <p:cNvSpPr/>
            <p:nvPr/>
          </p:nvSpPr>
          <p:spPr>
            <a:xfrm>
              <a:off x="4213380" y="7117459"/>
              <a:ext cx="2079993" cy="269418"/>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Rectangle"/>
            <p:cNvSpPr/>
            <p:nvPr/>
          </p:nvSpPr>
          <p:spPr>
            <a:xfrm>
              <a:off x="4417837" y="6267778"/>
              <a:ext cx="1671079" cy="849668"/>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Rectangle"/>
            <p:cNvSpPr/>
            <p:nvPr/>
          </p:nvSpPr>
          <p:spPr>
            <a:xfrm>
              <a:off x="4927361" y="6555065"/>
              <a:ext cx="652082" cy="275031"/>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131" name="Curve Arrow"/>
          <p:cNvGrpSpPr/>
          <p:nvPr/>
        </p:nvGrpSpPr>
        <p:grpSpPr>
          <a:xfrm>
            <a:off x="7404340" y="4097710"/>
            <a:ext cx="1772361" cy="2911915"/>
            <a:chOff x="7404340" y="4097710"/>
            <a:chExt cx="1772361" cy="2911915"/>
          </a:xfrm>
        </p:grpSpPr>
        <p:sp>
          <p:nvSpPr>
            <p:cNvPr id="58" name="Corner"/>
            <p:cNvSpPr/>
            <p:nvPr/>
          </p:nvSpPr>
          <p:spPr>
            <a:xfrm>
              <a:off x="7404343" y="4097710"/>
              <a:ext cx="235902" cy="471831"/>
            </a:xfrm>
            <a:custGeom>
              <a:avLst/>
              <a:gdLst/>
              <a:ahLst/>
              <a:cxnLst/>
              <a:rect l="0" t="0" r="0" b="0"/>
              <a:pathLst>
                <a:path w="235902" h="471830">
                  <a:moveTo>
                    <a:pt x="235902" y="471830"/>
                  </a:moveTo>
                  <a:lnTo>
                    <a:pt x="0" y="235915"/>
                  </a:lnTo>
                  <a:lnTo>
                    <a:pt x="235902" y="0"/>
                  </a:lnTo>
                </a:path>
              </a:pathLst>
            </a:custGeom>
            <a:noFill/>
            <a:ln w="76200" cap="rnd" cmpd="sng">
              <a:solidFill>
                <a:schemeClr val="accent4">
                  <a:lumMod val="40000"/>
                  <a:lumOff val="60000"/>
                </a:schemeClr>
              </a:solidFill>
              <a:prstDash val="solid"/>
              <a:round/>
            </a:ln>
          </p:spPr>
          <p:txBody>
            <a:bodyPr anchor="ctr">
              <a:spAutoFit/>
            </a:bodyPr>
            <a:lstStyle/>
            <a:p>
              <a:pPr algn="ctr"/>
              <a:endParaRPr lang="en-US" dirty="0"/>
            </a:p>
          </p:txBody>
        </p:sp>
        <p:sp>
          <p:nvSpPr>
            <p:cNvPr id="59" name="Line"/>
            <p:cNvSpPr/>
            <p:nvPr/>
          </p:nvSpPr>
          <p:spPr>
            <a:xfrm>
              <a:off x="9176696" y="5984164"/>
              <a:ext cx="0" cy="157049"/>
            </a:xfrm>
            <a:prstGeom prst="line">
              <a:avLst/>
            </a:pr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sp>
          <p:nvSpPr>
            <p:cNvPr id="60" name="Line"/>
            <p:cNvSpPr/>
            <p:nvPr/>
          </p:nvSpPr>
          <p:spPr>
            <a:xfrm>
              <a:off x="9176696" y="6273636"/>
              <a:ext cx="0" cy="157048"/>
            </a:xfrm>
            <a:prstGeom prst="line">
              <a:avLst/>
            </a:pr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sp>
          <p:nvSpPr>
            <p:cNvPr id="61" name="Line"/>
            <p:cNvSpPr/>
            <p:nvPr/>
          </p:nvSpPr>
          <p:spPr>
            <a:xfrm>
              <a:off x="9176696" y="6563107"/>
              <a:ext cx="0" cy="157048"/>
            </a:xfrm>
            <a:prstGeom prst="line">
              <a:avLst/>
            </a:pr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sp>
          <p:nvSpPr>
            <p:cNvPr id="62" name="Line"/>
            <p:cNvSpPr/>
            <p:nvPr/>
          </p:nvSpPr>
          <p:spPr>
            <a:xfrm>
              <a:off x="9176696" y="6852576"/>
              <a:ext cx="0" cy="157049"/>
            </a:xfrm>
            <a:prstGeom prst="line">
              <a:avLst/>
            </a:pr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sp>
          <p:nvSpPr>
            <p:cNvPr id="63" name="Curve Arrow"/>
            <p:cNvSpPr/>
            <p:nvPr/>
          </p:nvSpPr>
          <p:spPr>
            <a:xfrm>
              <a:off x="7404340" y="4333624"/>
              <a:ext cx="1772361" cy="1502740"/>
            </a:xfrm>
            <a:custGeom>
              <a:avLst/>
              <a:gdLst/>
              <a:ahLst/>
              <a:cxnLst/>
              <a:rect l="0" t="0" r="0" b="0"/>
              <a:pathLst>
                <a:path w="1772361" h="1502740">
                  <a:moveTo>
                    <a:pt x="0" y="0"/>
                  </a:moveTo>
                  <a:lnTo>
                    <a:pt x="1275880" y="0"/>
                  </a:lnTo>
                  <a:cubicBezTo>
                    <a:pt x="1550073" y="0"/>
                    <a:pt x="1772361" y="222275"/>
                    <a:pt x="1772361" y="496468"/>
                  </a:cubicBezTo>
                  <a:lnTo>
                    <a:pt x="1772361" y="1502740"/>
                  </a:lnTo>
                </a:path>
              </a:pathLst>
            </a:cu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grpSp>
      <p:grpSp>
        <p:nvGrpSpPr>
          <p:cNvPr id="130" name="Curve Arrow"/>
          <p:cNvGrpSpPr/>
          <p:nvPr/>
        </p:nvGrpSpPr>
        <p:grpSpPr>
          <a:xfrm>
            <a:off x="5017464" y="7654352"/>
            <a:ext cx="3039692" cy="1772361"/>
            <a:chOff x="5017464" y="7654352"/>
            <a:chExt cx="3039692" cy="1772361"/>
          </a:xfrm>
        </p:grpSpPr>
        <p:sp>
          <p:nvSpPr>
            <p:cNvPr id="64" name="Corner"/>
            <p:cNvSpPr/>
            <p:nvPr/>
          </p:nvSpPr>
          <p:spPr>
            <a:xfrm>
              <a:off x="5017464" y="7654353"/>
              <a:ext cx="471830" cy="235928"/>
            </a:xfrm>
            <a:custGeom>
              <a:avLst/>
              <a:gdLst/>
              <a:ahLst/>
              <a:cxnLst/>
              <a:rect l="0" t="0" r="0" b="0"/>
              <a:pathLst>
                <a:path w="471830" h="235927">
                  <a:moveTo>
                    <a:pt x="471830" y="235927"/>
                  </a:moveTo>
                  <a:lnTo>
                    <a:pt x="235915" y="0"/>
                  </a:lnTo>
                  <a:lnTo>
                    <a:pt x="0" y="235927"/>
                  </a:lnTo>
                </a:path>
              </a:pathLst>
            </a:custGeom>
            <a:noFill/>
            <a:ln w="76200" cap="rnd" cmpd="sng">
              <a:solidFill>
                <a:schemeClr val="accent4">
                  <a:lumMod val="40000"/>
                  <a:lumOff val="60000"/>
                </a:schemeClr>
              </a:solidFill>
              <a:prstDash val="solid"/>
              <a:round/>
            </a:ln>
          </p:spPr>
          <p:txBody>
            <a:bodyPr anchor="ctr">
              <a:spAutoFit/>
            </a:bodyPr>
            <a:lstStyle/>
            <a:p>
              <a:pPr algn="ctr"/>
              <a:endParaRPr lang="en-US" dirty="0"/>
            </a:p>
          </p:txBody>
        </p:sp>
        <p:sp>
          <p:nvSpPr>
            <p:cNvPr id="65" name="Line"/>
            <p:cNvSpPr/>
            <p:nvPr/>
          </p:nvSpPr>
          <p:spPr>
            <a:xfrm>
              <a:off x="5253377" y="7654352"/>
              <a:ext cx="2803779" cy="1772361"/>
            </a:xfrm>
            <a:custGeom>
              <a:avLst/>
              <a:gdLst/>
              <a:ahLst/>
              <a:cxnLst/>
              <a:rect l="0" t="0" r="0" b="0"/>
              <a:pathLst>
                <a:path w="2803779" h="1772361">
                  <a:moveTo>
                    <a:pt x="0" y="0"/>
                  </a:moveTo>
                  <a:lnTo>
                    <a:pt x="0" y="1275905"/>
                  </a:lnTo>
                  <a:cubicBezTo>
                    <a:pt x="0" y="1550085"/>
                    <a:pt x="222275" y="1772361"/>
                    <a:pt x="496468" y="1772361"/>
                  </a:cubicBezTo>
                  <a:lnTo>
                    <a:pt x="2803779" y="1772361"/>
                  </a:lnTo>
                </a:path>
              </a:pathLst>
            </a:cu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grpSp>
      <p:grpSp>
        <p:nvGrpSpPr>
          <p:cNvPr id="129" name="Arrow"/>
          <p:cNvGrpSpPr/>
          <p:nvPr/>
        </p:nvGrpSpPr>
        <p:grpSpPr>
          <a:xfrm>
            <a:off x="6054277" y="9208957"/>
            <a:ext cx="1688002" cy="1040124"/>
            <a:chOff x="6054277" y="9208957"/>
            <a:chExt cx="1688002" cy="1040124"/>
          </a:xfrm>
        </p:grpSpPr>
        <p:sp>
          <p:nvSpPr>
            <p:cNvPr id="66" name="Shadow"/>
            <p:cNvSpPr/>
            <p:nvPr/>
          </p:nvSpPr>
          <p:spPr>
            <a:xfrm>
              <a:off x="6158196" y="9312862"/>
              <a:ext cx="1584083" cy="936219"/>
            </a:xfrm>
            <a:custGeom>
              <a:avLst/>
              <a:gdLst/>
              <a:ahLst/>
              <a:cxnLst/>
              <a:rect l="0" t="0" r="0" b="0"/>
              <a:pathLst>
                <a:path w="1584083" h="936218">
                  <a:moveTo>
                    <a:pt x="1584083" y="366369"/>
                  </a:moveTo>
                  <a:lnTo>
                    <a:pt x="389521" y="366369"/>
                  </a:lnTo>
                  <a:lnTo>
                    <a:pt x="611974" y="143891"/>
                  </a:lnTo>
                  <a:lnTo>
                    <a:pt x="468096" y="0"/>
                  </a:lnTo>
                  <a:lnTo>
                    <a:pt x="0" y="468122"/>
                  </a:lnTo>
                  <a:lnTo>
                    <a:pt x="468096" y="936218"/>
                  </a:lnTo>
                  <a:lnTo>
                    <a:pt x="611974" y="792327"/>
                  </a:lnTo>
                  <a:lnTo>
                    <a:pt x="389508" y="569849"/>
                  </a:lnTo>
                  <a:lnTo>
                    <a:pt x="1584083" y="569836"/>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7" name="Fill"/>
            <p:cNvSpPr/>
            <p:nvPr/>
          </p:nvSpPr>
          <p:spPr>
            <a:xfrm>
              <a:off x="6054277" y="9208957"/>
              <a:ext cx="1584071" cy="936181"/>
            </a:xfrm>
            <a:custGeom>
              <a:avLst/>
              <a:gdLst/>
              <a:ahLst/>
              <a:cxnLst/>
              <a:rect l="0" t="0" r="0" b="0"/>
              <a:pathLst>
                <a:path w="1584071" h="936180">
                  <a:moveTo>
                    <a:pt x="1584071" y="366331"/>
                  </a:moveTo>
                  <a:lnTo>
                    <a:pt x="389509" y="366331"/>
                  </a:lnTo>
                  <a:lnTo>
                    <a:pt x="611962" y="143878"/>
                  </a:lnTo>
                  <a:lnTo>
                    <a:pt x="468083" y="0"/>
                  </a:lnTo>
                  <a:lnTo>
                    <a:pt x="0" y="468083"/>
                  </a:lnTo>
                  <a:lnTo>
                    <a:pt x="468083" y="936180"/>
                  </a:lnTo>
                  <a:lnTo>
                    <a:pt x="611962" y="792302"/>
                  </a:lnTo>
                  <a:lnTo>
                    <a:pt x="389496" y="569836"/>
                  </a:lnTo>
                  <a:lnTo>
                    <a:pt x="1584071" y="569823"/>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8" name="Stroke"/>
            <p:cNvSpPr/>
            <p:nvPr/>
          </p:nvSpPr>
          <p:spPr>
            <a:xfrm>
              <a:off x="6054277" y="9208957"/>
              <a:ext cx="1584071" cy="936181"/>
            </a:xfrm>
            <a:custGeom>
              <a:avLst/>
              <a:gdLst/>
              <a:ahLst/>
              <a:cxnLst/>
              <a:rect l="0" t="0" r="0" b="0"/>
              <a:pathLst>
                <a:path w="1584071" h="936180">
                  <a:moveTo>
                    <a:pt x="1584071" y="366331"/>
                  </a:moveTo>
                  <a:lnTo>
                    <a:pt x="389509" y="366331"/>
                  </a:lnTo>
                  <a:lnTo>
                    <a:pt x="611962" y="143878"/>
                  </a:lnTo>
                  <a:lnTo>
                    <a:pt x="468083" y="0"/>
                  </a:lnTo>
                  <a:lnTo>
                    <a:pt x="0" y="468083"/>
                  </a:lnTo>
                  <a:lnTo>
                    <a:pt x="468083" y="936180"/>
                  </a:lnTo>
                  <a:lnTo>
                    <a:pt x="611962" y="792302"/>
                  </a:lnTo>
                  <a:lnTo>
                    <a:pt x="389496" y="569836"/>
                  </a:lnTo>
                  <a:lnTo>
                    <a:pt x="1584071" y="569823"/>
                  </a:lnTo>
                  <a:lnTo>
                    <a:pt x="1584071" y="366331"/>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128" name="Tree"/>
          <p:cNvGrpSpPr/>
          <p:nvPr/>
        </p:nvGrpSpPr>
        <p:grpSpPr>
          <a:xfrm>
            <a:off x="8367156" y="5501639"/>
            <a:ext cx="449987" cy="1120292"/>
            <a:chOff x="8367156" y="5501639"/>
            <a:chExt cx="449987" cy="1120292"/>
          </a:xfrm>
        </p:grpSpPr>
        <p:sp>
          <p:nvSpPr>
            <p:cNvPr id="69" name="Line"/>
            <p:cNvSpPr/>
            <p:nvPr/>
          </p:nvSpPr>
          <p:spPr>
            <a:xfrm>
              <a:off x="8592150" y="5501651"/>
              <a:ext cx="0" cy="112028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flipV="1">
              <a:off x="8367156" y="5501639"/>
              <a:ext cx="224968" cy="22499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flipV="1">
              <a:off x="8367156" y="5819363"/>
              <a:ext cx="224994" cy="2250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flipV="1">
              <a:off x="8367169" y="6137085"/>
              <a:ext cx="225006" cy="22499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8592175" y="5501639"/>
              <a:ext cx="224968" cy="22499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Line"/>
            <p:cNvSpPr/>
            <p:nvPr/>
          </p:nvSpPr>
          <p:spPr>
            <a:xfrm>
              <a:off x="8592150" y="5819363"/>
              <a:ext cx="224993" cy="2250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a:off x="8592124" y="6137085"/>
              <a:ext cx="225006" cy="22499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Tree"/>
          <p:cNvGrpSpPr/>
          <p:nvPr/>
        </p:nvGrpSpPr>
        <p:grpSpPr>
          <a:xfrm>
            <a:off x="9385977" y="3681707"/>
            <a:ext cx="374409" cy="932185"/>
            <a:chOff x="9385977" y="3681707"/>
            <a:chExt cx="374409" cy="932185"/>
          </a:xfrm>
        </p:grpSpPr>
        <p:sp>
          <p:nvSpPr>
            <p:cNvPr id="81" name="Line"/>
            <p:cNvSpPr/>
            <p:nvPr/>
          </p:nvSpPr>
          <p:spPr>
            <a:xfrm>
              <a:off x="9573188" y="3681712"/>
              <a:ext cx="0" cy="93218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flipV="1">
              <a:off x="9385977" y="3681707"/>
              <a:ext cx="187185" cy="18722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flipV="1">
              <a:off x="9385977" y="3946087"/>
              <a:ext cx="187211" cy="18722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Line"/>
            <p:cNvSpPr/>
            <p:nvPr/>
          </p:nvSpPr>
          <p:spPr>
            <a:xfrm flipV="1">
              <a:off x="9386001" y="4210468"/>
              <a:ext cx="187198" cy="18721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5" name="Line"/>
            <p:cNvSpPr/>
            <p:nvPr/>
          </p:nvSpPr>
          <p:spPr>
            <a:xfrm>
              <a:off x="9573199" y="3681707"/>
              <a:ext cx="187185" cy="18722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6" name="Line"/>
            <p:cNvSpPr/>
            <p:nvPr/>
          </p:nvSpPr>
          <p:spPr>
            <a:xfrm>
              <a:off x="9573188" y="3946087"/>
              <a:ext cx="187198" cy="18722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7" name="Line"/>
            <p:cNvSpPr/>
            <p:nvPr/>
          </p:nvSpPr>
          <p:spPr>
            <a:xfrm>
              <a:off x="9573162" y="4210468"/>
              <a:ext cx="187224" cy="18721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Hills"/>
          <p:cNvGrpSpPr/>
          <p:nvPr/>
        </p:nvGrpSpPr>
        <p:grpSpPr>
          <a:xfrm>
            <a:off x="5596353" y="7476534"/>
            <a:ext cx="2105013" cy="960658"/>
            <a:chOff x="5596353" y="7476534"/>
            <a:chExt cx="2105013" cy="960658"/>
          </a:xfrm>
        </p:grpSpPr>
        <p:sp>
          <p:nvSpPr>
            <p:cNvPr id="88" name="Fill"/>
            <p:cNvSpPr/>
            <p:nvPr/>
          </p:nvSpPr>
          <p:spPr>
            <a:xfrm>
              <a:off x="5596353" y="7769618"/>
              <a:ext cx="827392" cy="667563"/>
            </a:xfrm>
            <a:custGeom>
              <a:avLst/>
              <a:gdLst/>
              <a:ahLst/>
              <a:cxnLst/>
              <a:rect l="0" t="0" r="0" b="0"/>
              <a:pathLst>
                <a:path w="827392" h="667562">
                  <a:moveTo>
                    <a:pt x="512686" y="0"/>
                  </a:moveTo>
                  <a:lnTo>
                    <a:pt x="0" y="667562"/>
                  </a:lnTo>
                  <a:lnTo>
                    <a:pt x="629386" y="667562"/>
                  </a:lnTo>
                  <a:lnTo>
                    <a:pt x="827392" y="409765"/>
                  </a:ln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90" name="Shadow"/>
            <p:cNvSpPr/>
            <p:nvPr/>
          </p:nvSpPr>
          <p:spPr>
            <a:xfrm>
              <a:off x="6109039" y="7769618"/>
              <a:ext cx="314706" cy="667563"/>
            </a:xfrm>
            <a:custGeom>
              <a:avLst/>
              <a:gdLst/>
              <a:ahLst/>
              <a:cxnLst/>
              <a:rect l="0" t="0" r="0" b="0"/>
              <a:pathLst>
                <a:path w="314706" h="667562">
                  <a:moveTo>
                    <a:pt x="0" y="0"/>
                  </a:moveTo>
                  <a:lnTo>
                    <a:pt x="0" y="667562"/>
                  </a:lnTo>
                  <a:lnTo>
                    <a:pt x="116700" y="667562"/>
                  </a:lnTo>
                  <a:lnTo>
                    <a:pt x="314706" y="409778"/>
                  </a:lnTo>
                  <a:close/>
                </a:path>
              </a:pathLst>
            </a:custGeom>
            <a:solidFill>
              <a:schemeClr val="accent4">
                <a:lumMod val="75000"/>
              </a:schemeClr>
            </a:solidFill>
            <a:ln w="12700" cap="flat" cmpd="sng">
              <a:noFill/>
              <a:prstDash val="solid"/>
              <a:miter lim="800000"/>
            </a:ln>
          </p:spPr>
          <p:txBody>
            <a:bodyPr anchor="ctr">
              <a:spAutoFit/>
            </a:bodyPr>
            <a:lstStyle/>
            <a:p>
              <a:pPr algn="ctr"/>
              <a:endParaRPr lang="en-US" dirty="0"/>
            </a:p>
          </p:txBody>
        </p:sp>
        <p:sp>
          <p:nvSpPr>
            <p:cNvPr id="89" name="Fill"/>
            <p:cNvSpPr/>
            <p:nvPr/>
          </p:nvSpPr>
          <p:spPr>
            <a:xfrm>
              <a:off x="6225741" y="7476539"/>
              <a:ext cx="1475625" cy="960653"/>
            </a:xfrm>
            <a:custGeom>
              <a:avLst/>
              <a:gdLst/>
              <a:ahLst/>
              <a:cxnLst/>
              <a:rect l="0" t="0" r="0" b="0"/>
              <a:pathLst>
                <a:path w="1475625" h="960653">
                  <a:moveTo>
                    <a:pt x="737819" y="0"/>
                  </a:moveTo>
                  <a:lnTo>
                    <a:pt x="198005" y="702856"/>
                  </a:lnTo>
                  <a:lnTo>
                    <a:pt x="198005" y="702843"/>
                  </a:lnTo>
                  <a:lnTo>
                    <a:pt x="0" y="960653"/>
                  </a:lnTo>
                  <a:lnTo>
                    <a:pt x="1475625" y="960653"/>
                  </a:ln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91" name="Shadow"/>
            <p:cNvSpPr/>
            <p:nvPr/>
          </p:nvSpPr>
          <p:spPr>
            <a:xfrm>
              <a:off x="6963560" y="7476539"/>
              <a:ext cx="737806" cy="960653"/>
            </a:xfrm>
            <a:custGeom>
              <a:avLst/>
              <a:gdLst/>
              <a:ahLst/>
              <a:cxnLst/>
              <a:rect l="0" t="0" r="0" b="0"/>
              <a:pathLst>
                <a:path w="737806" h="960653">
                  <a:moveTo>
                    <a:pt x="0" y="0"/>
                  </a:moveTo>
                  <a:lnTo>
                    <a:pt x="0" y="960653"/>
                  </a:lnTo>
                  <a:lnTo>
                    <a:pt x="737806" y="960653"/>
                  </a:lnTo>
                  <a:close/>
                </a:path>
              </a:pathLst>
            </a:custGeom>
            <a:solidFill>
              <a:schemeClr val="accent4">
                <a:lumMod val="75000"/>
              </a:schemeClr>
            </a:solidFill>
            <a:ln w="12700" cap="flat" cmpd="sng">
              <a:noFill/>
              <a:prstDash val="solid"/>
              <a:miter lim="800000"/>
            </a:ln>
          </p:spPr>
          <p:txBody>
            <a:bodyPr anchor="ctr">
              <a:spAutoFit/>
            </a:bodyPr>
            <a:lstStyle/>
            <a:p>
              <a:pPr algn="ctr"/>
              <a:endParaRPr lang="en-US" dirty="0"/>
            </a:p>
          </p:txBody>
        </p:sp>
        <p:sp>
          <p:nvSpPr>
            <p:cNvPr id="92" name="Corner"/>
            <p:cNvSpPr/>
            <p:nvPr/>
          </p:nvSpPr>
          <p:spPr>
            <a:xfrm>
              <a:off x="6225776" y="7476534"/>
              <a:ext cx="1475588" cy="960653"/>
            </a:xfrm>
            <a:custGeom>
              <a:avLst/>
              <a:gdLst/>
              <a:ahLst/>
              <a:cxnLst/>
              <a:rect l="0" t="0" r="0" b="0"/>
              <a:pathLst>
                <a:path w="1475587" h="960653">
                  <a:moveTo>
                    <a:pt x="1475587" y="960653"/>
                  </a:moveTo>
                  <a:lnTo>
                    <a:pt x="737781" y="0"/>
                  </a:lnTo>
                  <a:lnTo>
                    <a:pt x="0" y="96065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Corner"/>
            <p:cNvSpPr/>
            <p:nvPr/>
          </p:nvSpPr>
          <p:spPr>
            <a:xfrm>
              <a:off x="5596357" y="7769614"/>
              <a:ext cx="827392" cy="667576"/>
            </a:xfrm>
            <a:custGeom>
              <a:avLst/>
              <a:gdLst/>
              <a:ahLst/>
              <a:cxnLst/>
              <a:rect l="0" t="0" r="0" b="0"/>
              <a:pathLst>
                <a:path w="827392" h="667575">
                  <a:moveTo>
                    <a:pt x="827392" y="409778"/>
                  </a:moveTo>
                  <a:lnTo>
                    <a:pt x="512686" y="0"/>
                  </a:lnTo>
                  <a:lnTo>
                    <a:pt x="0" y="66757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Hill"/>
          <p:cNvGrpSpPr/>
          <p:nvPr/>
        </p:nvGrpSpPr>
        <p:grpSpPr>
          <a:xfrm>
            <a:off x="7038716" y="5617584"/>
            <a:ext cx="1041542" cy="678084"/>
            <a:chOff x="7038716" y="5617584"/>
            <a:chExt cx="1041542" cy="678084"/>
          </a:xfrm>
        </p:grpSpPr>
        <p:sp>
          <p:nvSpPr>
            <p:cNvPr id="94" name="Fill"/>
            <p:cNvSpPr/>
            <p:nvPr/>
          </p:nvSpPr>
          <p:spPr>
            <a:xfrm>
              <a:off x="7038719" y="5617584"/>
              <a:ext cx="1041539" cy="678078"/>
            </a:xfrm>
            <a:custGeom>
              <a:avLst/>
              <a:gdLst/>
              <a:ahLst/>
              <a:cxnLst/>
              <a:rect l="0" t="0" r="0" b="0"/>
              <a:pathLst>
                <a:path w="1041539" h="678078">
                  <a:moveTo>
                    <a:pt x="0" y="678078"/>
                  </a:moveTo>
                  <a:lnTo>
                    <a:pt x="520776" y="0"/>
                  </a:lnTo>
                  <a:lnTo>
                    <a:pt x="1041539" y="678078"/>
                  </a:ln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95" name="Shadow"/>
            <p:cNvSpPr/>
            <p:nvPr/>
          </p:nvSpPr>
          <p:spPr>
            <a:xfrm>
              <a:off x="7559493" y="5617589"/>
              <a:ext cx="520764" cy="678079"/>
            </a:xfrm>
            <a:custGeom>
              <a:avLst/>
              <a:gdLst/>
              <a:ahLst/>
              <a:cxnLst/>
              <a:rect l="0" t="0" r="0" b="0"/>
              <a:pathLst>
                <a:path w="520763" h="678078">
                  <a:moveTo>
                    <a:pt x="0" y="0"/>
                  </a:moveTo>
                  <a:lnTo>
                    <a:pt x="0" y="678078"/>
                  </a:lnTo>
                  <a:lnTo>
                    <a:pt x="520763" y="678078"/>
                  </a:lnTo>
                  <a:close/>
                </a:path>
              </a:pathLst>
            </a:custGeom>
            <a:solidFill>
              <a:schemeClr val="accent4">
                <a:lumMod val="75000"/>
              </a:schemeClr>
            </a:solidFill>
            <a:ln w="12700" cap="flat" cmpd="sng">
              <a:noFill/>
              <a:prstDash val="solid"/>
              <a:miter lim="800000"/>
            </a:ln>
          </p:spPr>
          <p:txBody>
            <a:bodyPr anchor="ctr">
              <a:spAutoFit/>
            </a:bodyPr>
            <a:lstStyle/>
            <a:p>
              <a:pPr algn="ctr"/>
              <a:endParaRPr lang="en-US" dirty="0"/>
            </a:p>
          </p:txBody>
        </p:sp>
        <p:sp>
          <p:nvSpPr>
            <p:cNvPr id="96" name="Corner"/>
            <p:cNvSpPr/>
            <p:nvPr/>
          </p:nvSpPr>
          <p:spPr>
            <a:xfrm>
              <a:off x="7038716" y="5617584"/>
              <a:ext cx="1041540" cy="678078"/>
            </a:xfrm>
            <a:custGeom>
              <a:avLst/>
              <a:gdLst/>
              <a:ahLst/>
              <a:cxnLst/>
              <a:rect l="0" t="0" r="0" b="0"/>
              <a:pathLst>
                <a:path w="1041539" h="678078">
                  <a:moveTo>
                    <a:pt x="1041539" y="678078"/>
                  </a:moveTo>
                  <a:lnTo>
                    <a:pt x="520776" y="0"/>
                  </a:lnTo>
                  <a:lnTo>
                    <a:pt x="0" y="678078"/>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Hill"/>
          <p:cNvGrpSpPr/>
          <p:nvPr/>
        </p:nvGrpSpPr>
        <p:grpSpPr>
          <a:xfrm>
            <a:off x="3046429" y="6268459"/>
            <a:ext cx="714814" cy="465359"/>
            <a:chOff x="3046429" y="6268459"/>
            <a:chExt cx="714814" cy="465359"/>
          </a:xfrm>
        </p:grpSpPr>
        <p:sp>
          <p:nvSpPr>
            <p:cNvPr id="97" name="Fill"/>
            <p:cNvSpPr/>
            <p:nvPr/>
          </p:nvSpPr>
          <p:spPr>
            <a:xfrm>
              <a:off x="3046429" y="6268459"/>
              <a:ext cx="714781" cy="465353"/>
            </a:xfrm>
            <a:custGeom>
              <a:avLst/>
              <a:gdLst/>
              <a:ahLst/>
              <a:cxnLst/>
              <a:rect l="0" t="0" r="0" b="0"/>
              <a:pathLst>
                <a:path w="714781" h="465353">
                  <a:moveTo>
                    <a:pt x="0" y="465353"/>
                  </a:moveTo>
                  <a:lnTo>
                    <a:pt x="357403" y="0"/>
                  </a:lnTo>
                  <a:lnTo>
                    <a:pt x="714781" y="465353"/>
                  </a:ln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98" name="Shadow"/>
            <p:cNvSpPr/>
            <p:nvPr/>
          </p:nvSpPr>
          <p:spPr>
            <a:xfrm>
              <a:off x="3403827" y="6268464"/>
              <a:ext cx="357416" cy="465354"/>
            </a:xfrm>
            <a:custGeom>
              <a:avLst/>
              <a:gdLst/>
              <a:ahLst/>
              <a:cxnLst/>
              <a:rect l="0" t="0" r="0" b="0"/>
              <a:pathLst>
                <a:path w="357416" h="465353">
                  <a:moveTo>
                    <a:pt x="0" y="0"/>
                  </a:moveTo>
                  <a:lnTo>
                    <a:pt x="0" y="465353"/>
                  </a:lnTo>
                  <a:lnTo>
                    <a:pt x="357416" y="465353"/>
                  </a:lnTo>
                  <a:close/>
                </a:path>
              </a:pathLst>
            </a:custGeom>
            <a:solidFill>
              <a:schemeClr val="accent4">
                <a:lumMod val="75000"/>
              </a:schemeClr>
            </a:solidFill>
            <a:ln w="12700" cap="flat" cmpd="sng">
              <a:noFill/>
              <a:prstDash val="solid"/>
              <a:miter lim="800000"/>
            </a:ln>
          </p:spPr>
          <p:txBody>
            <a:bodyPr anchor="ctr">
              <a:spAutoFit/>
            </a:bodyPr>
            <a:lstStyle/>
            <a:p>
              <a:pPr algn="ctr"/>
              <a:endParaRPr lang="en-US" dirty="0"/>
            </a:p>
          </p:txBody>
        </p:sp>
        <p:sp>
          <p:nvSpPr>
            <p:cNvPr id="99" name="Corner"/>
            <p:cNvSpPr/>
            <p:nvPr/>
          </p:nvSpPr>
          <p:spPr>
            <a:xfrm>
              <a:off x="3046432" y="6268459"/>
              <a:ext cx="714781" cy="465353"/>
            </a:xfrm>
            <a:custGeom>
              <a:avLst/>
              <a:gdLst/>
              <a:ahLst/>
              <a:cxnLst/>
              <a:rect l="0" t="0" r="0" b="0"/>
              <a:pathLst>
                <a:path w="714781" h="465353">
                  <a:moveTo>
                    <a:pt x="714781" y="465353"/>
                  </a:moveTo>
                  <a:lnTo>
                    <a:pt x="357390" y="0"/>
                  </a:lnTo>
                  <a:lnTo>
                    <a:pt x="0" y="465353"/>
                  </a:lnTo>
                </a:path>
              </a:pathLst>
            </a:custGeom>
            <a:noFill/>
            <a:ln w="57150" cap="rnd" cmpd="sng">
              <a:solidFill>
                <a:srgbClr val="111315">
                  <a:alpha val="100000"/>
                </a:srgbClr>
              </a:solidFill>
              <a:prstDash val="solid"/>
              <a:round/>
            </a:ln>
          </p:spPr>
          <p:txBody>
            <a:bodyPr anchor="ctr">
              <a:spAutoFit/>
            </a:bodyPr>
            <a:lstStyle/>
            <a:p>
              <a:pPr algn="ctr"/>
              <a:endParaRPr lang="en-US" dirty="0"/>
            </a:p>
          </p:txBody>
        </p:sp>
      </p:grpSp>
      <p:grpSp>
        <p:nvGrpSpPr>
          <p:cNvPr id="3" name="Flag"/>
          <p:cNvGrpSpPr/>
          <p:nvPr/>
        </p:nvGrpSpPr>
        <p:grpSpPr>
          <a:xfrm>
            <a:off x="9449400" y="5796856"/>
            <a:ext cx="766006" cy="961326"/>
            <a:chOff x="9449400" y="5796856"/>
            <a:chExt cx="766006" cy="961326"/>
          </a:xfrm>
        </p:grpSpPr>
        <p:sp>
          <p:nvSpPr>
            <p:cNvPr id="100" name="Fill"/>
            <p:cNvSpPr/>
            <p:nvPr/>
          </p:nvSpPr>
          <p:spPr>
            <a:xfrm>
              <a:off x="9538026" y="5951279"/>
              <a:ext cx="677380" cy="424675"/>
            </a:xfrm>
            <a:custGeom>
              <a:avLst/>
              <a:gdLst/>
              <a:ahLst/>
              <a:cxnLst/>
              <a:rect l="0" t="0" r="0" b="0"/>
              <a:pathLst>
                <a:path w="677379" h="424675">
                  <a:moveTo>
                    <a:pt x="0" y="424675"/>
                  </a:moveTo>
                  <a:lnTo>
                    <a:pt x="677379" y="424675"/>
                  </a:lnTo>
                  <a:lnTo>
                    <a:pt x="465010" y="212331"/>
                  </a:lnTo>
                  <a:lnTo>
                    <a:pt x="677379" y="0"/>
                  </a:lnTo>
                  <a:lnTo>
                    <a:pt x="0" y="0"/>
                  </a:ln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101" name="Shadow"/>
            <p:cNvSpPr/>
            <p:nvPr/>
          </p:nvSpPr>
          <p:spPr>
            <a:xfrm>
              <a:off x="9538033" y="5951282"/>
              <a:ext cx="174930" cy="424675"/>
            </a:xfrm>
            <a:prstGeom prst="rect">
              <a:avLst/>
            </a:prstGeom>
            <a:solidFill>
              <a:srgbClr val="3DC8CC">
                <a:alpha val="100000"/>
              </a:srgbClr>
            </a:solidFill>
            <a:ln w="12700" cap="flat" cmpd="sng">
              <a:noFill/>
              <a:prstDash val="solid"/>
              <a:miter lim="800000"/>
            </a:ln>
          </p:spPr>
          <p:txBody>
            <a:bodyPr anchor="ctr">
              <a:spAutoFit/>
            </a:bodyPr>
            <a:lstStyle/>
            <a:p>
              <a:pPr algn="ctr"/>
              <a:endParaRPr lang="en-US" dirty="0"/>
            </a:p>
          </p:txBody>
        </p:sp>
        <p:sp>
          <p:nvSpPr>
            <p:cNvPr id="102" name="Line"/>
            <p:cNvSpPr/>
            <p:nvPr/>
          </p:nvSpPr>
          <p:spPr>
            <a:xfrm>
              <a:off x="9538026" y="5796856"/>
              <a:ext cx="0" cy="96132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Stroke"/>
            <p:cNvSpPr/>
            <p:nvPr/>
          </p:nvSpPr>
          <p:spPr>
            <a:xfrm>
              <a:off x="9538026" y="5951274"/>
              <a:ext cx="672237" cy="421462"/>
            </a:xfrm>
            <a:custGeom>
              <a:avLst/>
              <a:gdLst/>
              <a:ahLst/>
              <a:cxnLst/>
              <a:rect l="0" t="0" r="0" b="0"/>
              <a:pathLst>
                <a:path w="672236" h="421462">
                  <a:moveTo>
                    <a:pt x="0" y="0"/>
                  </a:moveTo>
                  <a:lnTo>
                    <a:pt x="672236" y="0"/>
                  </a:lnTo>
                  <a:lnTo>
                    <a:pt x="461492" y="210743"/>
                  </a:lnTo>
                  <a:lnTo>
                    <a:pt x="672236" y="421462"/>
                  </a:lnTo>
                  <a:lnTo>
                    <a:pt x="0" y="42146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4" name="Line"/>
            <p:cNvSpPr/>
            <p:nvPr/>
          </p:nvSpPr>
          <p:spPr>
            <a:xfrm>
              <a:off x="9449400" y="6758182"/>
              <a:ext cx="17501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Tree"/>
          <p:cNvGrpSpPr/>
          <p:nvPr/>
        </p:nvGrpSpPr>
        <p:grpSpPr>
          <a:xfrm>
            <a:off x="3899859" y="8162148"/>
            <a:ext cx="1167663" cy="1625617"/>
            <a:chOff x="3899859" y="8162148"/>
            <a:chExt cx="1167663" cy="1625617"/>
          </a:xfrm>
        </p:grpSpPr>
        <p:sp>
          <p:nvSpPr>
            <p:cNvPr id="105" name="Fill"/>
            <p:cNvSpPr/>
            <p:nvPr/>
          </p:nvSpPr>
          <p:spPr>
            <a:xfrm>
              <a:off x="3899872" y="8162148"/>
              <a:ext cx="1167650" cy="1167677"/>
            </a:xfrm>
            <a:custGeom>
              <a:avLst/>
              <a:gdLst/>
              <a:ahLst/>
              <a:cxnLst/>
              <a:rect l="0" t="0" r="0" b="0"/>
              <a:pathLst>
                <a:path w="1167650" h="1167676">
                  <a:moveTo>
                    <a:pt x="0" y="583831"/>
                  </a:moveTo>
                  <a:cubicBezTo>
                    <a:pt x="0" y="261391"/>
                    <a:pt x="261366" y="0"/>
                    <a:pt x="583819" y="0"/>
                  </a:cubicBezTo>
                  <a:cubicBezTo>
                    <a:pt x="906271" y="0"/>
                    <a:pt x="1167650" y="261391"/>
                    <a:pt x="1167650" y="583831"/>
                  </a:cubicBezTo>
                  <a:cubicBezTo>
                    <a:pt x="1167650" y="906284"/>
                    <a:pt x="906271" y="1167676"/>
                    <a:pt x="583819" y="1167676"/>
                  </a:cubicBezTo>
                  <a:cubicBezTo>
                    <a:pt x="261366" y="1167676"/>
                    <a:pt x="0" y="906284"/>
                    <a:pt x="0" y="583831"/>
                  </a:cubicBezTo>
                  <a:close/>
                </a:path>
              </a:pathLst>
            </a:custGeom>
            <a:solidFill>
              <a:srgbClr val="90F12A">
                <a:alpha val="100000"/>
              </a:srgbClr>
            </a:solidFill>
            <a:ln w="12700" cap="flat" cmpd="sng">
              <a:noFill/>
              <a:prstDash val="solid"/>
              <a:miter lim="800000"/>
            </a:ln>
          </p:spPr>
          <p:txBody>
            <a:bodyPr anchor="ctr">
              <a:spAutoFit/>
            </a:bodyPr>
            <a:lstStyle/>
            <a:p>
              <a:pPr algn="ctr"/>
              <a:endParaRPr lang="en-US" dirty="0"/>
            </a:p>
          </p:txBody>
        </p:sp>
        <p:sp>
          <p:nvSpPr>
            <p:cNvPr id="106" name="Reflection"/>
            <p:cNvSpPr/>
            <p:nvPr/>
          </p:nvSpPr>
          <p:spPr>
            <a:xfrm>
              <a:off x="3899875" y="8162153"/>
              <a:ext cx="1039254" cy="1039254"/>
            </a:xfrm>
            <a:custGeom>
              <a:avLst/>
              <a:gdLst/>
              <a:ahLst/>
              <a:cxnLst/>
              <a:rect l="0" t="0" r="0" b="0"/>
              <a:pathLst>
                <a:path w="1039253" h="1039253">
                  <a:moveTo>
                    <a:pt x="90309" y="674154"/>
                  </a:moveTo>
                  <a:cubicBezTo>
                    <a:pt x="90309" y="351675"/>
                    <a:pt x="351688" y="90322"/>
                    <a:pt x="674141" y="90322"/>
                  </a:cubicBezTo>
                  <a:cubicBezTo>
                    <a:pt x="812330" y="90322"/>
                    <a:pt x="939241" y="138442"/>
                    <a:pt x="1039253" y="218719"/>
                  </a:cubicBezTo>
                  <a:cubicBezTo>
                    <a:pt x="932243" y="85432"/>
                    <a:pt x="768045" y="0"/>
                    <a:pt x="583806" y="0"/>
                  </a:cubicBezTo>
                  <a:cubicBezTo>
                    <a:pt x="261365" y="0"/>
                    <a:pt x="0" y="261391"/>
                    <a:pt x="0" y="583831"/>
                  </a:cubicBezTo>
                  <a:cubicBezTo>
                    <a:pt x="0" y="768045"/>
                    <a:pt x="85407" y="932256"/>
                    <a:pt x="218706" y="1039253"/>
                  </a:cubicBezTo>
                  <a:cubicBezTo>
                    <a:pt x="138429" y="939266"/>
                    <a:pt x="90309" y="812342"/>
                    <a:pt x="90309" y="674154"/>
                  </a:cubicBezTo>
                  <a:close/>
                </a:path>
              </a:pathLst>
            </a:custGeom>
            <a:solidFill>
              <a:srgbClr val="C5F838">
                <a:alpha val="100000"/>
              </a:srgbClr>
            </a:solidFill>
            <a:ln w="12700" cap="flat" cmpd="sng">
              <a:noFill/>
              <a:prstDash val="solid"/>
              <a:miter lim="800000"/>
            </a:ln>
          </p:spPr>
          <p:txBody>
            <a:bodyPr anchor="ctr">
              <a:spAutoFit/>
            </a:bodyPr>
            <a:lstStyle/>
            <a:p>
              <a:pPr algn="ctr"/>
              <a:endParaRPr lang="en-US" dirty="0"/>
            </a:p>
          </p:txBody>
        </p:sp>
        <p:sp>
          <p:nvSpPr>
            <p:cNvPr id="107" name="Shadow"/>
            <p:cNvSpPr/>
            <p:nvPr/>
          </p:nvSpPr>
          <p:spPr>
            <a:xfrm>
              <a:off x="4016915" y="8279206"/>
              <a:ext cx="1050607" cy="1050620"/>
            </a:xfrm>
            <a:custGeom>
              <a:avLst/>
              <a:gdLst/>
              <a:ahLst/>
              <a:cxnLst/>
              <a:rect l="0" t="0" r="0" b="0"/>
              <a:pathLst>
                <a:path w="1050607" h="1050620">
                  <a:moveTo>
                    <a:pt x="817448" y="0"/>
                  </a:moveTo>
                  <a:cubicBezTo>
                    <a:pt x="890917" y="97650"/>
                    <a:pt x="934504" y="219049"/>
                    <a:pt x="934504" y="350672"/>
                  </a:cubicBezTo>
                  <a:cubicBezTo>
                    <a:pt x="934504" y="673100"/>
                    <a:pt x="673112" y="934491"/>
                    <a:pt x="350672" y="934491"/>
                  </a:cubicBezTo>
                  <a:cubicBezTo>
                    <a:pt x="219049" y="934491"/>
                    <a:pt x="97624" y="890917"/>
                    <a:pt x="0" y="817448"/>
                  </a:cubicBezTo>
                  <a:cubicBezTo>
                    <a:pt x="106514" y="959040"/>
                    <a:pt x="275958" y="1050620"/>
                    <a:pt x="466775" y="1050620"/>
                  </a:cubicBezTo>
                  <a:cubicBezTo>
                    <a:pt x="789228" y="1050620"/>
                    <a:pt x="1050607" y="789228"/>
                    <a:pt x="1050607" y="466775"/>
                  </a:cubicBezTo>
                  <a:cubicBezTo>
                    <a:pt x="1050607" y="275945"/>
                    <a:pt x="959027" y="106527"/>
                    <a:pt x="817448" y="0"/>
                  </a:cubicBezTo>
                  <a:close/>
                </a:path>
              </a:pathLst>
            </a:custGeom>
            <a:solidFill>
              <a:srgbClr val="78C41F">
                <a:alpha val="100000"/>
              </a:srgbClr>
            </a:solidFill>
            <a:ln w="12700" cap="flat" cmpd="sng">
              <a:noFill/>
              <a:prstDash val="solid"/>
              <a:miter lim="800000"/>
            </a:ln>
          </p:spPr>
          <p:txBody>
            <a:bodyPr anchor="ctr">
              <a:spAutoFit/>
            </a:bodyPr>
            <a:lstStyle/>
            <a:p>
              <a:pPr algn="ctr"/>
              <a:endParaRPr lang="en-US" dirty="0"/>
            </a:p>
          </p:txBody>
        </p:sp>
        <p:sp>
          <p:nvSpPr>
            <p:cNvPr id="108" name="Circle"/>
            <p:cNvSpPr/>
            <p:nvPr/>
          </p:nvSpPr>
          <p:spPr>
            <a:xfrm>
              <a:off x="3899859" y="8162148"/>
              <a:ext cx="1167663" cy="1167677"/>
            </a:xfrm>
            <a:custGeom>
              <a:avLst/>
              <a:gdLst/>
              <a:ahLst/>
              <a:cxnLst/>
              <a:rect l="0" t="0" r="0" b="0"/>
              <a:pathLst>
                <a:path w="1167663" h="1167676">
                  <a:moveTo>
                    <a:pt x="0" y="583831"/>
                  </a:moveTo>
                  <a:cubicBezTo>
                    <a:pt x="0" y="261391"/>
                    <a:pt x="261416" y="0"/>
                    <a:pt x="583831" y="0"/>
                  </a:cubicBezTo>
                  <a:cubicBezTo>
                    <a:pt x="906297" y="0"/>
                    <a:pt x="1167663" y="261391"/>
                    <a:pt x="1167663" y="583831"/>
                  </a:cubicBezTo>
                  <a:cubicBezTo>
                    <a:pt x="1167663" y="906246"/>
                    <a:pt x="906297" y="1167676"/>
                    <a:pt x="583831" y="1167676"/>
                  </a:cubicBezTo>
                  <a:cubicBezTo>
                    <a:pt x="261416" y="1167676"/>
                    <a:pt x="0" y="906246"/>
                    <a:pt x="0" y="58383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9" name="Line"/>
            <p:cNvSpPr/>
            <p:nvPr/>
          </p:nvSpPr>
          <p:spPr>
            <a:xfrm>
              <a:off x="4483687" y="8602296"/>
              <a:ext cx="0" cy="11854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0" name="Line"/>
            <p:cNvSpPr/>
            <p:nvPr/>
          </p:nvSpPr>
          <p:spPr>
            <a:xfrm flipV="1">
              <a:off x="4483687" y="8687841"/>
              <a:ext cx="139154" cy="13909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1" name="Line"/>
            <p:cNvSpPr/>
            <p:nvPr/>
          </p:nvSpPr>
          <p:spPr>
            <a:xfrm>
              <a:off x="4263087" y="8912891"/>
              <a:ext cx="220599" cy="22059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16"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Route To Success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1632301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860437" y="2848920"/>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193172" y="914973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059742" y="955987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4891208" y="3673517"/>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8453416" y="9514197"/>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7414443" y="4255342"/>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4498661" y="9559876"/>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7007283" y="4550562"/>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3631359" y="5537980"/>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6138130" y="7484262"/>
            <a:ext cx="47217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5769849" y="7242955"/>
            <a:ext cx="47216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5093116" y="9924624"/>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3176368" y="5122062"/>
            <a:ext cx="1281099"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5" name="Star"/>
          <p:cNvSpPr/>
          <p:nvPr/>
        </p:nvSpPr>
        <p:spPr>
          <a:xfrm>
            <a:off x="8155990" y="8683265"/>
            <a:ext cx="525894"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6" name="Star"/>
          <p:cNvSpPr/>
          <p:nvPr/>
        </p:nvSpPr>
        <p:spPr>
          <a:xfrm>
            <a:off x="2493042" y="7909149"/>
            <a:ext cx="525894" cy="525881"/>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7" name="Star"/>
          <p:cNvSpPr/>
          <p:nvPr/>
        </p:nvSpPr>
        <p:spPr>
          <a:xfrm>
            <a:off x="6642078" y="3151784"/>
            <a:ext cx="525882" cy="525894"/>
          </a:xfrm>
          <a:custGeom>
            <a:avLst/>
            <a:gdLst/>
            <a:ahLst/>
            <a:cxnLst/>
            <a:rect l="0" t="0" r="0" b="0"/>
            <a:pathLst>
              <a:path w="525881" h="525894">
                <a:moveTo>
                  <a:pt x="262966" y="525894"/>
                </a:moveTo>
                <a:cubicBezTo>
                  <a:pt x="262966" y="380631"/>
                  <a:pt x="145262" y="262928"/>
                  <a:pt x="0" y="262928"/>
                </a:cubicBezTo>
                <a:cubicBezTo>
                  <a:pt x="145262" y="262928"/>
                  <a:pt x="262966" y="145211"/>
                  <a:pt x="262966" y="0"/>
                </a:cubicBezTo>
                <a:cubicBezTo>
                  <a:pt x="262966" y="145211"/>
                  <a:pt x="380695" y="262928"/>
                  <a:pt x="525881" y="262928"/>
                </a:cubicBezTo>
                <a:cubicBezTo>
                  <a:pt x="380695" y="262928"/>
                  <a:pt x="262966" y="380631"/>
                  <a:pt x="262966" y="52589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25" name="Star"/>
          <p:cNvGrpSpPr/>
          <p:nvPr/>
        </p:nvGrpSpPr>
        <p:grpSpPr>
          <a:xfrm>
            <a:off x="10467240" y="4618824"/>
            <a:ext cx="333375" cy="333343"/>
            <a:chOff x="10467240" y="4618824"/>
            <a:chExt cx="333375" cy="333343"/>
          </a:xfrm>
        </p:grpSpPr>
        <p:sp>
          <p:nvSpPr>
            <p:cNvPr id="28" name="Line"/>
            <p:cNvSpPr/>
            <p:nvPr/>
          </p:nvSpPr>
          <p:spPr>
            <a:xfrm>
              <a:off x="10633927" y="461882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10467240" y="4785512"/>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10633927" y="4868030"/>
              <a:ext cx="0" cy="84137"/>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10716490" y="478551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2" name="Circle"/>
          <p:cNvSpPr/>
          <p:nvPr/>
        </p:nvSpPr>
        <p:spPr>
          <a:xfrm>
            <a:off x="6241024" y="8615863"/>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24" name="Numbers"/>
          <p:cNvGrpSpPr/>
          <p:nvPr/>
        </p:nvGrpSpPr>
        <p:grpSpPr>
          <a:xfrm>
            <a:off x="7633001" y="4228728"/>
            <a:ext cx="3110323" cy="4525320"/>
            <a:chOff x="7633001" y="4228728"/>
            <a:chExt cx="3110323" cy="4525320"/>
          </a:xfrm>
          <a:solidFill>
            <a:schemeClr val="accent5">
              <a:lumMod val="20000"/>
              <a:lumOff val="80000"/>
              <a:alpha val="60000"/>
            </a:schemeClr>
          </a:solidFill>
        </p:grpSpPr>
        <p:sp>
          <p:nvSpPr>
            <p:cNvPr id="33" name="1"/>
            <p:cNvSpPr/>
            <p:nvPr/>
          </p:nvSpPr>
          <p:spPr>
            <a:xfrm>
              <a:off x="8493708" y="4228731"/>
              <a:ext cx="269976" cy="617080"/>
            </a:xfrm>
            <a:custGeom>
              <a:avLst/>
              <a:gdLst/>
              <a:ahLst/>
              <a:cxnLst/>
              <a:rect l="0" t="0" r="0" b="0"/>
              <a:pathLst>
                <a:path w="269976" h="617080">
                  <a:moveTo>
                    <a:pt x="269976" y="617080"/>
                  </a:moveTo>
                  <a:lnTo>
                    <a:pt x="152184" y="617080"/>
                  </a:lnTo>
                  <a:lnTo>
                    <a:pt x="152184" y="173126"/>
                  </a:lnTo>
                  <a:cubicBezTo>
                    <a:pt x="109131" y="213372"/>
                    <a:pt x="58407" y="243141"/>
                    <a:pt x="0" y="262432"/>
                  </a:cubicBezTo>
                  <a:lnTo>
                    <a:pt x="0" y="155524"/>
                  </a:lnTo>
                  <a:cubicBezTo>
                    <a:pt x="30734" y="145465"/>
                    <a:pt x="64135" y="126390"/>
                    <a:pt x="100190" y="98310"/>
                  </a:cubicBezTo>
                  <a:cubicBezTo>
                    <a:pt x="136245" y="70218"/>
                    <a:pt x="160972" y="37452"/>
                    <a:pt x="174396" y="0"/>
                  </a:cubicBezTo>
                  <a:lnTo>
                    <a:pt x="269976" y="0"/>
                  </a:lnTo>
                  <a:close/>
                </a:path>
              </a:pathLst>
            </a:custGeom>
            <a:grpFill/>
            <a:ln w="12700" cap="flat" cmpd="sng">
              <a:noFill/>
              <a:prstDash val="solid"/>
              <a:miter lim="800000"/>
            </a:ln>
          </p:spPr>
          <p:txBody>
            <a:bodyPr anchor="ctr">
              <a:spAutoFit/>
            </a:bodyPr>
            <a:lstStyle/>
            <a:p>
              <a:pPr algn="ctr"/>
              <a:endParaRPr lang="en-US" dirty="0"/>
            </a:p>
          </p:txBody>
        </p:sp>
        <p:sp>
          <p:nvSpPr>
            <p:cNvPr id="34" name="2"/>
            <p:cNvSpPr/>
            <p:nvPr/>
          </p:nvSpPr>
          <p:spPr>
            <a:xfrm>
              <a:off x="8924651" y="4228728"/>
              <a:ext cx="412927" cy="617081"/>
            </a:xfrm>
            <a:custGeom>
              <a:avLst/>
              <a:gdLst/>
              <a:ahLst/>
              <a:cxnLst/>
              <a:rect l="0" t="0" r="0" b="0"/>
              <a:pathLst>
                <a:path w="412927" h="617080">
                  <a:moveTo>
                    <a:pt x="412927" y="507669"/>
                  </a:moveTo>
                  <a:lnTo>
                    <a:pt x="412927" y="617080"/>
                  </a:lnTo>
                  <a:lnTo>
                    <a:pt x="0" y="617080"/>
                  </a:lnTo>
                  <a:cubicBezTo>
                    <a:pt x="4470" y="575729"/>
                    <a:pt x="17894" y="536524"/>
                    <a:pt x="40246" y="499491"/>
                  </a:cubicBezTo>
                  <a:cubicBezTo>
                    <a:pt x="62598" y="462457"/>
                    <a:pt x="106756" y="413346"/>
                    <a:pt x="172720" y="352145"/>
                  </a:cubicBezTo>
                  <a:cubicBezTo>
                    <a:pt x="225818" y="302666"/>
                    <a:pt x="258368" y="269138"/>
                    <a:pt x="270395" y="251536"/>
                  </a:cubicBezTo>
                  <a:cubicBezTo>
                    <a:pt x="286600" y="227215"/>
                    <a:pt x="294703" y="203187"/>
                    <a:pt x="294703" y="179425"/>
                  </a:cubicBezTo>
                  <a:cubicBezTo>
                    <a:pt x="294703" y="153162"/>
                    <a:pt x="287654" y="132969"/>
                    <a:pt x="273532" y="118846"/>
                  </a:cubicBezTo>
                  <a:cubicBezTo>
                    <a:pt x="259422" y="104736"/>
                    <a:pt x="239928" y="97675"/>
                    <a:pt x="215061" y="97675"/>
                  </a:cubicBezTo>
                  <a:cubicBezTo>
                    <a:pt x="190461" y="97675"/>
                    <a:pt x="170891" y="105092"/>
                    <a:pt x="156375" y="119900"/>
                  </a:cubicBezTo>
                  <a:cubicBezTo>
                    <a:pt x="141833" y="134708"/>
                    <a:pt x="133451" y="159308"/>
                    <a:pt x="131216" y="193675"/>
                  </a:cubicBezTo>
                  <a:lnTo>
                    <a:pt x="13830" y="181940"/>
                  </a:lnTo>
                  <a:cubicBezTo>
                    <a:pt x="20815" y="117106"/>
                    <a:pt x="42773" y="70573"/>
                    <a:pt x="79654" y="42341"/>
                  </a:cubicBezTo>
                  <a:cubicBezTo>
                    <a:pt x="116547" y="14122"/>
                    <a:pt x="162661" y="0"/>
                    <a:pt x="217982" y="0"/>
                  </a:cubicBezTo>
                  <a:cubicBezTo>
                    <a:pt x="278638" y="0"/>
                    <a:pt x="326288" y="16344"/>
                    <a:pt x="360946" y="49047"/>
                  </a:cubicBezTo>
                  <a:cubicBezTo>
                    <a:pt x="395592" y="81749"/>
                    <a:pt x="412927" y="122415"/>
                    <a:pt x="412927" y="171043"/>
                  </a:cubicBezTo>
                  <a:cubicBezTo>
                    <a:pt x="412927" y="198704"/>
                    <a:pt x="407962" y="225056"/>
                    <a:pt x="398043" y="250063"/>
                  </a:cubicBezTo>
                  <a:cubicBezTo>
                    <a:pt x="388124" y="275082"/>
                    <a:pt x="372402" y="301282"/>
                    <a:pt x="350875" y="328663"/>
                  </a:cubicBezTo>
                  <a:cubicBezTo>
                    <a:pt x="336626" y="346837"/>
                    <a:pt x="310921" y="372960"/>
                    <a:pt x="273748" y="407060"/>
                  </a:cubicBezTo>
                  <a:cubicBezTo>
                    <a:pt x="236575" y="441159"/>
                    <a:pt x="213029" y="463791"/>
                    <a:pt x="203111" y="474967"/>
                  </a:cubicBezTo>
                  <a:cubicBezTo>
                    <a:pt x="193179" y="486156"/>
                    <a:pt x="185140" y="497052"/>
                    <a:pt x="179006" y="507669"/>
                  </a:cubicBezTo>
                  <a:close/>
                </a:path>
              </a:pathLst>
            </a:custGeom>
            <a:grpFill/>
            <a:ln w="12700" cap="flat" cmpd="sng">
              <a:noFill/>
              <a:prstDash val="solid"/>
              <a:miter lim="800000"/>
            </a:ln>
          </p:spPr>
          <p:txBody>
            <a:bodyPr anchor="ctr">
              <a:spAutoFit/>
            </a:bodyPr>
            <a:lstStyle/>
            <a:p>
              <a:pPr algn="ctr"/>
              <a:endParaRPr lang="en-US" dirty="0"/>
            </a:p>
          </p:txBody>
        </p:sp>
        <p:sp>
          <p:nvSpPr>
            <p:cNvPr id="35" name="4"/>
            <p:cNvSpPr/>
            <p:nvPr/>
          </p:nvSpPr>
          <p:spPr>
            <a:xfrm>
              <a:off x="9459924" y="5101792"/>
              <a:ext cx="441858" cy="617081"/>
            </a:xfrm>
            <a:custGeom>
              <a:avLst/>
              <a:gdLst/>
              <a:ahLst/>
              <a:cxnLst/>
              <a:rect l="0" t="0" r="0" b="0"/>
              <a:pathLst>
                <a:path w="441858" h="617080">
                  <a:moveTo>
                    <a:pt x="251536" y="617080"/>
                  </a:moveTo>
                  <a:lnTo>
                    <a:pt x="251536" y="493407"/>
                  </a:lnTo>
                  <a:lnTo>
                    <a:pt x="0" y="493407"/>
                  </a:lnTo>
                  <a:lnTo>
                    <a:pt x="0" y="390283"/>
                  </a:lnTo>
                  <a:lnTo>
                    <a:pt x="266623" y="0"/>
                  </a:lnTo>
                  <a:lnTo>
                    <a:pt x="365569" y="0"/>
                  </a:lnTo>
                  <a:lnTo>
                    <a:pt x="365569" y="389864"/>
                  </a:lnTo>
                  <a:lnTo>
                    <a:pt x="441858" y="389864"/>
                  </a:lnTo>
                  <a:lnTo>
                    <a:pt x="441858" y="493407"/>
                  </a:lnTo>
                  <a:lnTo>
                    <a:pt x="365569" y="493407"/>
                  </a:lnTo>
                  <a:lnTo>
                    <a:pt x="365569" y="617080"/>
                  </a:lnTo>
                  <a:close/>
                  <a:moveTo>
                    <a:pt x="251536" y="389864"/>
                  </a:moveTo>
                  <a:lnTo>
                    <a:pt x="251536" y="179831"/>
                  </a:lnTo>
                  <a:lnTo>
                    <a:pt x="110261" y="389864"/>
                  </a:lnTo>
                  <a:close/>
                </a:path>
              </a:pathLst>
            </a:custGeom>
            <a:grpFill/>
            <a:ln w="12700" cap="flat" cmpd="sng">
              <a:noFill/>
              <a:prstDash val="solid"/>
              <a:miter lim="800000"/>
            </a:ln>
          </p:spPr>
          <p:txBody>
            <a:bodyPr anchor="ctr">
              <a:spAutoFit/>
            </a:bodyPr>
            <a:lstStyle/>
            <a:p>
              <a:pPr algn="ctr"/>
              <a:endParaRPr lang="en-US" dirty="0"/>
            </a:p>
          </p:txBody>
        </p:sp>
        <p:sp>
          <p:nvSpPr>
            <p:cNvPr id="36" name="5"/>
            <p:cNvSpPr/>
            <p:nvPr/>
          </p:nvSpPr>
          <p:spPr>
            <a:xfrm>
              <a:off x="10329977" y="6041479"/>
              <a:ext cx="413347" cy="616674"/>
            </a:xfrm>
            <a:custGeom>
              <a:avLst/>
              <a:gdLst/>
              <a:ahLst/>
              <a:cxnLst/>
              <a:rect l="0" t="0" r="0" b="0"/>
              <a:pathLst>
                <a:path w="413346" h="616673">
                  <a:moveTo>
                    <a:pt x="0" y="448144"/>
                  </a:moveTo>
                  <a:lnTo>
                    <a:pt x="117373" y="435991"/>
                  </a:lnTo>
                  <a:cubicBezTo>
                    <a:pt x="120738" y="462546"/>
                    <a:pt x="130644" y="483565"/>
                    <a:pt x="147142" y="499084"/>
                  </a:cubicBezTo>
                  <a:cubicBezTo>
                    <a:pt x="163626" y="514591"/>
                    <a:pt x="182638" y="522351"/>
                    <a:pt x="204152" y="522351"/>
                  </a:cubicBezTo>
                  <a:cubicBezTo>
                    <a:pt x="228752" y="522351"/>
                    <a:pt x="249567" y="512356"/>
                    <a:pt x="266611" y="492366"/>
                  </a:cubicBezTo>
                  <a:cubicBezTo>
                    <a:pt x="283667" y="472389"/>
                    <a:pt x="292188" y="442277"/>
                    <a:pt x="292188" y="402031"/>
                  </a:cubicBezTo>
                  <a:cubicBezTo>
                    <a:pt x="292188" y="364299"/>
                    <a:pt x="283730" y="336003"/>
                    <a:pt x="266826" y="317144"/>
                  </a:cubicBezTo>
                  <a:cubicBezTo>
                    <a:pt x="249923" y="298272"/>
                    <a:pt x="227901" y="288848"/>
                    <a:pt x="200812" y="288848"/>
                  </a:cubicBezTo>
                  <a:cubicBezTo>
                    <a:pt x="166979" y="288848"/>
                    <a:pt x="136664" y="303796"/>
                    <a:pt x="109829" y="333705"/>
                  </a:cubicBezTo>
                  <a:lnTo>
                    <a:pt x="14249" y="319862"/>
                  </a:lnTo>
                  <a:lnTo>
                    <a:pt x="74612" y="0"/>
                  </a:lnTo>
                  <a:lnTo>
                    <a:pt x="386092" y="0"/>
                  </a:lnTo>
                  <a:lnTo>
                    <a:pt x="386092" y="110261"/>
                  </a:lnTo>
                  <a:lnTo>
                    <a:pt x="163906" y="110261"/>
                  </a:lnTo>
                  <a:lnTo>
                    <a:pt x="145465" y="214642"/>
                  </a:lnTo>
                  <a:cubicBezTo>
                    <a:pt x="171729" y="201510"/>
                    <a:pt x="198564" y="194945"/>
                    <a:pt x="225958" y="194945"/>
                  </a:cubicBezTo>
                  <a:cubicBezTo>
                    <a:pt x="278206" y="194945"/>
                    <a:pt x="322516" y="213956"/>
                    <a:pt x="358851" y="251955"/>
                  </a:cubicBezTo>
                  <a:cubicBezTo>
                    <a:pt x="395173" y="289966"/>
                    <a:pt x="413346" y="339293"/>
                    <a:pt x="413346" y="399935"/>
                  </a:cubicBezTo>
                  <a:cubicBezTo>
                    <a:pt x="413346" y="450519"/>
                    <a:pt x="398678" y="495655"/>
                    <a:pt x="369328" y="535343"/>
                  </a:cubicBezTo>
                  <a:cubicBezTo>
                    <a:pt x="329361" y="589559"/>
                    <a:pt x="273875" y="616673"/>
                    <a:pt x="202907" y="616673"/>
                  </a:cubicBezTo>
                  <a:cubicBezTo>
                    <a:pt x="146164" y="616673"/>
                    <a:pt x="99910" y="601433"/>
                    <a:pt x="64134" y="570966"/>
                  </a:cubicBezTo>
                  <a:cubicBezTo>
                    <a:pt x="28359" y="540512"/>
                    <a:pt x="6984" y="499567"/>
                    <a:pt x="0" y="448144"/>
                  </a:cubicBezTo>
                  <a:close/>
                </a:path>
              </a:pathLst>
            </a:custGeom>
            <a:grpFill/>
            <a:ln w="12700" cap="flat" cmpd="sng">
              <a:noFill/>
              <a:prstDash val="solid"/>
              <a:miter lim="800000"/>
            </a:ln>
          </p:spPr>
          <p:txBody>
            <a:bodyPr anchor="ctr">
              <a:spAutoFit/>
            </a:bodyPr>
            <a:lstStyle/>
            <a:p>
              <a:pPr algn="ctr"/>
              <a:endParaRPr lang="en-US" dirty="0"/>
            </a:p>
          </p:txBody>
        </p:sp>
        <p:sp>
          <p:nvSpPr>
            <p:cNvPr id="37" name="3"/>
            <p:cNvSpPr/>
            <p:nvPr/>
          </p:nvSpPr>
          <p:spPr>
            <a:xfrm>
              <a:off x="7633001" y="6159480"/>
              <a:ext cx="408305" cy="627571"/>
            </a:xfrm>
            <a:custGeom>
              <a:avLst/>
              <a:gdLst/>
              <a:ahLst/>
              <a:cxnLst/>
              <a:rect l="0" t="0" r="0" b="0"/>
              <a:pathLst>
                <a:path w="408304" h="627570">
                  <a:moveTo>
                    <a:pt x="0" y="454012"/>
                  </a:moveTo>
                  <a:lnTo>
                    <a:pt x="114033" y="440181"/>
                  </a:lnTo>
                  <a:cubicBezTo>
                    <a:pt x="117652" y="469252"/>
                    <a:pt x="127431" y="491464"/>
                    <a:pt x="143370" y="506831"/>
                  </a:cubicBezTo>
                  <a:cubicBezTo>
                    <a:pt x="159296" y="522211"/>
                    <a:pt x="178587" y="529894"/>
                    <a:pt x="201218" y="529894"/>
                  </a:cubicBezTo>
                  <a:cubicBezTo>
                    <a:pt x="225539" y="529894"/>
                    <a:pt x="245999" y="520674"/>
                    <a:pt x="262635" y="502221"/>
                  </a:cubicBezTo>
                  <a:cubicBezTo>
                    <a:pt x="279247" y="483781"/>
                    <a:pt x="287578" y="458901"/>
                    <a:pt x="287578" y="427596"/>
                  </a:cubicBezTo>
                  <a:cubicBezTo>
                    <a:pt x="287578" y="397979"/>
                    <a:pt x="279615" y="374510"/>
                    <a:pt x="263690" y="357174"/>
                  </a:cubicBezTo>
                  <a:cubicBezTo>
                    <a:pt x="247751" y="339851"/>
                    <a:pt x="228333" y="331177"/>
                    <a:pt x="205409" y="331177"/>
                  </a:cubicBezTo>
                  <a:cubicBezTo>
                    <a:pt x="190309" y="331177"/>
                    <a:pt x="172288" y="334124"/>
                    <a:pt x="151333" y="339978"/>
                  </a:cubicBezTo>
                  <a:lnTo>
                    <a:pt x="164325" y="243979"/>
                  </a:lnTo>
                  <a:cubicBezTo>
                    <a:pt x="196189" y="244817"/>
                    <a:pt x="220497" y="237909"/>
                    <a:pt x="237274" y="223240"/>
                  </a:cubicBezTo>
                  <a:cubicBezTo>
                    <a:pt x="254038" y="208559"/>
                    <a:pt x="262420" y="189064"/>
                    <a:pt x="262420" y="164757"/>
                  </a:cubicBezTo>
                  <a:cubicBezTo>
                    <a:pt x="262420" y="144081"/>
                    <a:pt x="256273" y="127584"/>
                    <a:pt x="243979" y="115290"/>
                  </a:cubicBezTo>
                  <a:cubicBezTo>
                    <a:pt x="231673" y="102996"/>
                    <a:pt x="215328" y="96837"/>
                    <a:pt x="194932" y="96837"/>
                  </a:cubicBezTo>
                  <a:cubicBezTo>
                    <a:pt x="174815" y="96837"/>
                    <a:pt x="157619" y="103835"/>
                    <a:pt x="143370" y="117805"/>
                  </a:cubicBezTo>
                  <a:cubicBezTo>
                    <a:pt x="129108" y="131775"/>
                    <a:pt x="120446" y="152171"/>
                    <a:pt x="117373" y="179006"/>
                  </a:cubicBezTo>
                  <a:lnTo>
                    <a:pt x="8788" y="160566"/>
                  </a:lnTo>
                  <a:cubicBezTo>
                    <a:pt x="16344" y="123393"/>
                    <a:pt x="27736" y="93700"/>
                    <a:pt x="42964" y="71475"/>
                  </a:cubicBezTo>
                  <a:cubicBezTo>
                    <a:pt x="58191" y="49263"/>
                    <a:pt x="79438" y="31800"/>
                    <a:pt x="106679" y="19075"/>
                  </a:cubicBezTo>
                  <a:cubicBezTo>
                    <a:pt x="133934" y="6362"/>
                    <a:pt x="164464" y="0"/>
                    <a:pt x="198285" y="0"/>
                  </a:cubicBezTo>
                  <a:cubicBezTo>
                    <a:pt x="256133" y="0"/>
                    <a:pt x="302514" y="18453"/>
                    <a:pt x="337451" y="55333"/>
                  </a:cubicBezTo>
                  <a:cubicBezTo>
                    <a:pt x="366242" y="85521"/>
                    <a:pt x="380644" y="119621"/>
                    <a:pt x="380644" y="157632"/>
                  </a:cubicBezTo>
                  <a:cubicBezTo>
                    <a:pt x="380644" y="211569"/>
                    <a:pt x="351142" y="254609"/>
                    <a:pt x="292188" y="286753"/>
                  </a:cubicBezTo>
                  <a:cubicBezTo>
                    <a:pt x="327393" y="294284"/>
                    <a:pt x="355549" y="311200"/>
                    <a:pt x="376656" y="337464"/>
                  </a:cubicBezTo>
                  <a:cubicBezTo>
                    <a:pt x="397751" y="363740"/>
                    <a:pt x="408304" y="395465"/>
                    <a:pt x="408304" y="432625"/>
                  </a:cubicBezTo>
                  <a:cubicBezTo>
                    <a:pt x="408304" y="486575"/>
                    <a:pt x="388607" y="532549"/>
                    <a:pt x="349199" y="570547"/>
                  </a:cubicBezTo>
                  <a:cubicBezTo>
                    <a:pt x="309803" y="608558"/>
                    <a:pt x="260743" y="627570"/>
                    <a:pt x="202056" y="627570"/>
                  </a:cubicBezTo>
                  <a:cubicBezTo>
                    <a:pt x="146430" y="627570"/>
                    <a:pt x="100317" y="611568"/>
                    <a:pt x="63715" y="579564"/>
                  </a:cubicBezTo>
                  <a:cubicBezTo>
                    <a:pt x="27101" y="547573"/>
                    <a:pt x="5867" y="505713"/>
                    <a:pt x="0" y="454012"/>
                  </a:cubicBezTo>
                  <a:close/>
                </a:path>
              </a:pathLst>
            </a:custGeom>
            <a:grpFill/>
            <a:ln w="12700" cap="flat" cmpd="sng">
              <a:noFill/>
              <a:prstDash val="solid"/>
              <a:miter lim="800000"/>
            </a:ln>
          </p:spPr>
          <p:txBody>
            <a:bodyPr anchor="ctr">
              <a:spAutoFit/>
            </a:bodyPr>
            <a:lstStyle/>
            <a:p>
              <a:pPr algn="ctr"/>
              <a:endParaRPr lang="en-US" dirty="0"/>
            </a:p>
          </p:txBody>
        </p:sp>
        <p:sp>
          <p:nvSpPr>
            <p:cNvPr id="38" name="7"/>
            <p:cNvSpPr/>
            <p:nvPr/>
          </p:nvSpPr>
          <p:spPr>
            <a:xfrm>
              <a:off x="7957867" y="7688015"/>
              <a:ext cx="402857" cy="606184"/>
            </a:xfrm>
            <a:custGeom>
              <a:avLst/>
              <a:gdLst/>
              <a:ahLst/>
              <a:cxnLst/>
              <a:rect l="0" t="0" r="0" b="0"/>
              <a:pathLst>
                <a:path w="402856" h="606183">
                  <a:moveTo>
                    <a:pt x="0" y="109423"/>
                  </a:moveTo>
                  <a:lnTo>
                    <a:pt x="0" y="0"/>
                  </a:lnTo>
                  <a:lnTo>
                    <a:pt x="402856" y="0"/>
                  </a:lnTo>
                  <a:lnTo>
                    <a:pt x="402856" y="85521"/>
                  </a:lnTo>
                  <a:cubicBezTo>
                    <a:pt x="369608" y="118224"/>
                    <a:pt x="335775" y="165176"/>
                    <a:pt x="301409" y="226377"/>
                  </a:cubicBezTo>
                  <a:cubicBezTo>
                    <a:pt x="267030" y="287578"/>
                    <a:pt x="240830" y="352628"/>
                    <a:pt x="222808" y="421525"/>
                  </a:cubicBezTo>
                  <a:cubicBezTo>
                    <a:pt x="204774" y="490423"/>
                    <a:pt x="195910" y="551967"/>
                    <a:pt x="196189" y="606183"/>
                  </a:cubicBezTo>
                  <a:lnTo>
                    <a:pt x="82575" y="606183"/>
                  </a:lnTo>
                  <a:cubicBezTo>
                    <a:pt x="84531" y="521233"/>
                    <a:pt x="102069" y="434593"/>
                    <a:pt x="135204" y="346278"/>
                  </a:cubicBezTo>
                  <a:cubicBezTo>
                    <a:pt x="168313" y="257962"/>
                    <a:pt x="212534" y="179006"/>
                    <a:pt x="267881" y="109423"/>
                  </a:cubicBezTo>
                  <a:close/>
                </a:path>
              </a:pathLst>
            </a:custGeom>
            <a:grpFill/>
            <a:ln w="12700" cap="flat" cmpd="sng">
              <a:noFill/>
              <a:prstDash val="solid"/>
              <a:miter lim="800000"/>
            </a:ln>
          </p:spPr>
          <p:txBody>
            <a:bodyPr anchor="ctr">
              <a:spAutoFit/>
            </a:bodyPr>
            <a:lstStyle/>
            <a:p>
              <a:pPr algn="ctr"/>
              <a:endParaRPr lang="en-US" dirty="0"/>
            </a:p>
          </p:txBody>
        </p:sp>
        <p:sp>
          <p:nvSpPr>
            <p:cNvPr id="39" name="1"/>
            <p:cNvSpPr/>
            <p:nvPr/>
          </p:nvSpPr>
          <p:spPr>
            <a:xfrm>
              <a:off x="9311580" y="8126490"/>
              <a:ext cx="269977" cy="617081"/>
            </a:xfrm>
            <a:custGeom>
              <a:avLst/>
              <a:gdLst/>
              <a:ahLst/>
              <a:cxnLst/>
              <a:rect l="0" t="0" r="0" b="0"/>
              <a:pathLst>
                <a:path w="269976" h="617080">
                  <a:moveTo>
                    <a:pt x="269976" y="617080"/>
                  </a:moveTo>
                  <a:lnTo>
                    <a:pt x="152184" y="617080"/>
                  </a:lnTo>
                  <a:lnTo>
                    <a:pt x="152184" y="173126"/>
                  </a:lnTo>
                  <a:cubicBezTo>
                    <a:pt x="109131" y="213372"/>
                    <a:pt x="58407" y="243141"/>
                    <a:pt x="0" y="262432"/>
                  </a:cubicBezTo>
                  <a:lnTo>
                    <a:pt x="0" y="155524"/>
                  </a:lnTo>
                  <a:cubicBezTo>
                    <a:pt x="30734" y="145465"/>
                    <a:pt x="64135" y="126390"/>
                    <a:pt x="100190" y="98310"/>
                  </a:cubicBezTo>
                  <a:cubicBezTo>
                    <a:pt x="136245" y="70218"/>
                    <a:pt x="160972" y="37452"/>
                    <a:pt x="174396" y="0"/>
                  </a:cubicBezTo>
                  <a:lnTo>
                    <a:pt x="269976" y="0"/>
                  </a:lnTo>
                  <a:close/>
                </a:path>
              </a:pathLst>
            </a:custGeom>
            <a:grpFill/>
            <a:ln w="12700" cap="flat" cmpd="sng">
              <a:noFill/>
              <a:prstDash val="solid"/>
              <a:miter lim="800000"/>
            </a:ln>
          </p:spPr>
          <p:txBody>
            <a:bodyPr anchor="ctr">
              <a:spAutoFit/>
            </a:bodyPr>
            <a:lstStyle/>
            <a:p>
              <a:pPr algn="ctr"/>
              <a:endParaRPr lang="en-US" dirty="0"/>
            </a:p>
          </p:txBody>
        </p:sp>
        <p:sp>
          <p:nvSpPr>
            <p:cNvPr id="40" name="0"/>
            <p:cNvSpPr/>
            <p:nvPr/>
          </p:nvSpPr>
          <p:spPr>
            <a:xfrm>
              <a:off x="9757198" y="8126490"/>
              <a:ext cx="399085" cy="627558"/>
            </a:xfrm>
            <a:custGeom>
              <a:avLst/>
              <a:gdLst/>
              <a:ahLst/>
              <a:cxnLst/>
              <a:rect l="0" t="0" r="0" b="0"/>
              <a:pathLst>
                <a:path w="399084" h="627557">
                  <a:moveTo>
                    <a:pt x="199542" y="0"/>
                  </a:moveTo>
                  <a:cubicBezTo>
                    <a:pt x="259067" y="0"/>
                    <a:pt x="305612" y="21234"/>
                    <a:pt x="339140" y="63715"/>
                  </a:cubicBezTo>
                  <a:cubicBezTo>
                    <a:pt x="379107" y="114033"/>
                    <a:pt x="399084" y="197446"/>
                    <a:pt x="399084" y="313994"/>
                  </a:cubicBezTo>
                  <a:cubicBezTo>
                    <a:pt x="399084" y="430250"/>
                    <a:pt x="378968" y="513816"/>
                    <a:pt x="338721" y="564680"/>
                  </a:cubicBezTo>
                  <a:cubicBezTo>
                    <a:pt x="305460" y="606602"/>
                    <a:pt x="259067" y="627557"/>
                    <a:pt x="199542" y="627557"/>
                  </a:cubicBezTo>
                  <a:cubicBezTo>
                    <a:pt x="139738" y="627557"/>
                    <a:pt x="91528" y="604583"/>
                    <a:pt x="54914" y="558596"/>
                  </a:cubicBezTo>
                  <a:cubicBezTo>
                    <a:pt x="18300" y="512635"/>
                    <a:pt x="0" y="430669"/>
                    <a:pt x="0" y="312737"/>
                  </a:cubicBezTo>
                  <a:cubicBezTo>
                    <a:pt x="0" y="197027"/>
                    <a:pt x="20116" y="113753"/>
                    <a:pt x="60363" y="62877"/>
                  </a:cubicBezTo>
                  <a:cubicBezTo>
                    <a:pt x="93624" y="20954"/>
                    <a:pt x="140017" y="0"/>
                    <a:pt x="199542" y="0"/>
                  </a:cubicBezTo>
                  <a:close/>
                  <a:moveTo>
                    <a:pt x="199542" y="97675"/>
                  </a:moveTo>
                  <a:cubicBezTo>
                    <a:pt x="185293" y="97675"/>
                    <a:pt x="172567" y="102222"/>
                    <a:pt x="161391" y="111302"/>
                  </a:cubicBezTo>
                  <a:cubicBezTo>
                    <a:pt x="150215" y="120383"/>
                    <a:pt x="141554" y="136664"/>
                    <a:pt x="135407" y="160134"/>
                  </a:cubicBezTo>
                  <a:cubicBezTo>
                    <a:pt x="127304" y="190601"/>
                    <a:pt x="123240" y="241884"/>
                    <a:pt x="123240" y="313994"/>
                  </a:cubicBezTo>
                  <a:cubicBezTo>
                    <a:pt x="123240" y="386092"/>
                    <a:pt x="126873" y="435635"/>
                    <a:pt x="134150" y="462597"/>
                  </a:cubicBezTo>
                  <a:cubicBezTo>
                    <a:pt x="141414" y="489572"/>
                    <a:pt x="150571" y="507530"/>
                    <a:pt x="161607" y="516470"/>
                  </a:cubicBezTo>
                  <a:cubicBezTo>
                    <a:pt x="172643" y="525411"/>
                    <a:pt x="185293" y="529882"/>
                    <a:pt x="199542" y="529882"/>
                  </a:cubicBezTo>
                  <a:cubicBezTo>
                    <a:pt x="213791" y="529882"/>
                    <a:pt x="226517" y="525348"/>
                    <a:pt x="237693" y="516254"/>
                  </a:cubicBezTo>
                  <a:cubicBezTo>
                    <a:pt x="248869" y="507187"/>
                    <a:pt x="257530" y="490893"/>
                    <a:pt x="263690" y="467423"/>
                  </a:cubicBezTo>
                  <a:cubicBezTo>
                    <a:pt x="271779" y="437235"/>
                    <a:pt x="275844" y="386092"/>
                    <a:pt x="275844" y="313994"/>
                  </a:cubicBezTo>
                  <a:cubicBezTo>
                    <a:pt x="275844" y="241884"/>
                    <a:pt x="272211" y="192354"/>
                    <a:pt x="264934" y="165379"/>
                  </a:cubicBezTo>
                  <a:cubicBezTo>
                    <a:pt x="257670" y="138417"/>
                    <a:pt x="248513" y="120383"/>
                    <a:pt x="237477" y="111302"/>
                  </a:cubicBezTo>
                  <a:cubicBezTo>
                    <a:pt x="226441" y="102222"/>
                    <a:pt x="213791" y="97675"/>
                    <a:pt x="199542" y="97675"/>
                  </a:cubicBezTo>
                  <a:close/>
                </a:path>
              </a:pathLst>
            </a:custGeom>
            <a:grpFill/>
            <a:ln w="12700" cap="flat" cmpd="sng">
              <a:noFill/>
              <a:prstDash val="solid"/>
              <a:miter lim="800000"/>
            </a:ln>
          </p:spPr>
          <p:txBody>
            <a:bodyPr anchor="ctr">
              <a:spAutoFit/>
            </a:bodyPr>
            <a:lstStyle/>
            <a:p>
              <a:pPr algn="ctr"/>
              <a:endParaRPr lang="en-US" dirty="0"/>
            </a:p>
          </p:txBody>
        </p:sp>
      </p:grpSp>
      <p:grpSp>
        <p:nvGrpSpPr>
          <p:cNvPr id="123" name="Circles"/>
          <p:cNvGrpSpPr/>
          <p:nvPr/>
        </p:nvGrpSpPr>
        <p:grpSpPr>
          <a:xfrm>
            <a:off x="4285936" y="4755441"/>
            <a:ext cx="1442633" cy="2377362"/>
            <a:chOff x="4285936" y="4755441"/>
            <a:chExt cx="1442633" cy="2377362"/>
          </a:xfrm>
          <a:solidFill>
            <a:schemeClr val="accent5">
              <a:lumMod val="75000"/>
            </a:schemeClr>
          </a:solidFill>
        </p:grpSpPr>
        <p:sp>
          <p:nvSpPr>
            <p:cNvPr id="41" name="Circle"/>
            <p:cNvSpPr/>
            <p:nvPr/>
          </p:nvSpPr>
          <p:spPr>
            <a:xfrm>
              <a:off x="4844340" y="4755441"/>
              <a:ext cx="370472" cy="370560"/>
            </a:xfrm>
            <a:custGeom>
              <a:avLst/>
              <a:gdLst/>
              <a:ahLst/>
              <a:cxnLst/>
              <a:rect l="0" t="0" r="0" b="0"/>
              <a:pathLst>
                <a:path w="370471" h="370560">
                  <a:moveTo>
                    <a:pt x="0" y="185254"/>
                  </a:moveTo>
                  <a:cubicBezTo>
                    <a:pt x="0" y="82905"/>
                    <a:pt x="82943" y="0"/>
                    <a:pt x="185267" y="0"/>
                  </a:cubicBezTo>
                  <a:cubicBezTo>
                    <a:pt x="287578" y="0"/>
                    <a:pt x="370471" y="82905"/>
                    <a:pt x="370471" y="185254"/>
                  </a:cubicBezTo>
                  <a:cubicBezTo>
                    <a:pt x="370471" y="287540"/>
                    <a:pt x="287578" y="370560"/>
                    <a:pt x="185267" y="370560"/>
                  </a:cubicBezTo>
                  <a:cubicBezTo>
                    <a:pt x="82943" y="370560"/>
                    <a:pt x="0" y="287540"/>
                    <a:pt x="0" y="185254"/>
                  </a:cubicBezTo>
                  <a:close/>
                </a:path>
              </a:pathLst>
            </a:custGeom>
            <a:grpFill/>
            <a:ln w="12700" cap="flat" cmpd="sng">
              <a:noFill/>
              <a:prstDash val="solid"/>
              <a:miter lim="800000"/>
            </a:ln>
          </p:spPr>
          <p:txBody>
            <a:bodyPr anchor="ctr">
              <a:spAutoFit/>
            </a:bodyPr>
            <a:lstStyle/>
            <a:p>
              <a:pPr algn="ctr"/>
              <a:endParaRPr lang="en-US" dirty="0"/>
            </a:p>
          </p:txBody>
        </p:sp>
        <p:sp>
          <p:nvSpPr>
            <p:cNvPr id="42" name="Circle"/>
            <p:cNvSpPr/>
            <p:nvPr/>
          </p:nvSpPr>
          <p:spPr>
            <a:xfrm>
              <a:off x="5463570" y="6867716"/>
              <a:ext cx="264999" cy="265087"/>
            </a:xfrm>
            <a:custGeom>
              <a:avLst/>
              <a:gdLst/>
              <a:ahLst/>
              <a:cxnLst/>
              <a:rect l="0" t="0" r="0" b="0"/>
              <a:pathLst>
                <a:path w="264998" h="265087">
                  <a:moveTo>
                    <a:pt x="0" y="132537"/>
                  </a:moveTo>
                  <a:cubicBezTo>
                    <a:pt x="0" y="59334"/>
                    <a:pt x="59321" y="0"/>
                    <a:pt x="132524" y="0"/>
                  </a:cubicBezTo>
                  <a:cubicBezTo>
                    <a:pt x="205714" y="0"/>
                    <a:pt x="264998" y="59334"/>
                    <a:pt x="264998" y="132537"/>
                  </a:cubicBezTo>
                  <a:cubicBezTo>
                    <a:pt x="264998" y="205701"/>
                    <a:pt x="205714" y="265087"/>
                    <a:pt x="132524" y="265087"/>
                  </a:cubicBezTo>
                  <a:cubicBezTo>
                    <a:pt x="59321" y="265087"/>
                    <a:pt x="0" y="205701"/>
                    <a:pt x="0" y="132537"/>
                  </a:cubicBezTo>
                  <a:close/>
                </a:path>
              </a:pathLst>
            </a:custGeom>
            <a:solidFill>
              <a:schemeClr val="accent5">
                <a:lumMod val="50000"/>
              </a:schemeClr>
            </a:solidFill>
            <a:ln w="12700" cap="flat" cmpd="sng">
              <a:noFill/>
              <a:prstDash val="solid"/>
              <a:miter lim="800000"/>
            </a:ln>
          </p:spPr>
          <p:txBody>
            <a:bodyPr anchor="ctr">
              <a:spAutoFit/>
            </a:bodyPr>
            <a:lstStyle/>
            <a:p>
              <a:pPr algn="ctr"/>
              <a:endParaRPr lang="en-US" dirty="0"/>
            </a:p>
          </p:txBody>
        </p:sp>
        <p:sp>
          <p:nvSpPr>
            <p:cNvPr id="43" name="Circle"/>
            <p:cNvSpPr/>
            <p:nvPr/>
          </p:nvSpPr>
          <p:spPr>
            <a:xfrm>
              <a:off x="4285936" y="5909462"/>
              <a:ext cx="232664" cy="232740"/>
            </a:xfrm>
            <a:custGeom>
              <a:avLst/>
              <a:gdLst/>
              <a:ahLst/>
              <a:cxnLst/>
              <a:rect l="0" t="0" r="0" b="0"/>
              <a:pathLst>
                <a:path w="232663" h="232740">
                  <a:moveTo>
                    <a:pt x="0" y="116370"/>
                  </a:moveTo>
                  <a:cubicBezTo>
                    <a:pt x="0" y="52095"/>
                    <a:pt x="52095" y="0"/>
                    <a:pt x="116357" y="0"/>
                  </a:cubicBezTo>
                  <a:cubicBezTo>
                    <a:pt x="180606" y="0"/>
                    <a:pt x="232663" y="52095"/>
                    <a:pt x="232663" y="116370"/>
                  </a:cubicBezTo>
                  <a:cubicBezTo>
                    <a:pt x="232663" y="180606"/>
                    <a:pt x="180606" y="232740"/>
                    <a:pt x="116357" y="232740"/>
                  </a:cubicBezTo>
                  <a:cubicBezTo>
                    <a:pt x="52095" y="232740"/>
                    <a:pt x="0" y="180606"/>
                    <a:pt x="0" y="116370"/>
                  </a:cubicBezTo>
                  <a:close/>
                </a:path>
              </a:pathLst>
            </a:custGeom>
            <a:grpFill/>
            <a:ln w="12700" cap="flat" cmpd="sng">
              <a:noFill/>
              <a:prstDash val="solid"/>
              <a:miter lim="800000"/>
            </a:ln>
          </p:spPr>
          <p:txBody>
            <a:bodyPr anchor="ctr">
              <a:spAutoFit/>
            </a:bodyPr>
            <a:lstStyle/>
            <a:p>
              <a:pPr algn="ctr"/>
              <a:endParaRPr lang="en-US" dirty="0"/>
            </a:p>
          </p:txBody>
        </p:sp>
      </p:grpSp>
      <p:grpSp>
        <p:nvGrpSpPr>
          <p:cNvPr id="122" name="Back Coin"/>
          <p:cNvGrpSpPr/>
          <p:nvPr/>
        </p:nvGrpSpPr>
        <p:grpSpPr>
          <a:xfrm>
            <a:off x="5434511" y="5287160"/>
            <a:ext cx="802221" cy="802374"/>
            <a:chOff x="5434511" y="5287160"/>
            <a:chExt cx="802221" cy="802374"/>
          </a:xfrm>
          <a:solidFill>
            <a:schemeClr val="accent5">
              <a:lumMod val="60000"/>
              <a:lumOff val="40000"/>
            </a:schemeClr>
          </a:solidFill>
        </p:grpSpPr>
        <p:sp>
          <p:nvSpPr>
            <p:cNvPr id="44" name="Circle"/>
            <p:cNvSpPr/>
            <p:nvPr/>
          </p:nvSpPr>
          <p:spPr>
            <a:xfrm>
              <a:off x="5434511" y="5287160"/>
              <a:ext cx="802221" cy="802374"/>
            </a:xfrm>
            <a:custGeom>
              <a:avLst/>
              <a:gdLst/>
              <a:ahLst/>
              <a:cxnLst/>
              <a:rect l="0" t="0" r="0" b="0"/>
              <a:pathLst>
                <a:path w="802220" h="802373">
                  <a:moveTo>
                    <a:pt x="0" y="401154"/>
                  </a:moveTo>
                  <a:cubicBezTo>
                    <a:pt x="0" y="179527"/>
                    <a:pt x="179616" y="0"/>
                    <a:pt x="401167" y="0"/>
                  </a:cubicBezTo>
                  <a:cubicBezTo>
                    <a:pt x="622706" y="0"/>
                    <a:pt x="802220" y="179527"/>
                    <a:pt x="802220" y="401154"/>
                  </a:cubicBezTo>
                  <a:cubicBezTo>
                    <a:pt x="802220" y="622630"/>
                    <a:pt x="622706" y="802373"/>
                    <a:pt x="401167" y="802373"/>
                  </a:cubicBezTo>
                  <a:cubicBezTo>
                    <a:pt x="179616" y="802373"/>
                    <a:pt x="0" y="622630"/>
                    <a:pt x="0" y="401154"/>
                  </a:cubicBezTo>
                  <a:close/>
                </a:path>
              </a:pathLst>
            </a:custGeom>
            <a:grpFill/>
            <a:ln w="12700" cap="flat" cmpd="sng">
              <a:noFill/>
              <a:prstDash val="solid"/>
              <a:miter lim="800000"/>
            </a:ln>
          </p:spPr>
          <p:txBody>
            <a:bodyPr anchor="ctr">
              <a:spAutoFit/>
            </a:bodyPr>
            <a:lstStyle/>
            <a:p>
              <a:pPr algn="ctr"/>
              <a:endParaRPr lang="en-US" dirty="0"/>
            </a:p>
          </p:txBody>
        </p:sp>
        <p:sp>
          <p:nvSpPr>
            <p:cNvPr id="45" name="Curve"/>
            <p:cNvSpPr/>
            <p:nvPr/>
          </p:nvSpPr>
          <p:spPr>
            <a:xfrm>
              <a:off x="5742159" y="5504368"/>
              <a:ext cx="91999" cy="183947"/>
            </a:xfrm>
            <a:custGeom>
              <a:avLst/>
              <a:gdLst/>
              <a:ahLst/>
              <a:cxnLst/>
              <a:rect l="0" t="0" r="0" b="0"/>
              <a:pathLst>
                <a:path w="91998" h="183946">
                  <a:moveTo>
                    <a:pt x="91998" y="183946"/>
                  </a:moveTo>
                  <a:cubicBezTo>
                    <a:pt x="41173" y="183946"/>
                    <a:pt x="0" y="142773"/>
                    <a:pt x="0" y="91960"/>
                  </a:cubicBezTo>
                  <a:cubicBezTo>
                    <a:pt x="0" y="41211"/>
                    <a:pt x="41173" y="0"/>
                    <a:pt x="91998" y="0"/>
                  </a:cubicBezTo>
                </a:path>
              </a:pathLst>
            </a:cu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46" name="Curve"/>
            <p:cNvSpPr/>
            <p:nvPr/>
          </p:nvSpPr>
          <p:spPr>
            <a:xfrm>
              <a:off x="5834158" y="5504363"/>
              <a:ext cx="91948" cy="91974"/>
            </a:xfrm>
            <a:custGeom>
              <a:avLst/>
              <a:gdLst/>
              <a:ahLst/>
              <a:cxnLst/>
              <a:rect l="0" t="0" r="0" b="0"/>
              <a:pathLst>
                <a:path w="91948" h="91973">
                  <a:moveTo>
                    <a:pt x="0" y="0"/>
                  </a:moveTo>
                  <a:cubicBezTo>
                    <a:pt x="50787" y="0"/>
                    <a:pt x="91948" y="41211"/>
                    <a:pt x="91948" y="91973"/>
                  </a:cubicBezTo>
                </a:path>
              </a:pathLst>
            </a:cu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47" name="Curve"/>
            <p:cNvSpPr/>
            <p:nvPr/>
          </p:nvSpPr>
          <p:spPr>
            <a:xfrm>
              <a:off x="5834158" y="5688315"/>
              <a:ext cx="91948" cy="183985"/>
            </a:xfrm>
            <a:custGeom>
              <a:avLst/>
              <a:gdLst/>
              <a:ahLst/>
              <a:cxnLst/>
              <a:rect l="0" t="0" r="0" b="0"/>
              <a:pathLst>
                <a:path w="91948" h="183984">
                  <a:moveTo>
                    <a:pt x="0" y="0"/>
                  </a:moveTo>
                  <a:cubicBezTo>
                    <a:pt x="50787" y="0"/>
                    <a:pt x="91948" y="41211"/>
                    <a:pt x="91948" y="92049"/>
                  </a:cubicBezTo>
                  <a:cubicBezTo>
                    <a:pt x="91948" y="142811"/>
                    <a:pt x="50787" y="183984"/>
                    <a:pt x="0" y="183984"/>
                  </a:cubicBezTo>
                </a:path>
              </a:pathLst>
            </a:cu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48" name="Curve"/>
            <p:cNvSpPr/>
            <p:nvPr/>
          </p:nvSpPr>
          <p:spPr>
            <a:xfrm>
              <a:off x="5742159" y="5780356"/>
              <a:ext cx="91999" cy="91948"/>
            </a:xfrm>
            <a:custGeom>
              <a:avLst/>
              <a:gdLst/>
              <a:ahLst/>
              <a:cxnLst/>
              <a:rect l="0" t="0" r="0" b="0"/>
              <a:pathLst>
                <a:path w="91998" h="91948">
                  <a:moveTo>
                    <a:pt x="91998" y="91948"/>
                  </a:moveTo>
                  <a:cubicBezTo>
                    <a:pt x="41173" y="91948"/>
                    <a:pt x="0" y="50774"/>
                    <a:pt x="0" y="0"/>
                  </a:cubicBezTo>
                </a:path>
              </a:pathLst>
            </a:cu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49" name="Line"/>
            <p:cNvSpPr/>
            <p:nvPr/>
          </p:nvSpPr>
          <p:spPr>
            <a:xfrm>
              <a:off x="5834158" y="5429916"/>
              <a:ext cx="0" cy="74447"/>
            </a:xfrm>
            <a:prstGeom prst="line">
              <a:avLst/>
            </a:pr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50" name="Line"/>
            <p:cNvSpPr/>
            <p:nvPr/>
          </p:nvSpPr>
          <p:spPr>
            <a:xfrm>
              <a:off x="5834158" y="5872304"/>
              <a:ext cx="0" cy="82537"/>
            </a:xfrm>
            <a:prstGeom prst="line">
              <a:avLst/>
            </a:prstGeom>
            <a:noFill/>
            <a:ln w="76200" cap="rnd" cmpd="sng">
              <a:solidFill>
                <a:schemeClr val="accent5">
                  <a:lumMod val="75000"/>
                </a:schemeClr>
              </a:solidFill>
              <a:prstDash val="solid"/>
              <a:miter lim="800000"/>
            </a:ln>
          </p:spPr>
          <p:txBody>
            <a:bodyPr anchor="ctr">
              <a:spAutoFit/>
            </a:bodyPr>
            <a:lstStyle/>
            <a:p>
              <a:pPr algn="ctr"/>
              <a:endParaRPr lang="en-US" dirty="0"/>
            </a:p>
          </p:txBody>
        </p:sp>
      </p:grpSp>
      <p:grpSp>
        <p:nvGrpSpPr>
          <p:cNvPr id="121" name="Coin"/>
          <p:cNvGrpSpPr/>
          <p:nvPr/>
        </p:nvGrpSpPr>
        <p:grpSpPr>
          <a:xfrm>
            <a:off x="3505469" y="6422802"/>
            <a:ext cx="860209" cy="860361"/>
            <a:chOff x="3505469" y="6422802"/>
            <a:chExt cx="860209" cy="860361"/>
          </a:xfrm>
        </p:grpSpPr>
        <p:sp>
          <p:nvSpPr>
            <p:cNvPr id="51" name="Fill"/>
            <p:cNvSpPr/>
            <p:nvPr/>
          </p:nvSpPr>
          <p:spPr>
            <a:xfrm>
              <a:off x="3505469" y="6422802"/>
              <a:ext cx="860209" cy="860361"/>
            </a:xfrm>
            <a:custGeom>
              <a:avLst/>
              <a:gdLst/>
              <a:ahLst/>
              <a:cxnLst/>
              <a:rect l="0" t="0" r="0" b="0"/>
              <a:pathLst>
                <a:path w="860209" h="860361">
                  <a:moveTo>
                    <a:pt x="0" y="430149"/>
                  </a:moveTo>
                  <a:cubicBezTo>
                    <a:pt x="0" y="192506"/>
                    <a:pt x="192608" y="0"/>
                    <a:pt x="430161" y="0"/>
                  </a:cubicBezTo>
                  <a:cubicBezTo>
                    <a:pt x="667702" y="0"/>
                    <a:pt x="860209" y="192506"/>
                    <a:pt x="860209" y="430149"/>
                  </a:cubicBezTo>
                  <a:cubicBezTo>
                    <a:pt x="860209" y="667638"/>
                    <a:pt x="667702" y="860361"/>
                    <a:pt x="430161" y="860361"/>
                  </a:cubicBezTo>
                  <a:cubicBezTo>
                    <a:pt x="192608" y="860361"/>
                    <a:pt x="0" y="667638"/>
                    <a:pt x="0" y="430149"/>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52" name="Shadow"/>
            <p:cNvSpPr/>
            <p:nvPr/>
          </p:nvSpPr>
          <p:spPr>
            <a:xfrm>
              <a:off x="3586187" y="6503391"/>
              <a:ext cx="779487" cy="779767"/>
            </a:xfrm>
            <a:custGeom>
              <a:avLst/>
              <a:gdLst/>
              <a:ahLst/>
              <a:cxnLst/>
              <a:rect l="0" t="0" r="0" b="0"/>
              <a:pathLst>
                <a:path w="779487" h="779767">
                  <a:moveTo>
                    <a:pt x="599935" y="0"/>
                  </a:moveTo>
                  <a:cubicBezTo>
                    <a:pt x="650621" y="70561"/>
                    <a:pt x="680580" y="157086"/>
                    <a:pt x="680580" y="250685"/>
                  </a:cubicBezTo>
                  <a:cubicBezTo>
                    <a:pt x="680580" y="488175"/>
                    <a:pt x="488086" y="680885"/>
                    <a:pt x="250571" y="680885"/>
                  </a:cubicBezTo>
                  <a:cubicBezTo>
                    <a:pt x="157060" y="680885"/>
                    <a:pt x="70561" y="650951"/>
                    <a:pt x="0" y="600265"/>
                  </a:cubicBezTo>
                  <a:cubicBezTo>
                    <a:pt x="78092" y="708901"/>
                    <a:pt x="205473" y="779767"/>
                    <a:pt x="349440" y="779767"/>
                  </a:cubicBezTo>
                  <a:cubicBezTo>
                    <a:pt x="586981" y="779767"/>
                    <a:pt x="779487" y="587057"/>
                    <a:pt x="779487" y="349554"/>
                  </a:cubicBezTo>
                  <a:cubicBezTo>
                    <a:pt x="779487" y="205460"/>
                    <a:pt x="708621" y="78028"/>
                    <a:pt x="599935"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53" name="Curve"/>
            <p:cNvSpPr/>
            <p:nvPr/>
          </p:nvSpPr>
          <p:spPr>
            <a:xfrm>
              <a:off x="3835373" y="6655720"/>
              <a:ext cx="98628" cy="197231"/>
            </a:xfrm>
            <a:custGeom>
              <a:avLst/>
              <a:gdLst/>
              <a:ahLst/>
              <a:cxnLst/>
              <a:rect l="0" t="0" r="0" b="0"/>
              <a:pathLst>
                <a:path w="98628" h="197230">
                  <a:moveTo>
                    <a:pt x="98628" y="197230"/>
                  </a:moveTo>
                  <a:cubicBezTo>
                    <a:pt x="44119" y="197230"/>
                    <a:pt x="0" y="153085"/>
                    <a:pt x="0" y="98615"/>
                  </a:cubicBezTo>
                  <a:cubicBezTo>
                    <a:pt x="0" y="44183"/>
                    <a:pt x="44119" y="0"/>
                    <a:pt x="98628"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4" name="Curve"/>
            <p:cNvSpPr/>
            <p:nvPr/>
          </p:nvSpPr>
          <p:spPr>
            <a:xfrm>
              <a:off x="3934001" y="6655716"/>
              <a:ext cx="98603" cy="98616"/>
            </a:xfrm>
            <a:custGeom>
              <a:avLst/>
              <a:gdLst/>
              <a:ahLst/>
              <a:cxnLst/>
              <a:rect l="0" t="0" r="0" b="0"/>
              <a:pathLst>
                <a:path w="98602" h="98615">
                  <a:moveTo>
                    <a:pt x="0" y="0"/>
                  </a:moveTo>
                  <a:cubicBezTo>
                    <a:pt x="54457" y="0"/>
                    <a:pt x="98602" y="44183"/>
                    <a:pt x="98602" y="9861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5" name="Curve"/>
            <p:cNvSpPr/>
            <p:nvPr/>
          </p:nvSpPr>
          <p:spPr>
            <a:xfrm>
              <a:off x="3934001" y="6852951"/>
              <a:ext cx="98603" cy="197307"/>
            </a:xfrm>
            <a:custGeom>
              <a:avLst/>
              <a:gdLst/>
              <a:ahLst/>
              <a:cxnLst/>
              <a:rect l="0" t="0" r="0" b="0"/>
              <a:pathLst>
                <a:path w="98602" h="197307">
                  <a:moveTo>
                    <a:pt x="0" y="0"/>
                  </a:moveTo>
                  <a:cubicBezTo>
                    <a:pt x="54457" y="0"/>
                    <a:pt x="98602" y="44183"/>
                    <a:pt x="98602" y="98691"/>
                  </a:cubicBezTo>
                  <a:cubicBezTo>
                    <a:pt x="98602" y="153149"/>
                    <a:pt x="54457" y="197307"/>
                    <a:pt x="0" y="197307"/>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6" name="Curve"/>
            <p:cNvSpPr/>
            <p:nvPr/>
          </p:nvSpPr>
          <p:spPr>
            <a:xfrm>
              <a:off x="3835373" y="6951644"/>
              <a:ext cx="98628" cy="98615"/>
            </a:xfrm>
            <a:custGeom>
              <a:avLst/>
              <a:gdLst/>
              <a:ahLst/>
              <a:cxnLst/>
              <a:rect l="0" t="0" r="0" b="0"/>
              <a:pathLst>
                <a:path w="98628" h="98615">
                  <a:moveTo>
                    <a:pt x="98628" y="98615"/>
                  </a:moveTo>
                  <a:cubicBezTo>
                    <a:pt x="44119" y="98615"/>
                    <a:pt x="0" y="54444"/>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7" name="Line"/>
            <p:cNvSpPr/>
            <p:nvPr/>
          </p:nvSpPr>
          <p:spPr>
            <a:xfrm>
              <a:off x="3934001" y="6603405"/>
              <a:ext cx="0" cy="52311"/>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8" name="Line"/>
            <p:cNvSpPr/>
            <p:nvPr/>
          </p:nvSpPr>
          <p:spPr>
            <a:xfrm>
              <a:off x="3934001" y="7050256"/>
              <a:ext cx="0" cy="52298"/>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9" name="Circle"/>
            <p:cNvSpPr/>
            <p:nvPr/>
          </p:nvSpPr>
          <p:spPr>
            <a:xfrm>
              <a:off x="3505469" y="6422802"/>
              <a:ext cx="860209" cy="860361"/>
            </a:xfrm>
            <a:custGeom>
              <a:avLst/>
              <a:gdLst/>
              <a:ahLst/>
              <a:cxnLst/>
              <a:rect l="0" t="0" r="0" b="0"/>
              <a:pathLst>
                <a:path w="860209" h="860361">
                  <a:moveTo>
                    <a:pt x="0" y="430149"/>
                  </a:moveTo>
                  <a:cubicBezTo>
                    <a:pt x="0" y="192506"/>
                    <a:pt x="192608" y="0"/>
                    <a:pt x="430161" y="0"/>
                  </a:cubicBezTo>
                  <a:cubicBezTo>
                    <a:pt x="667702" y="0"/>
                    <a:pt x="860209" y="192506"/>
                    <a:pt x="860209" y="430149"/>
                  </a:cubicBezTo>
                  <a:cubicBezTo>
                    <a:pt x="860209" y="667638"/>
                    <a:pt x="667702" y="860361"/>
                    <a:pt x="430161" y="860361"/>
                  </a:cubicBezTo>
                  <a:cubicBezTo>
                    <a:pt x="192608" y="860361"/>
                    <a:pt x="0" y="667638"/>
                    <a:pt x="0" y="430149"/>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grpSp>
      <p:grpSp>
        <p:nvGrpSpPr>
          <p:cNvPr id="6" name="Scales"/>
          <p:cNvGrpSpPr/>
          <p:nvPr/>
        </p:nvGrpSpPr>
        <p:grpSpPr>
          <a:xfrm>
            <a:off x="4819047" y="4778786"/>
            <a:ext cx="4454243" cy="4991476"/>
            <a:chOff x="4819047" y="4778786"/>
            <a:chExt cx="4454243" cy="4991476"/>
          </a:xfrm>
        </p:grpSpPr>
        <p:sp>
          <p:nvSpPr>
            <p:cNvPr id="60" name="Fill"/>
            <p:cNvSpPr/>
            <p:nvPr/>
          </p:nvSpPr>
          <p:spPr>
            <a:xfrm>
              <a:off x="6277823" y="9541662"/>
              <a:ext cx="1536726" cy="228600"/>
            </a:xfrm>
            <a:custGeom>
              <a:avLst/>
              <a:gdLst/>
              <a:ahLst/>
              <a:cxnLst/>
              <a:rect l="0" t="0" r="0" b="0"/>
              <a:pathLst>
                <a:path w="1536725" h="228600">
                  <a:moveTo>
                    <a:pt x="1364119" y="0"/>
                  </a:moveTo>
                  <a:lnTo>
                    <a:pt x="172605" y="0"/>
                  </a:lnTo>
                  <a:cubicBezTo>
                    <a:pt x="77279" y="0"/>
                    <a:pt x="0" y="77254"/>
                    <a:pt x="0" y="172580"/>
                  </a:cubicBezTo>
                  <a:lnTo>
                    <a:pt x="0" y="228600"/>
                  </a:lnTo>
                  <a:lnTo>
                    <a:pt x="1536725" y="228600"/>
                  </a:lnTo>
                  <a:lnTo>
                    <a:pt x="1536725" y="172580"/>
                  </a:lnTo>
                  <a:cubicBezTo>
                    <a:pt x="1536725" y="77254"/>
                    <a:pt x="1459445" y="0"/>
                    <a:pt x="1364119" y="0"/>
                  </a:cubicBezTo>
                  <a:close/>
                </a:path>
              </a:pathLst>
            </a:custGeom>
            <a:solidFill>
              <a:srgbClr val="BE8567">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7303805" y="9541662"/>
              <a:ext cx="510744" cy="228600"/>
            </a:xfrm>
            <a:custGeom>
              <a:avLst/>
              <a:gdLst/>
              <a:ahLst/>
              <a:cxnLst/>
              <a:rect l="0" t="0" r="0" b="0"/>
              <a:pathLst>
                <a:path w="510743" h="228600">
                  <a:moveTo>
                    <a:pt x="338137" y="0"/>
                  </a:moveTo>
                  <a:lnTo>
                    <a:pt x="0" y="0"/>
                  </a:lnTo>
                  <a:cubicBezTo>
                    <a:pt x="95326" y="0"/>
                    <a:pt x="172605" y="77254"/>
                    <a:pt x="172605" y="172580"/>
                  </a:cubicBezTo>
                  <a:lnTo>
                    <a:pt x="172605" y="228600"/>
                  </a:lnTo>
                  <a:lnTo>
                    <a:pt x="510743" y="228600"/>
                  </a:lnTo>
                  <a:lnTo>
                    <a:pt x="510743" y="172580"/>
                  </a:lnTo>
                  <a:cubicBezTo>
                    <a:pt x="510743" y="77254"/>
                    <a:pt x="433463" y="0"/>
                    <a:pt x="338137" y="0"/>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2" name="Fill"/>
            <p:cNvSpPr/>
            <p:nvPr/>
          </p:nvSpPr>
          <p:spPr>
            <a:xfrm>
              <a:off x="6946704" y="5873250"/>
              <a:ext cx="198946" cy="3668408"/>
            </a:xfrm>
            <a:prstGeom prst="rect">
              <a:avLst/>
            </a:pr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3" name="Shadow"/>
            <p:cNvSpPr/>
            <p:nvPr/>
          </p:nvSpPr>
          <p:spPr>
            <a:xfrm>
              <a:off x="6946717" y="9230508"/>
              <a:ext cx="198945" cy="311150"/>
            </a:xfrm>
            <a:prstGeom prst="rect">
              <a:avLst/>
            </a:pr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64" name="Shadow"/>
            <p:cNvSpPr/>
            <p:nvPr/>
          </p:nvSpPr>
          <p:spPr>
            <a:xfrm>
              <a:off x="6946717" y="5873250"/>
              <a:ext cx="198945" cy="311150"/>
            </a:xfrm>
            <a:prstGeom prst="rect">
              <a:avLst/>
            </a:pr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65" name="Fill"/>
            <p:cNvSpPr/>
            <p:nvPr/>
          </p:nvSpPr>
          <p:spPr>
            <a:xfrm>
              <a:off x="4819056" y="4778788"/>
              <a:ext cx="4454232" cy="1791462"/>
            </a:xfrm>
            <a:custGeom>
              <a:avLst/>
              <a:gdLst/>
              <a:ahLst/>
              <a:cxnLst/>
              <a:rect l="0" t="0" r="0" b="0"/>
              <a:pathLst>
                <a:path w="4454232" h="1791462">
                  <a:moveTo>
                    <a:pt x="4382363" y="190296"/>
                  </a:moveTo>
                  <a:cubicBezTo>
                    <a:pt x="4429988" y="172554"/>
                    <a:pt x="4454232" y="119507"/>
                    <a:pt x="4436465" y="71856"/>
                  </a:cubicBezTo>
                  <a:cubicBezTo>
                    <a:pt x="4418672" y="24206"/>
                    <a:pt x="4365637" y="0"/>
                    <a:pt x="4318012" y="17767"/>
                  </a:cubicBezTo>
                  <a:lnTo>
                    <a:pt x="71869" y="1601152"/>
                  </a:lnTo>
                  <a:cubicBezTo>
                    <a:pt x="24218" y="1618919"/>
                    <a:pt x="0" y="1671942"/>
                    <a:pt x="17779" y="1719592"/>
                  </a:cubicBezTo>
                  <a:cubicBezTo>
                    <a:pt x="35547" y="1767243"/>
                    <a:pt x="88569" y="1791462"/>
                    <a:pt x="136207" y="1773707"/>
                  </a:cubicBezTo>
                  <a:close/>
                </a:path>
              </a:pathLst>
            </a:custGeom>
            <a:solidFill>
              <a:srgbClr val="BE8567">
                <a:alpha val="100000"/>
              </a:srgbClr>
            </a:solidFill>
            <a:ln w="12700" cap="flat" cmpd="sng">
              <a:noFill/>
              <a:prstDash val="solid"/>
              <a:miter lim="800000"/>
            </a:ln>
          </p:spPr>
          <p:txBody>
            <a:bodyPr anchor="ctr">
              <a:spAutoFit/>
            </a:bodyPr>
            <a:lstStyle/>
            <a:p>
              <a:pPr algn="ctr"/>
              <a:endParaRPr lang="en-US" dirty="0"/>
            </a:p>
          </p:txBody>
        </p:sp>
        <p:sp>
          <p:nvSpPr>
            <p:cNvPr id="66" name="Shadow"/>
            <p:cNvSpPr/>
            <p:nvPr/>
          </p:nvSpPr>
          <p:spPr>
            <a:xfrm>
              <a:off x="6654082" y="5453914"/>
              <a:ext cx="784213" cy="441198"/>
            </a:xfrm>
            <a:custGeom>
              <a:avLst/>
              <a:gdLst/>
              <a:ahLst/>
              <a:cxnLst/>
              <a:rect l="0" t="0" r="0" b="0"/>
              <a:pathLst>
                <a:path w="784212" h="441198">
                  <a:moveTo>
                    <a:pt x="64058" y="441198"/>
                  </a:moveTo>
                  <a:lnTo>
                    <a:pt x="784212" y="172656"/>
                  </a:lnTo>
                  <a:cubicBezTo>
                    <a:pt x="776528" y="109296"/>
                    <a:pt x="754138" y="50469"/>
                    <a:pt x="720140" y="0"/>
                  </a:cubicBezTo>
                  <a:lnTo>
                    <a:pt x="0" y="268554"/>
                  </a:lnTo>
                  <a:cubicBezTo>
                    <a:pt x="7670" y="331901"/>
                    <a:pt x="30060" y="390728"/>
                    <a:pt x="64058" y="441198"/>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7" name="Fill"/>
            <p:cNvSpPr/>
            <p:nvPr/>
          </p:nvSpPr>
          <p:spPr>
            <a:xfrm>
              <a:off x="6823933" y="5452262"/>
              <a:ext cx="444488" cy="444500"/>
            </a:xfrm>
            <a:custGeom>
              <a:avLst/>
              <a:gdLst/>
              <a:ahLst/>
              <a:cxnLst/>
              <a:rect l="0" t="0" r="0" b="0"/>
              <a:pathLst>
                <a:path w="444487" h="444500">
                  <a:moveTo>
                    <a:pt x="0" y="222250"/>
                  </a:moveTo>
                  <a:cubicBezTo>
                    <a:pt x="0" y="99504"/>
                    <a:pt x="99504" y="0"/>
                    <a:pt x="222250" y="0"/>
                  </a:cubicBezTo>
                  <a:cubicBezTo>
                    <a:pt x="344995" y="0"/>
                    <a:pt x="444487" y="99504"/>
                    <a:pt x="444487" y="222250"/>
                  </a:cubicBezTo>
                  <a:cubicBezTo>
                    <a:pt x="444487" y="344995"/>
                    <a:pt x="344995" y="444500"/>
                    <a:pt x="222250" y="444500"/>
                  </a:cubicBezTo>
                  <a:cubicBezTo>
                    <a:pt x="99504" y="444500"/>
                    <a:pt x="0" y="344995"/>
                    <a:pt x="0" y="222250"/>
                  </a:cubicBezTo>
                  <a:close/>
                </a:path>
              </a:pathLst>
            </a:custGeom>
            <a:solidFill>
              <a:srgbClr val="DBA37E">
                <a:alpha val="100000"/>
              </a:srgbClr>
            </a:solidFill>
            <a:ln w="12700" cap="flat" cmpd="sng">
              <a:noFill/>
              <a:prstDash val="solid"/>
              <a:miter lim="800000"/>
            </a:ln>
          </p:spPr>
          <p:txBody>
            <a:bodyPr anchor="ctr">
              <a:spAutoFit/>
            </a:bodyPr>
            <a:lstStyle/>
            <a:p>
              <a:pPr algn="ctr"/>
              <a:endParaRPr lang="en-US" dirty="0"/>
            </a:p>
          </p:txBody>
        </p:sp>
        <p:sp>
          <p:nvSpPr>
            <p:cNvPr id="68" name="Circle"/>
            <p:cNvSpPr/>
            <p:nvPr/>
          </p:nvSpPr>
          <p:spPr>
            <a:xfrm>
              <a:off x="6823933" y="5452262"/>
              <a:ext cx="444488" cy="444500"/>
            </a:xfrm>
            <a:custGeom>
              <a:avLst/>
              <a:gdLst/>
              <a:ahLst/>
              <a:cxnLst/>
              <a:rect l="0" t="0" r="0" b="0"/>
              <a:pathLst>
                <a:path w="444487" h="444500">
                  <a:moveTo>
                    <a:pt x="0" y="222250"/>
                  </a:moveTo>
                  <a:cubicBezTo>
                    <a:pt x="0" y="99504"/>
                    <a:pt x="99504" y="0"/>
                    <a:pt x="222250" y="0"/>
                  </a:cubicBezTo>
                  <a:cubicBezTo>
                    <a:pt x="344995" y="0"/>
                    <a:pt x="444487" y="99504"/>
                    <a:pt x="444487" y="222250"/>
                  </a:cubicBezTo>
                  <a:cubicBezTo>
                    <a:pt x="444487" y="344995"/>
                    <a:pt x="344995" y="444500"/>
                    <a:pt x="222250" y="444500"/>
                  </a:cubicBezTo>
                  <a:cubicBezTo>
                    <a:pt x="99504" y="444500"/>
                    <a:pt x="0" y="344995"/>
                    <a:pt x="0" y="22225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Stroke"/>
            <p:cNvSpPr/>
            <p:nvPr/>
          </p:nvSpPr>
          <p:spPr>
            <a:xfrm>
              <a:off x="6277823" y="9541662"/>
              <a:ext cx="1536726" cy="228600"/>
            </a:xfrm>
            <a:custGeom>
              <a:avLst/>
              <a:gdLst/>
              <a:ahLst/>
              <a:cxnLst/>
              <a:rect l="0" t="0" r="0" b="0"/>
              <a:pathLst>
                <a:path w="1536725" h="228600">
                  <a:moveTo>
                    <a:pt x="1364119" y="0"/>
                  </a:moveTo>
                  <a:lnTo>
                    <a:pt x="172605" y="0"/>
                  </a:lnTo>
                  <a:cubicBezTo>
                    <a:pt x="77279" y="0"/>
                    <a:pt x="0" y="77254"/>
                    <a:pt x="0" y="172580"/>
                  </a:cubicBezTo>
                  <a:lnTo>
                    <a:pt x="0" y="228600"/>
                  </a:lnTo>
                  <a:lnTo>
                    <a:pt x="1536725" y="228600"/>
                  </a:lnTo>
                  <a:lnTo>
                    <a:pt x="1536725" y="172580"/>
                  </a:lnTo>
                  <a:cubicBezTo>
                    <a:pt x="1536725" y="77254"/>
                    <a:pt x="1459445" y="0"/>
                    <a:pt x="1364119"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6946711" y="5873253"/>
              <a:ext cx="0" cy="36684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a:off x="7145656" y="5873253"/>
              <a:ext cx="0" cy="36684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Point"/>
            <p:cNvSpPr/>
            <p:nvPr/>
          </p:nvSpPr>
          <p:spPr>
            <a:xfrm>
              <a:off x="7001424" y="5629775"/>
              <a:ext cx="89496"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8" name="Stroke"/>
            <p:cNvSpPr/>
            <p:nvPr/>
          </p:nvSpPr>
          <p:spPr>
            <a:xfrm>
              <a:off x="7203533" y="4778786"/>
              <a:ext cx="2069757" cy="911352"/>
            </a:xfrm>
            <a:custGeom>
              <a:avLst/>
              <a:gdLst/>
              <a:ahLst/>
              <a:cxnLst/>
              <a:rect l="0" t="0" r="0" b="0"/>
              <a:pathLst>
                <a:path w="2069757" h="911351">
                  <a:moveTo>
                    <a:pt x="64274" y="911351"/>
                  </a:moveTo>
                  <a:lnTo>
                    <a:pt x="1997887" y="190296"/>
                  </a:lnTo>
                  <a:cubicBezTo>
                    <a:pt x="2045512" y="172554"/>
                    <a:pt x="2069757" y="119506"/>
                    <a:pt x="2051989" y="71856"/>
                  </a:cubicBezTo>
                  <a:cubicBezTo>
                    <a:pt x="2034197" y="24206"/>
                    <a:pt x="1981161" y="0"/>
                    <a:pt x="1933536" y="17767"/>
                  </a:cubicBezTo>
                  <a:lnTo>
                    <a:pt x="0" y="73878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Stroke"/>
            <p:cNvSpPr/>
            <p:nvPr/>
          </p:nvSpPr>
          <p:spPr>
            <a:xfrm>
              <a:off x="4819047" y="5658897"/>
              <a:ext cx="2069782" cy="911352"/>
            </a:xfrm>
            <a:custGeom>
              <a:avLst/>
              <a:gdLst/>
              <a:ahLst/>
              <a:cxnLst/>
              <a:rect l="0" t="0" r="0" b="0"/>
              <a:pathLst>
                <a:path w="2069782" h="911351">
                  <a:moveTo>
                    <a:pt x="2005495" y="0"/>
                  </a:moveTo>
                  <a:lnTo>
                    <a:pt x="71882" y="721042"/>
                  </a:lnTo>
                  <a:cubicBezTo>
                    <a:pt x="24231" y="738809"/>
                    <a:pt x="0" y="791832"/>
                    <a:pt x="17779" y="839495"/>
                  </a:cubicBezTo>
                  <a:cubicBezTo>
                    <a:pt x="35560" y="887145"/>
                    <a:pt x="88582" y="911351"/>
                    <a:pt x="136220" y="893597"/>
                  </a:cubicBezTo>
                  <a:lnTo>
                    <a:pt x="2069782" y="172567"/>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flipV="1">
              <a:off x="4955253" y="6552498"/>
              <a:ext cx="13" cy="76864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Line"/>
            <p:cNvSpPr/>
            <p:nvPr/>
          </p:nvSpPr>
          <p:spPr>
            <a:xfrm flipV="1">
              <a:off x="9201381" y="4969085"/>
              <a:ext cx="38" cy="7686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Coin"/>
          <p:cNvGrpSpPr/>
          <p:nvPr/>
        </p:nvGrpSpPr>
        <p:grpSpPr>
          <a:xfrm>
            <a:off x="4054589" y="7321152"/>
            <a:ext cx="1801063" cy="1801406"/>
            <a:chOff x="4054589" y="7321152"/>
            <a:chExt cx="1801063" cy="1801406"/>
          </a:xfrm>
        </p:grpSpPr>
        <p:sp>
          <p:nvSpPr>
            <p:cNvPr id="82" name="Fill"/>
            <p:cNvSpPr/>
            <p:nvPr/>
          </p:nvSpPr>
          <p:spPr>
            <a:xfrm>
              <a:off x="4054589" y="7321152"/>
              <a:ext cx="1801063" cy="1801406"/>
            </a:xfrm>
            <a:custGeom>
              <a:avLst/>
              <a:gdLst/>
              <a:ahLst/>
              <a:cxnLst/>
              <a:rect l="0" t="0" r="0" b="0"/>
              <a:pathLst>
                <a:path w="1801063" h="1801406">
                  <a:moveTo>
                    <a:pt x="0" y="900645"/>
                  </a:moveTo>
                  <a:cubicBezTo>
                    <a:pt x="0" y="403059"/>
                    <a:pt x="403263" y="0"/>
                    <a:pt x="900658" y="0"/>
                  </a:cubicBezTo>
                  <a:cubicBezTo>
                    <a:pt x="1398016" y="0"/>
                    <a:pt x="1801063" y="403059"/>
                    <a:pt x="1801063" y="900645"/>
                  </a:cubicBezTo>
                  <a:cubicBezTo>
                    <a:pt x="1801063" y="1397863"/>
                    <a:pt x="1398016" y="1801406"/>
                    <a:pt x="900658" y="1801406"/>
                  </a:cubicBezTo>
                  <a:cubicBezTo>
                    <a:pt x="403263" y="1801406"/>
                    <a:pt x="0" y="1397863"/>
                    <a:pt x="0" y="900645"/>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83" name="Shadow"/>
            <p:cNvSpPr/>
            <p:nvPr/>
          </p:nvSpPr>
          <p:spPr>
            <a:xfrm>
              <a:off x="4225527" y="7497416"/>
              <a:ext cx="1312507" cy="1313015"/>
            </a:xfrm>
            <a:custGeom>
              <a:avLst/>
              <a:gdLst/>
              <a:ahLst/>
              <a:cxnLst/>
              <a:rect l="0" t="0" r="0" b="0"/>
              <a:pathLst>
                <a:path w="1312506" h="1313014">
                  <a:moveTo>
                    <a:pt x="302323" y="1313014"/>
                  </a:moveTo>
                  <a:cubicBezTo>
                    <a:pt x="216966" y="1194180"/>
                    <a:pt x="166522" y="1048512"/>
                    <a:pt x="166522" y="890866"/>
                  </a:cubicBezTo>
                  <a:cubicBezTo>
                    <a:pt x="166522" y="490981"/>
                    <a:pt x="490664" y="166497"/>
                    <a:pt x="890587" y="166497"/>
                  </a:cubicBezTo>
                  <a:cubicBezTo>
                    <a:pt x="1048029" y="166497"/>
                    <a:pt x="1193698" y="216928"/>
                    <a:pt x="1312506" y="302310"/>
                  </a:cubicBezTo>
                  <a:cubicBezTo>
                    <a:pt x="1181011" y="119316"/>
                    <a:pt x="966533" y="0"/>
                    <a:pt x="724090" y="0"/>
                  </a:cubicBezTo>
                  <a:cubicBezTo>
                    <a:pt x="324129" y="0"/>
                    <a:pt x="0" y="324523"/>
                    <a:pt x="0" y="724382"/>
                  </a:cubicBezTo>
                  <a:cubicBezTo>
                    <a:pt x="0" y="967041"/>
                    <a:pt x="119316" y="1181620"/>
                    <a:pt x="302323" y="1313014"/>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84" name="Circle"/>
            <p:cNvSpPr/>
            <p:nvPr/>
          </p:nvSpPr>
          <p:spPr>
            <a:xfrm>
              <a:off x="4054589" y="7321152"/>
              <a:ext cx="1801063" cy="1801406"/>
            </a:xfrm>
            <a:custGeom>
              <a:avLst/>
              <a:gdLst/>
              <a:ahLst/>
              <a:cxnLst/>
              <a:rect l="0" t="0" r="0" b="0"/>
              <a:pathLst>
                <a:path w="1801063" h="1801406">
                  <a:moveTo>
                    <a:pt x="0" y="900645"/>
                  </a:moveTo>
                  <a:cubicBezTo>
                    <a:pt x="0" y="403059"/>
                    <a:pt x="403263" y="0"/>
                    <a:pt x="900658" y="0"/>
                  </a:cubicBezTo>
                  <a:cubicBezTo>
                    <a:pt x="1398016" y="0"/>
                    <a:pt x="1801063" y="403059"/>
                    <a:pt x="1801063" y="900645"/>
                  </a:cubicBezTo>
                  <a:cubicBezTo>
                    <a:pt x="1801063" y="1397863"/>
                    <a:pt x="1398016" y="1801406"/>
                    <a:pt x="900658" y="1801406"/>
                  </a:cubicBezTo>
                  <a:cubicBezTo>
                    <a:pt x="403263" y="1801406"/>
                    <a:pt x="0" y="1397863"/>
                    <a:pt x="0" y="90064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85" name="Circle"/>
            <p:cNvSpPr/>
            <p:nvPr/>
          </p:nvSpPr>
          <p:spPr>
            <a:xfrm>
              <a:off x="4230913" y="7497504"/>
              <a:ext cx="1448410" cy="1448702"/>
            </a:xfrm>
            <a:custGeom>
              <a:avLst/>
              <a:gdLst/>
              <a:ahLst/>
              <a:cxnLst/>
              <a:rect l="0" t="0" r="0" b="0"/>
              <a:pathLst>
                <a:path w="1448409" h="1448701">
                  <a:moveTo>
                    <a:pt x="0" y="724293"/>
                  </a:moveTo>
                  <a:cubicBezTo>
                    <a:pt x="0" y="324154"/>
                    <a:pt x="324307" y="0"/>
                    <a:pt x="724319" y="0"/>
                  </a:cubicBezTo>
                  <a:cubicBezTo>
                    <a:pt x="1124280" y="0"/>
                    <a:pt x="1448409" y="324154"/>
                    <a:pt x="1448409" y="724293"/>
                  </a:cubicBezTo>
                  <a:cubicBezTo>
                    <a:pt x="1448409" y="1124178"/>
                    <a:pt x="1124280" y="1448701"/>
                    <a:pt x="724319" y="1448701"/>
                  </a:cubicBezTo>
                  <a:cubicBezTo>
                    <a:pt x="324307" y="1448701"/>
                    <a:pt x="0" y="1124178"/>
                    <a:pt x="0" y="72429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86" name="Curve"/>
            <p:cNvSpPr/>
            <p:nvPr/>
          </p:nvSpPr>
          <p:spPr>
            <a:xfrm>
              <a:off x="4783560" y="7884092"/>
              <a:ext cx="168859" cy="337706"/>
            </a:xfrm>
            <a:custGeom>
              <a:avLst/>
              <a:gdLst/>
              <a:ahLst/>
              <a:cxnLst/>
              <a:rect l="0" t="0" r="0" b="0"/>
              <a:pathLst>
                <a:path w="168859" h="337705">
                  <a:moveTo>
                    <a:pt x="168859" y="337705"/>
                  </a:moveTo>
                  <a:cubicBezTo>
                    <a:pt x="75552" y="337705"/>
                    <a:pt x="0" y="262115"/>
                    <a:pt x="0" y="168821"/>
                  </a:cubicBezTo>
                  <a:cubicBezTo>
                    <a:pt x="0" y="75641"/>
                    <a:pt x="75552" y="0"/>
                    <a:pt x="168859"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7" name="Curve"/>
            <p:cNvSpPr/>
            <p:nvPr/>
          </p:nvSpPr>
          <p:spPr>
            <a:xfrm>
              <a:off x="4952419" y="7884088"/>
              <a:ext cx="168822" cy="168821"/>
            </a:xfrm>
            <a:custGeom>
              <a:avLst/>
              <a:gdLst/>
              <a:ahLst/>
              <a:cxnLst/>
              <a:rect l="0" t="0" r="0" b="0"/>
              <a:pathLst>
                <a:path w="168821" h="168821">
                  <a:moveTo>
                    <a:pt x="0" y="0"/>
                  </a:moveTo>
                  <a:cubicBezTo>
                    <a:pt x="93230" y="0"/>
                    <a:pt x="168821" y="75641"/>
                    <a:pt x="168821" y="168821"/>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8" name="Curve"/>
            <p:cNvSpPr/>
            <p:nvPr/>
          </p:nvSpPr>
          <p:spPr>
            <a:xfrm>
              <a:off x="4952419" y="8221798"/>
              <a:ext cx="168822" cy="337807"/>
            </a:xfrm>
            <a:custGeom>
              <a:avLst/>
              <a:gdLst/>
              <a:ahLst/>
              <a:cxnLst/>
              <a:rect l="0" t="0" r="0" b="0"/>
              <a:pathLst>
                <a:path w="168821" h="337807">
                  <a:moveTo>
                    <a:pt x="0" y="0"/>
                  </a:moveTo>
                  <a:cubicBezTo>
                    <a:pt x="93230" y="0"/>
                    <a:pt x="168821" y="75641"/>
                    <a:pt x="168821" y="168973"/>
                  </a:cubicBezTo>
                  <a:cubicBezTo>
                    <a:pt x="168821" y="262204"/>
                    <a:pt x="93230" y="337807"/>
                    <a:pt x="0" y="337807"/>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9" name="Curve"/>
            <p:cNvSpPr/>
            <p:nvPr/>
          </p:nvSpPr>
          <p:spPr>
            <a:xfrm>
              <a:off x="4783560" y="8390779"/>
              <a:ext cx="168859" cy="168821"/>
            </a:xfrm>
            <a:custGeom>
              <a:avLst/>
              <a:gdLst/>
              <a:ahLst/>
              <a:cxnLst/>
              <a:rect l="0" t="0" r="0" b="0"/>
              <a:pathLst>
                <a:path w="168859" h="168821">
                  <a:moveTo>
                    <a:pt x="168859" y="168821"/>
                  </a:moveTo>
                  <a:cubicBezTo>
                    <a:pt x="75552" y="168821"/>
                    <a:pt x="0" y="93217"/>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0" name="Line"/>
            <p:cNvSpPr/>
            <p:nvPr/>
          </p:nvSpPr>
          <p:spPr>
            <a:xfrm>
              <a:off x="4952419" y="7794515"/>
              <a:ext cx="0" cy="89573"/>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1" name="Line"/>
            <p:cNvSpPr/>
            <p:nvPr/>
          </p:nvSpPr>
          <p:spPr>
            <a:xfrm>
              <a:off x="4952419" y="8559604"/>
              <a:ext cx="0" cy="89535"/>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3" name="Clock"/>
          <p:cNvGrpSpPr/>
          <p:nvPr/>
        </p:nvGrpSpPr>
        <p:grpSpPr>
          <a:xfrm>
            <a:off x="7985215" y="5737726"/>
            <a:ext cx="2432335" cy="2432336"/>
            <a:chOff x="7985215" y="5737726"/>
            <a:chExt cx="2432335" cy="2432336"/>
          </a:xfrm>
        </p:grpSpPr>
        <p:sp>
          <p:nvSpPr>
            <p:cNvPr id="92" name="Fill"/>
            <p:cNvSpPr/>
            <p:nvPr/>
          </p:nvSpPr>
          <p:spPr>
            <a:xfrm>
              <a:off x="7985215" y="5737741"/>
              <a:ext cx="2432329" cy="2432317"/>
            </a:xfrm>
            <a:custGeom>
              <a:avLst/>
              <a:gdLst/>
              <a:ahLst/>
              <a:cxnLst/>
              <a:rect l="0" t="0" r="0" b="0"/>
              <a:pathLst>
                <a:path w="2432329" h="2432316">
                  <a:moveTo>
                    <a:pt x="0" y="1216152"/>
                  </a:moveTo>
                  <a:cubicBezTo>
                    <a:pt x="0" y="544525"/>
                    <a:pt x="544334" y="0"/>
                    <a:pt x="1216164" y="0"/>
                  </a:cubicBezTo>
                  <a:cubicBezTo>
                    <a:pt x="1887994" y="0"/>
                    <a:pt x="2432329" y="544525"/>
                    <a:pt x="2432329" y="1216152"/>
                  </a:cubicBezTo>
                  <a:cubicBezTo>
                    <a:pt x="2432329" y="1887753"/>
                    <a:pt x="1887994" y="2432316"/>
                    <a:pt x="1216164" y="2432316"/>
                  </a:cubicBezTo>
                  <a:cubicBezTo>
                    <a:pt x="544334" y="2432316"/>
                    <a:pt x="0" y="1887753"/>
                    <a:pt x="0" y="1216152"/>
                  </a:cubicBezTo>
                  <a:close/>
                </a:path>
              </a:pathLst>
            </a:custGeom>
            <a:solidFill>
              <a:srgbClr val="3899E8">
                <a:alpha val="100000"/>
              </a:srgbClr>
            </a:solidFill>
            <a:ln w="12700" cap="flat" cmpd="sng">
              <a:noFill/>
              <a:prstDash val="solid"/>
              <a:miter lim="800000"/>
            </a:ln>
          </p:spPr>
          <p:txBody>
            <a:bodyPr anchor="ctr">
              <a:spAutoFit/>
            </a:bodyPr>
            <a:lstStyle/>
            <a:p>
              <a:pPr algn="ctr"/>
              <a:endParaRPr lang="en-US" dirty="0"/>
            </a:p>
          </p:txBody>
        </p:sp>
        <p:sp>
          <p:nvSpPr>
            <p:cNvPr id="93" name="Shadow"/>
            <p:cNvSpPr/>
            <p:nvPr/>
          </p:nvSpPr>
          <p:spPr>
            <a:xfrm>
              <a:off x="8297437" y="6049949"/>
              <a:ext cx="2120113" cy="2120113"/>
            </a:xfrm>
            <a:custGeom>
              <a:avLst/>
              <a:gdLst/>
              <a:ahLst/>
              <a:cxnLst/>
              <a:rect l="0" t="0" r="0" b="0"/>
              <a:pathLst>
                <a:path w="2120112" h="2120112">
                  <a:moveTo>
                    <a:pt x="1717421" y="0"/>
                  </a:moveTo>
                  <a:cubicBezTo>
                    <a:pt x="1911451" y="215493"/>
                    <a:pt x="2029625" y="500659"/>
                    <a:pt x="2029625" y="813460"/>
                  </a:cubicBezTo>
                  <a:cubicBezTo>
                    <a:pt x="2029625" y="1485061"/>
                    <a:pt x="1485290" y="2029625"/>
                    <a:pt x="813460" y="2029625"/>
                  </a:cubicBezTo>
                  <a:cubicBezTo>
                    <a:pt x="500595" y="2029625"/>
                    <a:pt x="215468" y="1911438"/>
                    <a:pt x="0" y="1717408"/>
                  </a:cubicBezTo>
                  <a:cubicBezTo>
                    <a:pt x="222567" y="1964601"/>
                    <a:pt x="545033" y="2120112"/>
                    <a:pt x="903947" y="2120112"/>
                  </a:cubicBezTo>
                  <a:cubicBezTo>
                    <a:pt x="1575777" y="2120112"/>
                    <a:pt x="2120112" y="1575549"/>
                    <a:pt x="2120112" y="903947"/>
                  </a:cubicBezTo>
                  <a:cubicBezTo>
                    <a:pt x="2120112" y="545096"/>
                    <a:pt x="1964626" y="222605"/>
                    <a:pt x="1717421" y="0"/>
                  </a:cubicBezTo>
                  <a:close/>
                </a:path>
              </a:pathLst>
            </a:custGeom>
            <a:solidFill>
              <a:srgbClr val="2880BB">
                <a:alpha val="100000"/>
              </a:srgbClr>
            </a:solidFill>
            <a:ln w="12700" cap="flat" cmpd="sng">
              <a:noFill/>
              <a:prstDash val="solid"/>
              <a:miter lim="800000"/>
            </a:ln>
          </p:spPr>
          <p:txBody>
            <a:bodyPr anchor="ctr">
              <a:spAutoFit/>
            </a:bodyPr>
            <a:lstStyle/>
            <a:p>
              <a:pPr algn="ctr"/>
              <a:endParaRPr lang="en-US" dirty="0"/>
            </a:p>
          </p:txBody>
        </p:sp>
        <p:sp>
          <p:nvSpPr>
            <p:cNvPr id="94" name="Reflection"/>
            <p:cNvSpPr/>
            <p:nvPr/>
          </p:nvSpPr>
          <p:spPr>
            <a:xfrm>
              <a:off x="7985215" y="5737726"/>
              <a:ext cx="2120113" cy="2120112"/>
            </a:xfrm>
            <a:custGeom>
              <a:avLst/>
              <a:gdLst/>
              <a:ahLst/>
              <a:cxnLst/>
              <a:rect l="0" t="0" r="0" b="0"/>
              <a:pathLst>
                <a:path w="2120112" h="2120112">
                  <a:moveTo>
                    <a:pt x="402691" y="2120112"/>
                  </a:moveTo>
                  <a:cubicBezTo>
                    <a:pt x="208660" y="1904631"/>
                    <a:pt x="90487" y="1619453"/>
                    <a:pt x="90487" y="1306652"/>
                  </a:cubicBezTo>
                  <a:cubicBezTo>
                    <a:pt x="90487" y="635050"/>
                    <a:pt x="634822" y="90487"/>
                    <a:pt x="1306652" y="90487"/>
                  </a:cubicBezTo>
                  <a:cubicBezTo>
                    <a:pt x="1619516" y="90487"/>
                    <a:pt x="1904644" y="208673"/>
                    <a:pt x="2120112" y="402704"/>
                  </a:cubicBezTo>
                  <a:cubicBezTo>
                    <a:pt x="1897545" y="155511"/>
                    <a:pt x="1575079" y="0"/>
                    <a:pt x="1216164" y="0"/>
                  </a:cubicBezTo>
                  <a:cubicBezTo>
                    <a:pt x="544334" y="0"/>
                    <a:pt x="0" y="544563"/>
                    <a:pt x="0" y="1216164"/>
                  </a:cubicBezTo>
                  <a:cubicBezTo>
                    <a:pt x="0" y="1575015"/>
                    <a:pt x="155486" y="1897507"/>
                    <a:pt x="402691" y="2120112"/>
                  </a:cubicBezTo>
                  <a:close/>
                </a:path>
              </a:pathLst>
            </a:custGeom>
            <a:solidFill>
              <a:srgbClr val="8FC2FF">
                <a:alpha val="100000"/>
              </a:srgbClr>
            </a:solidFill>
            <a:ln w="12700" cap="flat" cmpd="sng">
              <a:noFill/>
              <a:prstDash val="solid"/>
              <a:miter lim="800000"/>
            </a:ln>
          </p:spPr>
          <p:txBody>
            <a:bodyPr anchor="ctr">
              <a:spAutoFit/>
            </a:bodyPr>
            <a:lstStyle/>
            <a:p>
              <a:pPr algn="ctr"/>
              <a:endParaRPr lang="en-US" dirty="0"/>
            </a:p>
          </p:txBody>
        </p:sp>
        <p:sp>
          <p:nvSpPr>
            <p:cNvPr id="95" name="Fill"/>
            <p:cNvSpPr/>
            <p:nvPr/>
          </p:nvSpPr>
          <p:spPr>
            <a:xfrm>
              <a:off x="8224474" y="5976984"/>
              <a:ext cx="1953819" cy="1953831"/>
            </a:xfrm>
            <a:custGeom>
              <a:avLst/>
              <a:gdLst/>
              <a:ahLst/>
              <a:cxnLst/>
              <a:rect l="0" t="0" r="0" b="0"/>
              <a:pathLst>
                <a:path w="1953818" h="1953831">
                  <a:moveTo>
                    <a:pt x="0" y="976909"/>
                  </a:moveTo>
                  <a:cubicBezTo>
                    <a:pt x="0" y="437413"/>
                    <a:pt x="437235" y="0"/>
                    <a:pt x="976909" y="0"/>
                  </a:cubicBezTo>
                  <a:cubicBezTo>
                    <a:pt x="1516583" y="0"/>
                    <a:pt x="1953818" y="437413"/>
                    <a:pt x="1953818" y="976909"/>
                  </a:cubicBezTo>
                  <a:cubicBezTo>
                    <a:pt x="1953818" y="1516392"/>
                    <a:pt x="1516583" y="1953831"/>
                    <a:pt x="976909" y="1953831"/>
                  </a:cubicBezTo>
                  <a:cubicBezTo>
                    <a:pt x="437235" y="1953831"/>
                    <a:pt x="0" y="1516392"/>
                    <a:pt x="0" y="976909"/>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98" name="Circle"/>
            <p:cNvSpPr/>
            <p:nvPr/>
          </p:nvSpPr>
          <p:spPr>
            <a:xfrm>
              <a:off x="7985215" y="5737741"/>
              <a:ext cx="2432329" cy="2432317"/>
            </a:xfrm>
            <a:custGeom>
              <a:avLst/>
              <a:gdLst/>
              <a:ahLst/>
              <a:cxnLst/>
              <a:rect l="0" t="0" r="0" b="0"/>
              <a:pathLst>
                <a:path w="2432329" h="2432316">
                  <a:moveTo>
                    <a:pt x="0" y="1216152"/>
                  </a:moveTo>
                  <a:cubicBezTo>
                    <a:pt x="0" y="544525"/>
                    <a:pt x="544334" y="0"/>
                    <a:pt x="1216164" y="0"/>
                  </a:cubicBezTo>
                  <a:cubicBezTo>
                    <a:pt x="1887994" y="0"/>
                    <a:pt x="2432329" y="544525"/>
                    <a:pt x="2432329" y="1216152"/>
                  </a:cubicBezTo>
                  <a:cubicBezTo>
                    <a:pt x="2432329" y="1887753"/>
                    <a:pt x="1887994" y="2432316"/>
                    <a:pt x="1216164" y="2432316"/>
                  </a:cubicBezTo>
                  <a:cubicBezTo>
                    <a:pt x="544334" y="2432316"/>
                    <a:pt x="0" y="1887753"/>
                    <a:pt x="0" y="121615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Circle"/>
            <p:cNvSpPr/>
            <p:nvPr/>
          </p:nvSpPr>
          <p:spPr>
            <a:xfrm>
              <a:off x="8224474" y="5976984"/>
              <a:ext cx="1953819" cy="1953819"/>
            </a:xfrm>
            <a:custGeom>
              <a:avLst/>
              <a:gdLst/>
              <a:ahLst/>
              <a:cxnLst/>
              <a:rect l="0" t="0" r="0" b="0"/>
              <a:pathLst>
                <a:path w="1953818" h="1953818">
                  <a:moveTo>
                    <a:pt x="0" y="976909"/>
                  </a:moveTo>
                  <a:cubicBezTo>
                    <a:pt x="0" y="437426"/>
                    <a:pt x="437235" y="0"/>
                    <a:pt x="976909" y="0"/>
                  </a:cubicBezTo>
                  <a:cubicBezTo>
                    <a:pt x="1516583" y="0"/>
                    <a:pt x="1953818" y="437426"/>
                    <a:pt x="1953818" y="976909"/>
                  </a:cubicBezTo>
                  <a:cubicBezTo>
                    <a:pt x="1953818" y="1516430"/>
                    <a:pt x="1516583" y="1953818"/>
                    <a:pt x="976909" y="1953818"/>
                  </a:cubicBezTo>
                  <a:cubicBezTo>
                    <a:pt x="437235" y="1953818"/>
                    <a:pt x="0" y="1516430"/>
                    <a:pt x="0" y="97690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Time"/>
          <p:cNvGrpSpPr/>
          <p:nvPr/>
        </p:nvGrpSpPr>
        <p:grpSpPr>
          <a:xfrm>
            <a:off x="8418937" y="6216228"/>
            <a:ext cx="1564867" cy="1520124"/>
            <a:chOff x="8418937" y="6216228"/>
            <a:chExt cx="1564867" cy="1520124"/>
          </a:xfrm>
        </p:grpSpPr>
        <p:sp>
          <p:nvSpPr>
            <p:cNvPr id="96" name="Line"/>
            <p:cNvSpPr/>
            <p:nvPr/>
          </p:nvSpPr>
          <p:spPr>
            <a:xfrm>
              <a:off x="9201382" y="6216228"/>
              <a:ext cx="0" cy="618045"/>
            </a:xfrm>
            <a:prstGeom prst="line">
              <a:avLst/>
            </a:prstGeom>
            <a:noFill/>
            <a:ln w="76200" cap="rnd" cmpd="sng">
              <a:solidFill>
                <a:srgbClr val="F77028">
                  <a:alpha val="100000"/>
                </a:srgbClr>
              </a:solidFill>
              <a:prstDash val="solid"/>
              <a:round/>
            </a:ln>
          </p:spPr>
          <p:txBody>
            <a:bodyPr anchor="ctr">
              <a:spAutoFit/>
            </a:bodyPr>
            <a:lstStyle/>
            <a:p>
              <a:pPr algn="ctr"/>
              <a:endParaRPr lang="en-US" dirty="0"/>
            </a:p>
          </p:txBody>
        </p:sp>
        <p:sp>
          <p:nvSpPr>
            <p:cNvPr id="97" name="Circle"/>
            <p:cNvSpPr/>
            <p:nvPr/>
          </p:nvSpPr>
          <p:spPr>
            <a:xfrm>
              <a:off x="9081761" y="6834272"/>
              <a:ext cx="239243" cy="239242"/>
            </a:xfrm>
            <a:custGeom>
              <a:avLst/>
              <a:gdLst/>
              <a:ahLst/>
              <a:cxnLst/>
              <a:rect l="0" t="0" r="0" b="0"/>
              <a:pathLst>
                <a:path w="239242" h="239242">
                  <a:moveTo>
                    <a:pt x="0" y="119621"/>
                  </a:moveTo>
                  <a:cubicBezTo>
                    <a:pt x="0" y="53555"/>
                    <a:pt x="53543" y="0"/>
                    <a:pt x="119621" y="0"/>
                  </a:cubicBezTo>
                  <a:cubicBezTo>
                    <a:pt x="185699" y="0"/>
                    <a:pt x="239242" y="53555"/>
                    <a:pt x="239242" y="119621"/>
                  </a:cubicBezTo>
                  <a:cubicBezTo>
                    <a:pt x="239242" y="185724"/>
                    <a:pt x="185699" y="239242"/>
                    <a:pt x="119621" y="239242"/>
                  </a:cubicBezTo>
                  <a:cubicBezTo>
                    <a:pt x="53543" y="239242"/>
                    <a:pt x="0" y="185724"/>
                    <a:pt x="0" y="119621"/>
                  </a:cubicBezTo>
                  <a:close/>
                </a:path>
              </a:pathLst>
            </a:custGeom>
            <a:noFill/>
            <a:ln w="76200" cap="rnd" cmpd="sng">
              <a:solidFill>
                <a:srgbClr val="F77028">
                  <a:alpha val="100000"/>
                </a:srgbClr>
              </a:solidFill>
              <a:prstDash val="solid"/>
              <a:round/>
            </a:ln>
          </p:spPr>
          <p:txBody>
            <a:bodyPr anchor="ctr">
              <a:spAutoFit/>
            </a:bodyPr>
            <a:lstStyle/>
            <a:p>
              <a:pPr algn="ctr"/>
              <a:endParaRPr lang="en-US" dirty="0"/>
            </a:p>
          </p:txBody>
        </p:sp>
        <p:sp>
          <p:nvSpPr>
            <p:cNvPr id="100" name="Line"/>
            <p:cNvSpPr/>
            <p:nvPr/>
          </p:nvSpPr>
          <p:spPr>
            <a:xfrm>
              <a:off x="9285954" y="7038465"/>
              <a:ext cx="294234" cy="294246"/>
            </a:xfrm>
            <a:prstGeom prst="line">
              <a:avLst/>
            </a:prstGeom>
            <a:noFill/>
            <a:ln w="76200" cap="rnd" cmpd="sng">
              <a:solidFill>
                <a:srgbClr val="F77028">
                  <a:alpha val="100000"/>
                </a:srgbClr>
              </a:solidFill>
              <a:prstDash val="solid"/>
              <a:round/>
            </a:ln>
          </p:spPr>
          <p:txBody>
            <a:bodyPr anchor="ctr">
              <a:spAutoFit/>
            </a:bodyPr>
            <a:lstStyle/>
            <a:p>
              <a:pPr algn="ctr"/>
              <a:endParaRPr lang="en-US" dirty="0"/>
            </a:p>
          </p:txBody>
        </p:sp>
        <p:sp>
          <p:nvSpPr>
            <p:cNvPr id="101" name="Point"/>
            <p:cNvSpPr/>
            <p:nvPr/>
          </p:nvSpPr>
          <p:spPr>
            <a:xfrm>
              <a:off x="8787770" y="6270324"/>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40"/>
                    <a:pt x="69469" y="0"/>
                    <a:pt x="44742" y="0"/>
                  </a:cubicBezTo>
                  <a:cubicBezTo>
                    <a:pt x="19977" y="0"/>
                    <a:pt x="0" y="20040"/>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2" name="Point"/>
            <p:cNvSpPr/>
            <p:nvPr/>
          </p:nvSpPr>
          <p:spPr>
            <a:xfrm>
              <a:off x="8517759" y="6540343"/>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3" name="Point"/>
            <p:cNvSpPr/>
            <p:nvPr/>
          </p:nvSpPr>
          <p:spPr>
            <a:xfrm>
              <a:off x="8418937" y="6909176"/>
              <a:ext cx="89496"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4" name="Point"/>
            <p:cNvSpPr/>
            <p:nvPr/>
          </p:nvSpPr>
          <p:spPr>
            <a:xfrm>
              <a:off x="8517759" y="7278010"/>
              <a:ext cx="89497"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5" name="Point"/>
            <p:cNvSpPr/>
            <p:nvPr/>
          </p:nvSpPr>
          <p:spPr>
            <a:xfrm>
              <a:off x="8787770" y="7548040"/>
              <a:ext cx="89497"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6" name="Point"/>
            <p:cNvSpPr/>
            <p:nvPr/>
          </p:nvSpPr>
          <p:spPr>
            <a:xfrm>
              <a:off x="9156622" y="7646880"/>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7" name="Point"/>
            <p:cNvSpPr/>
            <p:nvPr/>
          </p:nvSpPr>
          <p:spPr>
            <a:xfrm>
              <a:off x="9525474" y="7548021"/>
              <a:ext cx="89496"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8" name="Point"/>
            <p:cNvSpPr/>
            <p:nvPr/>
          </p:nvSpPr>
          <p:spPr>
            <a:xfrm>
              <a:off x="9795486" y="7278010"/>
              <a:ext cx="89497"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9" name="Point"/>
            <p:cNvSpPr/>
            <p:nvPr/>
          </p:nvSpPr>
          <p:spPr>
            <a:xfrm>
              <a:off x="9894307" y="6909176"/>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10" name="Point"/>
            <p:cNvSpPr/>
            <p:nvPr/>
          </p:nvSpPr>
          <p:spPr>
            <a:xfrm>
              <a:off x="9795486" y="6540343"/>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11" name="Point"/>
            <p:cNvSpPr/>
            <p:nvPr/>
          </p:nvSpPr>
          <p:spPr>
            <a:xfrm>
              <a:off x="9525474" y="6270324"/>
              <a:ext cx="89496"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40"/>
                    <a:pt x="69469" y="0"/>
                    <a:pt x="44742" y="0"/>
                  </a:cubicBezTo>
                  <a:cubicBezTo>
                    <a:pt x="19977" y="0"/>
                    <a:pt x="0" y="20040"/>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114"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Time Or Money?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280257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70280" y="312607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8645110" y="3214975"/>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39804" y="5392800"/>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610648" y="860877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Crossroad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2823880" y="8454901"/>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10015887" y="8204839"/>
            <a:ext cx="1172819" cy="161836"/>
          </a:xfrm>
          <a:custGeom>
            <a:avLst/>
            <a:gdLst/>
            <a:ahLst/>
            <a:cxnLst/>
            <a:rect l="0" t="0" r="0" b="0"/>
            <a:pathLst>
              <a:path w="1172819" h="161836">
                <a:moveTo>
                  <a:pt x="0" y="80924"/>
                </a:moveTo>
                <a:cubicBezTo>
                  <a:pt x="80962" y="161836"/>
                  <a:pt x="212267" y="161836"/>
                  <a:pt x="293281" y="80924"/>
                </a:cubicBezTo>
                <a:cubicBezTo>
                  <a:pt x="374167" y="0"/>
                  <a:pt x="505459" y="0"/>
                  <a:pt x="586536" y="80924"/>
                </a:cubicBezTo>
                <a:cubicBezTo>
                  <a:pt x="667423" y="161836"/>
                  <a:pt x="798741" y="161836"/>
                  <a:pt x="879627" y="80924"/>
                </a:cubicBezTo>
                <a:cubicBezTo>
                  <a:pt x="960539" y="0"/>
                  <a:pt x="1091920" y="0"/>
                  <a:pt x="1172819"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4279676" y="4796723"/>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8015831" y="10491388"/>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3786730" y="5177723"/>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10065044" y="6816023"/>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9835508" y="6301673"/>
            <a:ext cx="128108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2" name="Star"/>
          <p:cNvSpPr/>
          <p:nvPr/>
        </p:nvSpPr>
        <p:spPr>
          <a:xfrm>
            <a:off x="3908095" y="7277002"/>
            <a:ext cx="525881"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Star"/>
          <p:cNvSpPr/>
          <p:nvPr/>
        </p:nvSpPr>
        <p:spPr>
          <a:xfrm>
            <a:off x="10517874" y="4876683"/>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4" name="Star"/>
          <p:cNvSpPr/>
          <p:nvPr/>
        </p:nvSpPr>
        <p:spPr>
          <a:xfrm>
            <a:off x="5416715" y="3770871"/>
            <a:ext cx="525881" cy="525882"/>
          </a:xfrm>
          <a:custGeom>
            <a:avLst/>
            <a:gdLst/>
            <a:ahLst/>
            <a:cxnLst/>
            <a:rect l="0" t="0" r="0" b="0"/>
            <a:pathLst>
              <a:path w="525881" h="525881">
                <a:moveTo>
                  <a:pt x="262966" y="525881"/>
                </a:moveTo>
                <a:cubicBezTo>
                  <a:pt x="262966" y="380619"/>
                  <a:pt x="145249" y="262915"/>
                  <a:pt x="0" y="262915"/>
                </a:cubicBezTo>
                <a:cubicBezTo>
                  <a:pt x="145249"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Star"/>
          <p:cNvGrpSpPr/>
          <p:nvPr/>
        </p:nvGrpSpPr>
        <p:grpSpPr>
          <a:xfrm>
            <a:off x="9101836" y="7610932"/>
            <a:ext cx="333373" cy="333338"/>
            <a:chOff x="9101836" y="7610932"/>
            <a:chExt cx="333373" cy="333338"/>
          </a:xfrm>
        </p:grpSpPr>
        <p:sp>
          <p:nvSpPr>
            <p:cNvPr id="25" name="Line"/>
            <p:cNvSpPr/>
            <p:nvPr/>
          </p:nvSpPr>
          <p:spPr>
            <a:xfrm>
              <a:off x="9268523" y="761093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9101836" y="777762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9268523" y="786014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9351085" y="7777620"/>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6568868" y="9401768"/>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6" name="Signpost"/>
          <p:cNvGrpSpPr/>
          <p:nvPr/>
        </p:nvGrpSpPr>
        <p:grpSpPr>
          <a:xfrm>
            <a:off x="6262777" y="3683079"/>
            <a:ext cx="1409700" cy="2181225"/>
            <a:chOff x="6262777" y="3683079"/>
            <a:chExt cx="1409700" cy="2181225"/>
          </a:xfrm>
        </p:grpSpPr>
        <p:sp>
          <p:nvSpPr>
            <p:cNvPr id="30" name="Line"/>
            <p:cNvSpPr/>
            <p:nvPr/>
          </p:nvSpPr>
          <p:spPr>
            <a:xfrm>
              <a:off x="6967627" y="3683079"/>
              <a:ext cx="0" cy="218122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1" name="Fill"/>
            <p:cNvSpPr/>
            <p:nvPr/>
          </p:nvSpPr>
          <p:spPr>
            <a:xfrm>
              <a:off x="6491377" y="4518110"/>
              <a:ext cx="1181100" cy="457200"/>
            </a:xfrm>
            <a:custGeom>
              <a:avLst/>
              <a:gdLst/>
              <a:ahLst/>
              <a:cxnLst/>
              <a:rect l="0" t="0" r="0" b="0"/>
              <a:pathLst>
                <a:path w="1181100" h="457200">
                  <a:moveTo>
                    <a:pt x="952500" y="0"/>
                  </a:moveTo>
                  <a:lnTo>
                    <a:pt x="0" y="0"/>
                  </a:lnTo>
                  <a:lnTo>
                    <a:pt x="0" y="457200"/>
                  </a:lnTo>
                  <a:lnTo>
                    <a:pt x="952500" y="457200"/>
                  </a:lnTo>
                  <a:lnTo>
                    <a:pt x="1181100" y="228600"/>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2" name="Shadow"/>
            <p:cNvSpPr/>
            <p:nvPr/>
          </p:nvSpPr>
          <p:spPr>
            <a:xfrm>
              <a:off x="6491377" y="4746710"/>
              <a:ext cx="1181100" cy="228600"/>
            </a:xfrm>
            <a:custGeom>
              <a:avLst/>
              <a:gdLst/>
              <a:ahLst/>
              <a:cxnLst/>
              <a:rect l="0" t="0" r="0" b="0"/>
              <a:pathLst>
                <a:path w="1181100" h="228600">
                  <a:moveTo>
                    <a:pt x="952500" y="120650"/>
                  </a:moveTo>
                  <a:lnTo>
                    <a:pt x="0" y="120650"/>
                  </a:lnTo>
                  <a:lnTo>
                    <a:pt x="0" y="228600"/>
                  </a:lnTo>
                  <a:lnTo>
                    <a:pt x="952500" y="228600"/>
                  </a:lnTo>
                  <a:lnTo>
                    <a:pt x="1181100" y="0"/>
                  </a:ln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33" name="Stroke"/>
            <p:cNvSpPr/>
            <p:nvPr/>
          </p:nvSpPr>
          <p:spPr>
            <a:xfrm>
              <a:off x="6491377" y="4518110"/>
              <a:ext cx="1181100" cy="457200"/>
            </a:xfrm>
            <a:custGeom>
              <a:avLst/>
              <a:gdLst/>
              <a:ahLst/>
              <a:cxnLst/>
              <a:rect l="0" t="0" r="0" b="0"/>
              <a:pathLst>
                <a:path w="1181100" h="457200">
                  <a:moveTo>
                    <a:pt x="952500" y="0"/>
                  </a:moveTo>
                  <a:lnTo>
                    <a:pt x="0" y="0"/>
                  </a:lnTo>
                  <a:lnTo>
                    <a:pt x="0" y="457200"/>
                  </a:lnTo>
                  <a:lnTo>
                    <a:pt x="952500" y="457200"/>
                  </a:lnTo>
                  <a:lnTo>
                    <a:pt x="1181100" y="228600"/>
                  </a:lnTo>
                  <a:lnTo>
                    <a:pt x="95250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Point"/>
            <p:cNvSpPr/>
            <p:nvPr/>
          </p:nvSpPr>
          <p:spPr>
            <a:xfrm>
              <a:off x="6758933" y="4704914"/>
              <a:ext cx="83604" cy="83592"/>
            </a:xfrm>
            <a:custGeom>
              <a:avLst/>
              <a:gdLst/>
              <a:ahLst/>
              <a:cxnLst/>
              <a:rect l="0" t="0" r="0" b="0"/>
              <a:pathLst>
                <a:path w="83604" h="83591">
                  <a:moveTo>
                    <a:pt x="0" y="41821"/>
                  </a:moveTo>
                  <a:cubicBezTo>
                    <a:pt x="0" y="64871"/>
                    <a:pt x="18757" y="83591"/>
                    <a:pt x="41783" y="83591"/>
                  </a:cubicBezTo>
                  <a:cubicBezTo>
                    <a:pt x="64935" y="83591"/>
                    <a:pt x="83604" y="64871"/>
                    <a:pt x="83604" y="41821"/>
                  </a:cubicBezTo>
                  <a:cubicBezTo>
                    <a:pt x="83604" y="18719"/>
                    <a:pt x="64935" y="0"/>
                    <a:pt x="41783" y="0"/>
                  </a:cubicBezTo>
                  <a:cubicBezTo>
                    <a:pt x="18757" y="0"/>
                    <a:pt x="0" y="18719"/>
                    <a:pt x="0" y="4182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5" name="Point"/>
            <p:cNvSpPr/>
            <p:nvPr/>
          </p:nvSpPr>
          <p:spPr>
            <a:xfrm>
              <a:off x="6982883" y="4704914"/>
              <a:ext cx="83604" cy="83592"/>
            </a:xfrm>
            <a:custGeom>
              <a:avLst/>
              <a:gdLst/>
              <a:ahLst/>
              <a:cxnLst/>
              <a:rect l="0" t="0" r="0" b="0"/>
              <a:pathLst>
                <a:path w="83604" h="83591">
                  <a:moveTo>
                    <a:pt x="0" y="41821"/>
                  </a:moveTo>
                  <a:cubicBezTo>
                    <a:pt x="0" y="64871"/>
                    <a:pt x="18745" y="83591"/>
                    <a:pt x="41783" y="83591"/>
                  </a:cubicBezTo>
                  <a:cubicBezTo>
                    <a:pt x="64947" y="83591"/>
                    <a:pt x="83604" y="64871"/>
                    <a:pt x="83604" y="41821"/>
                  </a:cubicBezTo>
                  <a:cubicBezTo>
                    <a:pt x="83604" y="18719"/>
                    <a:pt x="64947" y="0"/>
                    <a:pt x="41783" y="0"/>
                  </a:cubicBezTo>
                  <a:cubicBezTo>
                    <a:pt x="18745" y="0"/>
                    <a:pt x="0" y="18719"/>
                    <a:pt x="0" y="4182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6" name="Point"/>
            <p:cNvSpPr/>
            <p:nvPr/>
          </p:nvSpPr>
          <p:spPr>
            <a:xfrm>
              <a:off x="7206819" y="4704914"/>
              <a:ext cx="83592" cy="83592"/>
            </a:xfrm>
            <a:custGeom>
              <a:avLst/>
              <a:gdLst/>
              <a:ahLst/>
              <a:cxnLst/>
              <a:rect l="0" t="0" r="0" b="0"/>
              <a:pathLst>
                <a:path w="83591" h="83591">
                  <a:moveTo>
                    <a:pt x="0" y="41821"/>
                  </a:moveTo>
                  <a:cubicBezTo>
                    <a:pt x="0" y="64871"/>
                    <a:pt x="18745" y="83591"/>
                    <a:pt x="41770" y="83591"/>
                  </a:cubicBezTo>
                  <a:cubicBezTo>
                    <a:pt x="64935" y="83591"/>
                    <a:pt x="83591" y="64871"/>
                    <a:pt x="83591" y="41821"/>
                  </a:cubicBezTo>
                  <a:cubicBezTo>
                    <a:pt x="83591" y="18719"/>
                    <a:pt x="64935" y="0"/>
                    <a:pt x="41770" y="0"/>
                  </a:cubicBezTo>
                  <a:cubicBezTo>
                    <a:pt x="18745" y="0"/>
                    <a:pt x="0" y="18719"/>
                    <a:pt x="0" y="4182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7" name="Fill"/>
            <p:cNvSpPr/>
            <p:nvPr/>
          </p:nvSpPr>
          <p:spPr>
            <a:xfrm>
              <a:off x="6262777" y="3914860"/>
              <a:ext cx="1181100" cy="457200"/>
            </a:xfrm>
            <a:custGeom>
              <a:avLst/>
              <a:gdLst/>
              <a:ahLst/>
              <a:cxnLst/>
              <a:rect l="0" t="0" r="0" b="0"/>
              <a:pathLst>
                <a:path w="1181100" h="457200">
                  <a:moveTo>
                    <a:pt x="228600" y="0"/>
                  </a:moveTo>
                  <a:lnTo>
                    <a:pt x="1181100" y="0"/>
                  </a:lnTo>
                  <a:lnTo>
                    <a:pt x="1181100" y="457200"/>
                  </a:lnTo>
                  <a:lnTo>
                    <a:pt x="228600" y="457200"/>
                  </a:lnTo>
                  <a:lnTo>
                    <a:pt x="0" y="228600"/>
                  </a:lnTo>
                  <a:close/>
                </a:path>
              </a:pathLst>
            </a:custGeom>
            <a:solidFill>
              <a:srgbClr val="78E422">
                <a:alpha val="100000"/>
              </a:srgbClr>
            </a:solidFill>
            <a:ln w="12700" cap="flat" cmpd="sng">
              <a:noFill/>
              <a:prstDash val="solid"/>
              <a:miter lim="800000"/>
            </a:ln>
          </p:spPr>
          <p:txBody>
            <a:bodyPr anchor="ctr">
              <a:spAutoFit/>
            </a:bodyPr>
            <a:lstStyle/>
            <a:p>
              <a:pPr algn="ctr"/>
              <a:endParaRPr lang="en-US" dirty="0"/>
            </a:p>
          </p:txBody>
        </p:sp>
        <p:sp>
          <p:nvSpPr>
            <p:cNvPr id="38" name="Shadow"/>
            <p:cNvSpPr/>
            <p:nvPr/>
          </p:nvSpPr>
          <p:spPr>
            <a:xfrm>
              <a:off x="6262777" y="4143466"/>
              <a:ext cx="1181100" cy="228600"/>
            </a:xfrm>
            <a:custGeom>
              <a:avLst/>
              <a:gdLst/>
              <a:ahLst/>
              <a:cxnLst/>
              <a:rect l="0" t="0" r="0" b="0"/>
              <a:pathLst>
                <a:path w="1181100" h="228600">
                  <a:moveTo>
                    <a:pt x="228600" y="120650"/>
                  </a:moveTo>
                  <a:lnTo>
                    <a:pt x="1181100" y="120650"/>
                  </a:lnTo>
                  <a:lnTo>
                    <a:pt x="1181100" y="228600"/>
                  </a:lnTo>
                  <a:lnTo>
                    <a:pt x="228600" y="228600"/>
                  </a:lnTo>
                  <a:lnTo>
                    <a:pt x="0" y="0"/>
                  </a:lnTo>
                  <a:close/>
                </a:path>
              </a:pathLst>
            </a:custGeom>
            <a:solidFill>
              <a:srgbClr val="4EBE1F">
                <a:alpha val="100000"/>
              </a:srgbClr>
            </a:solidFill>
            <a:ln w="12700" cap="flat" cmpd="sng">
              <a:noFill/>
              <a:prstDash val="solid"/>
              <a:miter lim="800000"/>
            </a:ln>
          </p:spPr>
          <p:txBody>
            <a:bodyPr anchor="ctr">
              <a:spAutoFit/>
            </a:bodyPr>
            <a:lstStyle/>
            <a:p>
              <a:pPr algn="ctr"/>
              <a:endParaRPr lang="en-US" dirty="0"/>
            </a:p>
          </p:txBody>
        </p:sp>
        <p:sp>
          <p:nvSpPr>
            <p:cNvPr id="39" name="Stroke"/>
            <p:cNvSpPr/>
            <p:nvPr/>
          </p:nvSpPr>
          <p:spPr>
            <a:xfrm>
              <a:off x="6262777" y="3914860"/>
              <a:ext cx="1181100" cy="457200"/>
            </a:xfrm>
            <a:custGeom>
              <a:avLst/>
              <a:gdLst/>
              <a:ahLst/>
              <a:cxnLst/>
              <a:rect l="0" t="0" r="0" b="0"/>
              <a:pathLst>
                <a:path w="1181100" h="457200">
                  <a:moveTo>
                    <a:pt x="228600" y="0"/>
                  </a:moveTo>
                  <a:lnTo>
                    <a:pt x="1181100" y="0"/>
                  </a:lnTo>
                  <a:lnTo>
                    <a:pt x="1181100" y="457200"/>
                  </a:lnTo>
                  <a:lnTo>
                    <a:pt x="228600" y="457200"/>
                  </a:lnTo>
                  <a:lnTo>
                    <a:pt x="0" y="228600"/>
                  </a:lnTo>
                  <a:lnTo>
                    <a:pt x="22860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Point"/>
            <p:cNvSpPr/>
            <p:nvPr/>
          </p:nvSpPr>
          <p:spPr>
            <a:xfrm>
              <a:off x="7092717" y="4101658"/>
              <a:ext cx="83604" cy="83604"/>
            </a:xfrm>
            <a:custGeom>
              <a:avLst/>
              <a:gdLst/>
              <a:ahLst/>
              <a:cxnLst/>
              <a:rect l="0" t="0" r="0" b="0"/>
              <a:pathLst>
                <a:path w="83604" h="83604">
                  <a:moveTo>
                    <a:pt x="83604" y="41833"/>
                  </a:moveTo>
                  <a:cubicBezTo>
                    <a:pt x="83604" y="64871"/>
                    <a:pt x="64846" y="83604"/>
                    <a:pt x="41821" y="83604"/>
                  </a:cubicBezTo>
                  <a:cubicBezTo>
                    <a:pt x="18656" y="83604"/>
                    <a:pt x="0" y="64871"/>
                    <a:pt x="0" y="41833"/>
                  </a:cubicBezTo>
                  <a:cubicBezTo>
                    <a:pt x="0" y="18732"/>
                    <a:pt x="18656" y="0"/>
                    <a:pt x="41821" y="0"/>
                  </a:cubicBezTo>
                  <a:cubicBezTo>
                    <a:pt x="64846" y="0"/>
                    <a:pt x="83604" y="18732"/>
                    <a:pt x="83604"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1" name="Point"/>
            <p:cNvSpPr/>
            <p:nvPr/>
          </p:nvSpPr>
          <p:spPr>
            <a:xfrm>
              <a:off x="6868768" y="4101658"/>
              <a:ext cx="83604" cy="83604"/>
            </a:xfrm>
            <a:custGeom>
              <a:avLst/>
              <a:gdLst/>
              <a:ahLst/>
              <a:cxnLst/>
              <a:rect l="0" t="0" r="0" b="0"/>
              <a:pathLst>
                <a:path w="83604" h="83604">
                  <a:moveTo>
                    <a:pt x="83604" y="41833"/>
                  </a:moveTo>
                  <a:cubicBezTo>
                    <a:pt x="83604" y="64871"/>
                    <a:pt x="64858" y="83604"/>
                    <a:pt x="41821" y="83604"/>
                  </a:cubicBezTo>
                  <a:cubicBezTo>
                    <a:pt x="18656" y="83604"/>
                    <a:pt x="0" y="64871"/>
                    <a:pt x="0" y="41833"/>
                  </a:cubicBezTo>
                  <a:cubicBezTo>
                    <a:pt x="0" y="18732"/>
                    <a:pt x="18656" y="0"/>
                    <a:pt x="41821" y="0"/>
                  </a:cubicBezTo>
                  <a:cubicBezTo>
                    <a:pt x="64858" y="0"/>
                    <a:pt x="83604" y="18732"/>
                    <a:pt x="83604"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2" name="Point"/>
            <p:cNvSpPr/>
            <p:nvPr/>
          </p:nvSpPr>
          <p:spPr>
            <a:xfrm>
              <a:off x="6644844" y="4101658"/>
              <a:ext cx="83592" cy="83604"/>
            </a:xfrm>
            <a:custGeom>
              <a:avLst/>
              <a:gdLst/>
              <a:ahLst/>
              <a:cxnLst/>
              <a:rect l="0" t="0" r="0" b="0"/>
              <a:pathLst>
                <a:path w="83591" h="83604">
                  <a:moveTo>
                    <a:pt x="83591" y="41833"/>
                  </a:moveTo>
                  <a:cubicBezTo>
                    <a:pt x="83591" y="64871"/>
                    <a:pt x="64846" y="83604"/>
                    <a:pt x="41821" y="83604"/>
                  </a:cubicBezTo>
                  <a:cubicBezTo>
                    <a:pt x="18656" y="83604"/>
                    <a:pt x="0" y="64871"/>
                    <a:pt x="0" y="41833"/>
                  </a:cubicBezTo>
                  <a:cubicBezTo>
                    <a:pt x="0" y="18732"/>
                    <a:pt x="18656" y="0"/>
                    <a:pt x="41821" y="0"/>
                  </a:cubicBezTo>
                  <a:cubicBezTo>
                    <a:pt x="64846" y="0"/>
                    <a:pt x="83591" y="18732"/>
                    <a:pt x="83591"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43" name="Shadow"/>
          <p:cNvSpPr/>
          <p:nvPr/>
        </p:nvSpPr>
        <p:spPr>
          <a:xfrm>
            <a:off x="4745826" y="5358693"/>
            <a:ext cx="4688776" cy="4680724"/>
          </a:xfrm>
          <a:custGeom>
            <a:avLst/>
            <a:gdLst/>
            <a:ahLst/>
            <a:cxnLst/>
            <a:rect l="0" t="0" r="0" b="0"/>
            <a:pathLst>
              <a:path w="4688776" h="4680724">
                <a:moveTo>
                  <a:pt x="4688776" y="1612874"/>
                </a:moveTo>
                <a:lnTo>
                  <a:pt x="4688776" y="0"/>
                </a:lnTo>
                <a:lnTo>
                  <a:pt x="3075889" y="0"/>
                </a:lnTo>
                <a:lnTo>
                  <a:pt x="3470376" y="394487"/>
                </a:lnTo>
                <a:lnTo>
                  <a:pt x="2345626" y="1519237"/>
                </a:lnTo>
                <a:lnTo>
                  <a:pt x="1220876" y="394474"/>
                </a:lnTo>
                <a:lnTo>
                  <a:pt x="1615351" y="0"/>
                </a:lnTo>
                <a:lnTo>
                  <a:pt x="2463" y="0"/>
                </a:lnTo>
                <a:lnTo>
                  <a:pt x="2463" y="1612861"/>
                </a:lnTo>
                <a:lnTo>
                  <a:pt x="396963" y="1218374"/>
                </a:lnTo>
                <a:lnTo>
                  <a:pt x="1521714" y="2343150"/>
                </a:lnTo>
                <a:lnTo>
                  <a:pt x="394462" y="3462324"/>
                </a:lnTo>
                <a:lnTo>
                  <a:pt x="0" y="3067850"/>
                </a:lnTo>
                <a:lnTo>
                  <a:pt x="0" y="4680724"/>
                </a:lnTo>
                <a:lnTo>
                  <a:pt x="1612887" y="4680724"/>
                </a:lnTo>
                <a:lnTo>
                  <a:pt x="1218374" y="4286224"/>
                </a:lnTo>
                <a:lnTo>
                  <a:pt x="2345626" y="3167062"/>
                </a:lnTo>
                <a:lnTo>
                  <a:pt x="3467823" y="4286224"/>
                </a:lnTo>
                <a:lnTo>
                  <a:pt x="3073323" y="4680724"/>
                </a:lnTo>
                <a:lnTo>
                  <a:pt x="4686211" y="4680724"/>
                </a:lnTo>
                <a:lnTo>
                  <a:pt x="4686211" y="3067850"/>
                </a:lnTo>
                <a:lnTo>
                  <a:pt x="4291736" y="3462324"/>
                </a:lnTo>
                <a:lnTo>
                  <a:pt x="3169513" y="2343150"/>
                </a:lnTo>
                <a:lnTo>
                  <a:pt x="4294289" y="1218387"/>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5" name="Crossroad"/>
          <p:cNvGrpSpPr/>
          <p:nvPr/>
        </p:nvGrpSpPr>
        <p:grpSpPr>
          <a:xfrm>
            <a:off x="4622001" y="5234868"/>
            <a:ext cx="4688776" cy="4680724"/>
            <a:chOff x="4622001" y="5234868"/>
            <a:chExt cx="4688776" cy="4680724"/>
          </a:xfrm>
        </p:grpSpPr>
        <p:sp>
          <p:nvSpPr>
            <p:cNvPr id="44" name="Fill"/>
            <p:cNvSpPr/>
            <p:nvPr/>
          </p:nvSpPr>
          <p:spPr>
            <a:xfrm>
              <a:off x="4622001" y="5234868"/>
              <a:ext cx="4688776" cy="4680724"/>
            </a:xfrm>
            <a:custGeom>
              <a:avLst/>
              <a:gdLst/>
              <a:ahLst/>
              <a:cxnLst/>
              <a:rect l="0" t="0" r="0" b="0"/>
              <a:pathLst>
                <a:path w="4688776" h="4680724">
                  <a:moveTo>
                    <a:pt x="4688776" y="1612874"/>
                  </a:moveTo>
                  <a:lnTo>
                    <a:pt x="4688776" y="0"/>
                  </a:lnTo>
                  <a:lnTo>
                    <a:pt x="3075889" y="0"/>
                  </a:lnTo>
                  <a:lnTo>
                    <a:pt x="3470376" y="394487"/>
                  </a:lnTo>
                  <a:lnTo>
                    <a:pt x="2345626" y="1519237"/>
                  </a:lnTo>
                  <a:lnTo>
                    <a:pt x="1220876" y="394474"/>
                  </a:lnTo>
                  <a:lnTo>
                    <a:pt x="1615351" y="0"/>
                  </a:lnTo>
                  <a:lnTo>
                    <a:pt x="2463" y="0"/>
                  </a:lnTo>
                  <a:lnTo>
                    <a:pt x="2463" y="1612861"/>
                  </a:lnTo>
                  <a:lnTo>
                    <a:pt x="396963" y="1218374"/>
                  </a:lnTo>
                  <a:lnTo>
                    <a:pt x="1521714" y="2343150"/>
                  </a:lnTo>
                  <a:lnTo>
                    <a:pt x="394462" y="3462324"/>
                  </a:lnTo>
                  <a:lnTo>
                    <a:pt x="0" y="3067850"/>
                  </a:lnTo>
                  <a:lnTo>
                    <a:pt x="0" y="4680724"/>
                  </a:lnTo>
                  <a:lnTo>
                    <a:pt x="1612887" y="4680724"/>
                  </a:lnTo>
                  <a:lnTo>
                    <a:pt x="1218374" y="4286224"/>
                  </a:lnTo>
                  <a:lnTo>
                    <a:pt x="2345626" y="3167062"/>
                  </a:lnTo>
                  <a:lnTo>
                    <a:pt x="3467823" y="4286224"/>
                  </a:lnTo>
                  <a:lnTo>
                    <a:pt x="3073323" y="4680724"/>
                  </a:lnTo>
                  <a:lnTo>
                    <a:pt x="4686211" y="4680724"/>
                  </a:lnTo>
                  <a:lnTo>
                    <a:pt x="4686211" y="3067850"/>
                  </a:lnTo>
                  <a:lnTo>
                    <a:pt x="4291736" y="3462324"/>
                  </a:lnTo>
                  <a:lnTo>
                    <a:pt x="3169513" y="2343150"/>
                  </a:lnTo>
                  <a:lnTo>
                    <a:pt x="4294289" y="1218387"/>
                  </a:lnTo>
                  <a:close/>
                </a:path>
              </a:pathLst>
            </a:custGeom>
            <a:solidFill>
              <a:srgbClr val="808886">
                <a:alpha val="100000"/>
              </a:srgbClr>
            </a:solidFill>
            <a:ln w="12700" cap="flat" cmpd="sng">
              <a:noFill/>
              <a:prstDash val="solid"/>
              <a:miter lim="800000"/>
            </a:ln>
          </p:spPr>
          <p:txBody>
            <a:bodyPr anchor="ctr">
              <a:spAutoFit/>
            </a:bodyPr>
            <a:lstStyle/>
            <a:p>
              <a:pPr algn="ctr"/>
              <a:endParaRPr lang="en-US" dirty="0"/>
            </a:p>
          </p:txBody>
        </p:sp>
        <p:sp>
          <p:nvSpPr>
            <p:cNvPr id="79" name="Stroke"/>
            <p:cNvSpPr/>
            <p:nvPr/>
          </p:nvSpPr>
          <p:spPr>
            <a:xfrm>
              <a:off x="4622001" y="5234868"/>
              <a:ext cx="4688776" cy="4680724"/>
            </a:xfrm>
            <a:custGeom>
              <a:avLst/>
              <a:gdLst/>
              <a:ahLst/>
              <a:cxnLst/>
              <a:rect l="0" t="0" r="0" b="0"/>
              <a:pathLst>
                <a:path w="4688776" h="4680724">
                  <a:moveTo>
                    <a:pt x="4688776" y="1612874"/>
                  </a:moveTo>
                  <a:lnTo>
                    <a:pt x="4688776" y="0"/>
                  </a:lnTo>
                  <a:lnTo>
                    <a:pt x="3075889" y="0"/>
                  </a:lnTo>
                  <a:lnTo>
                    <a:pt x="3470376" y="394487"/>
                  </a:lnTo>
                  <a:lnTo>
                    <a:pt x="2345626" y="1519237"/>
                  </a:lnTo>
                  <a:lnTo>
                    <a:pt x="1220876" y="394474"/>
                  </a:lnTo>
                  <a:lnTo>
                    <a:pt x="1615351" y="0"/>
                  </a:lnTo>
                  <a:lnTo>
                    <a:pt x="2463" y="0"/>
                  </a:lnTo>
                  <a:lnTo>
                    <a:pt x="2463" y="1612861"/>
                  </a:lnTo>
                  <a:lnTo>
                    <a:pt x="396963" y="1218374"/>
                  </a:lnTo>
                  <a:lnTo>
                    <a:pt x="1521714" y="2343150"/>
                  </a:lnTo>
                  <a:lnTo>
                    <a:pt x="394462" y="3462324"/>
                  </a:lnTo>
                  <a:lnTo>
                    <a:pt x="0" y="3067850"/>
                  </a:lnTo>
                  <a:lnTo>
                    <a:pt x="0" y="4680724"/>
                  </a:lnTo>
                  <a:lnTo>
                    <a:pt x="1612887" y="4680724"/>
                  </a:lnTo>
                  <a:lnTo>
                    <a:pt x="1218374" y="4286224"/>
                  </a:lnTo>
                  <a:lnTo>
                    <a:pt x="2345626" y="3167062"/>
                  </a:lnTo>
                  <a:lnTo>
                    <a:pt x="3467823" y="4286224"/>
                  </a:lnTo>
                  <a:lnTo>
                    <a:pt x="3073323" y="4680724"/>
                  </a:lnTo>
                  <a:lnTo>
                    <a:pt x="4686211" y="4680724"/>
                  </a:lnTo>
                  <a:lnTo>
                    <a:pt x="4686211" y="3067850"/>
                  </a:lnTo>
                  <a:lnTo>
                    <a:pt x="4291736" y="3462324"/>
                  </a:lnTo>
                  <a:lnTo>
                    <a:pt x="3169513" y="2343150"/>
                  </a:lnTo>
                  <a:lnTo>
                    <a:pt x="4294289" y="1218387"/>
                  </a:lnTo>
                  <a:lnTo>
                    <a:pt x="4688776" y="161287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Lines"/>
          <p:cNvGrpSpPr/>
          <p:nvPr/>
        </p:nvGrpSpPr>
        <p:grpSpPr>
          <a:xfrm>
            <a:off x="4779977" y="5392843"/>
            <a:ext cx="4375288" cy="4364787"/>
            <a:chOff x="4779977" y="5392843"/>
            <a:chExt cx="4375288" cy="4364787"/>
          </a:xfrm>
        </p:grpSpPr>
        <p:sp>
          <p:nvSpPr>
            <p:cNvPr id="45" name="Line"/>
            <p:cNvSpPr/>
            <p:nvPr/>
          </p:nvSpPr>
          <p:spPr>
            <a:xfrm flipV="1">
              <a:off x="4779977" y="9575105"/>
              <a:ext cx="182512"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6" name="Line"/>
            <p:cNvSpPr/>
            <p:nvPr/>
          </p:nvSpPr>
          <p:spPr>
            <a:xfrm flipV="1">
              <a:off x="5101670" y="9253376"/>
              <a:ext cx="182511"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7" name="Line"/>
            <p:cNvSpPr/>
            <p:nvPr/>
          </p:nvSpPr>
          <p:spPr>
            <a:xfrm flipV="1">
              <a:off x="5423386" y="8931684"/>
              <a:ext cx="182486"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8" name="Line"/>
            <p:cNvSpPr/>
            <p:nvPr/>
          </p:nvSpPr>
          <p:spPr>
            <a:xfrm flipV="1">
              <a:off x="5745078" y="8609960"/>
              <a:ext cx="182525" cy="182537"/>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9" name="Line"/>
            <p:cNvSpPr/>
            <p:nvPr/>
          </p:nvSpPr>
          <p:spPr>
            <a:xfrm flipV="1">
              <a:off x="6066796" y="8288244"/>
              <a:ext cx="182499"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0" name="Line"/>
            <p:cNvSpPr/>
            <p:nvPr/>
          </p:nvSpPr>
          <p:spPr>
            <a:xfrm flipV="1">
              <a:off x="6388487" y="7966540"/>
              <a:ext cx="182512"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1" name="Line"/>
            <p:cNvSpPr/>
            <p:nvPr/>
          </p:nvSpPr>
          <p:spPr>
            <a:xfrm flipV="1">
              <a:off x="6710192" y="7644822"/>
              <a:ext cx="182512"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2" name="Line"/>
            <p:cNvSpPr/>
            <p:nvPr/>
          </p:nvSpPr>
          <p:spPr>
            <a:xfrm flipV="1">
              <a:off x="7031896" y="7323112"/>
              <a:ext cx="182499"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3" name="Line"/>
            <p:cNvSpPr/>
            <p:nvPr/>
          </p:nvSpPr>
          <p:spPr>
            <a:xfrm flipV="1">
              <a:off x="7353613" y="7001427"/>
              <a:ext cx="182474"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4" name="Line"/>
            <p:cNvSpPr/>
            <p:nvPr/>
          </p:nvSpPr>
          <p:spPr>
            <a:xfrm flipV="1">
              <a:off x="7675317" y="6679691"/>
              <a:ext cx="182499"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5" name="Line"/>
            <p:cNvSpPr/>
            <p:nvPr/>
          </p:nvSpPr>
          <p:spPr>
            <a:xfrm flipV="1">
              <a:off x="7997059" y="6357981"/>
              <a:ext cx="182474"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6" name="Line"/>
            <p:cNvSpPr/>
            <p:nvPr/>
          </p:nvSpPr>
          <p:spPr>
            <a:xfrm flipV="1">
              <a:off x="8318764" y="6036277"/>
              <a:ext cx="182486"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7" name="Line"/>
            <p:cNvSpPr/>
            <p:nvPr/>
          </p:nvSpPr>
          <p:spPr>
            <a:xfrm flipV="1">
              <a:off x="8640480" y="5714547"/>
              <a:ext cx="182474"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8" name="Line"/>
            <p:cNvSpPr/>
            <p:nvPr/>
          </p:nvSpPr>
          <p:spPr>
            <a:xfrm flipV="1">
              <a:off x="8962185" y="5392843"/>
              <a:ext cx="182487" cy="182512"/>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9" name="Line"/>
            <p:cNvSpPr/>
            <p:nvPr/>
          </p:nvSpPr>
          <p:spPr>
            <a:xfrm>
              <a:off x="8972766" y="9575105"/>
              <a:ext cx="182499"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0" name="Line"/>
            <p:cNvSpPr/>
            <p:nvPr/>
          </p:nvSpPr>
          <p:spPr>
            <a:xfrm>
              <a:off x="8651061" y="9253376"/>
              <a:ext cx="182511"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1" name="Line"/>
            <p:cNvSpPr/>
            <p:nvPr/>
          </p:nvSpPr>
          <p:spPr>
            <a:xfrm>
              <a:off x="8329368" y="8931684"/>
              <a:ext cx="182499"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2" name="Line"/>
            <p:cNvSpPr/>
            <p:nvPr/>
          </p:nvSpPr>
          <p:spPr>
            <a:xfrm>
              <a:off x="8007652" y="8609960"/>
              <a:ext cx="182524" cy="182537"/>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3" name="Line"/>
            <p:cNvSpPr/>
            <p:nvPr/>
          </p:nvSpPr>
          <p:spPr>
            <a:xfrm>
              <a:off x="7685948" y="8288244"/>
              <a:ext cx="182499"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4" name="Line"/>
            <p:cNvSpPr/>
            <p:nvPr/>
          </p:nvSpPr>
          <p:spPr>
            <a:xfrm>
              <a:off x="7364256" y="7966540"/>
              <a:ext cx="182499"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5" name="Line"/>
            <p:cNvSpPr/>
            <p:nvPr/>
          </p:nvSpPr>
          <p:spPr>
            <a:xfrm>
              <a:off x="7042538" y="7644822"/>
              <a:ext cx="182525"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6" name="Line"/>
            <p:cNvSpPr/>
            <p:nvPr/>
          </p:nvSpPr>
          <p:spPr>
            <a:xfrm>
              <a:off x="6720847" y="7323112"/>
              <a:ext cx="182512"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7" name="Line"/>
            <p:cNvSpPr/>
            <p:nvPr/>
          </p:nvSpPr>
          <p:spPr>
            <a:xfrm>
              <a:off x="6399168" y="7001427"/>
              <a:ext cx="182473"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8" name="Line"/>
            <p:cNvSpPr/>
            <p:nvPr/>
          </p:nvSpPr>
          <p:spPr>
            <a:xfrm>
              <a:off x="6077426" y="6679691"/>
              <a:ext cx="182512"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9" name="Line"/>
            <p:cNvSpPr/>
            <p:nvPr/>
          </p:nvSpPr>
          <p:spPr>
            <a:xfrm>
              <a:off x="5755722" y="6357981"/>
              <a:ext cx="182474"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70" name="Line"/>
            <p:cNvSpPr/>
            <p:nvPr/>
          </p:nvSpPr>
          <p:spPr>
            <a:xfrm>
              <a:off x="5434005" y="6036277"/>
              <a:ext cx="182486"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71" name="Line"/>
            <p:cNvSpPr/>
            <p:nvPr/>
          </p:nvSpPr>
          <p:spPr>
            <a:xfrm>
              <a:off x="5112301" y="5714547"/>
              <a:ext cx="182474"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77" name="Line"/>
            <p:cNvSpPr/>
            <p:nvPr/>
          </p:nvSpPr>
          <p:spPr>
            <a:xfrm>
              <a:off x="4790583" y="5392843"/>
              <a:ext cx="182487" cy="182512"/>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grpSp>
      <p:sp>
        <p:nvSpPr>
          <p:cNvPr id="78" name="Shadow"/>
          <p:cNvSpPr/>
          <p:nvPr/>
        </p:nvSpPr>
        <p:spPr>
          <a:xfrm>
            <a:off x="6664175" y="6532658"/>
            <a:ext cx="828776" cy="1358087"/>
          </a:xfrm>
          <a:custGeom>
            <a:avLst/>
            <a:gdLst/>
            <a:ahLst/>
            <a:cxnLst/>
            <a:rect l="0" t="0" r="0" b="0"/>
            <a:pathLst>
              <a:path w="828776" h="1358087">
                <a:moveTo>
                  <a:pt x="658990" y="1274076"/>
                </a:moveTo>
                <a:lnTo>
                  <a:pt x="658990" y="525652"/>
                </a:lnTo>
                <a:cubicBezTo>
                  <a:pt x="658990" y="572579"/>
                  <a:pt x="697039" y="610501"/>
                  <a:pt x="743864" y="610501"/>
                </a:cubicBezTo>
                <a:cubicBezTo>
                  <a:pt x="790752" y="610501"/>
                  <a:pt x="828776" y="572579"/>
                  <a:pt x="828776" y="525652"/>
                </a:cubicBezTo>
                <a:lnTo>
                  <a:pt x="828776" y="247573"/>
                </a:lnTo>
                <a:cubicBezTo>
                  <a:pt x="828776" y="102273"/>
                  <a:pt x="749426" y="0"/>
                  <a:pt x="592264" y="0"/>
                </a:cubicBezTo>
                <a:lnTo>
                  <a:pt x="524903" y="0"/>
                </a:lnTo>
                <a:lnTo>
                  <a:pt x="303453" y="221449"/>
                </a:lnTo>
                <a:lnTo>
                  <a:pt x="110858" y="28854"/>
                </a:lnTo>
                <a:cubicBezTo>
                  <a:pt x="37147" y="69037"/>
                  <a:pt x="0" y="148234"/>
                  <a:pt x="0" y="247573"/>
                </a:cubicBezTo>
                <a:lnTo>
                  <a:pt x="0" y="525652"/>
                </a:lnTo>
                <a:cubicBezTo>
                  <a:pt x="0" y="572579"/>
                  <a:pt x="38011" y="610501"/>
                  <a:pt x="84886" y="610501"/>
                </a:cubicBezTo>
                <a:cubicBezTo>
                  <a:pt x="131749" y="610501"/>
                  <a:pt x="169748" y="572579"/>
                  <a:pt x="169748" y="525652"/>
                </a:cubicBezTo>
                <a:lnTo>
                  <a:pt x="169748" y="1274076"/>
                </a:lnTo>
                <a:cubicBezTo>
                  <a:pt x="169748" y="1320469"/>
                  <a:pt x="207391" y="1358087"/>
                  <a:pt x="253758" y="1358087"/>
                </a:cubicBezTo>
                <a:lnTo>
                  <a:pt x="575043" y="1358087"/>
                </a:lnTo>
                <a:cubicBezTo>
                  <a:pt x="621372" y="1358087"/>
                  <a:pt x="658990" y="1320469"/>
                  <a:pt x="658990" y="1274076"/>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2" name="Human"/>
          <p:cNvGrpSpPr/>
          <p:nvPr/>
        </p:nvGrpSpPr>
        <p:grpSpPr>
          <a:xfrm>
            <a:off x="6553262" y="6092905"/>
            <a:ext cx="828779" cy="1693570"/>
            <a:chOff x="6553262" y="6092905"/>
            <a:chExt cx="828779" cy="1693570"/>
          </a:xfrm>
        </p:grpSpPr>
        <p:sp>
          <p:nvSpPr>
            <p:cNvPr id="80" name="Fill"/>
            <p:cNvSpPr/>
            <p:nvPr/>
          </p:nvSpPr>
          <p:spPr>
            <a:xfrm>
              <a:off x="6799910" y="6092905"/>
              <a:ext cx="335496" cy="335471"/>
            </a:xfrm>
            <a:custGeom>
              <a:avLst/>
              <a:gdLst/>
              <a:ahLst/>
              <a:cxnLst/>
              <a:rect l="0" t="0" r="0" b="0"/>
              <a:pathLst>
                <a:path w="335495" h="335470">
                  <a:moveTo>
                    <a:pt x="335495" y="167728"/>
                  </a:moveTo>
                  <a:cubicBezTo>
                    <a:pt x="335495" y="75107"/>
                    <a:pt x="260311" y="0"/>
                    <a:pt x="167716" y="0"/>
                  </a:cubicBezTo>
                  <a:cubicBezTo>
                    <a:pt x="75082" y="0"/>
                    <a:pt x="0" y="75107"/>
                    <a:pt x="0" y="167728"/>
                  </a:cubicBezTo>
                  <a:cubicBezTo>
                    <a:pt x="0" y="260375"/>
                    <a:pt x="75082" y="335470"/>
                    <a:pt x="167716" y="335470"/>
                  </a:cubicBezTo>
                  <a:cubicBezTo>
                    <a:pt x="260311" y="335470"/>
                    <a:pt x="335495" y="260375"/>
                    <a:pt x="335495" y="167728"/>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81" name="Fill"/>
            <p:cNvSpPr/>
            <p:nvPr/>
          </p:nvSpPr>
          <p:spPr>
            <a:xfrm>
              <a:off x="6723017" y="7104282"/>
              <a:ext cx="489216" cy="682193"/>
            </a:xfrm>
            <a:custGeom>
              <a:avLst/>
              <a:gdLst/>
              <a:ahLst/>
              <a:cxnLst/>
              <a:rect l="0" t="0" r="0" b="0"/>
              <a:pathLst>
                <a:path w="489216" h="682193">
                  <a:moveTo>
                    <a:pt x="0" y="597750"/>
                  </a:moveTo>
                  <a:lnTo>
                    <a:pt x="0" y="598182"/>
                  </a:lnTo>
                  <a:cubicBezTo>
                    <a:pt x="0" y="644575"/>
                    <a:pt x="37642" y="682193"/>
                    <a:pt x="83997" y="682193"/>
                  </a:cubicBezTo>
                  <a:lnTo>
                    <a:pt x="405295" y="682193"/>
                  </a:lnTo>
                  <a:cubicBezTo>
                    <a:pt x="451612" y="682193"/>
                    <a:pt x="489216" y="644575"/>
                    <a:pt x="489216" y="598182"/>
                  </a:cubicBezTo>
                  <a:lnTo>
                    <a:pt x="489216" y="597750"/>
                  </a:lnTo>
                  <a:lnTo>
                    <a:pt x="489216" y="0"/>
                  </a:lnTo>
                  <a:lnTo>
                    <a:pt x="0"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82" name="Fill"/>
            <p:cNvSpPr/>
            <p:nvPr/>
          </p:nvSpPr>
          <p:spPr>
            <a:xfrm>
              <a:off x="6553262" y="6428382"/>
              <a:ext cx="828777" cy="675907"/>
            </a:xfrm>
            <a:custGeom>
              <a:avLst/>
              <a:gdLst/>
              <a:ahLst/>
              <a:cxnLst/>
              <a:rect l="0" t="0" r="0" b="0"/>
              <a:pathLst>
                <a:path w="828776" h="675906">
                  <a:moveTo>
                    <a:pt x="592277" y="0"/>
                  </a:moveTo>
                  <a:lnTo>
                    <a:pt x="236499" y="0"/>
                  </a:lnTo>
                  <a:cubicBezTo>
                    <a:pt x="79336" y="0"/>
                    <a:pt x="0" y="102285"/>
                    <a:pt x="0" y="247573"/>
                  </a:cubicBezTo>
                  <a:lnTo>
                    <a:pt x="0" y="525665"/>
                  </a:lnTo>
                  <a:cubicBezTo>
                    <a:pt x="0" y="572579"/>
                    <a:pt x="38011" y="610514"/>
                    <a:pt x="84874" y="610514"/>
                  </a:cubicBezTo>
                  <a:cubicBezTo>
                    <a:pt x="131749" y="610514"/>
                    <a:pt x="169748" y="572579"/>
                    <a:pt x="169748" y="525665"/>
                  </a:cubicBezTo>
                  <a:lnTo>
                    <a:pt x="169748" y="675906"/>
                  </a:lnTo>
                  <a:lnTo>
                    <a:pt x="658977" y="675906"/>
                  </a:lnTo>
                  <a:lnTo>
                    <a:pt x="658977" y="525665"/>
                  </a:lnTo>
                  <a:cubicBezTo>
                    <a:pt x="658977" y="572579"/>
                    <a:pt x="697052" y="610514"/>
                    <a:pt x="743851" y="610514"/>
                  </a:cubicBezTo>
                  <a:cubicBezTo>
                    <a:pt x="790752" y="610514"/>
                    <a:pt x="828776" y="572579"/>
                    <a:pt x="828776" y="525665"/>
                  </a:cubicBezTo>
                  <a:lnTo>
                    <a:pt x="828776" y="247573"/>
                  </a:lnTo>
                  <a:cubicBezTo>
                    <a:pt x="828776" y="102285"/>
                    <a:pt x="749439" y="0"/>
                    <a:pt x="592277" y="0"/>
                  </a:cubicBezTo>
                  <a:close/>
                </a:path>
              </a:pathLst>
            </a:custGeom>
            <a:solidFill>
              <a:srgbClr val="40475F">
                <a:alpha val="100000"/>
              </a:srgbClr>
            </a:solidFill>
            <a:ln w="12700" cap="flat" cmpd="sng">
              <a:noFill/>
              <a:prstDash val="solid"/>
              <a:miter lim="800000"/>
            </a:ln>
          </p:spPr>
          <p:txBody>
            <a:bodyPr anchor="ctr">
              <a:spAutoFit/>
            </a:bodyPr>
            <a:lstStyle/>
            <a:p>
              <a:pPr algn="ctr"/>
              <a:endParaRPr lang="en-US" dirty="0"/>
            </a:p>
          </p:txBody>
        </p:sp>
        <p:sp>
          <p:nvSpPr>
            <p:cNvPr id="83" name="Circle"/>
            <p:cNvSpPr/>
            <p:nvPr/>
          </p:nvSpPr>
          <p:spPr>
            <a:xfrm>
              <a:off x="6799910" y="6092905"/>
              <a:ext cx="335496" cy="335471"/>
            </a:xfrm>
            <a:custGeom>
              <a:avLst/>
              <a:gdLst/>
              <a:ahLst/>
              <a:cxnLst/>
              <a:rect l="0" t="0" r="0" b="0"/>
              <a:pathLst>
                <a:path w="335495" h="335470">
                  <a:moveTo>
                    <a:pt x="335495" y="167728"/>
                  </a:moveTo>
                  <a:cubicBezTo>
                    <a:pt x="335495" y="75107"/>
                    <a:pt x="260311" y="0"/>
                    <a:pt x="167716" y="0"/>
                  </a:cubicBezTo>
                  <a:cubicBezTo>
                    <a:pt x="75082" y="0"/>
                    <a:pt x="0" y="75107"/>
                    <a:pt x="0" y="167728"/>
                  </a:cubicBezTo>
                  <a:cubicBezTo>
                    <a:pt x="0" y="260375"/>
                    <a:pt x="75082" y="335470"/>
                    <a:pt x="167716" y="335470"/>
                  </a:cubicBezTo>
                  <a:cubicBezTo>
                    <a:pt x="260311" y="335470"/>
                    <a:pt x="335495" y="260375"/>
                    <a:pt x="335495" y="167728"/>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4" name="Stroke"/>
            <p:cNvSpPr/>
            <p:nvPr/>
          </p:nvSpPr>
          <p:spPr>
            <a:xfrm>
              <a:off x="6723022" y="6646341"/>
              <a:ext cx="489216" cy="1140129"/>
            </a:xfrm>
            <a:custGeom>
              <a:avLst/>
              <a:gdLst/>
              <a:ahLst/>
              <a:cxnLst/>
              <a:rect l="0" t="0" r="0" b="0"/>
              <a:pathLst>
                <a:path w="489216" h="1140129">
                  <a:moveTo>
                    <a:pt x="489216" y="0"/>
                  </a:moveTo>
                  <a:lnTo>
                    <a:pt x="489216" y="1055687"/>
                  </a:lnTo>
                  <a:lnTo>
                    <a:pt x="489216" y="1056119"/>
                  </a:lnTo>
                  <a:cubicBezTo>
                    <a:pt x="489216" y="1102525"/>
                    <a:pt x="451599" y="1140129"/>
                    <a:pt x="405295" y="1140129"/>
                  </a:cubicBezTo>
                  <a:lnTo>
                    <a:pt x="83997" y="1140129"/>
                  </a:lnTo>
                  <a:cubicBezTo>
                    <a:pt x="37630" y="1140129"/>
                    <a:pt x="0" y="1102525"/>
                    <a:pt x="0" y="1056119"/>
                  </a:cubicBezTo>
                  <a:lnTo>
                    <a:pt x="0" y="1055687"/>
                  </a:lnTo>
                  <a:lnTo>
                    <a:pt x="0" y="0"/>
                  </a:ln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5" name="Stroke"/>
            <p:cNvSpPr/>
            <p:nvPr/>
          </p:nvSpPr>
          <p:spPr>
            <a:xfrm>
              <a:off x="6967627" y="6428382"/>
              <a:ext cx="414414" cy="610514"/>
            </a:xfrm>
            <a:custGeom>
              <a:avLst/>
              <a:gdLst/>
              <a:ahLst/>
              <a:cxnLst/>
              <a:rect l="0" t="0" r="0" b="0"/>
              <a:pathLst>
                <a:path w="414413" h="610514">
                  <a:moveTo>
                    <a:pt x="0" y="0"/>
                  </a:moveTo>
                  <a:lnTo>
                    <a:pt x="177914" y="0"/>
                  </a:lnTo>
                  <a:cubicBezTo>
                    <a:pt x="335076" y="0"/>
                    <a:pt x="414413" y="102285"/>
                    <a:pt x="414413" y="247573"/>
                  </a:cubicBezTo>
                  <a:lnTo>
                    <a:pt x="414413" y="525665"/>
                  </a:lnTo>
                  <a:cubicBezTo>
                    <a:pt x="414413" y="572579"/>
                    <a:pt x="376389" y="610514"/>
                    <a:pt x="329476" y="610514"/>
                  </a:cubicBezTo>
                  <a:cubicBezTo>
                    <a:pt x="282689" y="610514"/>
                    <a:pt x="244614" y="572579"/>
                    <a:pt x="244614" y="52566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6" name="Stroke"/>
            <p:cNvSpPr/>
            <p:nvPr/>
          </p:nvSpPr>
          <p:spPr>
            <a:xfrm>
              <a:off x="6553264" y="6428382"/>
              <a:ext cx="414363" cy="610514"/>
            </a:xfrm>
            <a:custGeom>
              <a:avLst/>
              <a:gdLst/>
              <a:ahLst/>
              <a:cxnLst/>
              <a:rect l="0" t="0" r="0" b="0"/>
              <a:pathLst>
                <a:path w="414362" h="610514">
                  <a:moveTo>
                    <a:pt x="414362" y="0"/>
                  </a:moveTo>
                  <a:lnTo>
                    <a:pt x="236499" y="0"/>
                  </a:lnTo>
                  <a:cubicBezTo>
                    <a:pt x="79336" y="0"/>
                    <a:pt x="0" y="102285"/>
                    <a:pt x="0" y="247573"/>
                  </a:cubicBezTo>
                  <a:lnTo>
                    <a:pt x="0" y="525665"/>
                  </a:lnTo>
                  <a:cubicBezTo>
                    <a:pt x="0" y="572579"/>
                    <a:pt x="38011" y="610514"/>
                    <a:pt x="84874" y="610514"/>
                  </a:cubicBezTo>
                  <a:cubicBezTo>
                    <a:pt x="131749" y="610514"/>
                    <a:pt x="169748" y="572579"/>
                    <a:pt x="169748" y="52566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7" name="Line"/>
            <p:cNvSpPr/>
            <p:nvPr/>
          </p:nvSpPr>
          <p:spPr>
            <a:xfrm>
              <a:off x="6967627" y="7138812"/>
              <a:ext cx="0" cy="64766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1273506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923159" y="250199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084142" y="741575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540269" y="9040648"/>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2674009" y="5511388"/>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10478389" y="6552999"/>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8162849" y="3915417"/>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7797283" y="9960865"/>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7755689" y="4210643"/>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3654179" y="8948027"/>
            <a:ext cx="4199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8227507" y="10326002"/>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2926286" y="8532115"/>
            <a:ext cx="128110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3" name="Star"/>
          <p:cNvSpPr/>
          <p:nvPr/>
        </p:nvSpPr>
        <p:spPr>
          <a:xfrm>
            <a:off x="9922697" y="8805527"/>
            <a:ext cx="525894" cy="525881"/>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3639694" y="6611825"/>
            <a:ext cx="525895" cy="525882"/>
          </a:xfrm>
          <a:custGeom>
            <a:avLst/>
            <a:gdLst/>
            <a:ahLst/>
            <a:cxnLst/>
            <a:rect l="0" t="0" r="0" b="0"/>
            <a:pathLst>
              <a:path w="525894" h="525881">
                <a:moveTo>
                  <a:pt x="262966" y="525881"/>
                </a:moveTo>
                <a:cubicBezTo>
                  <a:pt x="262966" y="380619"/>
                  <a:pt x="145262" y="262915"/>
                  <a:pt x="0" y="262915"/>
                </a:cubicBezTo>
                <a:cubicBezTo>
                  <a:pt x="145262" y="262915"/>
                  <a:pt x="262966" y="145186"/>
                  <a:pt x="262966" y="0"/>
                </a:cubicBezTo>
                <a:cubicBezTo>
                  <a:pt x="262966" y="145186"/>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5" name="Star"/>
          <p:cNvSpPr/>
          <p:nvPr/>
        </p:nvSpPr>
        <p:spPr>
          <a:xfrm>
            <a:off x="9361038" y="3064767"/>
            <a:ext cx="525894"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11" name="Star"/>
          <p:cNvGrpSpPr/>
          <p:nvPr/>
        </p:nvGrpSpPr>
        <p:grpSpPr>
          <a:xfrm>
            <a:off x="10024798" y="5724113"/>
            <a:ext cx="333374" cy="333350"/>
            <a:chOff x="10024798" y="5724113"/>
            <a:chExt cx="333374" cy="333350"/>
          </a:xfrm>
        </p:grpSpPr>
        <p:sp>
          <p:nvSpPr>
            <p:cNvPr id="26" name="Line"/>
            <p:cNvSpPr/>
            <p:nvPr/>
          </p:nvSpPr>
          <p:spPr>
            <a:xfrm>
              <a:off x="10191486" y="572411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10024798" y="589080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191486" y="597333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10274047" y="589080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110" name="Star"/>
          <p:cNvGrpSpPr/>
          <p:nvPr/>
        </p:nvGrpSpPr>
        <p:grpSpPr>
          <a:xfrm>
            <a:off x="5013256" y="4143698"/>
            <a:ext cx="333374" cy="333338"/>
            <a:chOff x="5461338" y="3795499"/>
            <a:chExt cx="333374" cy="333338"/>
          </a:xfrm>
        </p:grpSpPr>
        <p:sp>
          <p:nvSpPr>
            <p:cNvPr id="30" name="Line"/>
            <p:cNvSpPr/>
            <p:nvPr/>
          </p:nvSpPr>
          <p:spPr>
            <a:xfrm>
              <a:off x="5628024" y="379549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5461338" y="396218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5628024" y="404471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3" name="Line"/>
            <p:cNvSpPr/>
            <p:nvPr/>
          </p:nvSpPr>
          <p:spPr>
            <a:xfrm>
              <a:off x="5710587" y="396218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4" name="Circle"/>
          <p:cNvSpPr/>
          <p:nvPr/>
        </p:nvSpPr>
        <p:spPr>
          <a:xfrm>
            <a:off x="6160699" y="10126802"/>
            <a:ext cx="276822" cy="276796"/>
          </a:xfrm>
          <a:custGeom>
            <a:avLst/>
            <a:gdLst/>
            <a:ahLst/>
            <a:cxnLst/>
            <a:rect l="0" t="0" r="0" b="0"/>
            <a:pathLst>
              <a:path w="276821" h="276796">
                <a:moveTo>
                  <a:pt x="0" y="138404"/>
                </a:moveTo>
                <a:cubicBezTo>
                  <a:pt x="0" y="61937"/>
                  <a:pt x="61950" y="0"/>
                  <a:pt x="138404" y="0"/>
                </a:cubicBezTo>
                <a:cubicBezTo>
                  <a:pt x="214871" y="0"/>
                  <a:pt x="276821" y="61937"/>
                  <a:pt x="276821" y="138404"/>
                </a:cubicBezTo>
                <a:cubicBezTo>
                  <a:pt x="276821" y="214871"/>
                  <a:pt x="214871" y="276796"/>
                  <a:pt x="138404" y="276796"/>
                </a:cubicBezTo>
                <a:cubicBezTo>
                  <a:pt x="61950" y="276796"/>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08" name="Target"/>
          <p:cNvGrpSpPr/>
          <p:nvPr/>
        </p:nvGrpSpPr>
        <p:grpSpPr>
          <a:xfrm>
            <a:off x="4535432" y="4760212"/>
            <a:ext cx="4982834" cy="4982845"/>
            <a:chOff x="4535432" y="4760212"/>
            <a:chExt cx="4982834" cy="4982845"/>
          </a:xfrm>
        </p:grpSpPr>
        <p:sp>
          <p:nvSpPr>
            <p:cNvPr id="35" name="Circle"/>
            <p:cNvSpPr/>
            <p:nvPr/>
          </p:nvSpPr>
          <p:spPr>
            <a:xfrm>
              <a:off x="4535432" y="4760212"/>
              <a:ext cx="4982832" cy="4982845"/>
            </a:xfrm>
            <a:custGeom>
              <a:avLst/>
              <a:gdLst/>
              <a:ahLst/>
              <a:cxnLst/>
              <a:rect l="0" t="0" r="0" b="0"/>
              <a:pathLst>
                <a:path w="4982832" h="4982844">
                  <a:moveTo>
                    <a:pt x="2491409" y="0"/>
                  </a:moveTo>
                  <a:cubicBezTo>
                    <a:pt x="1115441" y="0"/>
                    <a:pt x="0" y="1115453"/>
                    <a:pt x="0" y="2491422"/>
                  </a:cubicBezTo>
                  <a:cubicBezTo>
                    <a:pt x="0" y="3867378"/>
                    <a:pt x="1115441" y="4982844"/>
                    <a:pt x="2491409" y="4982844"/>
                  </a:cubicBezTo>
                  <a:cubicBezTo>
                    <a:pt x="3867378" y="4982844"/>
                    <a:pt x="4982832" y="3867378"/>
                    <a:pt x="4982832" y="2491422"/>
                  </a:cubicBezTo>
                  <a:cubicBezTo>
                    <a:pt x="4982832" y="1115453"/>
                    <a:pt x="3867378" y="0"/>
                    <a:pt x="2491409" y="0"/>
                  </a:cubicBezTo>
                  <a:close/>
                  <a:moveTo>
                    <a:pt x="2491409" y="4650955"/>
                  </a:moveTo>
                  <a:cubicBezTo>
                    <a:pt x="1298740" y="4650955"/>
                    <a:pt x="331889" y="3684066"/>
                    <a:pt x="331889" y="2491422"/>
                  </a:cubicBezTo>
                  <a:cubicBezTo>
                    <a:pt x="331889" y="1298765"/>
                    <a:pt x="1298740" y="331889"/>
                    <a:pt x="2491409" y="331889"/>
                  </a:cubicBezTo>
                  <a:cubicBezTo>
                    <a:pt x="3684079" y="331889"/>
                    <a:pt x="4650943" y="1298765"/>
                    <a:pt x="4650943" y="2491422"/>
                  </a:cubicBezTo>
                  <a:cubicBezTo>
                    <a:pt x="4650943" y="3684066"/>
                    <a:pt x="3684079" y="4650955"/>
                    <a:pt x="2491409" y="4650955"/>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6" name="Circle"/>
            <p:cNvSpPr/>
            <p:nvPr/>
          </p:nvSpPr>
          <p:spPr>
            <a:xfrm>
              <a:off x="4867321" y="5092104"/>
              <a:ext cx="4319054" cy="4319067"/>
            </a:xfrm>
            <a:custGeom>
              <a:avLst/>
              <a:gdLst/>
              <a:ahLst/>
              <a:cxnLst/>
              <a:rect l="0" t="0" r="0" b="0"/>
              <a:pathLst>
                <a:path w="4319054" h="4319066">
                  <a:moveTo>
                    <a:pt x="2159520" y="0"/>
                  </a:moveTo>
                  <a:cubicBezTo>
                    <a:pt x="966851" y="0"/>
                    <a:pt x="0" y="966876"/>
                    <a:pt x="0" y="2159533"/>
                  </a:cubicBezTo>
                  <a:cubicBezTo>
                    <a:pt x="0" y="3352177"/>
                    <a:pt x="966851" y="4319066"/>
                    <a:pt x="2159520" y="4319066"/>
                  </a:cubicBezTo>
                  <a:cubicBezTo>
                    <a:pt x="3352190" y="4319066"/>
                    <a:pt x="4319054" y="3352177"/>
                    <a:pt x="4319054" y="2159533"/>
                  </a:cubicBezTo>
                  <a:cubicBezTo>
                    <a:pt x="4319054" y="966876"/>
                    <a:pt x="3352190" y="0"/>
                    <a:pt x="2159520" y="0"/>
                  </a:cubicBezTo>
                  <a:close/>
                  <a:moveTo>
                    <a:pt x="2159520" y="3987165"/>
                  </a:moveTo>
                  <a:cubicBezTo>
                    <a:pt x="1150150" y="3987165"/>
                    <a:pt x="331901" y="3168904"/>
                    <a:pt x="331901" y="2159533"/>
                  </a:cubicBezTo>
                  <a:cubicBezTo>
                    <a:pt x="331901" y="1150137"/>
                    <a:pt x="1150150" y="331889"/>
                    <a:pt x="2159520" y="331889"/>
                  </a:cubicBezTo>
                  <a:cubicBezTo>
                    <a:pt x="3168891" y="331889"/>
                    <a:pt x="3987152" y="1150137"/>
                    <a:pt x="3987152" y="2159533"/>
                  </a:cubicBezTo>
                  <a:cubicBezTo>
                    <a:pt x="3987152" y="3168904"/>
                    <a:pt x="3168891" y="3987165"/>
                    <a:pt x="2159520" y="398716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7" name="Circle"/>
            <p:cNvSpPr/>
            <p:nvPr/>
          </p:nvSpPr>
          <p:spPr>
            <a:xfrm>
              <a:off x="5199222" y="5423983"/>
              <a:ext cx="3655251" cy="3655288"/>
            </a:xfrm>
            <a:custGeom>
              <a:avLst/>
              <a:gdLst/>
              <a:ahLst/>
              <a:cxnLst/>
              <a:rect l="0" t="0" r="0" b="0"/>
              <a:pathLst>
                <a:path w="3655250" h="3655288">
                  <a:moveTo>
                    <a:pt x="1827618" y="0"/>
                  </a:moveTo>
                  <a:cubicBezTo>
                    <a:pt x="818248" y="0"/>
                    <a:pt x="0" y="818260"/>
                    <a:pt x="0" y="1827656"/>
                  </a:cubicBezTo>
                  <a:cubicBezTo>
                    <a:pt x="0" y="2837027"/>
                    <a:pt x="818248" y="3655288"/>
                    <a:pt x="1827618" y="3655288"/>
                  </a:cubicBezTo>
                  <a:cubicBezTo>
                    <a:pt x="2836989" y="3655288"/>
                    <a:pt x="3655250" y="2837027"/>
                    <a:pt x="3655250" y="1827656"/>
                  </a:cubicBezTo>
                  <a:cubicBezTo>
                    <a:pt x="3655250" y="818260"/>
                    <a:pt x="2836989" y="0"/>
                    <a:pt x="1827618" y="0"/>
                  </a:cubicBezTo>
                  <a:close/>
                  <a:moveTo>
                    <a:pt x="1827618" y="3323374"/>
                  </a:moveTo>
                  <a:cubicBezTo>
                    <a:pt x="1001547" y="3323374"/>
                    <a:pt x="331889" y="2653715"/>
                    <a:pt x="331889" y="1827656"/>
                  </a:cubicBezTo>
                  <a:cubicBezTo>
                    <a:pt x="331889" y="1001585"/>
                    <a:pt x="1001547" y="331914"/>
                    <a:pt x="1827618" y="331914"/>
                  </a:cubicBezTo>
                  <a:cubicBezTo>
                    <a:pt x="2653690" y="331914"/>
                    <a:pt x="3323336" y="1001585"/>
                    <a:pt x="3323336" y="1827656"/>
                  </a:cubicBezTo>
                  <a:cubicBezTo>
                    <a:pt x="3323336" y="2653715"/>
                    <a:pt x="2653690" y="3323374"/>
                    <a:pt x="1827618" y="3323374"/>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8" name="Circle"/>
            <p:cNvSpPr/>
            <p:nvPr/>
          </p:nvSpPr>
          <p:spPr>
            <a:xfrm>
              <a:off x="5531112" y="5755900"/>
              <a:ext cx="2991446" cy="2991459"/>
            </a:xfrm>
            <a:custGeom>
              <a:avLst/>
              <a:gdLst/>
              <a:ahLst/>
              <a:cxnLst/>
              <a:rect l="0" t="0" r="0" b="0"/>
              <a:pathLst>
                <a:path w="2991446" h="2991459">
                  <a:moveTo>
                    <a:pt x="1495729" y="0"/>
                  </a:moveTo>
                  <a:cubicBezTo>
                    <a:pt x="669658" y="0"/>
                    <a:pt x="0" y="669658"/>
                    <a:pt x="0" y="1495729"/>
                  </a:cubicBezTo>
                  <a:cubicBezTo>
                    <a:pt x="0" y="2321801"/>
                    <a:pt x="669658" y="2991459"/>
                    <a:pt x="1495729" y="2991459"/>
                  </a:cubicBezTo>
                  <a:cubicBezTo>
                    <a:pt x="2321801" y="2991459"/>
                    <a:pt x="2991446" y="2321801"/>
                    <a:pt x="2991446" y="1495729"/>
                  </a:cubicBezTo>
                  <a:cubicBezTo>
                    <a:pt x="2991446" y="669658"/>
                    <a:pt x="2321801" y="0"/>
                    <a:pt x="1495729" y="0"/>
                  </a:cubicBezTo>
                  <a:close/>
                  <a:moveTo>
                    <a:pt x="1495729" y="2659570"/>
                  </a:moveTo>
                  <a:cubicBezTo>
                    <a:pt x="852957" y="2659570"/>
                    <a:pt x="331889" y="2138489"/>
                    <a:pt x="331889" y="1495729"/>
                  </a:cubicBezTo>
                  <a:cubicBezTo>
                    <a:pt x="331889" y="852982"/>
                    <a:pt x="852957" y="331914"/>
                    <a:pt x="1495729" y="331914"/>
                  </a:cubicBezTo>
                  <a:cubicBezTo>
                    <a:pt x="2138502" y="331914"/>
                    <a:pt x="2659570" y="852982"/>
                    <a:pt x="2659570" y="1495729"/>
                  </a:cubicBezTo>
                  <a:cubicBezTo>
                    <a:pt x="2659570" y="2138489"/>
                    <a:pt x="2138502" y="2659570"/>
                    <a:pt x="1495729" y="265957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9" name="Circle"/>
            <p:cNvSpPr/>
            <p:nvPr/>
          </p:nvSpPr>
          <p:spPr>
            <a:xfrm>
              <a:off x="5863001" y="6087817"/>
              <a:ext cx="2327681" cy="2327656"/>
            </a:xfrm>
            <a:custGeom>
              <a:avLst/>
              <a:gdLst/>
              <a:ahLst/>
              <a:cxnLst/>
              <a:rect l="0" t="0" r="0" b="0"/>
              <a:pathLst>
                <a:path w="2327681" h="2327655">
                  <a:moveTo>
                    <a:pt x="1163840" y="0"/>
                  </a:moveTo>
                  <a:cubicBezTo>
                    <a:pt x="521068" y="0"/>
                    <a:pt x="0" y="521068"/>
                    <a:pt x="0" y="1163815"/>
                  </a:cubicBezTo>
                  <a:cubicBezTo>
                    <a:pt x="0" y="1806574"/>
                    <a:pt x="521068" y="2327655"/>
                    <a:pt x="1163840" y="2327655"/>
                  </a:cubicBezTo>
                  <a:cubicBezTo>
                    <a:pt x="1806613" y="2327655"/>
                    <a:pt x="2327681" y="1806574"/>
                    <a:pt x="2327681" y="1163815"/>
                  </a:cubicBezTo>
                  <a:cubicBezTo>
                    <a:pt x="2327681" y="521068"/>
                    <a:pt x="1806613" y="0"/>
                    <a:pt x="1163840" y="0"/>
                  </a:cubicBezTo>
                  <a:close/>
                  <a:moveTo>
                    <a:pt x="1163840" y="1995754"/>
                  </a:moveTo>
                  <a:cubicBezTo>
                    <a:pt x="704367" y="1995754"/>
                    <a:pt x="331901" y="1623275"/>
                    <a:pt x="331901" y="1163815"/>
                  </a:cubicBezTo>
                  <a:cubicBezTo>
                    <a:pt x="331901" y="704329"/>
                    <a:pt x="704367" y="331889"/>
                    <a:pt x="1163840" y="331889"/>
                  </a:cubicBezTo>
                  <a:cubicBezTo>
                    <a:pt x="1623288" y="331889"/>
                    <a:pt x="1995766" y="704329"/>
                    <a:pt x="1995766" y="1163815"/>
                  </a:cubicBezTo>
                  <a:cubicBezTo>
                    <a:pt x="1995766" y="1623275"/>
                    <a:pt x="1623288" y="1995754"/>
                    <a:pt x="1163840" y="1995754"/>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0" name="Circle"/>
            <p:cNvSpPr/>
            <p:nvPr/>
          </p:nvSpPr>
          <p:spPr>
            <a:xfrm>
              <a:off x="6194902" y="6419710"/>
              <a:ext cx="1663866" cy="1663865"/>
            </a:xfrm>
            <a:custGeom>
              <a:avLst/>
              <a:gdLst/>
              <a:ahLst/>
              <a:cxnLst/>
              <a:rect l="0" t="0" r="0" b="0"/>
              <a:pathLst>
                <a:path w="1663865" h="1663865">
                  <a:moveTo>
                    <a:pt x="831938" y="0"/>
                  </a:moveTo>
                  <a:cubicBezTo>
                    <a:pt x="372465" y="0"/>
                    <a:pt x="0" y="372440"/>
                    <a:pt x="0" y="831926"/>
                  </a:cubicBezTo>
                  <a:cubicBezTo>
                    <a:pt x="0" y="1291386"/>
                    <a:pt x="372465" y="1663865"/>
                    <a:pt x="831938" y="1663865"/>
                  </a:cubicBezTo>
                  <a:cubicBezTo>
                    <a:pt x="1291386" y="1663865"/>
                    <a:pt x="1663865" y="1291386"/>
                    <a:pt x="1663865" y="831926"/>
                  </a:cubicBezTo>
                  <a:cubicBezTo>
                    <a:pt x="1663865" y="372440"/>
                    <a:pt x="1291386" y="0"/>
                    <a:pt x="831938" y="0"/>
                  </a:cubicBezTo>
                  <a:close/>
                  <a:moveTo>
                    <a:pt x="831938" y="1331963"/>
                  </a:moveTo>
                  <a:cubicBezTo>
                    <a:pt x="555764" y="1331963"/>
                    <a:pt x="331889" y="1108100"/>
                    <a:pt x="331889" y="831926"/>
                  </a:cubicBezTo>
                  <a:cubicBezTo>
                    <a:pt x="331889" y="555751"/>
                    <a:pt x="555764" y="331889"/>
                    <a:pt x="831938" y="331889"/>
                  </a:cubicBezTo>
                  <a:cubicBezTo>
                    <a:pt x="1108113" y="331889"/>
                    <a:pt x="1331988" y="555751"/>
                    <a:pt x="1331988" y="831926"/>
                  </a:cubicBezTo>
                  <a:cubicBezTo>
                    <a:pt x="1331988" y="1108100"/>
                    <a:pt x="1108113" y="1331963"/>
                    <a:pt x="831938" y="1331963"/>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1" name="Point"/>
            <p:cNvSpPr/>
            <p:nvPr/>
          </p:nvSpPr>
          <p:spPr>
            <a:xfrm>
              <a:off x="6526798" y="6751598"/>
              <a:ext cx="1000087" cy="1000074"/>
            </a:xfrm>
            <a:custGeom>
              <a:avLst/>
              <a:gdLst/>
              <a:ahLst/>
              <a:cxnLst/>
              <a:rect l="0" t="0" r="0" b="0"/>
              <a:pathLst>
                <a:path w="1000086" h="1000074">
                  <a:moveTo>
                    <a:pt x="0" y="500037"/>
                  </a:moveTo>
                  <a:cubicBezTo>
                    <a:pt x="0" y="223862"/>
                    <a:pt x="223875" y="0"/>
                    <a:pt x="500049" y="0"/>
                  </a:cubicBezTo>
                  <a:cubicBezTo>
                    <a:pt x="776211" y="0"/>
                    <a:pt x="1000086" y="223862"/>
                    <a:pt x="1000086" y="500037"/>
                  </a:cubicBezTo>
                  <a:cubicBezTo>
                    <a:pt x="1000086" y="776211"/>
                    <a:pt x="776211" y="1000074"/>
                    <a:pt x="500049" y="1000074"/>
                  </a:cubicBezTo>
                  <a:cubicBezTo>
                    <a:pt x="223875" y="1000074"/>
                    <a:pt x="0" y="776211"/>
                    <a:pt x="0" y="500037"/>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2" name="Circle"/>
            <p:cNvSpPr/>
            <p:nvPr/>
          </p:nvSpPr>
          <p:spPr>
            <a:xfrm>
              <a:off x="4535434" y="4760212"/>
              <a:ext cx="4982832" cy="4982845"/>
            </a:xfrm>
            <a:custGeom>
              <a:avLst/>
              <a:gdLst/>
              <a:ahLst/>
              <a:cxnLst/>
              <a:rect l="0" t="0" r="0" b="0"/>
              <a:pathLst>
                <a:path w="4982832" h="4982844">
                  <a:moveTo>
                    <a:pt x="0" y="2491422"/>
                  </a:moveTo>
                  <a:cubicBezTo>
                    <a:pt x="0" y="1115453"/>
                    <a:pt x="1115441" y="0"/>
                    <a:pt x="2491409" y="0"/>
                  </a:cubicBezTo>
                  <a:cubicBezTo>
                    <a:pt x="3867378" y="0"/>
                    <a:pt x="4982832" y="1115453"/>
                    <a:pt x="4982832" y="2491422"/>
                  </a:cubicBezTo>
                  <a:cubicBezTo>
                    <a:pt x="4982832" y="3867378"/>
                    <a:pt x="3867378" y="4982844"/>
                    <a:pt x="2491409" y="4982844"/>
                  </a:cubicBezTo>
                  <a:cubicBezTo>
                    <a:pt x="1115441" y="4982844"/>
                    <a:pt x="0" y="3867378"/>
                    <a:pt x="0" y="249142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43" name="Shadow"/>
          <p:cNvSpPr/>
          <p:nvPr/>
        </p:nvSpPr>
        <p:spPr>
          <a:xfrm>
            <a:off x="6449822" y="6671255"/>
            <a:ext cx="1618386" cy="1618907"/>
          </a:xfrm>
          <a:custGeom>
            <a:avLst/>
            <a:gdLst/>
            <a:ahLst/>
            <a:cxnLst/>
            <a:rect l="0" t="0" r="0" b="0"/>
            <a:pathLst>
              <a:path w="1618386" h="1618907">
                <a:moveTo>
                  <a:pt x="1285366" y="0"/>
                </a:moveTo>
                <a:cubicBezTo>
                  <a:pt x="1415288" y="157759"/>
                  <a:pt x="1493354" y="359930"/>
                  <a:pt x="1493354" y="580377"/>
                </a:cubicBezTo>
                <a:cubicBezTo>
                  <a:pt x="1493354" y="1084605"/>
                  <a:pt x="1084579" y="1493875"/>
                  <a:pt x="580237" y="1493875"/>
                </a:cubicBezTo>
                <a:cubicBezTo>
                  <a:pt x="359879" y="1493875"/>
                  <a:pt x="157784" y="1415757"/>
                  <a:pt x="0" y="1285786"/>
                </a:cubicBezTo>
                <a:cubicBezTo>
                  <a:pt x="167525" y="1489151"/>
                  <a:pt x="421246" y="1618907"/>
                  <a:pt x="705269" y="1618907"/>
                </a:cubicBezTo>
                <a:cubicBezTo>
                  <a:pt x="1209611" y="1618907"/>
                  <a:pt x="1618386" y="1209636"/>
                  <a:pt x="1618386" y="705421"/>
                </a:cubicBezTo>
                <a:cubicBezTo>
                  <a:pt x="1618386" y="421246"/>
                  <a:pt x="1488719" y="167487"/>
                  <a:pt x="1285366" y="0"/>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8" name="Coin"/>
          <p:cNvGrpSpPr/>
          <p:nvPr/>
        </p:nvGrpSpPr>
        <p:grpSpPr>
          <a:xfrm>
            <a:off x="6116664" y="6338276"/>
            <a:ext cx="1826514" cy="1826857"/>
            <a:chOff x="6116664" y="6338276"/>
            <a:chExt cx="1826514" cy="1826857"/>
          </a:xfrm>
        </p:grpSpPr>
        <p:sp>
          <p:nvSpPr>
            <p:cNvPr id="44" name="Fill"/>
            <p:cNvSpPr/>
            <p:nvPr/>
          </p:nvSpPr>
          <p:spPr>
            <a:xfrm>
              <a:off x="6116664" y="6338276"/>
              <a:ext cx="1826514" cy="1826857"/>
            </a:xfrm>
            <a:custGeom>
              <a:avLst/>
              <a:gdLst/>
              <a:ahLst/>
              <a:cxnLst/>
              <a:rect l="0" t="0" r="0" b="0"/>
              <a:pathLst>
                <a:path w="1826513" h="1826856">
                  <a:moveTo>
                    <a:pt x="0" y="913358"/>
                  </a:moveTo>
                  <a:cubicBezTo>
                    <a:pt x="0" y="408787"/>
                    <a:pt x="408952" y="0"/>
                    <a:pt x="913384" y="0"/>
                  </a:cubicBezTo>
                  <a:cubicBezTo>
                    <a:pt x="1417739" y="0"/>
                    <a:pt x="1826513" y="408787"/>
                    <a:pt x="1826513" y="913358"/>
                  </a:cubicBezTo>
                  <a:cubicBezTo>
                    <a:pt x="1826513" y="1417586"/>
                    <a:pt x="1417739" y="1826856"/>
                    <a:pt x="913384" y="1826856"/>
                  </a:cubicBezTo>
                  <a:cubicBezTo>
                    <a:pt x="408952" y="1826856"/>
                    <a:pt x="0" y="1417586"/>
                    <a:pt x="0" y="913358"/>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45" name="Shadow"/>
            <p:cNvSpPr/>
            <p:nvPr/>
          </p:nvSpPr>
          <p:spPr>
            <a:xfrm>
              <a:off x="6316414" y="6543269"/>
              <a:ext cx="1283525" cy="1283996"/>
            </a:xfrm>
            <a:custGeom>
              <a:avLst/>
              <a:gdLst/>
              <a:ahLst/>
              <a:cxnLst/>
              <a:rect l="0" t="0" r="0" b="0"/>
              <a:pathLst>
                <a:path w="1283525" h="1283995">
                  <a:moveTo>
                    <a:pt x="295681" y="1283995"/>
                  </a:moveTo>
                  <a:cubicBezTo>
                    <a:pt x="212191" y="1167777"/>
                    <a:pt x="162877" y="1025334"/>
                    <a:pt x="162877" y="871169"/>
                  </a:cubicBezTo>
                  <a:cubicBezTo>
                    <a:pt x="162877" y="480136"/>
                    <a:pt x="479844" y="162826"/>
                    <a:pt x="870940" y="162826"/>
                  </a:cubicBezTo>
                  <a:cubicBezTo>
                    <a:pt x="1024877" y="162826"/>
                    <a:pt x="1167371" y="212128"/>
                    <a:pt x="1283525" y="295630"/>
                  </a:cubicBezTo>
                  <a:cubicBezTo>
                    <a:pt x="1154938" y="116687"/>
                    <a:pt x="945210" y="0"/>
                    <a:pt x="708113" y="0"/>
                  </a:cubicBezTo>
                  <a:cubicBezTo>
                    <a:pt x="317017" y="0"/>
                    <a:pt x="0" y="317334"/>
                    <a:pt x="0" y="708367"/>
                  </a:cubicBezTo>
                  <a:cubicBezTo>
                    <a:pt x="0" y="945705"/>
                    <a:pt x="116700" y="1155509"/>
                    <a:pt x="295681" y="1283995"/>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46" name="Circle"/>
            <p:cNvSpPr/>
            <p:nvPr/>
          </p:nvSpPr>
          <p:spPr>
            <a:xfrm>
              <a:off x="6116664" y="6338276"/>
              <a:ext cx="1826514" cy="1826857"/>
            </a:xfrm>
            <a:custGeom>
              <a:avLst/>
              <a:gdLst/>
              <a:ahLst/>
              <a:cxnLst/>
              <a:rect l="0" t="0" r="0" b="0"/>
              <a:pathLst>
                <a:path w="1826513" h="1826856">
                  <a:moveTo>
                    <a:pt x="0" y="913358"/>
                  </a:moveTo>
                  <a:cubicBezTo>
                    <a:pt x="0" y="408787"/>
                    <a:pt x="408952" y="0"/>
                    <a:pt x="913384" y="0"/>
                  </a:cubicBezTo>
                  <a:cubicBezTo>
                    <a:pt x="1417739" y="0"/>
                    <a:pt x="1826513" y="408787"/>
                    <a:pt x="1826513" y="913358"/>
                  </a:cubicBezTo>
                  <a:cubicBezTo>
                    <a:pt x="1826513" y="1417586"/>
                    <a:pt x="1417739" y="1826856"/>
                    <a:pt x="913384" y="1826856"/>
                  </a:cubicBezTo>
                  <a:cubicBezTo>
                    <a:pt x="408952" y="1826856"/>
                    <a:pt x="0" y="1417586"/>
                    <a:pt x="0" y="913358"/>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47" name="Circle"/>
            <p:cNvSpPr/>
            <p:nvPr/>
          </p:nvSpPr>
          <p:spPr>
            <a:xfrm>
              <a:off x="6321712" y="6543356"/>
              <a:ext cx="1416393" cy="1416672"/>
            </a:xfrm>
            <a:custGeom>
              <a:avLst/>
              <a:gdLst/>
              <a:ahLst/>
              <a:cxnLst/>
              <a:rect l="0" t="0" r="0" b="0"/>
              <a:pathLst>
                <a:path w="1416392" h="1416672">
                  <a:moveTo>
                    <a:pt x="0" y="708278"/>
                  </a:moveTo>
                  <a:cubicBezTo>
                    <a:pt x="0" y="316991"/>
                    <a:pt x="317131" y="0"/>
                    <a:pt x="708291" y="0"/>
                  </a:cubicBezTo>
                  <a:cubicBezTo>
                    <a:pt x="1099413" y="0"/>
                    <a:pt x="1416392" y="316991"/>
                    <a:pt x="1416392" y="708278"/>
                  </a:cubicBezTo>
                  <a:cubicBezTo>
                    <a:pt x="1416392" y="1099324"/>
                    <a:pt x="1099413" y="1416672"/>
                    <a:pt x="708291" y="1416672"/>
                  </a:cubicBezTo>
                  <a:cubicBezTo>
                    <a:pt x="317131" y="1416672"/>
                    <a:pt x="0" y="1099324"/>
                    <a:pt x="0" y="708278"/>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48" name="Curve"/>
            <p:cNvSpPr/>
            <p:nvPr/>
          </p:nvSpPr>
          <p:spPr>
            <a:xfrm>
              <a:off x="6862125" y="6921397"/>
              <a:ext cx="165163" cy="330238"/>
            </a:xfrm>
            <a:custGeom>
              <a:avLst/>
              <a:gdLst/>
              <a:ahLst/>
              <a:cxnLst/>
              <a:rect l="0" t="0" r="0" b="0"/>
              <a:pathLst>
                <a:path w="165163" h="330238">
                  <a:moveTo>
                    <a:pt x="165163" y="330238"/>
                  </a:moveTo>
                  <a:cubicBezTo>
                    <a:pt x="73901" y="330238"/>
                    <a:pt x="0" y="256324"/>
                    <a:pt x="0" y="165100"/>
                  </a:cubicBezTo>
                  <a:cubicBezTo>
                    <a:pt x="0" y="73977"/>
                    <a:pt x="73901" y="0"/>
                    <a:pt x="165163"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9" name="Curve"/>
            <p:cNvSpPr/>
            <p:nvPr/>
          </p:nvSpPr>
          <p:spPr>
            <a:xfrm>
              <a:off x="7027288" y="6921398"/>
              <a:ext cx="165075" cy="165100"/>
            </a:xfrm>
            <a:custGeom>
              <a:avLst/>
              <a:gdLst/>
              <a:ahLst/>
              <a:cxnLst/>
              <a:rect l="0" t="0" r="0" b="0"/>
              <a:pathLst>
                <a:path w="165074" h="165100">
                  <a:moveTo>
                    <a:pt x="0" y="0"/>
                  </a:moveTo>
                  <a:cubicBezTo>
                    <a:pt x="91173" y="0"/>
                    <a:pt x="165074" y="73977"/>
                    <a:pt x="165074" y="16510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0" name="Curve"/>
            <p:cNvSpPr/>
            <p:nvPr/>
          </p:nvSpPr>
          <p:spPr>
            <a:xfrm>
              <a:off x="7027288" y="7251635"/>
              <a:ext cx="165075" cy="330327"/>
            </a:xfrm>
            <a:custGeom>
              <a:avLst/>
              <a:gdLst/>
              <a:ahLst/>
              <a:cxnLst/>
              <a:rect l="0" t="0" r="0" b="0"/>
              <a:pathLst>
                <a:path w="165074" h="330326">
                  <a:moveTo>
                    <a:pt x="0" y="0"/>
                  </a:moveTo>
                  <a:cubicBezTo>
                    <a:pt x="91173" y="0"/>
                    <a:pt x="165074" y="73964"/>
                    <a:pt x="165074" y="165239"/>
                  </a:cubicBezTo>
                  <a:cubicBezTo>
                    <a:pt x="165074" y="256412"/>
                    <a:pt x="91173" y="330326"/>
                    <a:pt x="0" y="330326"/>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1" name="Curve"/>
            <p:cNvSpPr/>
            <p:nvPr/>
          </p:nvSpPr>
          <p:spPr>
            <a:xfrm>
              <a:off x="6862125" y="7416872"/>
              <a:ext cx="165163" cy="165087"/>
            </a:xfrm>
            <a:custGeom>
              <a:avLst/>
              <a:gdLst/>
              <a:ahLst/>
              <a:cxnLst/>
              <a:rect l="0" t="0" r="0" b="0"/>
              <a:pathLst>
                <a:path w="165163" h="165087">
                  <a:moveTo>
                    <a:pt x="165163" y="165087"/>
                  </a:moveTo>
                  <a:cubicBezTo>
                    <a:pt x="73901" y="165087"/>
                    <a:pt x="0" y="91186"/>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2" name="Line"/>
            <p:cNvSpPr/>
            <p:nvPr/>
          </p:nvSpPr>
          <p:spPr>
            <a:xfrm>
              <a:off x="7027288" y="6833806"/>
              <a:ext cx="0" cy="8759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3" name="Line"/>
            <p:cNvSpPr/>
            <p:nvPr/>
          </p:nvSpPr>
          <p:spPr>
            <a:xfrm>
              <a:off x="7027288" y="7581953"/>
              <a:ext cx="0" cy="87566"/>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54" name="Shadow"/>
          <p:cNvSpPr/>
          <p:nvPr/>
        </p:nvSpPr>
        <p:spPr>
          <a:xfrm>
            <a:off x="8196349" y="5511020"/>
            <a:ext cx="810019" cy="571106"/>
          </a:xfrm>
          <a:custGeom>
            <a:avLst/>
            <a:gdLst/>
            <a:ahLst/>
            <a:cxnLst/>
            <a:rect l="0" t="0" r="0" b="0"/>
            <a:pathLst>
              <a:path w="810018" h="571106">
                <a:moveTo>
                  <a:pt x="761593" y="166497"/>
                </a:moveTo>
                <a:lnTo>
                  <a:pt x="450189" y="314680"/>
                </a:lnTo>
                <a:lnTo>
                  <a:pt x="465188" y="0"/>
                </a:lnTo>
                <a:lnTo>
                  <a:pt x="0" y="571106"/>
                </a:lnTo>
                <a:lnTo>
                  <a:pt x="736587" y="570306"/>
                </a:lnTo>
                <a:lnTo>
                  <a:pt x="482930" y="383489"/>
                </a:lnTo>
                <a:lnTo>
                  <a:pt x="810018" y="227838"/>
                </a:lnTo>
                <a:cubicBezTo>
                  <a:pt x="794169" y="207137"/>
                  <a:pt x="778052" y="186677"/>
                  <a:pt x="761593" y="166497"/>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7" name="Arrow"/>
          <p:cNvGrpSpPr/>
          <p:nvPr/>
        </p:nvGrpSpPr>
        <p:grpSpPr>
          <a:xfrm>
            <a:off x="8196349" y="4012161"/>
            <a:ext cx="2069941" cy="2069973"/>
            <a:chOff x="8196349" y="4012161"/>
            <a:chExt cx="2069941" cy="2069973"/>
          </a:xfrm>
        </p:grpSpPr>
        <p:sp>
          <p:nvSpPr>
            <p:cNvPr id="55" name="Fill"/>
            <p:cNvSpPr/>
            <p:nvPr/>
          </p:nvSpPr>
          <p:spPr>
            <a:xfrm>
              <a:off x="9500324" y="4012167"/>
              <a:ext cx="477037" cy="765975"/>
            </a:xfrm>
            <a:custGeom>
              <a:avLst/>
              <a:gdLst/>
              <a:ahLst/>
              <a:cxnLst/>
              <a:rect l="0" t="0" r="0" b="0"/>
              <a:pathLst>
                <a:path w="477037" h="765975">
                  <a:moveTo>
                    <a:pt x="425894" y="0"/>
                  </a:moveTo>
                  <a:lnTo>
                    <a:pt x="0" y="425894"/>
                  </a:lnTo>
                  <a:lnTo>
                    <a:pt x="0" y="765975"/>
                  </a:lnTo>
                  <a:lnTo>
                    <a:pt x="477037" y="288937"/>
                  </a:lnTo>
                  <a:close/>
                </a:path>
              </a:pathLst>
            </a:custGeom>
            <a:solidFill>
              <a:srgbClr val="DF3853">
                <a:alpha val="100000"/>
              </a:srgbClr>
            </a:solidFill>
            <a:ln w="12700" cap="flat" cmpd="sng">
              <a:noFill/>
              <a:prstDash val="solid"/>
              <a:miter lim="800000"/>
            </a:ln>
          </p:spPr>
          <p:txBody>
            <a:bodyPr anchor="ctr">
              <a:spAutoFit/>
            </a:bodyPr>
            <a:lstStyle/>
            <a:p>
              <a:pPr algn="ctr"/>
              <a:endParaRPr lang="en-US" dirty="0"/>
            </a:p>
          </p:txBody>
        </p:sp>
        <p:sp>
          <p:nvSpPr>
            <p:cNvPr id="56" name="Shadow"/>
            <p:cNvSpPr/>
            <p:nvPr/>
          </p:nvSpPr>
          <p:spPr>
            <a:xfrm>
              <a:off x="9500321" y="4301105"/>
              <a:ext cx="765963" cy="477037"/>
            </a:xfrm>
            <a:custGeom>
              <a:avLst/>
              <a:gdLst/>
              <a:ahLst/>
              <a:cxnLst/>
              <a:rect l="0" t="0" r="0" b="0"/>
              <a:pathLst>
                <a:path w="765962" h="477037">
                  <a:moveTo>
                    <a:pt x="477037" y="0"/>
                  </a:moveTo>
                  <a:lnTo>
                    <a:pt x="0" y="477037"/>
                  </a:lnTo>
                  <a:lnTo>
                    <a:pt x="340080" y="477024"/>
                  </a:lnTo>
                  <a:lnTo>
                    <a:pt x="765962" y="51130"/>
                  </a:lnTo>
                  <a:close/>
                </a:path>
              </a:pathLst>
            </a:custGeom>
            <a:solidFill>
              <a:srgbClr val="AA293E">
                <a:alpha val="100000"/>
              </a:srgbClr>
            </a:solidFill>
            <a:ln w="12700" cap="flat" cmpd="sng">
              <a:noFill/>
              <a:prstDash val="solid"/>
              <a:miter lim="800000"/>
            </a:ln>
          </p:spPr>
          <p:txBody>
            <a:bodyPr anchor="ctr">
              <a:spAutoFit/>
            </a:bodyPr>
            <a:lstStyle/>
            <a:p>
              <a:pPr algn="ctr"/>
              <a:endParaRPr lang="en-US" dirty="0"/>
            </a:p>
          </p:txBody>
        </p:sp>
        <p:sp>
          <p:nvSpPr>
            <p:cNvPr id="57" name="Fill"/>
            <p:cNvSpPr/>
            <p:nvPr/>
          </p:nvSpPr>
          <p:spPr>
            <a:xfrm>
              <a:off x="8196349" y="5388269"/>
              <a:ext cx="350926" cy="693865"/>
            </a:xfrm>
            <a:custGeom>
              <a:avLst/>
              <a:gdLst/>
              <a:ahLst/>
              <a:cxnLst/>
              <a:rect l="0" t="0" r="0" b="0"/>
              <a:pathLst>
                <a:path w="350926" h="693864">
                  <a:moveTo>
                    <a:pt x="247243" y="0"/>
                  </a:moveTo>
                  <a:lnTo>
                    <a:pt x="0" y="693864"/>
                  </a:lnTo>
                  <a:lnTo>
                    <a:pt x="350926" y="342938"/>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8196355" y="5731207"/>
              <a:ext cx="693852" cy="350927"/>
            </a:xfrm>
            <a:custGeom>
              <a:avLst/>
              <a:gdLst/>
              <a:ahLst/>
              <a:cxnLst/>
              <a:rect l="0" t="0" r="0" b="0"/>
              <a:pathLst>
                <a:path w="693851" h="350926">
                  <a:moveTo>
                    <a:pt x="350913" y="0"/>
                  </a:moveTo>
                  <a:lnTo>
                    <a:pt x="0" y="350926"/>
                  </a:lnTo>
                  <a:lnTo>
                    <a:pt x="693851" y="103657"/>
                  </a:lnTo>
                  <a:close/>
                </a:path>
              </a:pathLst>
            </a:custGeom>
            <a:solidFill>
              <a:srgbClr val="909F9D">
                <a:alpha val="100000"/>
              </a:srgbClr>
            </a:solidFill>
            <a:ln w="12700" cap="flat" cmpd="sng">
              <a:noFill/>
              <a:prstDash val="solid"/>
              <a:miter lim="800000"/>
            </a:ln>
          </p:spPr>
          <p:txBody>
            <a:bodyPr anchor="ctr">
              <a:spAutoFit/>
            </a:bodyPr>
            <a:lstStyle/>
            <a:p>
              <a:pPr algn="ctr"/>
              <a:endParaRPr lang="en-US" dirty="0"/>
            </a:p>
          </p:txBody>
        </p:sp>
        <p:sp>
          <p:nvSpPr>
            <p:cNvPr id="59" name="Stroke"/>
            <p:cNvSpPr/>
            <p:nvPr/>
          </p:nvSpPr>
          <p:spPr>
            <a:xfrm>
              <a:off x="8196351" y="5388267"/>
              <a:ext cx="693852" cy="693864"/>
            </a:xfrm>
            <a:custGeom>
              <a:avLst/>
              <a:gdLst/>
              <a:ahLst/>
              <a:cxnLst/>
              <a:rect l="0" t="0" r="0" b="0"/>
              <a:pathLst>
                <a:path w="693851" h="693864">
                  <a:moveTo>
                    <a:pt x="0" y="693864"/>
                  </a:moveTo>
                  <a:lnTo>
                    <a:pt x="693851" y="446595"/>
                  </a:lnTo>
                  <a:lnTo>
                    <a:pt x="350913" y="342938"/>
                  </a:lnTo>
                  <a:lnTo>
                    <a:pt x="247243" y="0"/>
                  </a:lnTo>
                  <a:lnTo>
                    <a:pt x="0" y="69386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flipV="1">
              <a:off x="8547269" y="4778136"/>
              <a:ext cx="953059" cy="95307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Stroke"/>
            <p:cNvSpPr/>
            <p:nvPr/>
          </p:nvSpPr>
          <p:spPr>
            <a:xfrm>
              <a:off x="9500328" y="4012161"/>
              <a:ext cx="765962" cy="765975"/>
            </a:xfrm>
            <a:custGeom>
              <a:avLst/>
              <a:gdLst/>
              <a:ahLst/>
              <a:cxnLst/>
              <a:rect l="0" t="0" r="0" b="0"/>
              <a:pathLst>
                <a:path w="765962" h="765975">
                  <a:moveTo>
                    <a:pt x="0" y="765975"/>
                  </a:moveTo>
                  <a:lnTo>
                    <a:pt x="340067" y="765962"/>
                  </a:lnTo>
                  <a:lnTo>
                    <a:pt x="765962" y="340080"/>
                  </a:lnTo>
                  <a:lnTo>
                    <a:pt x="477037" y="288937"/>
                  </a:lnTo>
                  <a:lnTo>
                    <a:pt x="425894" y="0"/>
                  </a:lnTo>
                  <a:lnTo>
                    <a:pt x="0" y="425907"/>
                  </a:lnTo>
                  <a:lnTo>
                    <a:pt x="0" y="76597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Line"/>
            <p:cNvSpPr/>
            <p:nvPr/>
          </p:nvSpPr>
          <p:spPr>
            <a:xfrm>
              <a:off x="9738881" y="4199517"/>
              <a:ext cx="24130" cy="13634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Line"/>
            <p:cNvSpPr/>
            <p:nvPr/>
          </p:nvSpPr>
          <p:spPr>
            <a:xfrm>
              <a:off x="9821776" y="4636296"/>
              <a:ext cx="136347" cy="2410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4" name="Shadow"/>
          <p:cNvSpPr/>
          <p:nvPr/>
        </p:nvSpPr>
        <p:spPr>
          <a:xfrm>
            <a:off x="5051204" y="5471302"/>
            <a:ext cx="448627" cy="262521"/>
          </a:xfrm>
          <a:custGeom>
            <a:avLst/>
            <a:gdLst/>
            <a:ahLst/>
            <a:cxnLst/>
            <a:rect l="0" t="0" r="0" b="0"/>
            <a:pathLst>
              <a:path w="448627" h="262521">
                <a:moveTo>
                  <a:pt x="0" y="262521"/>
                </a:moveTo>
                <a:lnTo>
                  <a:pt x="448627" y="253314"/>
                </a:lnTo>
                <a:lnTo>
                  <a:pt x="233032" y="0"/>
                </a:lnTo>
                <a:cubicBezTo>
                  <a:pt x="149377" y="81889"/>
                  <a:pt x="71488" y="169608"/>
                  <a:pt x="0" y="262521"/>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6" name="Arrow"/>
          <p:cNvGrpSpPr/>
          <p:nvPr/>
        </p:nvGrpSpPr>
        <p:grpSpPr>
          <a:xfrm>
            <a:off x="3429889" y="3654657"/>
            <a:ext cx="2069941" cy="2069966"/>
            <a:chOff x="3429889" y="3654657"/>
            <a:chExt cx="2069941" cy="2069966"/>
          </a:xfrm>
        </p:grpSpPr>
        <p:sp>
          <p:nvSpPr>
            <p:cNvPr id="65" name="Fill"/>
            <p:cNvSpPr/>
            <p:nvPr/>
          </p:nvSpPr>
          <p:spPr>
            <a:xfrm>
              <a:off x="3718818" y="3654657"/>
              <a:ext cx="477037" cy="765975"/>
            </a:xfrm>
            <a:custGeom>
              <a:avLst/>
              <a:gdLst/>
              <a:ahLst/>
              <a:cxnLst/>
              <a:rect l="0" t="0" r="0" b="0"/>
              <a:pathLst>
                <a:path w="477037" h="765975">
                  <a:moveTo>
                    <a:pt x="51142" y="0"/>
                  </a:moveTo>
                  <a:lnTo>
                    <a:pt x="477037" y="425881"/>
                  </a:lnTo>
                  <a:lnTo>
                    <a:pt x="477037" y="765975"/>
                  </a:lnTo>
                  <a:lnTo>
                    <a:pt x="0" y="288950"/>
                  </a:lnTo>
                  <a:close/>
                </a:path>
              </a:pathLst>
            </a:custGeom>
            <a:solidFill>
              <a:srgbClr val="3CE8D5">
                <a:alpha val="100000"/>
              </a:srgbClr>
            </a:solidFill>
            <a:ln w="12700" cap="flat" cmpd="sng">
              <a:noFill/>
              <a:prstDash val="solid"/>
              <a:miter lim="800000"/>
            </a:ln>
          </p:spPr>
          <p:txBody>
            <a:bodyPr anchor="ctr">
              <a:spAutoFit/>
            </a:bodyPr>
            <a:lstStyle/>
            <a:p>
              <a:pPr algn="ctr"/>
              <a:endParaRPr lang="en-US" dirty="0"/>
            </a:p>
          </p:txBody>
        </p:sp>
        <p:sp>
          <p:nvSpPr>
            <p:cNvPr id="66" name="Shadow"/>
            <p:cNvSpPr/>
            <p:nvPr/>
          </p:nvSpPr>
          <p:spPr>
            <a:xfrm>
              <a:off x="3429895" y="3943607"/>
              <a:ext cx="765963" cy="477038"/>
            </a:xfrm>
            <a:custGeom>
              <a:avLst/>
              <a:gdLst/>
              <a:ahLst/>
              <a:cxnLst/>
              <a:rect l="0" t="0" r="0" b="0"/>
              <a:pathLst>
                <a:path w="765962" h="477037">
                  <a:moveTo>
                    <a:pt x="288925" y="0"/>
                  </a:moveTo>
                  <a:lnTo>
                    <a:pt x="765962" y="477037"/>
                  </a:lnTo>
                  <a:lnTo>
                    <a:pt x="425881" y="477024"/>
                  </a:lnTo>
                  <a:lnTo>
                    <a:pt x="0" y="51130"/>
                  </a:lnTo>
                  <a:close/>
                </a:path>
              </a:pathLst>
            </a:custGeom>
            <a:solidFill>
              <a:srgbClr val="2BB1A1">
                <a:alpha val="100000"/>
              </a:srgbClr>
            </a:solidFill>
            <a:ln w="12700" cap="flat" cmpd="sng">
              <a:noFill/>
              <a:prstDash val="solid"/>
              <a:miter lim="800000"/>
            </a:ln>
          </p:spPr>
          <p:txBody>
            <a:bodyPr anchor="ctr">
              <a:spAutoFit/>
            </a:bodyPr>
            <a:lstStyle/>
            <a:p>
              <a:pPr algn="ctr"/>
              <a:endParaRPr lang="en-US" dirty="0"/>
            </a:p>
          </p:txBody>
        </p:sp>
        <p:sp>
          <p:nvSpPr>
            <p:cNvPr id="67" name="Fill"/>
            <p:cNvSpPr/>
            <p:nvPr/>
          </p:nvSpPr>
          <p:spPr>
            <a:xfrm>
              <a:off x="5148904" y="5030759"/>
              <a:ext cx="350926" cy="693864"/>
            </a:xfrm>
            <a:custGeom>
              <a:avLst/>
              <a:gdLst/>
              <a:ahLst/>
              <a:cxnLst/>
              <a:rect l="0" t="0" r="0" b="0"/>
              <a:pathLst>
                <a:path w="350926" h="693864">
                  <a:moveTo>
                    <a:pt x="103682" y="0"/>
                  </a:moveTo>
                  <a:lnTo>
                    <a:pt x="350926" y="693864"/>
                  </a:lnTo>
                  <a:lnTo>
                    <a:pt x="0" y="34295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68" name="Shadow"/>
            <p:cNvSpPr/>
            <p:nvPr/>
          </p:nvSpPr>
          <p:spPr>
            <a:xfrm>
              <a:off x="4805971" y="5373709"/>
              <a:ext cx="693852" cy="350913"/>
            </a:xfrm>
            <a:custGeom>
              <a:avLst/>
              <a:gdLst/>
              <a:ahLst/>
              <a:cxnLst/>
              <a:rect l="0" t="0" r="0" b="0"/>
              <a:pathLst>
                <a:path w="693851" h="350913">
                  <a:moveTo>
                    <a:pt x="342938" y="0"/>
                  </a:moveTo>
                  <a:lnTo>
                    <a:pt x="693851" y="350913"/>
                  </a:lnTo>
                  <a:lnTo>
                    <a:pt x="0" y="103657"/>
                  </a:lnTo>
                  <a:close/>
                </a:path>
              </a:pathLst>
            </a:custGeom>
            <a:solidFill>
              <a:srgbClr val="909F9D">
                <a:alpha val="100000"/>
              </a:srgbClr>
            </a:solidFill>
            <a:ln w="12700" cap="flat" cmpd="sng">
              <a:noFill/>
              <a:prstDash val="solid"/>
              <a:miter lim="800000"/>
            </a:ln>
          </p:spPr>
          <p:txBody>
            <a:bodyPr anchor="ctr">
              <a:spAutoFit/>
            </a:bodyPr>
            <a:lstStyle/>
            <a:p>
              <a:pPr algn="ctr"/>
              <a:endParaRPr lang="en-US" dirty="0"/>
            </a:p>
          </p:txBody>
        </p:sp>
        <p:sp>
          <p:nvSpPr>
            <p:cNvPr id="69" name="Stroke"/>
            <p:cNvSpPr/>
            <p:nvPr/>
          </p:nvSpPr>
          <p:spPr>
            <a:xfrm>
              <a:off x="4805976" y="5030756"/>
              <a:ext cx="693852" cy="693865"/>
            </a:xfrm>
            <a:custGeom>
              <a:avLst/>
              <a:gdLst/>
              <a:ahLst/>
              <a:cxnLst/>
              <a:rect l="0" t="0" r="0" b="0"/>
              <a:pathLst>
                <a:path w="693851" h="693864">
                  <a:moveTo>
                    <a:pt x="693851" y="693864"/>
                  </a:moveTo>
                  <a:lnTo>
                    <a:pt x="0" y="446608"/>
                  </a:lnTo>
                  <a:lnTo>
                    <a:pt x="342938" y="342950"/>
                  </a:lnTo>
                  <a:lnTo>
                    <a:pt x="446608" y="0"/>
                  </a:lnTo>
                  <a:lnTo>
                    <a:pt x="693851" y="69386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4195850" y="4420637"/>
              <a:ext cx="953059" cy="95307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Stroke"/>
            <p:cNvSpPr/>
            <p:nvPr/>
          </p:nvSpPr>
          <p:spPr>
            <a:xfrm>
              <a:off x="3429889" y="3654663"/>
              <a:ext cx="765962" cy="765975"/>
            </a:xfrm>
            <a:custGeom>
              <a:avLst/>
              <a:gdLst/>
              <a:ahLst/>
              <a:cxnLst/>
              <a:rect l="0" t="0" r="0" b="0"/>
              <a:pathLst>
                <a:path w="765962" h="765975">
                  <a:moveTo>
                    <a:pt x="765962" y="765975"/>
                  </a:moveTo>
                  <a:lnTo>
                    <a:pt x="425894" y="765962"/>
                  </a:lnTo>
                  <a:lnTo>
                    <a:pt x="0" y="340080"/>
                  </a:lnTo>
                  <a:lnTo>
                    <a:pt x="288925" y="288937"/>
                  </a:lnTo>
                  <a:lnTo>
                    <a:pt x="340067" y="0"/>
                  </a:lnTo>
                  <a:lnTo>
                    <a:pt x="765962" y="425881"/>
                  </a:lnTo>
                  <a:lnTo>
                    <a:pt x="765962" y="76597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flipV="1">
              <a:off x="3933168" y="3842007"/>
              <a:ext cx="24130" cy="13634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flipV="1">
              <a:off x="3738056" y="4278786"/>
              <a:ext cx="136347" cy="2411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79" name="Shadow"/>
          <p:cNvSpPr/>
          <p:nvPr/>
        </p:nvSpPr>
        <p:spPr>
          <a:xfrm>
            <a:off x="5427141" y="8074578"/>
            <a:ext cx="776744" cy="1135279"/>
          </a:xfrm>
          <a:custGeom>
            <a:avLst/>
            <a:gdLst/>
            <a:ahLst/>
            <a:cxnLst/>
            <a:rect l="0" t="0" r="0" b="0"/>
            <a:pathLst>
              <a:path w="776744" h="1135278">
                <a:moveTo>
                  <a:pt x="456831" y="407504"/>
                </a:moveTo>
                <a:lnTo>
                  <a:pt x="0" y="1086929"/>
                </a:lnTo>
                <a:cubicBezTo>
                  <a:pt x="19532" y="1103299"/>
                  <a:pt x="39242" y="1119492"/>
                  <a:pt x="59283" y="1135278"/>
                </a:cubicBezTo>
                <a:lnTo>
                  <a:pt x="520064" y="450024"/>
                </a:lnTo>
                <a:lnTo>
                  <a:pt x="667486" y="728421"/>
                </a:lnTo>
                <a:lnTo>
                  <a:pt x="776744" y="0"/>
                </a:lnTo>
                <a:lnTo>
                  <a:pt x="143357" y="376021"/>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5" name="Arrow"/>
          <p:cNvGrpSpPr/>
          <p:nvPr/>
        </p:nvGrpSpPr>
        <p:grpSpPr>
          <a:xfrm>
            <a:off x="4133926" y="8074577"/>
            <a:ext cx="2069958" cy="2069942"/>
            <a:chOff x="4133926" y="8074577"/>
            <a:chExt cx="2069958" cy="2069942"/>
          </a:xfrm>
        </p:grpSpPr>
        <p:sp>
          <p:nvSpPr>
            <p:cNvPr id="80" name="Fill"/>
            <p:cNvSpPr/>
            <p:nvPr/>
          </p:nvSpPr>
          <p:spPr>
            <a:xfrm>
              <a:off x="4133926" y="9378539"/>
              <a:ext cx="765963" cy="477025"/>
            </a:xfrm>
            <a:custGeom>
              <a:avLst/>
              <a:gdLst/>
              <a:ahLst/>
              <a:cxnLst/>
              <a:rect l="0" t="0" r="0" b="0"/>
              <a:pathLst>
                <a:path w="765962" h="477024">
                  <a:moveTo>
                    <a:pt x="0" y="425907"/>
                  </a:moveTo>
                  <a:lnTo>
                    <a:pt x="425894" y="0"/>
                  </a:lnTo>
                  <a:lnTo>
                    <a:pt x="765962" y="0"/>
                  </a:lnTo>
                  <a:lnTo>
                    <a:pt x="288924" y="477024"/>
                  </a:lnTo>
                  <a:close/>
                </a:path>
              </a:pathLst>
            </a:cu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81" name="Shadow"/>
            <p:cNvSpPr/>
            <p:nvPr/>
          </p:nvSpPr>
          <p:spPr>
            <a:xfrm>
              <a:off x="4422858" y="9378532"/>
              <a:ext cx="477037" cy="765987"/>
            </a:xfrm>
            <a:custGeom>
              <a:avLst/>
              <a:gdLst/>
              <a:ahLst/>
              <a:cxnLst/>
              <a:rect l="0" t="0" r="0" b="0"/>
              <a:pathLst>
                <a:path w="477037" h="765987">
                  <a:moveTo>
                    <a:pt x="0" y="477037"/>
                  </a:moveTo>
                  <a:lnTo>
                    <a:pt x="477037" y="0"/>
                  </a:lnTo>
                  <a:lnTo>
                    <a:pt x="477037" y="340080"/>
                  </a:lnTo>
                  <a:lnTo>
                    <a:pt x="51142" y="765987"/>
                  </a:lnTo>
                  <a:close/>
                </a:path>
              </a:pathLst>
            </a:custGeom>
            <a:solidFill>
              <a:srgbClr val="3D4495">
                <a:alpha val="100000"/>
              </a:srgbClr>
            </a:solidFill>
            <a:ln w="12700" cap="flat" cmpd="sng">
              <a:noFill/>
              <a:prstDash val="solid"/>
              <a:miter lim="800000"/>
            </a:ln>
          </p:spPr>
          <p:txBody>
            <a:bodyPr anchor="ctr">
              <a:spAutoFit/>
            </a:bodyPr>
            <a:lstStyle/>
            <a:p>
              <a:pPr algn="ctr"/>
              <a:endParaRPr lang="en-US" dirty="0"/>
            </a:p>
          </p:txBody>
        </p:sp>
        <p:sp>
          <p:nvSpPr>
            <p:cNvPr id="82" name="Fill"/>
            <p:cNvSpPr/>
            <p:nvPr/>
          </p:nvSpPr>
          <p:spPr>
            <a:xfrm>
              <a:off x="5510028" y="8074577"/>
              <a:ext cx="693852" cy="350901"/>
            </a:xfrm>
            <a:custGeom>
              <a:avLst/>
              <a:gdLst/>
              <a:ahLst/>
              <a:cxnLst/>
              <a:rect l="0" t="0" r="0" b="0"/>
              <a:pathLst>
                <a:path w="693851" h="350900">
                  <a:moveTo>
                    <a:pt x="0" y="247243"/>
                  </a:moveTo>
                  <a:lnTo>
                    <a:pt x="693851" y="0"/>
                  </a:lnTo>
                  <a:lnTo>
                    <a:pt x="342938" y="35090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83" name="Shadow"/>
            <p:cNvSpPr/>
            <p:nvPr/>
          </p:nvSpPr>
          <p:spPr>
            <a:xfrm>
              <a:off x="5852965" y="8074578"/>
              <a:ext cx="350914" cy="693839"/>
            </a:xfrm>
            <a:custGeom>
              <a:avLst/>
              <a:gdLst/>
              <a:ahLst/>
              <a:cxnLst/>
              <a:rect l="0" t="0" r="0" b="0"/>
              <a:pathLst>
                <a:path w="350913" h="693839">
                  <a:moveTo>
                    <a:pt x="0" y="350900"/>
                  </a:moveTo>
                  <a:lnTo>
                    <a:pt x="350913" y="0"/>
                  </a:lnTo>
                  <a:lnTo>
                    <a:pt x="103657" y="693839"/>
                  </a:lnTo>
                  <a:close/>
                </a:path>
              </a:pathLst>
            </a:custGeom>
            <a:solidFill>
              <a:srgbClr val="909F9D">
                <a:alpha val="100000"/>
              </a:srgbClr>
            </a:solidFill>
            <a:ln w="12700" cap="flat" cmpd="sng">
              <a:noFill/>
              <a:prstDash val="solid"/>
              <a:miter lim="800000"/>
            </a:ln>
          </p:spPr>
          <p:txBody>
            <a:bodyPr anchor="ctr">
              <a:spAutoFit/>
            </a:bodyPr>
            <a:lstStyle/>
            <a:p>
              <a:pPr algn="ctr"/>
              <a:endParaRPr lang="en-US" dirty="0"/>
            </a:p>
          </p:txBody>
        </p:sp>
        <p:sp>
          <p:nvSpPr>
            <p:cNvPr id="84" name="Stroke"/>
            <p:cNvSpPr/>
            <p:nvPr/>
          </p:nvSpPr>
          <p:spPr>
            <a:xfrm>
              <a:off x="5510032" y="8074579"/>
              <a:ext cx="693852" cy="693840"/>
            </a:xfrm>
            <a:custGeom>
              <a:avLst/>
              <a:gdLst/>
              <a:ahLst/>
              <a:cxnLst/>
              <a:rect l="0" t="0" r="0" b="0"/>
              <a:pathLst>
                <a:path w="693851" h="693839">
                  <a:moveTo>
                    <a:pt x="693851" y="0"/>
                  </a:moveTo>
                  <a:lnTo>
                    <a:pt x="446595" y="693839"/>
                  </a:lnTo>
                  <a:lnTo>
                    <a:pt x="342938" y="350900"/>
                  </a:lnTo>
                  <a:lnTo>
                    <a:pt x="0" y="247243"/>
                  </a:lnTo>
                  <a:lnTo>
                    <a:pt x="693851"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5" name="Line"/>
            <p:cNvSpPr/>
            <p:nvPr/>
          </p:nvSpPr>
          <p:spPr>
            <a:xfrm flipV="1">
              <a:off x="4899894" y="8425479"/>
              <a:ext cx="953071" cy="95305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6" name="Stroke"/>
            <p:cNvSpPr/>
            <p:nvPr/>
          </p:nvSpPr>
          <p:spPr>
            <a:xfrm>
              <a:off x="4133926" y="9378538"/>
              <a:ext cx="765963" cy="765975"/>
            </a:xfrm>
            <a:custGeom>
              <a:avLst/>
              <a:gdLst/>
              <a:ahLst/>
              <a:cxnLst/>
              <a:rect l="0" t="0" r="0" b="0"/>
              <a:pathLst>
                <a:path w="765962" h="765975">
                  <a:moveTo>
                    <a:pt x="765962" y="0"/>
                  </a:moveTo>
                  <a:lnTo>
                    <a:pt x="765962" y="340067"/>
                  </a:lnTo>
                  <a:lnTo>
                    <a:pt x="340080" y="765975"/>
                  </a:lnTo>
                  <a:lnTo>
                    <a:pt x="288925" y="477037"/>
                  </a:lnTo>
                  <a:lnTo>
                    <a:pt x="0" y="425907"/>
                  </a:lnTo>
                  <a:lnTo>
                    <a:pt x="425894" y="0"/>
                  </a:lnTo>
                  <a:lnTo>
                    <a:pt x="765962"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7" name="Line"/>
            <p:cNvSpPr/>
            <p:nvPr/>
          </p:nvSpPr>
          <p:spPr>
            <a:xfrm>
              <a:off x="4321289" y="9617109"/>
              <a:ext cx="136335" cy="2410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8" name="Line"/>
            <p:cNvSpPr/>
            <p:nvPr/>
          </p:nvSpPr>
          <p:spPr>
            <a:xfrm>
              <a:off x="4758061" y="9700011"/>
              <a:ext cx="24105" cy="13632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Thin arrow"/>
          <p:cNvGrpSpPr/>
          <p:nvPr/>
        </p:nvGrpSpPr>
        <p:grpSpPr>
          <a:xfrm>
            <a:off x="8410255" y="8634620"/>
            <a:ext cx="1638318" cy="1638300"/>
            <a:chOff x="8410255" y="8634620"/>
            <a:chExt cx="1638318" cy="1638300"/>
          </a:xfrm>
        </p:grpSpPr>
        <p:sp>
          <p:nvSpPr>
            <p:cNvPr id="89" name="Corner"/>
            <p:cNvSpPr/>
            <p:nvPr/>
          </p:nvSpPr>
          <p:spPr>
            <a:xfrm>
              <a:off x="8410255" y="8634627"/>
              <a:ext cx="333654" cy="333654"/>
            </a:xfrm>
            <a:custGeom>
              <a:avLst/>
              <a:gdLst/>
              <a:ahLst/>
              <a:cxnLst/>
              <a:rect l="0" t="0" r="0" b="0"/>
              <a:pathLst>
                <a:path w="333654" h="333654">
                  <a:moveTo>
                    <a:pt x="0" y="333654"/>
                  </a:moveTo>
                  <a:lnTo>
                    <a:pt x="12" y="0"/>
                  </a:lnTo>
                  <a:lnTo>
                    <a:pt x="333654" y="0"/>
                  </a:lnTo>
                </a:path>
              </a:pathLst>
            </a:custGeom>
            <a:noFill/>
            <a:ln w="76200" cap="rnd" cmpd="sng">
              <a:solidFill>
                <a:schemeClr val="tx1"/>
              </a:solidFill>
              <a:prstDash val="solid"/>
              <a:round/>
            </a:ln>
          </p:spPr>
          <p:txBody>
            <a:bodyPr anchor="ctr">
              <a:spAutoFit/>
            </a:bodyPr>
            <a:lstStyle/>
            <a:p>
              <a:pPr algn="ctr"/>
              <a:endParaRPr lang="en-US" dirty="0"/>
            </a:p>
          </p:txBody>
        </p:sp>
        <p:sp>
          <p:nvSpPr>
            <p:cNvPr id="90" name="Line"/>
            <p:cNvSpPr/>
            <p:nvPr/>
          </p:nvSpPr>
          <p:spPr>
            <a:xfrm>
              <a:off x="8410273" y="8634620"/>
              <a:ext cx="902182" cy="902196"/>
            </a:xfrm>
            <a:prstGeom prst="line">
              <a:avLst/>
            </a:prstGeom>
            <a:noFill/>
            <a:ln w="76200" cap="rnd" cmpd="sng">
              <a:solidFill>
                <a:schemeClr val="tx1"/>
              </a:solidFill>
              <a:prstDash val="solid"/>
              <a:round/>
            </a:ln>
          </p:spPr>
          <p:txBody>
            <a:bodyPr anchor="ctr">
              <a:spAutoFit/>
            </a:bodyPr>
            <a:lstStyle/>
            <a:p>
              <a:pPr algn="ctr"/>
              <a:endParaRPr lang="en-US" dirty="0"/>
            </a:p>
          </p:txBody>
        </p:sp>
        <p:sp>
          <p:nvSpPr>
            <p:cNvPr id="91" name="Line"/>
            <p:cNvSpPr/>
            <p:nvPr/>
          </p:nvSpPr>
          <p:spPr>
            <a:xfrm>
              <a:off x="9410398" y="9634745"/>
              <a:ext cx="95250" cy="95250"/>
            </a:xfrm>
            <a:prstGeom prst="line">
              <a:avLst/>
            </a:prstGeom>
            <a:noFill/>
            <a:ln w="76200" cap="rnd" cmpd="sng">
              <a:solidFill>
                <a:schemeClr val="tx1"/>
              </a:solidFill>
              <a:prstDash val="solid"/>
              <a:round/>
            </a:ln>
          </p:spPr>
          <p:txBody>
            <a:bodyPr anchor="ctr">
              <a:spAutoFit/>
            </a:bodyPr>
            <a:lstStyle/>
            <a:p>
              <a:pPr algn="ctr"/>
              <a:endParaRPr lang="en-US" dirty="0"/>
            </a:p>
          </p:txBody>
        </p:sp>
        <p:sp>
          <p:nvSpPr>
            <p:cNvPr id="92" name="Line"/>
            <p:cNvSpPr/>
            <p:nvPr/>
          </p:nvSpPr>
          <p:spPr>
            <a:xfrm>
              <a:off x="9591373" y="9815720"/>
              <a:ext cx="95250" cy="95250"/>
            </a:xfrm>
            <a:prstGeom prst="line">
              <a:avLst/>
            </a:prstGeom>
            <a:noFill/>
            <a:ln w="76200" cap="rnd" cmpd="sng">
              <a:solidFill>
                <a:schemeClr val="tx1"/>
              </a:solidFill>
              <a:prstDash val="solid"/>
              <a:round/>
            </a:ln>
          </p:spPr>
          <p:txBody>
            <a:bodyPr anchor="ctr">
              <a:spAutoFit/>
            </a:bodyPr>
            <a:lstStyle/>
            <a:p>
              <a:pPr algn="ctr"/>
              <a:endParaRPr lang="en-US" dirty="0"/>
            </a:p>
          </p:txBody>
        </p:sp>
        <p:sp>
          <p:nvSpPr>
            <p:cNvPr id="93" name="Line"/>
            <p:cNvSpPr/>
            <p:nvPr/>
          </p:nvSpPr>
          <p:spPr>
            <a:xfrm>
              <a:off x="9772348" y="9996695"/>
              <a:ext cx="95250" cy="95250"/>
            </a:xfrm>
            <a:prstGeom prst="line">
              <a:avLst/>
            </a:prstGeom>
            <a:noFill/>
            <a:ln w="76200" cap="rnd" cmpd="sng">
              <a:solidFill>
                <a:schemeClr val="tx1"/>
              </a:solidFill>
              <a:prstDash val="solid"/>
              <a:round/>
            </a:ln>
          </p:spPr>
          <p:txBody>
            <a:bodyPr anchor="ctr">
              <a:spAutoFit/>
            </a:bodyPr>
            <a:lstStyle/>
            <a:p>
              <a:pPr algn="ctr"/>
              <a:endParaRPr lang="en-US" dirty="0"/>
            </a:p>
          </p:txBody>
        </p:sp>
        <p:sp>
          <p:nvSpPr>
            <p:cNvPr id="94" name="Line"/>
            <p:cNvSpPr/>
            <p:nvPr/>
          </p:nvSpPr>
          <p:spPr>
            <a:xfrm>
              <a:off x="9953323" y="10177670"/>
              <a:ext cx="95250" cy="95250"/>
            </a:xfrm>
            <a:prstGeom prst="line">
              <a:avLst/>
            </a:prstGeom>
            <a:noFill/>
            <a:ln w="76200" cap="rnd" cmpd="sng">
              <a:solidFill>
                <a:schemeClr val="tx1"/>
              </a:solidFill>
              <a:prstDash val="solid"/>
              <a:round/>
            </a:ln>
          </p:spPr>
          <p:txBody>
            <a:bodyPr anchor="ctr">
              <a:spAutoFit/>
            </a:bodyPr>
            <a:lstStyle/>
            <a:p>
              <a:pPr algn="ctr"/>
              <a:endParaRPr lang="en-US" dirty="0"/>
            </a:p>
          </p:txBody>
        </p:sp>
      </p:grpSp>
      <p:grpSp>
        <p:nvGrpSpPr>
          <p:cNvPr id="3" name="Thin arrow"/>
          <p:cNvGrpSpPr/>
          <p:nvPr/>
        </p:nvGrpSpPr>
        <p:grpSpPr>
          <a:xfrm>
            <a:off x="6790934" y="3521965"/>
            <a:ext cx="471856" cy="838200"/>
            <a:chOff x="6790934" y="3521965"/>
            <a:chExt cx="471856" cy="838200"/>
          </a:xfrm>
        </p:grpSpPr>
        <p:sp>
          <p:nvSpPr>
            <p:cNvPr id="95" name="Corner"/>
            <p:cNvSpPr/>
            <p:nvPr/>
          </p:nvSpPr>
          <p:spPr>
            <a:xfrm>
              <a:off x="6790934" y="4124247"/>
              <a:ext cx="471856" cy="235915"/>
            </a:xfrm>
            <a:custGeom>
              <a:avLst/>
              <a:gdLst/>
              <a:ahLst/>
              <a:cxnLst/>
              <a:rect l="0" t="0" r="0" b="0"/>
              <a:pathLst>
                <a:path w="471855" h="235915">
                  <a:moveTo>
                    <a:pt x="471855" y="0"/>
                  </a:moveTo>
                  <a:lnTo>
                    <a:pt x="235902" y="235915"/>
                  </a:lnTo>
                  <a:lnTo>
                    <a:pt x="0" y="0"/>
                  </a:lnTo>
                </a:path>
              </a:pathLst>
            </a:custGeom>
            <a:noFill/>
            <a:ln w="76200" cap="rnd" cmpd="sng">
              <a:solidFill>
                <a:schemeClr val="tx1"/>
              </a:solidFill>
              <a:prstDash val="solid"/>
              <a:round/>
            </a:ln>
          </p:spPr>
          <p:txBody>
            <a:bodyPr anchor="ctr">
              <a:spAutoFit/>
            </a:bodyPr>
            <a:lstStyle/>
            <a:p>
              <a:pPr algn="ctr"/>
              <a:endParaRPr lang="en-US" dirty="0"/>
            </a:p>
          </p:txBody>
        </p:sp>
        <p:sp>
          <p:nvSpPr>
            <p:cNvPr id="96" name="Line"/>
            <p:cNvSpPr/>
            <p:nvPr/>
          </p:nvSpPr>
          <p:spPr>
            <a:xfrm flipV="1">
              <a:off x="7026841" y="3521965"/>
              <a:ext cx="13" cy="838200"/>
            </a:xfrm>
            <a:prstGeom prst="line">
              <a:avLst/>
            </a:prstGeom>
            <a:noFill/>
            <a:ln w="76200" cap="rnd" cmpd="sng">
              <a:solidFill>
                <a:schemeClr val="tx1"/>
              </a:solidFill>
              <a:prstDash val="solid"/>
              <a:round/>
            </a:ln>
          </p:spPr>
          <p:txBody>
            <a:bodyPr anchor="ctr">
              <a:spAutoFit/>
            </a:bodyPr>
            <a:lstStyle/>
            <a:p>
              <a:pPr algn="ctr"/>
              <a:endParaRPr lang="en-US" dirty="0"/>
            </a:p>
          </p:txBody>
        </p:sp>
      </p:grpSp>
      <p:grpSp>
        <p:nvGrpSpPr>
          <p:cNvPr id="2" name="Thin arrow"/>
          <p:cNvGrpSpPr/>
          <p:nvPr/>
        </p:nvGrpSpPr>
        <p:grpSpPr>
          <a:xfrm>
            <a:off x="8684191" y="7015708"/>
            <a:ext cx="1352550" cy="471869"/>
            <a:chOff x="8684191" y="7015708"/>
            <a:chExt cx="1352550" cy="471869"/>
          </a:xfrm>
        </p:grpSpPr>
        <p:sp>
          <p:nvSpPr>
            <p:cNvPr id="97" name="Corner"/>
            <p:cNvSpPr/>
            <p:nvPr/>
          </p:nvSpPr>
          <p:spPr>
            <a:xfrm>
              <a:off x="8684193" y="7015708"/>
              <a:ext cx="235928" cy="471869"/>
            </a:xfrm>
            <a:custGeom>
              <a:avLst/>
              <a:gdLst/>
              <a:ahLst/>
              <a:cxnLst/>
              <a:rect l="0" t="0" r="0" b="0"/>
              <a:pathLst>
                <a:path w="235927" h="471868">
                  <a:moveTo>
                    <a:pt x="235927" y="471868"/>
                  </a:moveTo>
                  <a:lnTo>
                    <a:pt x="0" y="235927"/>
                  </a:lnTo>
                  <a:lnTo>
                    <a:pt x="235927" y="0"/>
                  </a:lnTo>
                </a:path>
              </a:pathLst>
            </a:custGeom>
            <a:noFill/>
            <a:ln w="76200" cap="rnd" cmpd="sng">
              <a:solidFill>
                <a:schemeClr val="tx1"/>
              </a:solidFill>
              <a:prstDash val="solid"/>
              <a:round/>
            </a:ln>
          </p:spPr>
          <p:txBody>
            <a:bodyPr anchor="ctr">
              <a:spAutoFit/>
            </a:bodyPr>
            <a:lstStyle/>
            <a:p>
              <a:pPr algn="ctr"/>
              <a:endParaRPr lang="en-US" dirty="0"/>
            </a:p>
          </p:txBody>
        </p:sp>
        <p:sp>
          <p:nvSpPr>
            <p:cNvPr id="98" name="Line"/>
            <p:cNvSpPr/>
            <p:nvPr/>
          </p:nvSpPr>
          <p:spPr>
            <a:xfrm>
              <a:off x="8684191" y="7251635"/>
              <a:ext cx="1352550" cy="25"/>
            </a:xfrm>
            <a:prstGeom prst="line">
              <a:avLst/>
            </a:prstGeom>
            <a:noFill/>
            <a:ln w="76200" cap="rnd" cmpd="sng">
              <a:solidFill>
                <a:schemeClr val="tx1"/>
              </a:solidFill>
              <a:prstDash val="solid"/>
              <a:round/>
            </a:ln>
          </p:spPr>
          <p:txBody>
            <a:bodyPr anchor="ctr">
              <a:spAutoFit/>
            </a:bodyPr>
            <a:lstStyle/>
            <a:p>
              <a:pPr algn="ctr"/>
              <a:endParaRPr lang="en-US" dirty="0"/>
            </a:p>
          </p:txBody>
        </p:sp>
      </p:grpSp>
      <p:sp>
        <p:nvSpPr>
          <p:cNvPr id="100" name="Title">
            <a:extLst>
              <a:ext uri="{FF2B5EF4-FFF2-40B4-BE49-F238E27FC236}">
                <a16:creationId xmlns:a16="http://schemas.microsoft.com/office/drawing/2014/main" id="{BC3C520E-2136-184D-851C-BA07DF1FD009}"/>
              </a:ext>
            </a:extLst>
          </p:cNvPr>
          <p:cNvSpPr txBox="1"/>
          <p:nvPr/>
        </p:nvSpPr>
        <p:spPr>
          <a:xfrm>
            <a:off x="13828689" y="2043958"/>
            <a:ext cx="7703956"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Market Target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3606231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7623199" y="255643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475500" y="881437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518397" y="512405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458934" y="3792019"/>
            <a:ext cx="1172807" cy="161823"/>
          </a:xfrm>
          <a:custGeom>
            <a:avLst/>
            <a:gdLst/>
            <a:ahLst/>
            <a:cxnLst/>
            <a:rect l="0" t="0" r="0" b="0"/>
            <a:pathLst>
              <a:path w="1172806" h="161823">
                <a:moveTo>
                  <a:pt x="0" y="80924"/>
                </a:moveTo>
                <a:cubicBezTo>
                  <a:pt x="80962" y="161823"/>
                  <a:pt x="212267" y="161823"/>
                  <a:pt x="293268" y="80924"/>
                </a:cubicBezTo>
                <a:cubicBezTo>
                  <a:pt x="374154" y="0"/>
                  <a:pt x="505460" y="0"/>
                  <a:pt x="586536" y="80924"/>
                </a:cubicBezTo>
                <a:cubicBezTo>
                  <a:pt x="667423" y="161823"/>
                  <a:pt x="798728" y="161823"/>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8784533" y="8599831"/>
            <a:ext cx="1172806"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10458175" y="7292220"/>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5205650" y="6282979"/>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7927096" y="9321045"/>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10072987" y="7768470"/>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3882742" y="6577845"/>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Star"/>
          <p:cNvSpPr/>
          <p:nvPr/>
        </p:nvSpPr>
        <p:spPr>
          <a:xfrm>
            <a:off x="7286646" y="10044948"/>
            <a:ext cx="525907" cy="525881"/>
          </a:xfrm>
          <a:custGeom>
            <a:avLst/>
            <a:gdLst/>
            <a:ahLst/>
            <a:cxnLst/>
            <a:rect l="0" t="0" r="0" b="0"/>
            <a:pathLst>
              <a:path w="525906" h="525881">
                <a:moveTo>
                  <a:pt x="262966" y="525881"/>
                </a:moveTo>
                <a:cubicBezTo>
                  <a:pt x="262966" y="380619"/>
                  <a:pt x="145262" y="262915"/>
                  <a:pt x="0" y="262915"/>
                </a:cubicBezTo>
                <a:cubicBezTo>
                  <a:pt x="145262" y="262915"/>
                  <a:pt x="262966" y="145199"/>
                  <a:pt x="262966" y="0"/>
                </a:cubicBezTo>
                <a:cubicBezTo>
                  <a:pt x="262966" y="145199"/>
                  <a:pt x="380695" y="262915"/>
                  <a:pt x="525906"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2972826" y="7476955"/>
            <a:ext cx="525894"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9919330" y="5800555"/>
            <a:ext cx="525881" cy="525882"/>
          </a:xfrm>
          <a:custGeom>
            <a:avLst/>
            <a:gdLst/>
            <a:ahLst/>
            <a:cxnLst/>
            <a:rect l="0" t="0" r="0" b="0"/>
            <a:pathLst>
              <a:path w="525881" h="525881">
                <a:moveTo>
                  <a:pt x="262940" y="525881"/>
                </a:moveTo>
                <a:cubicBezTo>
                  <a:pt x="262940" y="380618"/>
                  <a:pt x="145249" y="262915"/>
                  <a:pt x="0" y="262915"/>
                </a:cubicBezTo>
                <a:cubicBezTo>
                  <a:pt x="145249" y="262915"/>
                  <a:pt x="262940" y="145199"/>
                  <a:pt x="262940" y="0"/>
                </a:cubicBezTo>
                <a:cubicBezTo>
                  <a:pt x="262940" y="145199"/>
                  <a:pt x="380669" y="262915"/>
                  <a:pt x="525881" y="262915"/>
                </a:cubicBezTo>
                <a:cubicBezTo>
                  <a:pt x="380669" y="262915"/>
                  <a:pt x="262940" y="380618"/>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09" name="Star"/>
          <p:cNvGrpSpPr/>
          <p:nvPr/>
        </p:nvGrpSpPr>
        <p:grpSpPr>
          <a:xfrm>
            <a:off x="6792506" y="4358793"/>
            <a:ext cx="333374" cy="333338"/>
            <a:chOff x="6792506" y="4358793"/>
            <a:chExt cx="333374" cy="333338"/>
          </a:xfrm>
        </p:grpSpPr>
        <p:sp>
          <p:nvSpPr>
            <p:cNvPr id="27" name="Line"/>
            <p:cNvSpPr/>
            <p:nvPr/>
          </p:nvSpPr>
          <p:spPr>
            <a:xfrm>
              <a:off x="6959193" y="435879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6792506" y="452548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6959193" y="4608006"/>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7041755" y="452548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5449053" y="7372890"/>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Newspaper"/>
          <p:cNvGrpSpPr/>
          <p:nvPr/>
        </p:nvGrpSpPr>
        <p:grpSpPr>
          <a:xfrm>
            <a:off x="6534378" y="5124051"/>
            <a:ext cx="2882138" cy="3187348"/>
            <a:chOff x="6534378" y="5124051"/>
            <a:chExt cx="2882138" cy="3187348"/>
          </a:xfrm>
        </p:grpSpPr>
        <p:sp>
          <p:nvSpPr>
            <p:cNvPr id="41" name="Fill"/>
            <p:cNvSpPr/>
            <p:nvPr/>
          </p:nvSpPr>
          <p:spPr>
            <a:xfrm>
              <a:off x="6534387" y="5124053"/>
              <a:ext cx="431013" cy="3187345"/>
            </a:xfrm>
            <a:custGeom>
              <a:avLst/>
              <a:gdLst/>
              <a:ahLst/>
              <a:cxnLst/>
              <a:rect l="0" t="0" r="0" b="0"/>
              <a:pathLst>
                <a:path w="431012" h="3187344">
                  <a:moveTo>
                    <a:pt x="208762" y="3187230"/>
                  </a:moveTo>
                  <a:cubicBezTo>
                    <a:pt x="92875" y="3183356"/>
                    <a:pt x="0" y="3088589"/>
                    <a:pt x="0" y="2971800"/>
                  </a:cubicBezTo>
                  <a:lnTo>
                    <a:pt x="0" y="0"/>
                  </a:lnTo>
                  <a:lnTo>
                    <a:pt x="431012" y="0"/>
                  </a:lnTo>
                  <a:lnTo>
                    <a:pt x="431012" y="2971800"/>
                  </a:lnTo>
                  <a:cubicBezTo>
                    <a:pt x="431012" y="3090824"/>
                    <a:pt x="334517" y="3187344"/>
                    <a:pt x="215493" y="3187344"/>
                  </a:cubicBezTo>
                  <a:cubicBezTo>
                    <a:pt x="213245" y="3187344"/>
                    <a:pt x="210997" y="3187306"/>
                    <a:pt x="208762" y="3187230"/>
                  </a:cubicBezTo>
                  <a:close/>
                </a:path>
              </a:pathLst>
            </a:custGeom>
            <a:solidFill>
              <a:srgbClr val="ADBEC1">
                <a:alpha val="100000"/>
              </a:srgbClr>
            </a:solidFill>
            <a:ln w="12700" cap="flat" cmpd="sng">
              <a:noFill/>
              <a:prstDash val="solid"/>
              <a:miter lim="800000"/>
            </a:ln>
          </p:spPr>
          <p:txBody>
            <a:bodyPr anchor="ctr">
              <a:spAutoFit/>
            </a:bodyPr>
            <a:lstStyle/>
            <a:p>
              <a:pPr algn="ctr"/>
              <a:endParaRPr lang="en-US" dirty="0"/>
            </a:p>
          </p:txBody>
        </p:sp>
        <p:sp>
          <p:nvSpPr>
            <p:cNvPr id="42" name="Fill"/>
            <p:cNvSpPr/>
            <p:nvPr/>
          </p:nvSpPr>
          <p:spPr>
            <a:xfrm>
              <a:off x="6749887" y="5124054"/>
              <a:ext cx="2666619" cy="3187345"/>
            </a:xfrm>
            <a:custGeom>
              <a:avLst/>
              <a:gdLst/>
              <a:ahLst/>
              <a:cxnLst/>
              <a:rect l="0" t="0" r="0" b="0"/>
              <a:pathLst>
                <a:path w="2666619" h="3187344">
                  <a:moveTo>
                    <a:pt x="215519" y="0"/>
                  </a:moveTo>
                  <a:lnTo>
                    <a:pt x="215519" y="2971800"/>
                  </a:lnTo>
                  <a:cubicBezTo>
                    <a:pt x="215519" y="3090824"/>
                    <a:pt x="119024" y="3187344"/>
                    <a:pt x="0" y="3187344"/>
                  </a:cubicBezTo>
                  <a:lnTo>
                    <a:pt x="2451100" y="3187344"/>
                  </a:lnTo>
                  <a:cubicBezTo>
                    <a:pt x="2570124" y="3187344"/>
                    <a:pt x="2666619" y="3090824"/>
                    <a:pt x="2666619" y="2971800"/>
                  </a:cubicBezTo>
                  <a:lnTo>
                    <a:pt x="2666619"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3" name="Rectangle"/>
            <p:cNvSpPr/>
            <p:nvPr/>
          </p:nvSpPr>
          <p:spPr>
            <a:xfrm>
              <a:off x="6965413" y="5124051"/>
              <a:ext cx="2451100" cy="514350"/>
            </a:xfrm>
            <a:prstGeom prst="rect">
              <a:avLst/>
            </a:pr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6749885" y="8095851"/>
              <a:ext cx="2666631" cy="215544"/>
            </a:xfrm>
            <a:custGeom>
              <a:avLst/>
              <a:gdLst/>
              <a:ahLst/>
              <a:cxnLst/>
              <a:rect l="0" t="0" r="0" b="0"/>
              <a:pathLst>
                <a:path w="2666631" h="215544">
                  <a:moveTo>
                    <a:pt x="0" y="215544"/>
                  </a:moveTo>
                  <a:lnTo>
                    <a:pt x="2451099" y="215544"/>
                  </a:lnTo>
                  <a:cubicBezTo>
                    <a:pt x="2570137" y="215544"/>
                    <a:pt x="2666631" y="119024"/>
                    <a:pt x="2666631" y="0"/>
                  </a:cubicBezTo>
                  <a:lnTo>
                    <a:pt x="215518" y="0"/>
                  </a:lnTo>
                  <a:cubicBezTo>
                    <a:pt x="215518" y="119024"/>
                    <a:pt x="119024" y="215544"/>
                    <a:pt x="0" y="215544"/>
                  </a:cubicBezTo>
                  <a:close/>
                </a:path>
              </a:pathLst>
            </a:custGeom>
            <a:solidFill>
              <a:srgbClr val="DFE8E6">
                <a:alpha val="100000"/>
              </a:srgbClr>
            </a:solidFill>
            <a:ln w="12700" cap="flat" cmpd="sng">
              <a:noFill/>
              <a:prstDash val="solid"/>
              <a:miter lim="800000"/>
            </a:ln>
          </p:spPr>
          <p:txBody>
            <a:bodyPr anchor="ctr">
              <a:spAutoFit/>
            </a:bodyPr>
            <a:lstStyle/>
            <a:p>
              <a:pPr algn="ctr"/>
              <a:endParaRPr lang="en-US" dirty="0"/>
            </a:p>
          </p:txBody>
        </p:sp>
        <p:sp>
          <p:nvSpPr>
            <p:cNvPr id="81" name="Stroke"/>
            <p:cNvSpPr/>
            <p:nvPr/>
          </p:nvSpPr>
          <p:spPr>
            <a:xfrm>
              <a:off x="6749887" y="5124054"/>
              <a:ext cx="2666619" cy="3187345"/>
            </a:xfrm>
            <a:custGeom>
              <a:avLst/>
              <a:gdLst/>
              <a:ahLst/>
              <a:cxnLst/>
              <a:rect l="0" t="0" r="0" b="0"/>
              <a:pathLst>
                <a:path w="2666619" h="3187344">
                  <a:moveTo>
                    <a:pt x="215519" y="0"/>
                  </a:moveTo>
                  <a:lnTo>
                    <a:pt x="215519" y="2971800"/>
                  </a:lnTo>
                  <a:cubicBezTo>
                    <a:pt x="215519" y="3090824"/>
                    <a:pt x="119024" y="3187344"/>
                    <a:pt x="0" y="3187344"/>
                  </a:cubicBezTo>
                  <a:lnTo>
                    <a:pt x="2451100" y="3187344"/>
                  </a:lnTo>
                  <a:cubicBezTo>
                    <a:pt x="2570124" y="3187344"/>
                    <a:pt x="2666619" y="3090824"/>
                    <a:pt x="2666619" y="2971800"/>
                  </a:cubicBezTo>
                  <a:lnTo>
                    <a:pt x="2666619" y="0"/>
                  </a:lnTo>
                  <a:lnTo>
                    <a:pt x="215519"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Stroke"/>
            <p:cNvSpPr/>
            <p:nvPr/>
          </p:nvSpPr>
          <p:spPr>
            <a:xfrm>
              <a:off x="6534378" y="5124051"/>
              <a:ext cx="431026" cy="3187344"/>
            </a:xfrm>
            <a:custGeom>
              <a:avLst/>
              <a:gdLst/>
              <a:ahLst/>
              <a:cxnLst/>
              <a:rect l="0" t="0" r="0" b="0"/>
              <a:pathLst>
                <a:path w="431025" h="3187344">
                  <a:moveTo>
                    <a:pt x="215506" y="3187344"/>
                  </a:moveTo>
                  <a:cubicBezTo>
                    <a:pt x="96481" y="3187344"/>
                    <a:pt x="0" y="3090824"/>
                    <a:pt x="0" y="2971800"/>
                  </a:cubicBezTo>
                  <a:lnTo>
                    <a:pt x="0" y="0"/>
                  </a:lnTo>
                  <a:lnTo>
                    <a:pt x="43102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Stroke"/>
            <p:cNvSpPr/>
            <p:nvPr/>
          </p:nvSpPr>
          <p:spPr>
            <a:xfrm>
              <a:off x="6749885" y="5339582"/>
              <a:ext cx="215519" cy="2971813"/>
            </a:xfrm>
            <a:custGeom>
              <a:avLst/>
              <a:gdLst/>
              <a:ahLst/>
              <a:cxnLst/>
              <a:rect l="0" t="0" r="0" b="0"/>
              <a:pathLst>
                <a:path w="215518" h="2971812">
                  <a:moveTo>
                    <a:pt x="0" y="2971812"/>
                  </a:moveTo>
                  <a:lnTo>
                    <a:pt x="0" y="0"/>
                  </a:lnTo>
                  <a:lnTo>
                    <a:pt x="215518"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Information"/>
          <p:cNvGrpSpPr/>
          <p:nvPr/>
        </p:nvGrpSpPr>
        <p:grpSpPr>
          <a:xfrm>
            <a:off x="7216238" y="7264017"/>
            <a:ext cx="1946267" cy="692125"/>
            <a:chOff x="7216238" y="7264017"/>
            <a:chExt cx="1946267" cy="692125"/>
          </a:xfrm>
        </p:grpSpPr>
        <p:sp>
          <p:nvSpPr>
            <p:cNvPr id="51" name="Line"/>
            <p:cNvSpPr/>
            <p:nvPr/>
          </p:nvSpPr>
          <p:spPr>
            <a:xfrm>
              <a:off x="7216238" y="7264017"/>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2" name="Line"/>
            <p:cNvSpPr/>
            <p:nvPr/>
          </p:nvSpPr>
          <p:spPr>
            <a:xfrm>
              <a:off x="7950499" y="7264017"/>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3" name="Line"/>
            <p:cNvSpPr/>
            <p:nvPr/>
          </p:nvSpPr>
          <p:spPr>
            <a:xfrm>
              <a:off x="8684744" y="7264017"/>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4" name="Line"/>
            <p:cNvSpPr/>
            <p:nvPr/>
          </p:nvSpPr>
          <p:spPr>
            <a:xfrm>
              <a:off x="7216238" y="7437029"/>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5" name="Line"/>
            <p:cNvSpPr/>
            <p:nvPr/>
          </p:nvSpPr>
          <p:spPr>
            <a:xfrm>
              <a:off x="7950499" y="7437029"/>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6" name="Line"/>
            <p:cNvSpPr/>
            <p:nvPr/>
          </p:nvSpPr>
          <p:spPr>
            <a:xfrm>
              <a:off x="8684744" y="7437029"/>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7" name="Line"/>
            <p:cNvSpPr/>
            <p:nvPr/>
          </p:nvSpPr>
          <p:spPr>
            <a:xfrm>
              <a:off x="7216238" y="7610079"/>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8" name="Line"/>
            <p:cNvSpPr/>
            <p:nvPr/>
          </p:nvSpPr>
          <p:spPr>
            <a:xfrm>
              <a:off x="7950499" y="7610079"/>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9" name="Line"/>
            <p:cNvSpPr/>
            <p:nvPr/>
          </p:nvSpPr>
          <p:spPr>
            <a:xfrm>
              <a:off x="8684744" y="7610079"/>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0" name="Line"/>
            <p:cNvSpPr/>
            <p:nvPr/>
          </p:nvSpPr>
          <p:spPr>
            <a:xfrm>
              <a:off x="7216238" y="7783093"/>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1" name="Line"/>
            <p:cNvSpPr/>
            <p:nvPr/>
          </p:nvSpPr>
          <p:spPr>
            <a:xfrm>
              <a:off x="7950499" y="7783093"/>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2" name="Line"/>
            <p:cNvSpPr/>
            <p:nvPr/>
          </p:nvSpPr>
          <p:spPr>
            <a:xfrm>
              <a:off x="8684744" y="7783093"/>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3" name="Line"/>
            <p:cNvSpPr/>
            <p:nvPr/>
          </p:nvSpPr>
          <p:spPr>
            <a:xfrm>
              <a:off x="7216238" y="7956142"/>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4" name="Line"/>
            <p:cNvSpPr/>
            <p:nvPr/>
          </p:nvSpPr>
          <p:spPr>
            <a:xfrm>
              <a:off x="7950499" y="7956142"/>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5" name="Line"/>
            <p:cNvSpPr/>
            <p:nvPr/>
          </p:nvSpPr>
          <p:spPr>
            <a:xfrm>
              <a:off x="8684744" y="7956142"/>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grpSp>
      <p:grpSp>
        <p:nvGrpSpPr>
          <p:cNvPr id="6" name="Information"/>
          <p:cNvGrpSpPr/>
          <p:nvPr/>
        </p:nvGrpSpPr>
        <p:grpSpPr>
          <a:xfrm>
            <a:off x="7216238" y="5333601"/>
            <a:ext cx="1962937" cy="1746237"/>
            <a:chOff x="7216238" y="5333601"/>
            <a:chExt cx="1962937" cy="1746237"/>
          </a:xfrm>
        </p:grpSpPr>
        <p:sp>
          <p:nvSpPr>
            <p:cNvPr id="45" name="Rectangle"/>
            <p:cNvSpPr/>
            <p:nvPr/>
          </p:nvSpPr>
          <p:spPr>
            <a:xfrm>
              <a:off x="8625938" y="5333601"/>
              <a:ext cx="431787" cy="95250"/>
            </a:xfrm>
            <a:prstGeom prst="rect">
              <a:avLst/>
            </a:prstGeom>
            <a:solidFill>
              <a:srgbClr val="343434">
                <a:alpha val="60000"/>
              </a:srgbClr>
            </a:solidFill>
            <a:ln w="12700" cap="flat" cmpd="sng">
              <a:noFill/>
              <a:prstDash val="solid"/>
              <a:miter lim="800000"/>
            </a:ln>
          </p:spPr>
          <p:txBody>
            <a:bodyPr anchor="ctr">
              <a:spAutoFit/>
            </a:bodyPr>
            <a:lstStyle/>
            <a:p>
              <a:pPr algn="ctr"/>
              <a:endParaRPr lang="en-US" dirty="0"/>
            </a:p>
          </p:txBody>
        </p:sp>
        <p:sp>
          <p:nvSpPr>
            <p:cNvPr id="46" name="Rectangle"/>
            <p:cNvSpPr/>
            <p:nvPr/>
          </p:nvSpPr>
          <p:spPr>
            <a:xfrm>
              <a:off x="8243337" y="5333601"/>
              <a:ext cx="295275" cy="95250"/>
            </a:xfrm>
            <a:prstGeom prst="rect">
              <a:avLst/>
            </a:prstGeom>
            <a:solidFill>
              <a:srgbClr val="343434">
                <a:alpha val="60000"/>
              </a:srgbClr>
            </a:solidFill>
            <a:ln w="12700" cap="flat" cmpd="sng">
              <a:noFill/>
              <a:prstDash val="solid"/>
              <a:miter lim="800000"/>
            </a:ln>
          </p:spPr>
          <p:txBody>
            <a:bodyPr anchor="ctr">
              <a:spAutoFit/>
            </a:bodyPr>
            <a:lstStyle/>
            <a:p>
              <a:pPr algn="ctr"/>
              <a:endParaRPr lang="en-US" dirty="0"/>
            </a:p>
          </p:txBody>
        </p:sp>
        <p:sp>
          <p:nvSpPr>
            <p:cNvPr id="47" name="Rectangle"/>
            <p:cNvSpPr/>
            <p:nvPr/>
          </p:nvSpPr>
          <p:spPr>
            <a:xfrm>
              <a:off x="8000450" y="5333601"/>
              <a:ext cx="147637" cy="95250"/>
            </a:xfrm>
            <a:prstGeom prst="rect">
              <a:avLst/>
            </a:prstGeom>
            <a:solidFill>
              <a:srgbClr val="343434">
                <a:alpha val="60000"/>
              </a:srgbClr>
            </a:solidFill>
            <a:ln w="12700" cap="flat" cmpd="sng">
              <a:noFill/>
              <a:prstDash val="solid"/>
              <a:miter lim="800000"/>
            </a:ln>
          </p:spPr>
          <p:txBody>
            <a:bodyPr anchor="ctr">
              <a:spAutoFit/>
            </a:bodyPr>
            <a:lstStyle/>
            <a:p>
              <a:pPr algn="ctr"/>
              <a:endParaRPr lang="en-US" dirty="0"/>
            </a:p>
          </p:txBody>
        </p:sp>
        <p:sp>
          <p:nvSpPr>
            <p:cNvPr id="48" name="Point"/>
            <p:cNvSpPr/>
            <p:nvPr/>
          </p:nvSpPr>
          <p:spPr>
            <a:xfrm>
              <a:off x="7278691" y="5437338"/>
              <a:ext cx="84607" cy="84620"/>
            </a:xfrm>
            <a:custGeom>
              <a:avLst/>
              <a:gdLst/>
              <a:ahLst/>
              <a:cxnLst/>
              <a:rect l="0" t="0" r="0" b="0"/>
              <a:pathLst>
                <a:path w="84607" h="84620">
                  <a:moveTo>
                    <a:pt x="84607" y="42316"/>
                  </a:moveTo>
                  <a:cubicBezTo>
                    <a:pt x="84607" y="65684"/>
                    <a:pt x="65671" y="84620"/>
                    <a:pt x="42303" y="84620"/>
                  </a:cubicBezTo>
                  <a:cubicBezTo>
                    <a:pt x="18935" y="84620"/>
                    <a:pt x="0" y="65684"/>
                    <a:pt x="0" y="42316"/>
                  </a:cubicBezTo>
                  <a:cubicBezTo>
                    <a:pt x="0" y="18948"/>
                    <a:pt x="18935" y="0"/>
                    <a:pt x="42303" y="0"/>
                  </a:cubicBezTo>
                  <a:cubicBezTo>
                    <a:pt x="65671" y="0"/>
                    <a:pt x="84607" y="18948"/>
                    <a:pt x="84607" y="4231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7478716" y="5437338"/>
              <a:ext cx="84607" cy="84620"/>
            </a:xfrm>
            <a:custGeom>
              <a:avLst/>
              <a:gdLst/>
              <a:ahLst/>
              <a:cxnLst/>
              <a:rect l="0" t="0" r="0" b="0"/>
              <a:pathLst>
                <a:path w="84607" h="84620">
                  <a:moveTo>
                    <a:pt x="84607" y="42316"/>
                  </a:moveTo>
                  <a:cubicBezTo>
                    <a:pt x="84607" y="65684"/>
                    <a:pt x="65671" y="84620"/>
                    <a:pt x="42303" y="84620"/>
                  </a:cubicBezTo>
                  <a:cubicBezTo>
                    <a:pt x="18935" y="84620"/>
                    <a:pt x="0" y="65684"/>
                    <a:pt x="0" y="42316"/>
                  </a:cubicBezTo>
                  <a:cubicBezTo>
                    <a:pt x="0" y="18948"/>
                    <a:pt x="18935" y="0"/>
                    <a:pt x="42303" y="0"/>
                  </a:cubicBezTo>
                  <a:cubicBezTo>
                    <a:pt x="65671" y="0"/>
                    <a:pt x="84607" y="18948"/>
                    <a:pt x="84607" y="4231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7678741" y="5437338"/>
              <a:ext cx="84607" cy="84620"/>
            </a:xfrm>
            <a:custGeom>
              <a:avLst/>
              <a:gdLst/>
              <a:ahLst/>
              <a:cxnLst/>
              <a:rect l="0" t="0" r="0" b="0"/>
              <a:pathLst>
                <a:path w="84607" h="84620">
                  <a:moveTo>
                    <a:pt x="84607" y="42316"/>
                  </a:moveTo>
                  <a:cubicBezTo>
                    <a:pt x="84607" y="65684"/>
                    <a:pt x="65671" y="84620"/>
                    <a:pt x="42303" y="84620"/>
                  </a:cubicBezTo>
                  <a:cubicBezTo>
                    <a:pt x="18935" y="84620"/>
                    <a:pt x="0" y="65684"/>
                    <a:pt x="0" y="42316"/>
                  </a:cubicBezTo>
                  <a:cubicBezTo>
                    <a:pt x="0" y="18948"/>
                    <a:pt x="18935" y="0"/>
                    <a:pt x="42303" y="0"/>
                  </a:cubicBezTo>
                  <a:cubicBezTo>
                    <a:pt x="65671" y="0"/>
                    <a:pt x="84607" y="18948"/>
                    <a:pt x="84607" y="4231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6" name="Line"/>
            <p:cNvSpPr/>
            <p:nvPr/>
          </p:nvSpPr>
          <p:spPr>
            <a:xfrm>
              <a:off x="7216238" y="5889229"/>
              <a:ext cx="1095375"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8214762" y="6140054"/>
              <a:ext cx="964413"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8214762" y="6360717"/>
              <a:ext cx="964413"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8214762" y="6581373"/>
              <a:ext cx="709613"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8510037" y="5889229"/>
              <a:ext cx="669138"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1" name="Rectangle"/>
            <p:cNvSpPr/>
            <p:nvPr/>
          </p:nvSpPr>
          <p:spPr>
            <a:xfrm>
              <a:off x="7216238" y="6140051"/>
              <a:ext cx="812787" cy="561962"/>
            </a:xfrm>
            <a:prstGeom prst="rect">
              <a:avLst/>
            </a:prstGeom>
            <a:solidFill>
              <a:srgbClr val="46EBF8">
                <a:alpha val="100000"/>
              </a:srgbClr>
            </a:solidFill>
            <a:ln w="76200" cap="flat"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a:off x="7216238" y="6140054"/>
              <a:ext cx="812787" cy="561963"/>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flipV="1">
              <a:off x="7216238" y="6140054"/>
              <a:ext cx="812787" cy="561963"/>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9" name="Rectangle"/>
            <p:cNvSpPr/>
            <p:nvPr/>
          </p:nvSpPr>
          <p:spPr>
            <a:xfrm>
              <a:off x="7216238" y="6894100"/>
              <a:ext cx="998524" cy="185738"/>
            </a:xfrm>
            <a:prstGeom prst="rect">
              <a:avLst/>
            </a:prstGeom>
            <a:solidFill>
              <a:srgbClr val="F7A76E">
                <a:alpha val="100000"/>
              </a:srgbClr>
            </a:solidFill>
            <a:ln w="12700" cap="flat" cmpd="sng">
              <a:noFill/>
              <a:prstDash val="solid"/>
              <a:miter lim="800000"/>
            </a:ln>
          </p:spPr>
          <p:txBody>
            <a:bodyPr anchor="ctr">
              <a:spAutoFit/>
            </a:bodyPr>
            <a:lstStyle/>
            <a:p>
              <a:pPr algn="ctr"/>
              <a:endParaRPr lang="en-US" dirty="0"/>
            </a:p>
          </p:txBody>
        </p:sp>
      </p:grpSp>
      <p:sp>
        <p:nvSpPr>
          <p:cNvPr id="80" name="Shadow"/>
          <p:cNvSpPr/>
          <p:nvPr/>
        </p:nvSpPr>
        <p:spPr>
          <a:xfrm>
            <a:off x="6534387" y="7638657"/>
            <a:ext cx="648030" cy="672744"/>
          </a:xfrm>
          <a:custGeom>
            <a:avLst/>
            <a:gdLst/>
            <a:ahLst/>
            <a:cxnLst/>
            <a:rect l="0" t="0" r="0" b="0"/>
            <a:pathLst>
              <a:path w="648030" h="672744">
                <a:moveTo>
                  <a:pt x="459854" y="344944"/>
                </a:moveTo>
                <a:lnTo>
                  <a:pt x="355193" y="344944"/>
                </a:lnTo>
                <a:lnTo>
                  <a:pt x="215493" y="0"/>
                </a:lnTo>
                <a:lnTo>
                  <a:pt x="10210" y="344944"/>
                </a:lnTo>
                <a:lnTo>
                  <a:pt x="0" y="344944"/>
                </a:lnTo>
                <a:lnTo>
                  <a:pt x="0" y="457200"/>
                </a:lnTo>
                <a:cubicBezTo>
                  <a:pt x="0" y="573989"/>
                  <a:pt x="92875" y="668756"/>
                  <a:pt x="208762" y="672630"/>
                </a:cubicBezTo>
                <a:cubicBezTo>
                  <a:pt x="210997" y="672706"/>
                  <a:pt x="213245" y="672744"/>
                  <a:pt x="215493" y="672744"/>
                </a:cubicBezTo>
                <a:lnTo>
                  <a:pt x="648030" y="672744"/>
                </a:lnTo>
                <a:lnTo>
                  <a:pt x="648030" y="533133"/>
                </a:lnTo>
                <a:cubicBezTo>
                  <a:pt x="648030" y="429666"/>
                  <a:pt x="563346" y="344944"/>
                  <a:pt x="459854" y="344944"/>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5" name="Message"/>
          <p:cNvGrpSpPr/>
          <p:nvPr/>
        </p:nvGrpSpPr>
        <p:grpSpPr>
          <a:xfrm>
            <a:off x="3953436" y="7638656"/>
            <a:ext cx="3089288" cy="2194674"/>
            <a:chOff x="3953436" y="7638656"/>
            <a:chExt cx="3089288" cy="2194674"/>
          </a:xfrm>
        </p:grpSpPr>
        <p:sp>
          <p:nvSpPr>
            <p:cNvPr id="84" name="Fill"/>
            <p:cNvSpPr/>
            <p:nvPr/>
          </p:nvSpPr>
          <p:spPr>
            <a:xfrm>
              <a:off x="3953436" y="7638656"/>
              <a:ext cx="3089288" cy="2194674"/>
            </a:xfrm>
            <a:custGeom>
              <a:avLst/>
              <a:gdLst/>
              <a:ahLst/>
              <a:cxnLst/>
              <a:rect l="0" t="0" r="0" b="0"/>
              <a:pathLst>
                <a:path w="3089287" h="2194674">
                  <a:moveTo>
                    <a:pt x="2901111" y="2194674"/>
                  </a:moveTo>
                  <a:lnTo>
                    <a:pt x="188175" y="2194674"/>
                  </a:lnTo>
                  <a:cubicBezTo>
                    <a:pt x="84670" y="2194674"/>
                    <a:pt x="0" y="2110003"/>
                    <a:pt x="0" y="2006498"/>
                  </a:cubicBezTo>
                  <a:lnTo>
                    <a:pt x="0" y="533133"/>
                  </a:lnTo>
                  <a:cubicBezTo>
                    <a:pt x="0" y="429666"/>
                    <a:pt x="84670" y="344944"/>
                    <a:pt x="188175" y="344944"/>
                  </a:cubicBezTo>
                  <a:lnTo>
                    <a:pt x="2451468" y="344944"/>
                  </a:lnTo>
                  <a:lnTo>
                    <a:pt x="2796451" y="0"/>
                  </a:lnTo>
                  <a:lnTo>
                    <a:pt x="2796451" y="344944"/>
                  </a:lnTo>
                  <a:lnTo>
                    <a:pt x="2901111" y="344944"/>
                  </a:lnTo>
                  <a:cubicBezTo>
                    <a:pt x="3004604" y="344944"/>
                    <a:pt x="3089287" y="429666"/>
                    <a:pt x="3089287" y="533133"/>
                  </a:cubicBezTo>
                  <a:lnTo>
                    <a:pt x="3089287" y="2006498"/>
                  </a:lnTo>
                  <a:cubicBezTo>
                    <a:pt x="3089287" y="2110003"/>
                    <a:pt x="3004604" y="2194674"/>
                    <a:pt x="2901111" y="2194674"/>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98" name="Stroke"/>
            <p:cNvSpPr/>
            <p:nvPr/>
          </p:nvSpPr>
          <p:spPr>
            <a:xfrm>
              <a:off x="3953436" y="7638656"/>
              <a:ext cx="3089288" cy="2194674"/>
            </a:xfrm>
            <a:custGeom>
              <a:avLst/>
              <a:gdLst/>
              <a:ahLst/>
              <a:cxnLst/>
              <a:rect l="0" t="0" r="0" b="0"/>
              <a:pathLst>
                <a:path w="3089287" h="2194674">
                  <a:moveTo>
                    <a:pt x="2901111" y="2194674"/>
                  </a:moveTo>
                  <a:lnTo>
                    <a:pt x="188175" y="2194674"/>
                  </a:lnTo>
                  <a:cubicBezTo>
                    <a:pt x="84670" y="2194674"/>
                    <a:pt x="0" y="2110003"/>
                    <a:pt x="0" y="2006498"/>
                  </a:cubicBezTo>
                  <a:lnTo>
                    <a:pt x="0" y="533133"/>
                  </a:lnTo>
                  <a:cubicBezTo>
                    <a:pt x="0" y="429666"/>
                    <a:pt x="84670" y="344944"/>
                    <a:pt x="188175" y="344944"/>
                  </a:cubicBezTo>
                  <a:lnTo>
                    <a:pt x="2451468" y="344944"/>
                  </a:lnTo>
                  <a:lnTo>
                    <a:pt x="2796451" y="0"/>
                  </a:lnTo>
                  <a:lnTo>
                    <a:pt x="2796451" y="344944"/>
                  </a:lnTo>
                  <a:lnTo>
                    <a:pt x="2901111" y="344944"/>
                  </a:lnTo>
                  <a:cubicBezTo>
                    <a:pt x="3004604" y="344944"/>
                    <a:pt x="3089287" y="429666"/>
                    <a:pt x="3089287" y="533133"/>
                  </a:cubicBezTo>
                  <a:lnTo>
                    <a:pt x="3089287" y="2006498"/>
                  </a:lnTo>
                  <a:cubicBezTo>
                    <a:pt x="3089287" y="2110003"/>
                    <a:pt x="3004604" y="2194674"/>
                    <a:pt x="2901111" y="219467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
          <p:cNvGrpSpPr/>
          <p:nvPr/>
        </p:nvGrpSpPr>
        <p:grpSpPr>
          <a:xfrm>
            <a:off x="5581248" y="8412505"/>
            <a:ext cx="1062950" cy="1062949"/>
            <a:chOff x="5581248" y="8412505"/>
            <a:chExt cx="1062950" cy="1062949"/>
          </a:xfrm>
        </p:grpSpPr>
        <p:sp>
          <p:nvSpPr>
            <p:cNvPr id="85" name="Circle"/>
            <p:cNvSpPr/>
            <p:nvPr/>
          </p:nvSpPr>
          <p:spPr>
            <a:xfrm>
              <a:off x="5813012" y="8595823"/>
              <a:ext cx="236715" cy="236715"/>
            </a:xfrm>
            <a:custGeom>
              <a:avLst/>
              <a:gdLst/>
              <a:ahLst/>
              <a:cxnLst/>
              <a:rect l="0" t="0" r="0" b="0"/>
              <a:pathLst>
                <a:path w="236715" h="236715">
                  <a:moveTo>
                    <a:pt x="0" y="118338"/>
                  </a:moveTo>
                  <a:cubicBezTo>
                    <a:pt x="0" y="52984"/>
                    <a:pt x="52997" y="0"/>
                    <a:pt x="118351" y="0"/>
                  </a:cubicBezTo>
                  <a:cubicBezTo>
                    <a:pt x="183705" y="0"/>
                    <a:pt x="236715" y="52984"/>
                    <a:pt x="236715" y="118338"/>
                  </a:cubicBezTo>
                  <a:cubicBezTo>
                    <a:pt x="236715" y="183692"/>
                    <a:pt x="183705" y="236715"/>
                    <a:pt x="118351" y="236715"/>
                  </a:cubicBezTo>
                  <a:cubicBezTo>
                    <a:pt x="52997" y="236715"/>
                    <a:pt x="0" y="183692"/>
                    <a:pt x="0" y="11833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6" name="Circle"/>
            <p:cNvSpPr/>
            <p:nvPr/>
          </p:nvSpPr>
          <p:spPr>
            <a:xfrm>
              <a:off x="6223498" y="9006334"/>
              <a:ext cx="236728" cy="236703"/>
            </a:xfrm>
            <a:custGeom>
              <a:avLst/>
              <a:gdLst/>
              <a:ahLst/>
              <a:cxnLst/>
              <a:rect l="0" t="0" r="0" b="0"/>
              <a:pathLst>
                <a:path w="236727" h="236702">
                  <a:moveTo>
                    <a:pt x="0" y="118351"/>
                  </a:moveTo>
                  <a:cubicBezTo>
                    <a:pt x="0" y="52997"/>
                    <a:pt x="52984" y="0"/>
                    <a:pt x="118389" y="0"/>
                  </a:cubicBezTo>
                  <a:cubicBezTo>
                    <a:pt x="183743" y="0"/>
                    <a:pt x="236727" y="52997"/>
                    <a:pt x="236727" y="118351"/>
                  </a:cubicBezTo>
                  <a:cubicBezTo>
                    <a:pt x="236727" y="183718"/>
                    <a:pt x="183743" y="236702"/>
                    <a:pt x="118389" y="236702"/>
                  </a:cubicBezTo>
                  <a:cubicBezTo>
                    <a:pt x="52984" y="236702"/>
                    <a:pt x="0" y="183718"/>
                    <a:pt x="0" y="11835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7" name="Line"/>
            <p:cNvSpPr/>
            <p:nvPr/>
          </p:nvSpPr>
          <p:spPr>
            <a:xfrm flipV="1">
              <a:off x="5866497" y="8669753"/>
              <a:ext cx="520471" cy="52047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8" name="Corner"/>
            <p:cNvSpPr/>
            <p:nvPr/>
          </p:nvSpPr>
          <p:spPr>
            <a:xfrm>
              <a:off x="5581248" y="8412505"/>
              <a:ext cx="245288" cy="245300"/>
            </a:xfrm>
            <a:custGeom>
              <a:avLst/>
              <a:gdLst/>
              <a:ahLst/>
              <a:cxnLst/>
              <a:rect l="0" t="0" r="0" b="0"/>
              <a:pathLst>
                <a:path w="245287" h="245300">
                  <a:moveTo>
                    <a:pt x="245287" y="0"/>
                  </a:moveTo>
                  <a:lnTo>
                    <a:pt x="0" y="0"/>
                  </a:lnTo>
                  <a:lnTo>
                    <a:pt x="0" y="24530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89" name="Corner"/>
            <p:cNvSpPr/>
            <p:nvPr/>
          </p:nvSpPr>
          <p:spPr>
            <a:xfrm>
              <a:off x="6398897" y="8412511"/>
              <a:ext cx="245301" cy="245301"/>
            </a:xfrm>
            <a:custGeom>
              <a:avLst/>
              <a:gdLst/>
              <a:ahLst/>
              <a:cxnLst/>
              <a:rect l="0" t="0" r="0" b="0"/>
              <a:pathLst>
                <a:path w="245300" h="245300">
                  <a:moveTo>
                    <a:pt x="245300" y="245300"/>
                  </a:moveTo>
                  <a:lnTo>
                    <a:pt x="245300" y="0"/>
                  </a:lnTo>
                  <a:lnTo>
                    <a:pt x="0" y="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90" name="Corner"/>
            <p:cNvSpPr/>
            <p:nvPr/>
          </p:nvSpPr>
          <p:spPr>
            <a:xfrm>
              <a:off x="6398892" y="9230166"/>
              <a:ext cx="245301" cy="245288"/>
            </a:xfrm>
            <a:custGeom>
              <a:avLst/>
              <a:gdLst/>
              <a:ahLst/>
              <a:cxnLst/>
              <a:rect l="0" t="0" r="0" b="0"/>
              <a:pathLst>
                <a:path w="245300" h="245287">
                  <a:moveTo>
                    <a:pt x="0" y="245287"/>
                  </a:moveTo>
                  <a:lnTo>
                    <a:pt x="245300" y="245287"/>
                  </a:lnTo>
                  <a:lnTo>
                    <a:pt x="245300" y="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91" name="Corner"/>
            <p:cNvSpPr/>
            <p:nvPr/>
          </p:nvSpPr>
          <p:spPr>
            <a:xfrm>
              <a:off x="5581248" y="9230166"/>
              <a:ext cx="245288" cy="245288"/>
            </a:xfrm>
            <a:custGeom>
              <a:avLst/>
              <a:gdLst/>
              <a:ahLst/>
              <a:cxnLst/>
              <a:rect l="0" t="0" r="0" b="0"/>
              <a:pathLst>
                <a:path w="245287" h="245287">
                  <a:moveTo>
                    <a:pt x="0" y="0"/>
                  </a:moveTo>
                  <a:lnTo>
                    <a:pt x="0" y="245287"/>
                  </a:lnTo>
                  <a:lnTo>
                    <a:pt x="245287" y="245287"/>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grpSp>
      <p:grpSp>
        <p:nvGrpSpPr>
          <p:cNvPr id="3" name="Text"/>
          <p:cNvGrpSpPr/>
          <p:nvPr/>
        </p:nvGrpSpPr>
        <p:grpSpPr>
          <a:xfrm>
            <a:off x="4292040" y="8370201"/>
            <a:ext cx="951933" cy="876988"/>
            <a:chOff x="4292040" y="8370201"/>
            <a:chExt cx="951933" cy="876988"/>
          </a:xfrm>
        </p:grpSpPr>
        <p:sp>
          <p:nvSpPr>
            <p:cNvPr id="92" name="Line"/>
            <p:cNvSpPr/>
            <p:nvPr/>
          </p:nvSpPr>
          <p:spPr>
            <a:xfrm>
              <a:off x="4334336" y="8715724"/>
              <a:ext cx="9096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Line"/>
            <p:cNvSpPr/>
            <p:nvPr/>
          </p:nvSpPr>
          <p:spPr>
            <a:xfrm>
              <a:off x="4334336" y="8981456"/>
              <a:ext cx="9096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4" name="Line"/>
            <p:cNvSpPr/>
            <p:nvPr/>
          </p:nvSpPr>
          <p:spPr>
            <a:xfrm>
              <a:off x="4334336" y="9247189"/>
              <a:ext cx="78699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5" name="Point"/>
            <p:cNvSpPr/>
            <p:nvPr/>
          </p:nvSpPr>
          <p:spPr>
            <a:xfrm>
              <a:off x="4292040" y="8370201"/>
              <a:ext cx="84594" cy="84608"/>
            </a:xfrm>
            <a:custGeom>
              <a:avLst/>
              <a:gdLst/>
              <a:ahLst/>
              <a:cxnLst/>
              <a:rect l="0" t="0" r="0" b="0"/>
              <a:pathLst>
                <a:path w="84594" h="84607">
                  <a:moveTo>
                    <a:pt x="84594" y="42303"/>
                  </a:moveTo>
                  <a:cubicBezTo>
                    <a:pt x="84594" y="65671"/>
                    <a:pt x="65658" y="84607"/>
                    <a:pt x="42291" y="84607"/>
                  </a:cubicBezTo>
                  <a:cubicBezTo>
                    <a:pt x="18948" y="84607"/>
                    <a:pt x="0" y="65671"/>
                    <a:pt x="0" y="42303"/>
                  </a:cubicBezTo>
                  <a:cubicBezTo>
                    <a:pt x="0" y="18935"/>
                    <a:pt x="18948" y="0"/>
                    <a:pt x="42291" y="0"/>
                  </a:cubicBezTo>
                  <a:cubicBezTo>
                    <a:pt x="65658"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6" name="Point"/>
            <p:cNvSpPr/>
            <p:nvPr/>
          </p:nvSpPr>
          <p:spPr>
            <a:xfrm>
              <a:off x="4623356" y="8370201"/>
              <a:ext cx="84595" cy="84608"/>
            </a:xfrm>
            <a:custGeom>
              <a:avLst/>
              <a:gdLst/>
              <a:ahLst/>
              <a:cxnLst/>
              <a:rect l="0" t="0" r="0" b="0"/>
              <a:pathLst>
                <a:path w="84594" h="84607">
                  <a:moveTo>
                    <a:pt x="84594" y="42303"/>
                  </a:moveTo>
                  <a:cubicBezTo>
                    <a:pt x="84594" y="65671"/>
                    <a:pt x="65671" y="84607"/>
                    <a:pt x="42303" y="84607"/>
                  </a:cubicBezTo>
                  <a:cubicBezTo>
                    <a:pt x="18948" y="84607"/>
                    <a:pt x="0" y="65671"/>
                    <a:pt x="0" y="42303"/>
                  </a:cubicBezTo>
                  <a:cubicBezTo>
                    <a:pt x="0" y="18935"/>
                    <a:pt x="18948" y="0"/>
                    <a:pt x="42303" y="0"/>
                  </a:cubicBezTo>
                  <a:cubicBezTo>
                    <a:pt x="65671"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7" name="Point"/>
            <p:cNvSpPr/>
            <p:nvPr/>
          </p:nvSpPr>
          <p:spPr>
            <a:xfrm>
              <a:off x="4954665" y="8370201"/>
              <a:ext cx="84607" cy="84608"/>
            </a:xfrm>
            <a:custGeom>
              <a:avLst/>
              <a:gdLst/>
              <a:ahLst/>
              <a:cxnLst/>
              <a:rect l="0" t="0" r="0" b="0"/>
              <a:pathLst>
                <a:path w="84607" h="84607">
                  <a:moveTo>
                    <a:pt x="84607" y="42303"/>
                  </a:moveTo>
                  <a:cubicBezTo>
                    <a:pt x="84607" y="65671"/>
                    <a:pt x="65671" y="84607"/>
                    <a:pt x="42303" y="84607"/>
                  </a:cubicBezTo>
                  <a:cubicBezTo>
                    <a:pt x="18961" y="84607"/>
                    <a:pt x="0" y="65671"/>
                    <a:pt x="0" y="42303"/>
                  </a:cubicBezTo>
                  <a:cubicBezTo>
                    <a:pt x="0" y="18935"/>
                    <a:pt x="18961" y="0"/>
                    <a:pt x="42303" y="0"/>
                  </a:cubicBezTo>
                  <a:cubicBezTo>
                    <a:pt x="65671" y="0"/>
                    <a:pt x="84607" y="18935"/>
                    <a:pt x="84607"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2" name="Message"/>
          <p:cNvGrpSpPr/>
          <p:nvPr/>
        </p:nvGrpSpPr>
        <p:grpSpPr>
          <a:xfrm>
            <a:off x="4813111" y="4506504"/>
            <a:ext cx="1476044" cy="1303009"/>
            <a:chOff x="4813111" y="4506504"/>
            <a:chExt cx="1476044" cy="1303009"/>
          </a:xfrm>
        </p:grpSpPr>
        <p:sp>
          <p:nvSpPr>
            <p:cNvPr id="32" name="Fill"/>
            <p:cNvSpPr/>
            <p:nvPr/>
          </p:nvSpPr>
          <p:spPr>
            <a:xfrm>
              <a:off x="4813111" y="4506504"/>
              <a:ext cx="1476044" cy="1303008"/>
            </a:xfrm>
            <a:custGeom>
              <a:avLst/>
              <a:gdLst/>
              <a:ahLst/>
              <a:cxnLst/>
              <a:rect l="0" t="0" r="0" b="0"/>
              <a:pathLst>
                <a:path w="1476044" h="1303007">
                  <a:moveTo>
                    <a:pt x="1386128" y="0"/>
                  </a:moveTo>
                  <a:lnTo>
                    <a:pt x="89915" y="0"/>
                  </a:lnTo>
                  <a:cubicBezTo>
                    <a:pt x="40474" y="0"/>
                    <a:pt x="0" y="40449"/>
                    <a:pt x="0" y="89903"/>
                  </a:cubicBezTo>
                  <a:lnTo>
                    <a:pt x="0" y="890054"/>
                  </a:lnTo>
                  <a:cubicBezTo>
                    <a:pt x="0" y="939507"/>
                    <a:pt x="40474" y="979970"/>
                    <a:pt x="89915" y="979970"/>
                  </a:cubicBezTo>
                  <a:lnTo>
                    <a:pt x="942987" y="979970"/>
                  </a:lnTo>
                  <a:lnTo>
                    <a:pt x="1294231" y="1303007"/>
                  </a:lnTo>
                  <a:lnTo>
                    <a:pt x="1294231" y="979970"/>
                  </a:lnTo>
                  <a:lnTo>
                    <a:pt x="1386128" y="979970"/>
                  </a:lnTo>
                  <a:cubicBezTo>
                    <a:pt x="1435582" y="979970"/>
                    <a:pt x="1476044" y="939507"/>
                    <a:pt x="1476044" y="890054"/>
                  </a:cubicBezTo>
                  <a:lnTo>
                    <a:pt x="1476044" y="89903"/>
                  </a:lnTo>
                  <a:cubicBezTo>
                    <a:pt x="1476044" y="40449"/>
                    <a:pt x="1435582" y="0"/>
                    <a:pt x="1386128" y="0"/>
                  </a:cubicBezTo>
                  <a:close/>
                </a:path>
              </a:pathLst>
            </a:custGeom>
            <a:solidFill>
              <a:srgbClr val="F4F82B">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4813111" y="5250510"/>
              <a:ext cx="1476044" cy="559003"/>
            </a:xfrm>
            <a:custGeom>
              <a:avLst/>
              <a:gdLst/>
              <a:ahLst/>
              <a:cxnLst/>
              <a:rect l="0" t="0" r="0" b="0"/>
              <a:pathLst>
                <a:path w="1476044" h="559003">
                  <a:moveTo>
                    <a:pt x="1386128" y="89916"/>
                  </a:moveTo>
                  <a:lnTo>
                    <a:pt x="1260132" y="89916"/>
                  </a:lnTo>
                  <a:lnTo>
                    <a:pt x="1260132" y="235966"/>
                  </a:lnTo>
                  <a:lnTo>
                    <a:pt x="1386128" y="235966"/>
                  </a:lnTo>
                  <a:cubicBezTo>
                    <a:pt x="1435582" y="235966"/>
                    <a:pt x="1476044" y="195491"/>
                    <a:pt x="1476044" y="146050"/>
                  </a:cubicBezTo>
                  <a:lnTo>
                    <a:pt x="1476044" y="0"/>
                  </a:lnTo>
                  <a:cubicBezTo>
                    <a:pt x="1476044" y="49441"/>
                    <a:pt x="1435582" y="89916"/>
                    <a:pt x="1386128" y="89916"/>
                  </a:cubicBezTo>
                  <a:close/>
                  <a:moveTo>
                    <a:pt x="89915" y="89916"/>
                  </a:moveTo>
                  <a:cubicBezTo>
                    <a:pt x="40474" y="89916"/>
                    <a:pt x="0" y="49441"/>
                    <a:pt x="0" y="0"/>
                  </a:cubicBezTo>
                  <a:lnTo>
                    <a:pt x="0" y="146050"/>
                  </a:lnTo>
                  <a:cubicBezTo>
                    <a:pt x="0" y="195491"/>
                    <a:pt x="40474" y="235966"/>
                    <a:pt x="89915" y="235966"/>
                  </a:cubicBezTo>
                  <a:lnTo>
                    <a:pt x="942987" y="235966"/>
                  </a:lnTo>
                  <a:lnTo>
                    <a:pt x="1294231" y="559003"/>
                  </a:lnTo>
                  <a:lnTo>
                    <a:pt x="942987" y="89916"/>
                  </a:lnTo>
                  <a:close/>
                </a:path>
              </a:pathLst>
            </a:custGeom>
            <a:solidFill>
              <a:srgbClr val="DDC91D">
                <a:alpha val="100000"/>
              </a:srgbClr>
            </a:solidFill>
            <a:ln w="12700" cap="flat" cmpd="sng">
              <a:noFill/>
              <a:prstDash val="solid"/>
              <a:miter lim="800000"/>
            </a:ln>
          </p:spPr>
          <p:txBody>
            <a:bodyPr anchor="ctr">
              <a:spAutoFit/>
            </a:bodyPr>
            <a:lstStyle/>
            <a:p>
              <a:pPr algn="ctr"/>
              <a:endParaRPr lang="en-US" dirty="0"/>
            </a:p>
          </p:txBody>
        </p:sp>
        <p:sp>
          <p:nvSpPr>
            <p:cNvPr id="34" name="Line"/>
            <p:cNvSpPr/>
            <p:nvPr/>
          </p:nvSpPr>
          <p:spPr>
            <a:xfrm>
              <a:off x="5789869" y="4952251"/>
              <a:ext cx="92862" cy="0"/>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5" name="Line"/>
            <p:cNvSpPr/>
            <p:nvPr/>
          </p:nvSpPr>
          <p:spPr>
            <a:xfrm flipV="1">
              <a:off x="5725743" y="4715874"/>
              <a:ext cx="65659" cy="65672"/>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6" name="Line"/>
            <p:cNvSpPr/>
            <p:nvPr/>
          </p:nvSpPr>
          <p:spPr>
            <a:xfrm>
              <a:off x="5725743" y="5122957"/>
              <a:ext cx="65659" cy="65672"/>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7" name="Line"/>
            <p:cNvSpPr/>
            <p:nvPr/>
          </p:nvSpPr>
          <p:spPr>
            <a:xfrm>
              <a:off x="5225519" y="4952251"/>
              <a:ext cx="92862" cy="0"/>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8" name="Line"/>
            <p:cNvSpPr/>
            <p:nvPr/>
          </p:nvSpPr>
          <p:spPr>
            <a:xfrm>
              <a:off x="5316848" y="4715874"/>
              <a:ext cx="65659" cy="65672"/>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9" name="Line"/>
            <p:cNvSpPr/>
            <p:nvPr/>
          </p:nvSpPr>
          <p:spPr>
            <a:xfrm flipV="1">
              <a:off x="5316848" y="5122957"/>
              <a:ext cx="65659" cy="65672"/>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40" name="Stroke"/>
            <p:cNvSpPr/>
            <p:nvPr/>
          </p:nvSpPr>
          <p:spPr>
            <a:xfrm>
              <a:off x="4813111" y="4506504"/>
              <a:ext cx="1476044" cy="1303008"/>
            </a:xfrm>
            <a:custGeom>
              <a:avLst/>
              <a:gdLst/>
              <a:ahLst/>
              <a:cxnLst/>
              <a:rect l="0" t="0" r="0" b="0"/>
              <a:pathLst>
                <a:path w="1476044" h="1303007">
                  <a:moveTo>
                    <a:pt x="1386128" y="0"/>
                  </a:moveTo>
                  <a:lnTo>
                    <a:pt x="89915" y="0"/>
                  </a:lnTo>
                  <a:cubicBezTo>
                    <a:pt x="40474" y="0"/>
                    <a:pt x="0" y="40449"/>
                    <a:pt x="0" y="89903"/>
                  </a:cubicBezTo>
                  <a:lnTo>
                    <a:pt x="0" y="890054"/>
                  </a:lnTo>
                  <a:cubicBezTo>
                    <a:pt x="0" y="939507"/>
                    <a:pt x="40474" y="979970"/>
                    <a:pt x="89915" y="979970"/>
                  </a:cubicBezTo>
                  <a:lnTo>
                    <a:pt x="942987" y="979970"/>
                  </a:lnTo>
                  <a:lnTo>
                    <a:pt x="1294231" y="1303007"/>
                  </a:lnTo>
                  <a:lnTo>
                    <a:pt x="1294231" y="979970"/>
                  </a:lnTo>
                  <a:lnTo>
                    <a:pt x="1386128" y="979970"/>
                  </a:lnTo>
                  <a:cubicBezTo>
                    <a:pt x="1435582" y="979970"/>
                    <a:pt x="1476044" y="939507"/>
                    <a:pt x="1476044" y="890054"/>
                  </a:cubicBezTo>
                  <a:lnTo>
                    <a:pt x="1476044" y="89903"/>
                  </a:lnTo>
                  <a:cubicBezTo>
                    <a:pt x="1476044" y="40449"/>
                    <a:pt x="1435582" y="0"/>
                    <a:pt x="1386128"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
            <p:cNvSpPr txBox="1"/>
            <p:nvPr/>
          </p:nvSpPr>
          <p:spPr>
            <a:xfrm>
              <a:off x="5431019" y="4606538"/>
              <a:ext cx="325906" cy="739304"/>
            </a:xfrm>
            <a:prstGeom prst="rect">
              <a:avLst/>
            </a:prstGeom>
            <a:noFill/>
            <a:ln>
              <a:noFill/>
            </a:ln>
          </p:spPr>
          <p:txBody>
            <a:bodyPr wrap="square" lIns="0" tIns="0" rIns="0" bIns="0" anchor="t"/>
            <a:lstStyle/>
            <a:p>
              <a:pPr>
                <a:lnSpc>
                  <a:spcPts val="5821"/>
                </a:lnSpc>
                <a:defRPr lang="en-US"/>
              </a:pPr>
              <a:r>
                <a:rPr sz="5821" b="1" dirty="0">
                  <a:solidFill>
                    <a:srgbClr val="111315"/>
                  </a:solidFill>
                  <a:latin typeface="Times New Roman" charset="77"/>
                  <a:ea typeface="Times New Roman" charset="77"/>
                  <a:cs typeface="Times New Roman" charset="77"/>
                </a:rPr>
                <a:t>! </a:t>
              </a:r>
            </a:p>
          </p:txBody>
        </p:sp>
      </p:grpSp>
      <p:sp>
        <p:nvSpPr>
          <p:cNvPr id="101"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Newspaper Ads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63214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218827"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206677" y="3752895"/>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49090" y="685387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641354" y="9972441"/>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072307" y="3077525"/>
            <a:ext cx="1172806" cy="161836"/>
          </a:xfrm>
          <a:custGeom>
            <a:avLst/>
            <a:gdLst/>
            <a:ahLst/>
            <a:cxnLst/>
            <a:rect l="0" t="0" r="0" b="0"/>
            <a:pathLst>
              <a:path w="1172806" h="161836">
                <a:moveTo>
                  <a:pt x="0" y="80937"/>
                </a:moveTo>
                <a:cubicBezTo>
                  <a:pt x="80962" y="161836"/>
                  <a:pt x="212267" y="161836"/>
                  <a:pt x="293268" y="80937"/>
                </a:cubicBezTo>
                <a:cubicBezTo>
                  <a:pt x="374180" y="0"/>
                  <a:pt x="505485" y="0"/>
                  <a:pt x="586536" y="80937"/>
                </a:cubicBezTo>
                <a:cubicBezTo>
                  <a:pt x="667423" y="161836"/>
                  <a:pt x="798728" y="161836"/>
                  <a:pt x="879627" y="80937"/>
                </a:cubicBezTo>
                <a:cubicBezTo>
                  <a:pt x="960539" y="0"/>
                  <a:pt x="1091920" y="0"/>
                  <a:pt x="1172806"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4989046" y="9120970"/>
            <a:ext cx="1172807" cy="161836"/>
          </a:xfrm>
          <a:custGeom>
            <a:avLst/>
            <a:gdLst/>
            <a:ahLst/>
            <a:cxnLst/>
            <a:rect l="0" t="0" r="0" b="0"/>
            <a:pathLst>
              <a:path w="1172806" h="161836">
                <a:moveTo>
                  <a:pt x="0" y="80924"/>
                </a:moveTo>
                <a:cubicBezTo>
                  <a:pt x="80962" y="161836"/>
                  <a:pt x="212280" y="161836"/>
                  <a:pt x="293268" y="80924"/>
                </a:cubicBezTo>
                <a:cubicBezTo>
                  <a:pt x="374180" y="0"/>
                  <a:pt x="505485" y="0"/>
                  <a:pt x="586549" y="80924"/>
                </a:cubicBezTo>
                <a:cubicBezTo>
                  <a:pt x="667435" y="161836"/>
                  <a:pt x="798728" y="161836"/>
                  <a:pt x="879640" y="80924"/>
                </a:cubicBezTo>
                <a:cubicBezTo>
                  <a:pt x="960551" y="0"/>
                  <a:pt x="1091933"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9455027" y="4506069"/>
            <a:ext cx="81772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10378766" y="759693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8962069" y="4887069"/>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4639566" y="6449578"/>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5906783" y="9640044"/>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9230834" y="807318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3630555" y="6744444"/>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Star"/>
          <p:cNvSpPr/>
          <p:nvPr/>
        </p:nvSpPr>
        <p:spPr>
          <a:xfrm>
            <a:off x="9089348" y="8656851"/>
            <a:ext cx="525907" cy="525881"/>
          </a:xfrm>
          <a:custGeom>
            <a:avLst/>
            <a:gdLst/>
            <a:ahLst/>
            <a:cxnLst/>
            <a:rect l="0" t="0" r="0" b="0"/>
            <a:pathLst>
              <a:path w="525906" h="525881">
                <a:moveTo>
                  <a:pt x="262978" y="525881"/>
                </a:moveTo>
                <a:cubicBezTo>
                  <a:pt x="262978" y="380619"/>
                  <a:pt x="145249" y="262915"/>
                  <a:pt x="0" y="262915"/>
                </a:cubicBezTo>
                <a:cubicBezTo>
                  <a:pt x="145249" y="262915"/>
                  <a:pt x="262978" y="145199"/>
                  <a:pt x="262978" y="0"/>
                </a:cubicBezTo>
                <a:cubicBezTo>
                  <a:pt x="262978" y="145199"/>
                  <a:pt x="380707" y="262915"/>
                  <a:pt x="525906" y="262915"/>
                </a:cubicBezTo>
                <a:cubicBezTo>
                  <a:pt x="380707" y="262915"/>
                  <a:pt x="262978" y="380619"/>
                  <a:pt x="262978"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3969798" y="7814613"/>
            <a:ext cx="525881"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9507234" y="5776654"/>
            <a:ext cx="525881" cy="525882"/>
          </a:xfrm>
          <a:custGeom>
            <a:avLst/>
            <a:gdLst/>
            <a:ahLst/>
            <a:cxnLst/>
            <a:rect l="0" t="0" r="0" b="0"/>
            <a:pathLst>
              <a:path w="525881" h="525881">
                <a:moveTo>
                  <a:pt x="262940" y="525881"/>
                </a:moveTo>
                <a:cubicBezTo>
                  <a:pt x="262940" y="380618"/>
                  <a:pt x="145249" y="262915"/>
                  <a:pt x="0" y="262915"/>
                </a:cubicBezTo>
                <a:cubicBezTo>
                  <a:pt x="145249" y="262915"/>
                  <a:pt x="262940" y="145199"/>
                  <a:pt x="262940" y="0"/>
                </a:cubicBezTo>
                <a:cubicBezTo>
                  <a:pt x="262940" y="145199"/>
                  <a:pt x="380669" y="262915"/>
                  <a:pt x="525881" y="262915"/>
                </a:cubicBezTo>
                <a:cubicBezTo>
                  <a:pt x="380669" y="262915"/>
                  <a:pt x="262940" y="380618"/>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94" name="Star"/>
          <p:cNvGrpSpPr/>
          <p:nvPr/>
        </p:nvGrpSpPr>
        <p:grpSpPr>
          <a:xfrm>
            <a:off x="6848703" y="3321291"/>
            <a:ext cx="333387" cy="333345"/>
            <a:chOff x="6848703" y="3321291"/>
            <a:chExt cx="333387" cy="333345"/>
          </a:xfrm>
        </p:grpSpPr>
        <p:sp>
          <p:nvSpPr>
            <p:cNvPr id="27" name="Line"/>
            <p:cNvSpPr/>
            <p:nvPr/>
          </p:nvSpPr>
          <p:spPr>
            <a:xfrm>
              <a:off x="7015404" y="332129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6848703" y="348797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7015404" y="357051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7097965" y="348797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4276569" y="10113472"/>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Display"/>
          <p:cNvGrpSpPr/>
          <p:nvPr/>
        </p:nvGrpSpPr>
        <p:grpSpPr>
          <a:xfrm>
            <a:off x="5486247" y="4235800"/>
            <a:ext cx="2498433" cy="4064813"/>
            <a:chOff x="5486247" y="4235800"/>
            <a:chExt cx="2498433" cy="4064813"/>
          </a:xfrm>
        </p:grpSpPr>
        <p:sp>
          <p:nvSpPr>
            <p:cNvPr id="32" name="Fill"/>
            <p:cNvSpPr/>
            <p:nvPr/>
          </p:nvSpPr>
          <p:spPr>
            <a:xfrm>
              <a:off x="5486247" y="4235800"/>
              <a:ext cx="2498433" cy="4064813"/>
            </a:xfrm>
            <a:prstGeom prst="rect">
              <a:avLst/>
            </a:prstGeom>
            <a:solidFill>
              <a:srgbClr val="9FFFF8">
                <a:alpha val="100000"/>
              </a:srgbClr>
            </a:solidFill>
            <a:ln w="12700" cap="flat" cmpd="sng">
              <a:noFill/>
              <a:prstDash val="solid"/>
              <a:miter lim="800000"/>
            </a:ln>
          </p:spPr>
          <p:txBody>
            <a:bodyPr anchor="ctr">
              <a:spAutoFit/>
            </a:bodyPr>
            <a:lstStyle/>
            <a:p>
              <a:pPr algn="ctr"/>
              <a:endParaRPr lang="en-US" dirty="0"/>
            </a:p>
          </p:txBody>
        </p:sp>
        <p:sp>
          <p:nvSpPr>
            <p:cNvPr id="35" name="Rectangle"/>
            <p:cNvSpPr/>
            <p:nvPr/>
          </p:nvSpPr>
          <p:spPr>
            <a:xfrm>
              <a:off x="7326008" y="7637686"/>
              <a:ext cx="658672" cy="440271"/>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sp>
          <p:nvSpPr>
            <p:cNvPr id="36" name="Rectangle"/>
            <p:cNvSpPr/>
            <p:nvPr/>
          </p:nvSpPr>
          <p:spPr>
            <a:xfrm>
              <a:off x="7326008" y="4458444"/>
              <a:ext cx="658672" cy="2838120"/>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sp>
          <p:nvSpPr>
            <p:cNvPr id="37" name="Rectangle"/>
            <p:cNvSpPr/>
            <p:nvPr/>
          </p:nvSpPr>
          <p:spPr>
            <a:xfrm>
              <a:off x="5486260" y="4458444"/>
              <a:ext cx="1612900" cy="991692"/>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sp>
          <p:nvSpPr>
            <p:cNvPr id="38" name="Rectangle"/>
            <p:cNvSpPr/>
            <p:nvPr/>
          </p:nvSpPr>
          <p:spPr>
            <a:xfrm>
              <a:off x="5486260" y="5696694"/>
              <a:ext cx="1612900" cy="1143013"/>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sp>
          <p:nvSpPr>
            <p:cNvPr id="39" name="Rectangle"/>
            <p:cNvSpPr/>
            <p:nvPr/>
          </p:nvSpPr>
          <p:spPr>
            <a:xfrm>
              <a:off x="5486260" y="7086265"/>
              <a:ext cx="1612900" cy="991692"/>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grpSp>
      <p:grpSp>
        <p:nvGrpSpPr>
          <p:cNvPr id="7" name="Smartphone"/>
          <p:cNvGrpSpPr/>
          <p:nvPr/>
        </p:nvGrpSpPr>
        <p:grpSpPr>
          <a:xfrm>
            <a:off x="5486247" y="3953804"/>
            <a:ext cx="2498442" cy="4816493"/>
            <a:chOff x="5486247" y="3953804"/>
            <a:chExt cx="2498442" cy="4816493"/>
          </a:xfrm>
        </p:grpSpPr>
        <p:sp>
          <p:nvSpPr>
            <p:cNvPr id="33" name="Fill"/>
            <p:cNvSpPr/>
            <p:nvPr/>
          </p:nvSpPr>
          <p:spPr>
            <a:xfrm>
              <a:off x="5486247" y="3953810"/>
              <a:ext cx="2498433" cy="281990"/>
            </a:xfrm>
            <a:prstGeom prst="rect">
              <a:avLst/>
            </a:prstGeom>
            <a:solidFill>
              <a:srgbClr val="85C5A7">
                <a:alpha val="100000"/>
              </a:srgbClr>
            </a:solidFill>
            <a:ln w="12700" cap="flat" cmpd="sng">
              <a:noFill/>
              <a:prstDash val="solid"/>
              <a:miter lim="800000"/>
            </a:ln>
          </p:spPr>
          <p:txBody>
            <a:bodyPr anchor="ctr">
              <a:spAutoFit/>
            </a:bodyPr>
            <a:lstStyle/>
            <a:p>
              <a:pPr algn="ctr"/>
              <a:endParaRPr lang="en-US" dirty="0"/>
            </a:p>
          </p:txBody>
        </p:sp>
        <p:sp>
          <p:nvSpPr>
            <p:cNvPr id="34" name="Fill"/>
            <p:cNvSpPr/>
            <p:nvPr/>
          </p:nvSpPr>
          <p:spPr>
            <a:xfrm>
              <a:off x="5486247" y="8300613"/>
              <a:ext cx="2498433" cy="469684"/>
            </a:xfrm>
            <a:prstGeom prst="rect">
              <a:avLst/>
            </a:prstGeom>
            <a:solidFill>
              <a:srgbClr val="85C5A7">
                <a:alpha val="100000"/>
              </a:srgbClr>
            </a:solidFill>
            <a:ln w="12700" cap="flat" cmpd="sng">
              <a:noFill/>
              <a:prstDash val="solid"/>
              <a:miter lim="800000"/>
            </a:ln>
          </p:spPr>
          <p:txBody>
            <a:bodyPr anchor="ctr">
              <a:spAutoFit/>
            </a:bodyPr>
            <a:lstStyle/>
            <a:p>
              <a:pPr algn="ctr"/>
              <a:endParaRPr lang="en-US" dirty="0"/>
            </a:p>
          </p:txBody>
        </p:sp>
        <p:sp>
          <p:nvSpPr>
            <p:cNvPr id="40" name="Reflection"/>
            <p:cNvSpPr/>
            <p:nvPr/>
          </p:nvSpPr>
          <p:spPr>
            <a:xfrm>
              <a:off x="5486261" y="3953804"/>
              <a:ext cx="231406" cy="4816493"/>
            </a:xfrm>
            <a:prstGeom prst="rect">
              <a:avLst/>
            </a:prstGeom>
            <a:solidFill>
              <a:srgbClr val="FFFFFF">
                <a:alpha val="30000"/>
              </a:srgbClr>
            </a:solidFill>
            <a:ln w="12700" cap="flat" cmpd="sng">
              <a:noFill/>
              <a:prstDash val="solid"/>
              <a:miter lim="800000"/>
            </a:ln>
          </p:spPr>
          <p:txBody>
            <a:bodyPr wrap="square" anchor="ctr">
              <a:spAutoFit/>
            </a:bodyPr>
            <a:lstStyle/>
            <a:p>
              <a:pPr algn="ctr"/>
              <a:endParaRPr lang="en-US" dirty="0"/>
            </a:p>
          </p:txBody>
        </p:sp>
        <p:sp>
          <p:nvSpPr>
            <p:cNvPr id="41" name="Shadow"/>
            <p:cNvSpPr/>
            <p:nvPr/>
          </p:nvSpPr>
          <p:spPr>
            <a:xfrm>
              <a:off x="7766459" y="3953810"/>
              <a:ext cx="217400" cy="4816487"/>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3" name="Rectangle"/>
            <p:cNvSpPr/>
            <p:nvPr/>
          </p:nvSpPr>
          <p:spPr>
            <a:xfrm>
              <a:off x="5486247" y="3953810"/>
              <a:ext cx="2498433" cy="481648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5486256" y="4235798"/>
              <a:ext cx="249843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6444214" y="8544260"/>
              <a:ext cx="59716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5486256" y="8300609"/>
              <a:ext cx="249843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42" name="Shadow"/>
          <p:cNvSpPr/>
          <p:nvPr/>
        </p:nvSpPr>
        <p:spPr>
          <a:xfrm>
            <a:off x="5486256" y="3953804"/>
            <a:ext cx="1289635" cy="2235467"/>
          </a:xfrm>
          <a:custGeom>
            <a:avLst/>
            <a:gdLst/>
            <a:ahLst/>
            <a:cxnLst/>
            <a:rect l="0" t="0" r="0" b="0"/>
            <a:pathLst>
              <a:path w="1289634" h="2235466">
                <a:moveTo>
                  <a:pt x="0" y="0"/>
                </a:moveTo>
                <a:lnTo>
                  <a:pt x="0" y="1890522"/>
                </a:lnTo>
                <a:lnTo>
                  <a:pt x="651814" y="1890522"/>
                </a:lnTo>
                <a:lnTo>
                  <a:pt x="996810" y="2235466"/>
                </a:lnTo>
                <a:lnTo>
                  <a:pt x="996810" y="1890522"/>
                </a:lnTo>
                <a:lnTo>
                  <a:pt x="1101458" y="1890522"/>
                </a:lnTo>
                <a:cubicBezTo>
                  <a:pt x="1204950" y="1890522"/>
                  <a:pt x="1289634" y="1805800"/>
                  <a:pt x="1289634" y="1702333"/>
                </a:cubicBezTo>
                <a:lnTo>
                  <a:pt x="1289634"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6" name="Message"/>
          <p:cNvGrpSpPr/>
          <p:nvPr/>
        </p:nvGrpSpPr>
        <p:grpSpPr>
          <a:xfrm>
            <a:off x="3538984" y="3658344"/>
            <a:ext cx="3089263" cy="2383295"/>
            <a:chOff x="3538984" y="3658344"/>
            <a:chExt cx="3089263" cy="2383295"/>
          </a:xfrm>
        </p:grpSpPr>
        <p:sp>
          <p:nvSpPr>
            <p:cNvPr id="47" name="Fill"/>
            <p:cNvSpPr/>
            <p:nvPr/>
          </p:nvSpPr>
          <p:spPr>
            <a:xfrm>
              <a:off x="3538984" y="3658344"/>
              <a:ext cx="3089263" cy="2383295"/>
            </a:xfrm>
            <a:custGeom>
              <a:avLst/>
              <a:gdLst/>
              <a:ahLst/>
              <a:cxnLst/>
              <a:rect l="0" t="0" r="0" b="0"/>
              <a:pathLst>
                <a:path w="3089262" h="2383294">
                  <a:moveTo>
                    <a:pt x="2901099" y="0"/>
                  </a:moveTo>
                  <a:lnTo>
                    <a:pt x="188163" y="0"/>
                  </a:lnTo>
                  <a:cubicBezTo>
                    <a:pt x="84670" y="0"/>
                    <a:pt x="0" y="84670"/>
                    <a:pt x="0" y="188175"/>
                  </a:cubicBezTo>
                  <a:lnTo>
                    <a:pt x="0" y="1850161"/>
                  </a:lnTo>
                  <a:cubicBezTo>
                    <a:pt x="0" y="1953628"/>
                    <a:pt x="84670" y="2038350"/>
                    <a:pt x="188163" y="2038350"/>
                  </a:cubicBezTo>
                  <a:lnTo>
                    <a:pt x="2451455" y="2038350"/>
                  </a:lnTo>
                  <a:lnTo>
                    <a:pt x="2796451" y="2383294"/>
                  </a:lnTo>
                  <a:lnTo>
                    <a:pt x="2796451" y="2038350"/>
                  </a:lnTo>
                  <a:lnTo>
                    <a:pt x="2901099" y="2038350"/>
                  </a:lnTo>
                  <a:cubicBezTo>
                    <a:pt x="3004578" y="2038350"/>
                    <a:pt x="3089262" y="1953628"/>
                    <a:pt x="3089262" y="1850161"/>
                  </a:cubicBezTo>
                  <a:lnTo>
                    <a:pt x="3089262" y="188175"/>
                  </a:lnTo>
                  <a:cubicBezTo>
                    <a:pt x="3089262" y="84670"/>
                    <a:pt x="3004578" y="0"/>
                    <a:pt x="2901099"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1" name="Stroke"/>
            <p:cNvSpPr/>
            <p:nvPr/>
          </p:nvSpPr>
          <p:spPr>
            <a:xfrm>
              <a:off x="3538984" y="3658344"/>
              <a:ext cx="3089263" cy="2383295"/>
            </a:xfrm>
            <a:custGeom>
              <a:avLst/>
              <a:gdLst/>
              <a:ahLst/>
              <a:cxnLst/>
              <a:rect l="0" t="0" r="0" b="0"/>
              <a:pathLst>
                <a:path w="3089262" h="2383294">
                  <a:moveTo>
                    <a:pt x="2901099" y="0"/>
                  </a:moveTo>
                  <a:lnTo>
                    <a:pt x="188163" y="0"/>
                  </a:lnTo>
                  <a:cubicBezTo>
                    <a:pt x="84670" y="0"/>
                    <a:pt x="0" y="84670"/>
                    <a:pt x="0" y="188175"/>
                  </a:cubicBezTo>
                  <a:lnTo>
                    <a:pt x="0" y="1850161"/>
                  </a:lnTo>
                  <a:cubicBezTo>
                    <a:pt x="0" y="1953628"/>
                    <a:pt x="84670" y="2038350"/>
                    <a:pt x="188163" y="2038350"/>
                  </a:cubicBezTo>
                  <a:lnTo>
                    <a:pt x="2451455" y="2038350"/>
                  </a:lnTo>
                  <a:lnTo>
                    <a:pt x="2796451" y="2383294"/>
                  </a:lnTo>
                  <a:lnTo>
                    <a:pt x="2796451" y="2038350"/>
                  </a:lnTo>
                  <a:lnTo>
                    <a:pt x="2901099" y="2038350"/>
                  </a:lnTo>
                  <a:cubicBezTo>
                    <a:pt x="3004578" y="2038350"/>
                    <a:pt x="3089262" y="1953628"/>
                    <a:pt x="3089262" y="1850161"/>
                  </a:cubicBezTo>
                  <a:lnTo>
                    <a:pt x="3089262" y="188175"/>
                  </a:lnTo>
                  <a:cubicBezTo>
                    <a:pt x="3089262" y="84670"/>
                    <a:pt x="3004578" y="0"/>
                    <a:pt x="2901099"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
          <p:cNvGrpSpPr/>
          <p:nvPr/>
        </p:nvGrpSpPr>
        <p:grpSpPr>
          <a:xfrm>
            <a:off x="5166797" y="4076588"/>
            <a:ext cx="1062943" cy="1062949"/>
            <a:chOff x="5166797" y="4076588"/>
            <a:chExt cx="1062943" cy="1062949"/>
          </a:xfrm>
        </p:grpSpPr>
        <p:sp>
          <p:nvSpPr>
            <p:cNvPr id="48" name="Circle"/>
            <p:cNvSpPr/>
            <p:nvPr/>
          </p:nvSpPr>
          <p:spPr>
            <a:xfrm>
              <a:off x="5398559" y="4259906"/>
              <a:ext cx="236715" cy="236715"/>
            </a:xfrm>
            <a:custGeom>
              <a:avLst/>
              <a:gdLst/>
              <a:ahLst/>
              <a:cxnLst/>
              <a:rect l="0" t="0" r="0" b="0"/>
              <a:pathLst>
                <a:path w="236715" h="236715">
                  <a:moveTo>
                    <a:pt x="0" y="118338"/>
                  </a:moveTo>
                  <a:cubicBezTo>
                    <a:pt x="0" y="52984"/>
                    <a:pt x="52997" y="0"/>
                    <a:pt x="118351" y="0"/>
                  </a:cubicBezTo>
                  <a:cubicBezTo>
                    <a:pt x="183705" y="0"/>
                    <a:pt x="236715" y="52984"/>
                    <a:pt x="236715" y="118338"/>
                  </a:cubicBezTo>
                  <a:cubicBezTo>
                    <a:pt x="236715" y="183692"/>
                    <a:pt x="183705" y="236715"/>
                    <a:pt x="118351" y="236715"/>
                  </a:cubicBezTo>
                  <a:cubicBezTo>
                    <a:pt x="52997" y="236715"/>
                    <a:pt x="0" y="183692"/>
                    <a:pt x="0" y="11833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Circle"/>
            <p:cNvSpPr/>
            <p:nvPr/>
          </p:nvSpPr>
          <p:spPr>
            <a:xfrm>
              <a:off x="5809040" y="4670417"/>
              <a:ext cx="236728" cy="236703"/>
            </a:xfrm>
            <a:custGeom>
              <a:avLst/>
              <a:gdLst/>
              <a:ahLst/>
              <a:cxnLst/>
              <a:rect l="0" t="0" r="0" b="0"/>
              <a:pathLst>
                <a:path w="236727" h="236702">
                  <a:moveTo>
                    <a:pt x="0" y="118351"/>
                  </a:moveTo>
                  <a:cubicBezTo>
                    <a:pt x="0" y="52997"/>
                    <a:pt x="52984" y="0"/>
                    <a:pt x="118389" y="0"/>
                  </a:cubicBezTo>
                  <a:cubicBezTo>
                    <a:pt x="183743" y="0"/>
                    <a:pt x="236727" y="52997"/>
                    <a:pt x="236727" y="118351"/>
                  </a:cubicBezTo>
                  <a:cubicBezTo>
                    <a:pt x="236727" y="183718"/>
                    <a:pt x="183743" y="236702"/>
                    <a:pt x="118389" y="236702"/>
                  </a:cubicBezTo>
                  <a:cubicBezTo>
                    <a:pt x="52984" y="236702"/>
                    <a:pt x="0" y="183718"/>
                    <a:pt x="0" y="11835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Line"/>
            <p:cNvSpPr/>
            <p:nvPr/>
          </p:nvSpPr>
          <p:spPr>
            <a:xfrm flipV="1">
              <a:off x="5452039" y="4333837"/>
              <a:ext cx="520458" cy="52047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Corner"/>
            <p:cNvSpPr/>
            <p:nvPr/>
          </p:nvSpPr>
          <p:spPr>
            <a:xfrm>
              <a:off x="5166803" y="4076588"/>
              <a:ext cx="245275" cy="245301"/>
            </a:xfrm>
            <a:custGeom>
              <a:avLst/>
              <a:gdLst/>
              <a:ahLst/>
              <a:cxnLst/>
              <a:rect l="0" t="0" r="0" b="0"/>
              <a:pathLst>
                <a:path w="245275" h="245300">
                  <a:moveTo>
                    <a:pt x="245275" y="0"/>
                  </a:moveTo>
                  <a:lnTo>
                    <a:pt x="0" y="0"/>
                  </a:lnTo>
                  <a:lnTo>
                    <a:pt x="0" y="24530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52" name="Corner"/>
            <p:cNvSpPr/>
            <p:nvPr/>
          </p:nvSpPr>
          <p:spPr>
            <a:xfrm>
              <a:off x="5984439" y="4076593"/>
              <a:ext cx="245301" cy="245301"/>
            </a:xfrm>
            <a:custGeom>
              <a:avLst/>
              <a:gdLst/>
              <a:ahLst/>
              <a:cxnLst/>
              <a:rect l="0" t="0" r="0" b="0"/>
              <a:pathLst>
                <a:path w="245300" h="245300">
                  <a:moveTo>
                    <a:pt x="245300" y="245300"/>
                  </a:moveTo>
                  <a:lnTo>
                    <a:pt x="245300" y="0"/>
                  </a:lnTo>
                  <a:lnTo>
                    <a:pt x="0" y="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53" name="Corner"/>
            <p:cNvSpPr/>
            <p:nvPr/>
          </p:nvSpPr>
          <p:spPr>
            <a:xfrm>
              <a:off x="5984434" y="4894250"/>
              <a:ext cx="245301" cy="245287"/>
            </a:xfrm>
            <a:custGeom>
              <a:avLst/>
              <a:gdLst/>
              <a:ahLst/>
              <a:cxnLst/>
              <a:rect l="0" t="0" r="0" b="0"/>
              <a:pathLst>
                <a:path w="245300" h="245287">
                  <a:moveTo>
                    <a:pt x="0" y="245287"/>
                  </a:moveTo>
                  <a:lnTo>
                    <a:pt x="245300" y="245287"/>
                  </a:lnTo>
                  <a:lnTo>
                    <a:pt x="245300" y="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54" name="Corner"/>
            <p:cNvSpPr/>
            <p:nvPr/>
          </p:nvSpPr>
          <p:spPr>
            <a:xfrm>
              <a:off x="5166797" y="4894250"/>
              <a:ext cx="245275" cy="245287"/>
            </a:xfrm>
            <a:custGeom>
              <a:avLst/>
              <a:gdLst/>
              <a:ahLst/>
              <a:cxnLst/>
              <a:rect l="0" t="0" r="0" b="0"/>
              <a:pathLst>
                <a:path w="245275" h="245287">
                  <a:moveTo>
                    <a:pt x="0" y="0"/>
                  </a:moveTo>
                  <a:lnTo>
                    <a:pt x="0" y="245287"/>
                  </a:lnTo>
                  <a:lnTo>
                    <a:pt x="245275" y="245287"/>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grpSp>
      <p:grpSp>
        <p:nvGrpSpPr>
          <p:cNvPr id="4" name="Text"/>
          <p:cNvGrpSpPr/>
          <p:nvPr/>
        </p:nvGrpSpPr>
        <p:grpSpPr>
          <a:xfrm>
            <a:off x="3877588" y="4034284"/>
            <a:ext cx="951914" cy="876989"/>
            <a:chOff x="3877588" y="4034284"/>
            <a:chExt cx="951914" cy="876989"/>
          </a:xfrm>
        </p:grpSpPr>
        <p:sp>
          <p:nvSpPr>
            <p:cNvPr id="55" name="Line"/>
            <p:cNvSpPr/>
            <p:nvPr/>
          </p:nvSpPr>
          <p:spPr>
            <a:xfrm>
              <a:off x="3919878" y="4379807"/>
              <a:ext cx="90962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Line"/>
            <p:cNvSpPr/>
            <p:nvPr/>
          </p:nvSpPr>
          <p:spPr>
            <a:xfrm>
              <a:off x="3919878" y="4645539"/>
              <a:ext cx="90962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3919878" y="4911273"/>
              <a:ext cx="78699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Point"/>
            <p:cNvSpPr/>
            <p:nvPr/>
          </p:nvSpPr>
          <p:spPr>
            <a:xfrm>
              <a:off x="3877588" y="4034284"/>
              <a:ext cx="84582" cy="84608"/>
            </a:xfrm>
            <a:custGeom>
              <a:avLst/>
              <a:gdLst/>
              <a:ahLst/>
              <a:cxnLst/>
              <a:rect l="0" t="0" r="0" b="0"/>
              <a:pathLst>
                <a:path w="84581" h="84607">
                  <a:moveTo>
                    <a:pt x="84581" y="42303"/>
                  </a:moveTo>
                  <a:cubicBezTo>
                    <a:pt x="84581" y="65671"/>
                    <a:pt x="65658" y="84607"/>
                    <a:pt x="42290" y="84607"/>
                  </a:cubicBezTo>
                  <a:cubicBezTo>
                    <a:pt x="18935" y="84607"/>
                    <a:pt x="0" y="65671"/>
                    <a:pt x="0" y="42303"/>
                  </a:cubicBezTo>
                  <a:cubicBezTo>
                    <a:pt x="0" y="18935"/>
                    <a:pt x="18935" y="0"/>
                    <a:pt x="42290" y="0"/>
                  </a:cubicBezTo>
                  <a:cubicBezTo>
                    <a:pt x="65658" y="0"/>
                    <a:pt x="84581" y="18935"/>
                    <a:pt x="84581"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9" name="Point"/>
            <p:cNvSpPr/>
            <p:nvPr/>
          </p:nvSpPr>
          <p:spPr>
            <a:xfrm>
              <a:off x="4208903" y="4034284"/>
              <a:ext cx="84595" cy="84608"/>
            </a:xfrm>
            <a:custGeom>
              <a:avLst/>
              <a:gdLst/>
              <a:ahLst/>
              <a:cxnLst/>
              <a:rect l="0" t="0" r="0" b="0"/>
              <a:pathLst>
                <a:path w="84594" h="84607">
                  <a:moveTo>
                    <a:pt x="84594" y="42303"/>
                  </a:moveTo>
                  <a:cubicBezTo>
                    <a:pt x="84594" y="65671"/>
                    <a:pt x="65658" y="84607"/>
                    <a:pt x="42303" y="84607"/>
                  </a:cubicBezTo>
                  <a:cubicBezTo>
                    <a:pt x="18935" y="84607"/>
                    <a:pt x="0" y="65671"/>
                    <a:pt x="0" y="42303"/>
                  </a:cubicBezTo>
                  <a:cubicBezTo>
                    <a:pt x="0" y="18935"/>
                    <a:pt x="18935" y="0"/>
                    <a:pt x="42303" y="0"/>
                  </a:cubicBezTo>
                  <a:cubicBezTo>
                    <a:pt x="65658"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0" name="Point"/>
            <p:cNvSpPr/>
            <p:nvPr/>
          </p:nvSpPr>
          <p:spPr>
            <a:xfrm>
              <a:off x="4540219" y="4034284"/>
              <a:ext cx="84595" cy="84608"/>
            </a:xfrm>
            <a:custGeom>
              <a:avLst/>
              <a:gdLst/>
              <a:ahLst/>
              <a:cxnLst/>
              <a:rect l="0" t="0" r="0" b="0"/>
              <a:pathLst>
                <a:path w="84594" h="84607">
                  <a:moveTo>
                    <a:pt x="84594" y="42303"/>
                  </a:moveTo>
                  <a:cubicBezTo>
                    <a:pt x="84594" y="65671"/>
                    <a:pt x="65659" y="84607"/>
                    <a:pt x="42303" y="84607"/>
                  </a:cubicBezTo>
                  <a:cubicBezTo>
                    <a:pt x="18948" y="84607"/>
                    <a:pt x="0" y="65671"/>
                    <a:pt x="0" y="42303"/>
                  </a:cubicBezTo>
                  <a:cubicBezTo>
                    <a:pt x="0" y="18935"/>
                    <a:pt x="18948" y="0"/>
                    <a:pt x="42303" y="0"/>
                  </a:cubicBezTo>
                  <a:cubicBezTo>
                    <a:pt x="65659"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 name="Message"/>
          <p:cNvGrpSpPr/>
          <p:nvPr/>
        </p:nvGrpSpPr>
        <p:grpSpPr>
          <a:xfrm>
            <a:off x="8329333" y="6496794"/>
            <a:ext cx="1777975" cy="800100"/>
            <a:chOff x="8329333" y="6496794"/>
            <a:chExt cx="1777975" cy="800100"/>
          </a:xfrm>
        </p:grpSpPr>
        <p:sp>
          <p:nvSpPr>
            <p:cNvPr id="62" name="Fill"/>
            <p:cNvSpPr/>
            <p:nvPr/>
          </p:nvSpPr>
          <p:spPr>
            <a:xfrm>
              <a:off x="8329333" y="6496794"/>
              <a:ext cx="1777975" cy="800100"/>
            </a:xfrm>
            <a:custGeom>
              <a:avLst/>
              <a:gdLst/>
              <a:ahLst/>
              <a:cxnLst/>
              <a:rect l="0" t="0" r="0" b="0"/>
              <a:pathLst>
                <a:path w="1777974" h="800100">
                  <a:moveTo>
                    <a:pt x="234924" y="0"/>
                  </a:moveTo>
                  <a:lnTo>
                    <a:pt x="234924" y="165100"/>
                  </a:lnTo>
                  <a:lnTo>
                    <a:pt x="0" y="400050"/>
                  </a:lnTo>
                  <a:lnTo>
                    <a:pt x="234924" y="635000"/>
                  </a:lnTo>
                  <a:lnTo>
                    <a:pt x="234924" y="800100"/>
                  </a:lnTo>
                  <a:lnTo>
                    <a:pt x="1777974" y="800100"/>
                  </a:lnTo>
                  <a:lnTo>
                    <a:pt x="1777974"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3" name="Shadow"/>
            <p:cNvSpPr/>
            <p:nvPr/>
          </p:nvSpPr>
          <p:spPr>
            <a:xfrm>
              <a:off x="8564258" y="7182594"/>
              <a:ext cx="1543050" cy="114300"/>
            </a:xfrm>
            <a:prstGeom prst="rect">
              <a:avLst/>
            </a:prstGeom>
            <a:solidFill>
              <a:srgbClr val="CEDDDA">
                <a:alpha val="100000"/>
              </a:srgbClr>
            </a:solidFill>
            <a:ln w="12700" cap="flat" cmpd="sng">
              <a:noFill/>
              <a:prstDash val="solid"/>
              <a:miter lim="800000"/>
            </a:ln>
          </p:spPr>
          <p:txBody>
            <a:bodyPr anchor="ctr">
              <a:spAutoFit/>
            </a:bodyPr>
            <a:lstStyle/>
            <a:p>
              <a:pPr algn="ctr"/>
              <a:endParaRPr lang="en-US" dirty="0"/>
            </a:p>
          </p:txBody>
        </p:sp>
        <p:sp>
          <p:nvSpPr>
            <p:cNvPr id="64" name="Point"/>
            <p:cNvSpPr/>
            <p:nvPr/>
          </p:nvSpPr>
          <p:spPr>
            <a:xfrm>
              <a:off x="8980235" y="6854540"/>
              <a:ext cx="84569" cy="84608"/>
            </a:xfrm>
            <a:custGeom>
              <a:avLst/>
              <a:gdLst/>
              <a:ahLst/>
              <a:cxnLst/>
              <a:rect l="0" t="0" r="0" b="0"/>
              <a:pathLst>
                <a:path w="84569" h="84607">
                  <a:moveTo>
                    <a:pt x="84569" y="42303"/>
                  </a:moveTo>
                  <a:cubicBezTo>
                    <a:pt x="84569" y="65671"/>
                    <a:pt x="65633" y="84607"/>
                    <a:pt x="42265" y="84607"/>
                  </a:cubicBezTo>
                  <a:cubicBezTo>
                    <a:pt x="18935" y="84607"/>
                    <a:pt x="0" y="65671"/>
                    <a:pt x="0" y="42303"/>
                  </a:cubicBezTo>
                  <a:cubicBezTo>
                    <a:pt x="0" y="18935"/>
                    <a:pt x="18935" y="0"/>
                    <a:pt x="42265" y="0"/>
                  </a:cubicBezTo>
                  <a:cubicBezTo>
                    <a:pt x="65633" y="0"/>
                    <a:pt x="84569" y="18935"/>
                    <a:pt x="84569"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5" name="Point"/>
            <p:cNvSpPr/>
            <p:nvPr/>
          </p:nvSpPr>
          <p:spPr>
            <a:xfrm>
              <a:off x="9311526" y="6854540"/>
              <a:ext cx="84607" cy="84608"/>
            </a:xfrm>
            <a:custGeom>
              <a:avLst/>
              <a:gdLst/>
              <a:ahLst/>
              <a:cxnLst/>
              <a:rect l="0" t="0" r="0" b="0"/>
              <a:pathLst>
                <a:path w="84607" h="84607">
                  <a:moveTo>
                    <a:pt x="84607" y="42303"/>
                  </a:moveTo>
                  <a:cubicBezTo>
                    <a:pt x="84607" y="65671"/>
                    <a:pt x="65671" y="84607"/>
                    <a:pt x="42303" y="84607"/>
                  </a:cubicBezTo>
                  <a:cubicBezTo>
                    <a:pt x="18935" y="84607"/>
                    <a:pt x="0" y="65671"/>
                    <a:pt x="0" y="42303"/>
                  </a:cubicBezTo>
                  <a:cubicBezTo>
                    <a:pt x="0" y="18935"/>
                    <a:pt x="18935" y="0"/>
                    <a:pt x="42303" y="0"/>
                  </a:cubicBezTo>
                  <a:cubicBezTo>
                    <a:pt x="65671" y="0"/>
                    <a:pt x="84607" y="18935"/>
                    <a:pt x="84607"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6" name="Point"/>
            <p:cNvSpPr/>
            <p:nvPr/>
          </p:nvSpPr>
          <p:spPr>
            <a:xfrm>
              <a:off x="9642853" y="6854540"/>
              <a:ext cx="84608" cy="84608"/>
            </a:xfrm>
            <a:custGeom>
              <a:avLst/>
              <a:gdLst/>
              <a:ahLst/>
              <a:cxnLst/>
              <a:rect l="0" t="0" r="0" b="0"/>
              <a:pathLst>
                <a:path w="84607" h="84607">
                  <a:moveTo>
                    <a:pt x="84607" y="42303"/>
                  </a:moveTo>
                  <a:cubicBezTo>
                    <a:pt x="84607" y="65671"/>
                    <a:pt x="65671" y="84607"/>
                    <a:pt x="42303" y="84607"/>
                  </a:cubicBezTo>
                  <a:cubicBezTo>
                    <a:pt x="18935" y="84607"/>
                    <a:pt x="0" y="65671"/>
                    <a:pt x="0" y="42303"/>
                  </a:cubicBezTo>
                  <a:cubicBezTo>
                    <a:pt x="0" y="18935"/>
                    <a:pt x="18935" y="0"/>
                    <a:pt x="42303" y="0"/>
                  </a:cubicBezTo>
                  <a:cubicBezTo>
                    <a:pt x="65671" y="0"/>
                    <a:pt x="84607" y="18935"/>
                    <a:pt x="84607"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7" name="Stroke"/>
            <p:cNvSpPr/>
            <p:nvPr/>
          </p:nvSpPr>
          <p:spPr>
            <a:xfrm>
              <a:off x="8329333" y="6496794"/>
              <a:ext cx="1777975" cy="800100"/>
            </a:xfrm>
            <a:custGeom>
              <a:avLst/>
              <a:gdLst/>
              <a:ahLst/>
              <a:cxnLst/>
              <a:rect l="0" t="0" r="0" b="0"/>
              <a:pathLst>
                <a:path w="1777974" h="800100">
                  <a:moveTo>
                    <a:pt x="234924" y="0"/>
                  </a:moveTo>
                  <a:lnTo>
                    <a:pt x="234924" y="165100"/>
                  </a:lnTo>
                  <a:lnTo>
                    <a:pt x="0" y="400050"/>
                  </a:lnTo>
                  <a:lnTo>
                    <a:pt x="234924" y="635000"/>
                  </a:lnTo>
                  <a:lnTo>
                    <a:pt x="234924" y="800100"/>
                  </a:lnTo>
                  <a:lnTo>
                    <a:pt x="1777974" y="800100"/>
                  </a:lnTo>
                  <a:lnTo>
                    <a:pt x="1777974" y="0"/>
                  </a:lnTo>
                  <a:lnTo>
                    <a:pt x="234924"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Message"/>
          <p:cNvGrpSpPr/>
          <p:nvPr/>
        </p:nvGrpSpPr>
        <p:grpSpPr>
          <a:xfrm>
            <a:off x="7372808" y="8995706"/>
            <a:ext cx="1476053" cy="1303032"/>
            <a:chOff x="7372808" y="8995706"/>
            <a:chExt cx="1476053" cy="1303032"/>
          </a:xfrm>
        </p:grpSpPr>
        <p:sp>
          <p:nvSpPr>
            <p:cNvPr id="68" name="Fill"/>
            <p:cNvSpPr/>
            <p:nvPr/>
          </p:nvSpPr>
          <p:spPr>
            <a:xfrm>
              <a:off x="7372816" y="8995706"/>
              <a:ext cx="1476045" cy="1303032"/>
            </a:xfrm>
            <a:custGeom>
              <a:avLst/>
              <a:gdLst/>
              <a:ahLst/>
              <a:cxnLst/>
              <a:rect l="0" t="0" r="0" b="0"/>
              <a:pathLst>
                <a:path w="1476044" h="1303032">
                  <a:moveTo>
                    <a:pt x="89890" y="1303032"/>
                  </a:moveTo>
                  <a:lnTo>
                    <a:pt x="1386103" y="1303032"/>
                  </a:lnTo>
                  <a:cubicBezTo>
                    <a:pt x="1435557" y="1303032"/>
                    <a:pt x="1476044" y="1262570"/>
                    <a:pt x="1476044" y="1213116"/>
                  </a:cubicBezTo>
                  <a:lnTo>
                    <a:pt x="1476044" y="412965"/>
                  </a:lnTo>
                  <a:cubicBezTo>
                    <a:pt x="1476044" y="363512"/>
                    <a:pt x="1435557" y="323049"/>
                    <a:pt x="1386103" y="323049"/>
                  </a:cubicBezTo>
                  <a:lnTo>
                    <a:pt x="533069" y="323049"/>
                  </a:lnTo>
                  <a:lnTo>
                    <a:pt x="181787" y="0"/>
                  </a:lnTo>
                  <a:lnTo>
                    <a:pt x="181787" y="323049"/>
                  </a:lnTo>
                  <a:lnTo>
                    <a:pt x="89890" y="323049"/>
                  </a:lnTo>
                  <a:cubicBezTo>
                    <a:pt x="40436" y="323049"/>
                    <a:pt x="0" y="363512"/>
                    <a:pt x="0" y="412965"/>
                  </a:cubicBezTo>
                  <a:lnTo>
                    <a:pt x="0" y="1213116"/>
                  </a:lnTo>
                  <a:cubicBezTo>
                    <a:pt x="0" y="1262570"/>
                    <a:pt x="40436" y="1303032"/>
                    <a:pt x="89890" y="1303032"/>
                  </a:cubicBezTo>
                  <a:close/>
                </a:path>
              </a:pathLst>
            </a:custGeom>
            <a:solidFill>
              <a:srgbClr val="F8DF28">
                <a:alpha val="100000"/>
              </a:srgbClr>
            </a:solidFill>
            <a:ln w="12700" cap="flat" cmpd="sng">
              <a:noFill/>
              <a:prstDash val="solid"/>
              <a:miter lim="800000"/>
            </a:ln>
          </p:spPr>
          <p:txBody>
            <a:bodyPr anchor="ctr">
              <a:spAutoFit/>
            </a:bodyPr>
            <a:lstStyle/>
            <a:p>
              <a:pPr algn="ctr"/>
              <a:endParaRPr lang="en-US" dirty="0"/>
            </a:p>
          </p:txBody>
        </p:sp>
        <p:sp>
          <p:nvSpPr>
            <p:cNvPr id="69" name="Shadow"/>
            <p:cNvSpPr/>
            <p:nvPr/>
          </p:nvSpPr>
          <p:spPr>
            <a:xfrm>
              <a:off x="7372808" y="10084997"/>
              <a:ext cx="1476045" cy="213741"/>
            </a:xfrm>
            <a:custGeom>
              <a:avLst/>
              <a:gdLst/>
              <a:ahLst/>
              <a:cxnLst/>
              <a:rect l="0" t="0" r="0" b="0"/>
              <a:pathLst>
                <a:path w="1476044" h="213741">
                  <a:moveTo>
                    <a:pt x="1386116" y="89916"/>
                  </a:moveTo>
                  <a:lnTo>
                    <a:pt x="89903" y="89916"/>
                  </a:lnTo>
                  <a:cubicBezTo>
                    <a:pt x="40449" y="89916"/>
                    <a:pt x="0" y="49453"/>
                    <a:pt x="0" y="0"/>
                  </a:cubicBezTo>
                  <a:lnTo>
                    <a:pt x="0" y="123825"/>
                  </a:lnTo>
                  <a:cubicBezTo>
                    <a:pt x="0" y="173278"/>
                    <a:pt x="40449" y="213741"/>
                    <a:pt x="89903" y="213741"/>
                  </a:cubicBezTo>
                  <a:lnTo>
                    <a:pt x="1386116" y="213741"/>
                  </a:lnTo>
                  <a:cubicBezTo>
                    <a:pt x="1435569" y="213741"/>
                    <a:pt x="1476044" y="173278"/>
                    <a:pt x="1476044" y="123825"/>
                  </a:cubicBezTo>
                  <a:lnTo>
                    <a:pt x="1476044" y="0"/>
                  </a:lnTo>
                  <a:cubicBezTo>
                    <a:pt x="1476044" y="49453"/>
                    <a:pt x="1435569" y="89916"/>
                    <a:pt x="1386116" y="89916"/>
                  </a:cubicBezTo>
                  <a:close/>
                </a:path>
              </a:pathLst>
            </a:custGeom>
            <a:solidFill>
              <a:srgbClr val="F1B92E">
                <a:alpha val="100000"/>
              </a:srgbClr>
            </a:solidFill>
            <a:ln w="12700" cap="flat" cmpd="sng">
              <a:noFill/>
              <a:prstDash val="solid"/>
              <a:miter lim="800000"/>
            </a:ln>
          </p:spPr>
          <p:txBody>
            <a:bodyPr anchor="ctr">
              <a:spAutoFit/>
            </a:bodyPr>
            <a:lstStyle/>
            <a:p>
              <a:pPr algn="ctr"/>
              <a:endParaRPr lang="en-US" dirty="0"/>
            </a:p>
          </p:txBody>
        </p:sp>
        <p:sp>
          <p:nvSpPr>
            <p:cNvPr id="70" name="Line"/>
            <p:cNvSpPr/>
            <p:nvPr/>
          </p:nvSpPr>
          <p:spPr>
            <a:xfrm>
              <a:off x="8349573" y="9779608"/>
              <a:ext cx="92862" cy="0"/>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71" name="Line"/>
            <p:cNvSpPr/>
            <p:nvPr/>
          </p:nvSpPr>
          <p:spPr>
            <a:xfrm flipV="1">
              <a:off x="8285428" y="9543231"/>
              <a:ext cx="65671" cy="65671"/>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77" name="Line"/>
            <p:cNvSpPr/>
            <p:nvPr/>
          </p:nvSpPr>
          <p:spPr>
            <a:xfrm>
              <a:off x="8285428" y="9950314"/>
              <a:ext cx="65671" cy="65672"/>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78" name="Line"/>
            <p:cNvSpPr/>
            <p:nvPr/>
          </p:nvSpPr>
          <p:spPr>
            <a:xfrm>
              <a:off x="7785223" y="9779608"/>
              <a:ext cx="92862" cy="0"/>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79" name="Line"/>
            <p:cNvSpPr/>
            <p:nvPr/>
          </p:nvSpPr>
          <p:spPr>
            <a:xfrm>
              <a:off x="7876560" y="9543231"/>
              <a:ext cx="65634" cy="65671"/>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80" name="Line"/>
            <p:cNvSpPr/>
            <p:nvPr/>
          </p:nvSpPr>
          <p:spPr>
            <a:xfrm flipV="1">
              <a:off x="7876560" y="9950314"/>
              <a:ext cx="65634" cy="65672"/>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81" name="Stroke"/>
            <p:cNvSpPr/>
            <p:nvPr/>
          </p:nvSpPr>
          <p:spPr>
            <a:xfrm>
              <a:off x="7372816" y="8995706"/>
              <a:ext cx="1476045" cy="1303032"/>
            </a:xfrm>
            <a:custGeom>
              <a:avLst/>
              <a:gdLst/>
              <a:ahLst/>
              <a:cxnLst/>
              <a:rect l="0" t="0" r="0" b="0"/>
              <a:pathLst>
                <a:path w="1476044" h="1303032">
                  <a:moveTo>
                    <a:pt x="89890" y="1303032"/>
                  </a:moveTo>
                  <a:lnTo>
                    <a:pt x="1386103" y="1303032"/>
                  </a:lnTo>
                  <a:cubicBezTo>
                    <a:pt x="1435557" y="1303032"/>
                    <a:pt x="1476044" y="1262570"/>
                    <a:pt x="1476044" y="1213116"/>
                  </a:cubicBezTo>
                  <a:lnTo>
                    <a:pt x="1476044" y="412965"/>
                  </a:lnTo>
                  <a:cubicBezTo>
                    <a:pt x="1476044" y="363512"/>
                    <a:pt x="1435557" y="323049"/>
                    <a:pt x="1386103" y="323049"/>
                  </a:cubicBezTo>
                  <a:lnTo>
                    <a:pt x="533069" y="323049"/>
                  </a:lnTo>
                  <a:lnTo>
                    <a:pt x="181787" y="0"/>
                  </a:lnTo>
                  <a:lnTo>
                    <a:pt x="181787" y="323049"/>
                  </a:lnTo>
                  <a:lnTo>
                    <a:pt x="89890" y="323049"/>
                  </a:lnTo>
                  <a:cubicBezTo>
                    <a:pt x="40436" y="323049"/>
                    <a:pt x="0" y="363512"/>
                    <a:pt x="0" y="412965"/>
                  </a:cubicBezTo>
                  <a:lnTo>
                    <a:pt x="0" y="1213116"/>
                  </a:lnTo>
                  <a:cubicBezTo>
                    <a:pt x="0" y="1262570"/>
                    <a:pt x="40436" y="1303032"/>
                    <a:pt x="89890" y="130303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
            <p:cNvSpPr txBox="1"/>
            <p:nvPr/>
          </p:nvSpPr>
          <p:spPr>
            <a:xfrm>
              <a:off x="8016123" y="9458598"/>
              <a:ext cx="325906" cy="739304"/>
            </a:xfrm>
            <a:prstGeom prst="rect">
              <a:avLst/>
            </a:prstGeom>
            <a:noFill/>
            <a:ln>
              <a:noFill/>
            </a:ln>
          </p:spPr>
          <p:txBody>
            <a:bodyPr wrap="square" lIns="0" tIns="0" rIns="0" bIns="0" anchor="t"/>
            <a:lstStyle/>
            <a:p>
              <a:pPr>
                <a:lnSpc>
                  <a:spcPts val="5821"/>
                </a:lnSpc>
                <a:defRPr lang="en-US"/>
              </a:pPr>
              <a:r>
                <a:rPr sz="5821" b="1" dirty="0">
                  <a:solidFill>
                    <a:srgbClr val="111315"/>
                  </a:solidFill>
                  <a:latin typeface="Times New Roman" charset="77"/>
                  <a:ea typeface="Times New Roman" charset="77"/>
                  <a:cs typeface="Times New Roman" charset="77"/>
                </a:rPr>
                <a:t>! </a:t>
              </a:r>
            </a:p>
          </p:txBody>
        </p:sp>
      </p:grpSp>
      <p:sp>
        <p:nvSpPr>
          <p:cNvPr id="84"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Mobile Marketing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635409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50985" y="3175767"/>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10021048" y="6534220"/>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677788" y="947779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798202" y="306310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Sports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197094" y="6204995"/>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6" name="Curve line"/>
          <p:cNvSpPr/>
          <p:nvPr/>
        </p:nvSpPr>
        <p:spPr>
          <a:xfrm>
            <a:off x="3232846" y="10099833"/>
            <a:ext cx="1172807" cy="161849"/>
          </a:xfrm>
          <a:custGeom>
            <a:avLst/>
            <a:gdLst/>
            <a:ahLst/>
            <a:cxnLst/>
            <a:rect l="0" t="0" r="0" b="0"/>
            <a:pathLst>
              <a:path w="1172806" h="161848">
                <a:moveTo>
                  <a:pt x="0" y="80937"/>
                </a:moveTo>
                <a:cubicBezTo>
                  <a:pt x="80962" y="161848"/>
                  <a:pt x="212267" y="161848"/>
                  <a:pt x="293268" y="80937"/>
                </a:cubicBezTo>
                <a:cubicBezTo>
                  <a:pt x="374192" y="0"/>
                  <a:pt x="505498" y="0"/>
                  <a:pt x="586536" y="80937"/>
                </a:cubicBezTo>
                <a:cubicBezTo>
                  <a:pt x="667423" y="161848"/>
                  <a:pt x="798728" y="161848"/>
                  <a:pt x="879652" y="80937"/>
                </a:cubicBezTo>
                <a:cubicBezTo>
                  <a:pt x="960539" y="0"/>
                  <a:pt x="1091920" y="0"/>
                  <a:pt x="1172806" y="80937"/>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Curve line"/>
          <p:cNvSpPr/>
          <p:nvPr/>
        </p:nvSpPr>
        <p:spPr>
          <a:xfrm>
            <a:off x="6935165" y="3571259"/>
            <a:ext cx="1172820" cy="161836"/>
          </a:xfrm>
          <a:custGeom>
            <a:avLst/>
            <a:gdLst/>
            <a:ahLst/>
            <a:cxnLst/>
            <a:rect l="0" t="0" r="0" b="0"/>
            <a:pathLst>
              <a:path w="1172819" h="161836">
                <a:moveTo>
                  <a:pt x="0" y="80924"/>
                </a:moveTo>
                <a:cubicBezTo>
                  <a:pt x="80962" y="161836"/>
                  <a:pt x="212267" y="161836"/>
                  <a:pt x="293281" y="80924"/>
                </a:cubicBezTo>
                <a:cubicBezTo>
                  <a:pt x="374192" y="0"/>
                  <a:pt x="505510" y="0"/>
                  <a:pt x="586549" y="80924"/>
                </a:cubicBezTo>
                <a:cubicBezTo>
                  <a:pt x="667435" y="161836"/>
                  <a:pt x="798741" y="161836"/>
                  <a:pt x="879652" y="80924"/>
                </a:cubicBezTo>
                <a:cubicBezTo>
                  <a:pt x="960539" y="0"/>
                  <a:pt x="1091933" y="0"/>
                  <a:pt x="1172819"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5631787" y="9852716"/>
            <a:ext cx="817728"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3642278" y="6002452"/>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0" name="Line"/>
          <p:cNvSpPr/>
          <p:nvPr/>
        </p:nvSpPr>
        <p:spPr>
          <a:xfrm>
            <a:off x="10571837" y="7052775"/>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3368007" y="6923198"/>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4625366" y="4199064"/>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8620285" y="8313852"/>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7790928" y="4059358"/>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Line"/>
          <p:cNvSpPr/>
          <p:nvPr/>
        </p:nvSpPr>
        <p:spPr>
          <a:xfrm>
            <a:off x="2334541" y="654969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6" name="Star"/>
          <p:cNvSpPr/>
          <p:nvPr/>
        </p:nvSpPr>
        <p:spPr>
          <a:xfrm>
            <a:off x="7965256" y="10361710"/>
            <a:ext cx="525907" cy="525882"/>
          </a:xfrm>
          <a:custGeom>
            <a:avLst/>
            <a:gdLst/>
            <a:ahLst/>
            <a:cxnLst/>
            <a:rect l="0" t="0" r="0" b="0"/>
            <a:pathLst>
              <a:path w="525906" h="525881">
                <a:moveTo>
                  <a:pt x="262966" y="525881"/>
                </a:moveTo>
                <a:cubicBezTo>
                  <a:pt x="262966" y="380619"/>
                  <a:pt x="145249" y="262915"/>
                  <a:pt x="0" y="262915"/>
                </a:cubicBezTo>
                <a:cubicBezTo>
                  <a:pt x="145249" y="262915"/>
                  <a:pt x="262966" y="145199"/>
                  <a:pt x="262966" y="0"/>
                </a:cubicBezTo>
                <a:cubicBezTo>
                  <a:pt x="262966" y="145199"/>
                  <a:pt x="380695" y="262915"/>
                  <a:pt x="525906"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7" name="Star"/>
          <p:cNvSpPr/>
          <p:nvPr/>
        </p:nvSpPr>
        <p:spPr>
          <a:xfrm>
            <a:off x="5915595" y="4469531"/>
            <a:ext cx="525882" cy="525882"/>
          </a:xfrm>
          <a:custGeom>
            <a:avLst/>
            <a:gdLst/>
            <a:ahLst/>
            <a:cxnLst/>
            <a:rect l="0" t="0" r="0" b="0"/>
            <a:pathLst>
              <a:path w="525881" h="525881">
                <a:moveTo>
                  <a:pt x="262966" y="525881"/>
                </a:moveTo>
                <a:cubicBezTo>
                  <a:pt x="262966" y="380619"/>
                  <a:pt x="145249" y="262915"/>
                  <a:pt x="0" y="262915"/>
                </a:cubicBezTo>
                <a:cubicBezTo>
                  <a:pt x="145249"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8" name="Star"/>
          <p:cNvSpPr/>
          <p:nvPr/>
        </p:nvSpPr>
        <p:spPr>
          <a:xfrm>
            <a:off x="9606520" y="8718202"/>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37" name="Star"/>
          <p:cNvGrpSpPr/>
          <p:nvPr/>
        </p:nvGrpSpPr>
        <p:grpSpPr>
          <a:xfrm>
            <a:off x="9110586" y="7530085"/>
            <a:ext cx="333375" cy="333338"/>
            <a:chOff x="9110586" y="7530085"/>
            <a:chExt cx="333375" cy="333338"/>
          </a:xfrm>
        </p:grpSpPr>
        <p:sp>
          <p:nvSpPr>
            <p:cNvPr id="29" name="Line"/>
            <p:cNvSpPr/>
            <p:nvPr/>
          </p:nvSpPr>
          <p:spPr>
            <a:xfrm>
              <a:off x="9277274" y="753008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9110586" y="7696773"/>
              <a:ext cx="84138"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9277274" y="777929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9359837" y="769677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10345922" y="7388066"/>
            <a:ext cx="276822" cy="276797"/>
          </a:xfrm>
          <a:custGeom>
            <a:avLst/>
            <a:gdLst/>
            <a:ahLst/>
            <a:cxnLst/>
            <a:rect l="0" t="0" r="0" b="0"/>
            <a:pathLst>
              <a:path w="276821" h="276796">
                <a:moveTo>
                  <a:pt x="0" y="138391"/>
                </a:moveTo>
                <a:cubicBezTo>
                  <a:pt x="0" y="61950"/>
                  <a:pt x="61950" y="0"/>
                  <a:pt x="138404" y="0"/>
                </a:cubicBezTo>
                <a:cubicBezTo>
                  <a:pt x="214871" y="0"/>
                  <a:pt x="276821" y="61950"/>
                  <a:pt x="276821" y="138391"/>
                </a:cubicBezTo>
                <a:cubicBezTo>
                  <a:pt x="276821" y="214858"/>
                  <a:pt x="214871" y="276796"/>
                  <a:pt x="138404" y="276796"/>
                </a:cubicBezTo>
                <a:cubicBezTo>
                  <a:pt x="61950" y="276796"/>
                  <a:pt x="0" y="214858"/>
                  <a:pt x="0" y="13839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Ball"/>
          <p:cNvGrpSpPr/>
          <p:nvPr/>
        </p:nvGrpSpPr>
        <p:grpSpPr>
          <a:xfrm>
            <a:off x="6892589" y="4275264"/>
            <a:ext cx="742950" cy="742957"/>
            <a:chOff x="6892589" y="4275264"/>
            <a:chExt cx="742950" cy="742957"/>
          </a:xfrm>
        </p:grpSpPr>
        <p:sp>
          <p:nvSpPr>
            <p:cNvPr id="34" name="Fill"/>
            <p:cNvSpPr/>
            <p:nvPr/>
          </p:nvSpPr>
          <p:spPr>
            <a:xfrm>
              <a:off x="6892589" y="4275271"/>
              <a:ext cx="742950" cy="742950"/>
            </a:xfrm>
            <a:custGeom>
              <a:avLst/>
              <a:gdLst/>
              <a:ahLst/>
              <a:cxnLst/>
              <a:rect l="0" t="0" r="0" b="0"/>
              <a:pathLst>
                <a:path w="742950" h="742950">
                  <a:moveTo>
                    <a:pt x="0" y="371475"/>
                  </a:moveTo>
                  <a:cubicBezTo>
                    <a:pt x="0" y="166306"/>
                    <a:pt x="166319" y="0"/>
                    <a:pt x="371475" y="0"/>
                  </a:cubicBezTo>
                  <a:cubicBezTo>
                    <a:pt x="576630" y="0"/>
                    <a:pt x="742950" y="166306"/>
                    <a:pt x="742950" y="371475"/>
                  </a:cubicBezTo>
                  <a:cubicBezTo>
                    <a:pt x="742950" y="576618"/>
                    <a:pt x="576630" y="742950"/>
                    <a:pt x="371475" y="742950"/>
                  </a:cubicBezTo>
                  <a:cubicBezTo>
                    <a:pt x="166319" y="742950"/>
                    <a:pt x="0" y="576618"/>
                    <a:pt x="0" y="37147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Shadow"/>
            <p:cNvSpPr/>
            <p:nvPr/>
          </p:nvSpPr>
          <p:spPr>
            <a:xfrm>
              <a:off x="6969444" y="4352127"/>
              <a:ext cx="666090" cy="666090"/>
            </a:xfrm>
            <a:custGeom>
              <a:avLst/>
              <a:gdLst/>
              <a:ahLst/>
              <a:cxnLst/>
              <a:rect l="0" t="0" r="0" b="0"/>
              <a:pathLst>
                <a:path w="666089" h="666089">
                  <a:moveTo>
                    <a:pt x="520776" y="0"/>
                  </a:moveTo>
                  <a:cubicBezTo>
                    <a:pt x="568947" y="62636"/>
                    <a:pt x="597649" y="141033"/>
                    <a:pt x="597649" y="226174"/>
                  </a:cubicBezTo>
                  <a:cubicBezTo>
                    <a:pt x="597649" y="431317"/>
                    <a:pt x="431330" y="597649"/>
                    <a:pt x="226174" y="597649"/>
                  </a:cubicBezTo>
                  <a:cubicBezTo>
                    <a:pt x="141046" y="597649"/>
                    <a:pt x="62649" y="568934"/>
                    <a:pt x="0" y="520776"/>
                  </a:cubicBezTo>
                  <a:cubicBezTo>
                    <a:pt x="67919" y="609104"/>
                    <a:pt x="174586" y="666089"/>
                    <a:pt x="294614" y="666089"/>
                  </a:cubicBezTo>
                  <a:cubicBezTo>
                    <a:pt x="499783" y="666089"/>
                    <a:pt x="666089" y="499770"/>
                    <a:pt x="666089" y="294614"/>
                  </a:cubicBezTo>
                  <a:cubicBezTo>
                    <a:pt x="666089" y="174586"/>
                    <a:pt x="609117" y="67919"/>
                    <a:pt x="520776"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6" name="Circle"/>
            <p:cNvSpPr/>
            <p:nvPr/>
          </p:nvSpPr>
          <p:spPr>
            <a:xfrm>
              <a:off x="6894052" y="4275267"/>
              <a:ext cx="740041" cy="740042"/>
            </a:xfrm>
            <a:custGeom>
              <a:avLst/>
              <a:gdLst/>
              <a:ahLst/>
              <a:cxnLst/>
              <a:rect l="0" t="0" r="0" b="0"/>
              <a:pathLst>
                <a:path w="740041" h="740041">
                  <a:moveTo>
                    <a:pt x="0" y="370014"/>
                  </a:moveTo>
                  <a:cubicBezTo>
                    <a:pt x="0" y="165658"/>
                    <a:pt x="165671" y="0"/>
                    <a:pt x="370014" y="0"/>
                  </a:cubicBezTo>
                  <a:cubicBezTo>
                    <a:pt x="574370" y="0"/>
                    <a:pt x="740041" y="165658"/>
                    <a:pt x="740041" y="370014"/>
                  </a:cubicBezTo>
                  <a:cubicBezTo>
                    <a:pt x="740041" y="574382"/>
                    <a:pt x="574370" y="740041"/>
                    <a:pt x="370014" y="740041"/>
                  </a:cubicBezTo>
                  <a:cubicBezTo>
                    <a:pt x="165671" y="740041"/>
                    <a:pt x="0" y="574382"/>
                    <a:pt x="0" y="37001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7264064" y="4275264"/>
              <a:ext cx="0" cy="74004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a:off x="7188161" y="4462583"/>
              <a:ext cx="1518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a:off x="7188161" y="4583233"/>
              <a:ext cx="1518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a:off x="7188161" y="4703889"/>
              <a:ext cx="1518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Line"/>
            <p:cNvSpPr/>
            <p:nvPr/>
          </p:nvSpPr>
          <p:spPr>
            <a:xfrm>
              <a:off x="7188161" y="4824539"/>
              <a:ext cx="1518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Baseball bat"/>
          <p:cNvGrpSpPr/>
          <p:nvPr/>
        </p:nvGrpSpPr>
        <p:grpSpPr>
          <a:xfrm>
            <a:off x="4142778" y="5221408"/>
            <a:ext cx="3827475" cy="501650"/>
            <a:chOff x="4142778" y="5221408"/>
            <a:chExt cx="3827475" cy="501650"/>
          </a:xfrm>
        </p:grpSpPr>
        <p:sp>
          <p:nvSpPr>
            <p:cNvPr id="42" name="Fill"/>
            <p:cNvSpPr/>
            <p:nvPr/>
          </p:nvSpPr>
          <p:spPr>
            <a:xfrm>
              <a:off x="4142778" y="5221408"/>
              <a:ext cx="3827475" cy="501650"/>
            </a:xfrm>
            <a:custGeom>
              <a:avLst/>
              <a:gdLst/>
              <a:ahLst/>
              <a:cxnLst/>
              <a:rect l="0" t="0" r="0" b="0"/>
              <a:pathLst>
                <a:path w="3827475" h="501650">
                  <a:moveTo>
                    <a:pt x="3746512" y="0"/>
                  </a:moveTo>
                  <a:lnTo>
                    <a:pt x="2406649" y="0"/>
                  </a:lnTo>
                  <a:cubicBezTo>
                    <a:pt x="1936749" y="0"/>
                    <a:pt x="1046962" y="158750"/>
                    <a:pt x="177812" y="158750"/>
                  </a:cubicBezTo>
                  <a:cubicBezTo>
                    <a:pt x="177812" y="109651"/>
                    <a:pt x="137998" y="69837"/>
                    <a:pt x="88900" y="69837"/>
                  </a:cubicBezTo>
                  <a:cubicBezTo>
                    <a:pt x="39814" y="69837"/>
                    <a:pt x="0" y="109651"/>
                    <a:pt x="0" y="158750"/>
                  </a:cubicBezTo>
                  <a:lnTo>
                    <a:pt x="0" y="342900"/>
                  </a:lnTo>
                  <a:cubicBezTo>
                    <a:pt x="0" y="391998"/>
                    <a:pt x="39814" y="431800"/>
                    <a:pt x="88900" y="431800"/>
                  </a:cubicBezTo>
                  <a:cubicBezTo>
                    <a:pt x="137998" y="431800"/>
                    <a:pt x="177812" y="391998"/>
                    <a:pt x="177812" y="342900"/>
                  </a:cubicBezTo>
                  <a:cubicBezTo>
                    <a:pt x="1046962" y="342900"/>
                    <a:pt x="1936749" y="501650"/>
                    <a:pt x="2406649" y="501650"/>
                  </a:cubicBezTo>
                  <a:lnTo>
                    <a:pt x="3746512" y="501650"/>
                  </a:lnTo>
                  <a:cubicBezTo>
                    <a:pt x="3791229" y="501650"/>
                    <a:pt x="3827475" y="465404"/>
                    <a:pt x="3827475" y="420687"/>
                  </a:cubicBezTo>
                  <a:lnTo>
                    <a:pt x="3827475" y="80962"/>
                  </a:lnTo>
                  <a:cubicBezTo>
                    <a:pt x="3827475" y="36245"/>
                    <a:pt x="3791229" y="0"/>
                    <a:pt x="3746512" y="0"/>
                  </a:cubicBezTo>
                  <a:close/>
                </a:path>
              </a:pathLst>
            </a:custGeom>
            <a:solidFill>
              <a:srgbClr val="ECC897">
                <a:alpha val="100000"/>
              </a:srgbClr>
            </a:solidFill>
            <a:ln w="12700" cap="flat" cmpd="sng">
              <a:noFill/>
              <a:prstDash val="solid"/>
              <a:miter lim="800000"/>
            </a:ln>
          </p:spPr>
          <p:txBody>
            <a:bodyPr anchor="ctr">
              <a:spAutoFit/>
            </a:bodyPr>
            <a:lstStyle/>
            <a:p>
              <a:pPr algn="ctr"/>
              <a:endParaRPr lang="en-US" dirty="0"/>
            </a:p>
          </p:txBody>
        </p:sp>
        <p:sp>
          <p:nvSpPr>
            <p:cNvPr id="43" name="Fill"/>
            <p:cNvSpPr/>
            <p:nvPr/>
          </p:nvSpPr>
          <p:spPr>
            <a:xfrm>
              <a:off x="4412641" y="5292382"/>
              <a:ext cx="952576" cy="359702"/>
            </a:xfrm>
            <a:custGeom>
              <a:avLst/>
              <a:gdLst/>
              <a:ahLst/>
              <a:cxnLst/>
              <a:rect l="0" t="0" r="0" b="0"/>
              <a:pathLst>
                <a:path w="952576" h="359702">
                  <a:moveTo>
                    <a:pt x="0" y="280123"/>
                  </a:moveTo>
                  <a:cubicBezTo>
                    <a:pt x="169544" y="295109"/>
                    <a:pt x="550926" y="328282"/>
                    <a:pt x="952576" y="359702"/>
                  </a:cubicBezTo>
                  <a:lnTo>
                    <a:pt x="952576" y="0"/>
                  </a:lnTo>
                  <a:cubicBezTo>
                    <a:pt x="550926" y="31419"/>
                    <a:pt x="169544" y="64592"/>
                    <a:pt x="0" y="7956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4142778" y="5496706"/>
              <a:ext cx="3827475" cy="226352"/>
            </a:xfrm>
            <a:custGeom>
              <a:avLst/>
              <a:gdLst/>
              <a:ahLst/>
              <a:cxnLst/>
              <a:rect l="0" t="0" r="0" b="0"/>
              <a:pathLst>
                <a:path w="3827475" h="226352">
                  <a:moveTo>
                    <a:pt x="3746512" y="42202"/>
                  </a:moveTo>
                  <a:lnTo>
                    <a:pt x="2406649" y="42202"/>
                  </a:lnTo>
                  <a:cubicBezTo>
                    <a:pt x="1936749" y="42202"/>
                    <a:pt x="1015199" y="0"/>
                    <a:pt x="146050" y="0"/>
                  </a:cubicBezTo>
                  <a:cubicBezTo>
                    <a:pt x="146050" y="13055"/>
                    <a:pt x="119062" y="23634"/>
                    <a:pt x="88900" y="23634"/>
                  </a:cubicBezTo>
                  <a:cubicBezTo>
                    <a:pt x="39814" y="23634"/>
                    <a:pt x="0" y="13055"/>
                    <a:pt x="0" y="0"/>
                  </a:cubicBezTo>
                  <a:lnTo>
                    <a:pt x="0" y="67602"/>
                  </a:lnTo>
                  <a:cubicBezTo>
                    <a:pt x="0" y="116700"/>
                    <a:pt x="39814" y="156502"/>
                    <a:pt x="88900" y="156502"/>
                  </a:cubicBezTo>
                  <a:cubicBezTo>
                    <a:pt x="137998" y="156502"/>
                    <a:pt x="177812" y="116700"/>
                    <a:pt x="177812" y="67602"/>
                  </a:cubicBezTo>
                  <a:cubicBezTo>
                    <a:pt x="1046962" y="67602"/>
                    <a:pt x="1936749" y="226352"/>
                    <a:pt x="2406649" y="226352"/>
                  </a:cubicBezTo>
                  <a:lnTo>
                    <a:pt x="3746512" y="226352"/>
                  </a:lnTo>
                  <a:cubicBezTo>
                    <a:pt x="3791229" y="226352"/>
                    <a:pt x="3827475" y="190106"/>
                    <a:pt x="3827475" y="145389"/>
                  </a:cubicBezTo>
                  <a:lnTo>
                    <a:pt x="3827475" y="20675"/>
                  </a:lnTo>
                  <a:cubicBezTo>
                    <a:pt x="3827475" y="32562"/>
                    <a:pt x="3791229" y="42202"/>
                    <a:pt x="3746512" y="42202"/>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5" name="Stroke"/>
            <p:cNvSpPr/>
            <p:nvPr/>
          </p:nvSpPr>
          <p:spPr>
            <a:xfrm>
              <a:off x="4142778" y="5221408"/>
              <a:ext cx="3827475" cy="501650"/>
            </a:xfrm>
            <a:custGeom>
              <a:avLst/>
              <a:gdLst/>
              <a:ahLst/>
              <a:cxnLst/>
              <a:rect l="0" t="0" r="0" b="0"/>
              <a:pathLst>
                <a:path w="3827475" h="501650">
                  <a:moveTo>
                    <a:pt x="3746512" y="0"/>
                  </a:moveTo>
                  <a:lnTo>
                    <a:pt x="2406649" y="0"/>
                  </a:lnTo>
                  <a:cubicBezTo>
                    <a:pt x="1936749" y="0"/>
                    <a:pt x="1046962" y="158750"/>
                    <a:pt x="177812" y="158750"/>
                  </a:cubicBezTo>
                  <a:cubicBezTo>
                    <a:pt x="177812" y="109651"/>
                    <a:pt x="137998" y="69837"/>
                    <a:pt x="88900" y="69837"/>
                  </a:cubicBezTo>
                  <a:cubicBezTo>
                    <a:pt x="39814" y="69837"/>
                    <a:pt x="0" y="109651"/>
                    <a:pt x="0" y="158750"/>
                  </a:cubicBezTo>
                  <a:lnTo>
                    <a:pt x="0" y="342900"/>
                  </a:lnTo>
                  <a:cubicBezTo>
                    <a:pt x="0" y="391998"/>
                    <a:pt x="39814" y="431800"/>
                    <a:pt x="88900" y="431800"/>
                  </a:cubicBezTo>
                  <a:cubicBezTo>
                    <a:pt x="137998" y="431800"/>
                    <a:pt x="177812" y="391998"/>
                    <a:pt x="177812" y="342900"/>
                  </a:cubicBezTo>
                  <a:cubicBezTo>
                    <a:pt x="1046962" y="342900"/>
                    <a:pt x="1936749" y="501650"/>
                    <a:pt x="2406649" y="501650"/>
                  </a:cubicBezTo>
                  <a:lnTo>
                    <a:pt x="3746512" y="501650"/>
                  </a:lnTo>
                  <a:cubicBezTo>
                    <a:pt x="3791229" y="501650"/>
                    <a:pt x="3827475" y="465404"/>
                    <a:pt x="3827475" y="420687"/>
                  </a:cubicBezTo>
                  <a:lnTo>
                    <a:pt x="3827475" y="80962"/>
                  </a:lnTo>
                  <a:cubicBezTo>
                    <a:pt x="3827475" y="36245"/>
                    <a:pt x="3791229" y="0"/>
                    <a:pt x="3746512"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Line"/>
            <p:cNvSpPr/>
            <p:nvPr/>
          </p:nvSpPr>
          <p:spPr>
            <a:xfrm>
              <a:off x="5206453" y="5336762"/>
              <a:ext cx="0" cy="27092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4412641" y="5379562"/>
              <a:ext cx="0" cy="18533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4571416" y="5379562"/>
              <a:ext cx="0" cy="18533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a:off x="4730179" y="5379562"/>
              <a:ext cx="0" cy="18533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Line"/>
            <p:cNvSpPr/>
            <p:nvPr/>
          </p:nvSpPr>
          <p:spPr>
            <a:xfrm>
              <a:off x="4888940" y="5360699"/>
              <a:ext cx="0" cy="22306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Line"/>
            <p:cNvSpPr/>
            <p:nvPr/>
          </p:nvSpPr>
          <p:spPr>
            <a:xfrm>
              <a:off x="5047690" y="5349642"/>
              <a:ext cx="0" cy="2451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Line"/>
            <p:cNvSpPr/>
            <p:nvPr/>
          </p:nvSpPr>
          <p:spPr>
            <a:xfrm>
              <a:off x="5365216" y="5322400"/>
              <a:ext cx="0" cy="29965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Bottle"/>
          <p:cNvGrpSpPr/>
          <p:nvPr/>
        </p:nvGrpSpPr>
        <p:grpSpPr>
          <a:xfrm>
            <a:off x="8750596" y="4453052"/>
            <a:ext cx="989038" cy="2341565"/>
            <a:chOff x="8750596" y="4453052"/>
            <a:chExt cx="989038" cy="2341565"/>
          </a:xfrm>
        </p:grpSpPr>
        <p:sp>
          <p:nvSpPr>
            <p:cNvPr id="53" name="Fill"/>
            <p:cNvSpPr/>
            <p:nvPr/>
          </p:nvSpPr>
          <p:spPr>
            <a:xfrm>
              <a:off x="8750596" y="4646729"/>
              <a:ext cx="989038" cy="2147888"/>
            </a:xfrm>
            <a:custGeom>
              <a:avLst/>
              <a:gdLst/>
              <a:ahLst/>
              <a:cxnLst/>
              <a:rect l="0" t="0" r="0" b="0"/>
              <a:pathLst>
                <a:path w="989037" h="2147887">
                  <a:moveTo>
                    <a:pt x="989037" y="664768"/>
                  </a:moveTo>
                  <a:cubicBezTo>
                    <a:pt x="989037" y="621741"/>
                    <a:pt x="954176" y="586841"/>
                    <a:pt x="911123" y="586841"/>
                  </a:cubicBezTo>
                  <a:cubicBezTo>
                    <a:pt x="954176" y="586841"/>
                    <a:pt x="989037" y="551954"/>
                    <a:pt x="989037" y="508927"/>
                  </a:cubicBezTo>
                  <a:cubicBezTo>
                    <a:pt x="989037" y="465886"/>
                    <a:pt x="954176" y="430999"/>
                    <a:pt x="911123" y="430999"/>
                  </a:cubicBezTo>
                  <a:cubicBezTo>
                    <a:pt x="910462" y="430999"/>
                    <a:pt x="909891" y="431177"/>
                    <a:pt x="909231" y="431190"/>
                  </a:cubicBezTo>
                  <a:lnTo>
                    <a:pt x="642048" y="133350"/>
                  </a:lnTo>
                  <a:lnTo>
                    <a:pt x="642048" y="0"/>
                  </a:lnTo>
                  <a:lnTo>
                    <a:pt x="346989" y="0"/>
                  </a:lnTo>
                  <a:lnTo>
                    <a:pt x="346989" y="133350"/>
                  </a:lnTo>
                  <a:lnTo>
                    <a:pt x="79806" y="431190"/>
                  </a:lnTo>
                  <a:cubicBezTo>
                    <a:pt x="79146" y="431177"/>
                    <a:pt x="78562" y="430999"/>
                    <a:pt x="77914" y="430999"/>
                  </a:cubicBezTo>
                  <a:cubicBezTo>
                    <a:pt x="34861" y="430999"/>
                    <a:pt x="0" y="465886"/>
                    <a:pt x="0" y="508927"/>
                  </a:cubicBezTo>
                  <a:cubicBezTo>
                    <a:pt x="0" y="551954"/>
                    <a:pt x="34861" y="586841"/>
                    <a:pt x="77914" y="586841"/>
                  </a:cubicBezTo>
                  <a:cubicBezTo>
                    <a:pt x="34861" y="586841"/>
                    <a:pt x="0" y="621741"/>
                    <a:pt x="0" y="664768"/>
                  </a:cubicBezTo>
                  <a:cubicBezTo>
                    <a:pt x="0" y="707796"/>
                    <a:pt x="34861" y="742683"/>
                    <a:pt x="77914" y="742683"/>
                  </a:cubicBezTo>
                  <a:cubicBezTo>
                    <a:pt x="34861" y="742683"/>
                    <a:pt x="0" y="777582"/>
                    <a:pt x="0" y="820610"/>
                  </a:cubicBezTo>
                  <a:cubicBezTo>
                    <a:pt x="0" y="863638"/>
                    <a:pt x="34861" y="898525"/>
                    <a:pt x="77914" y="898525"/>
                  </a:cubicBezTo>
                  <a:lnTo>
                    <a:pt x="77914" y="2147887"/>
                  </a:lnTo>
                  <a:lnTo>
                    <a:pt x="911123" y="2147887"/>
                  </a:lnTo>
                  <a:lnTo>
                    <a:pt x="911123" y="898525"/>
                  </a:lnTo>
                  <a:cubicBezTo>
                    <a:pt x="954176" y="898525"/>
                    <a:pt x="989037" y="863638"/>
                    <a:pt x="989037" y="820610"/>
                  </a:cubicBezTo>
                  <a:cubicBezTo>
                    <a:pt x="989037" y="777582"/>
                    <a:pt x="954176" y="742683"/>
                    <a:pt x="911123" y="742683"/>
                  </a:cubicBezTo>
                  <a:cubicBezTo>
                    <a:pt x="954176" y="742683"/>
                    <a:pt x="989037" y="707796"/>
                    <a:pt x="989037" y="664768"/>
                  </a:cubicBezTo>
                  <a:close/>
                </a:path>
              </a:pathLst>
            </a:custGeom>
            <a:solidFill>
              <a:srgbClr val="66D6FF">
                <a:alpha val="100000"/>
              </a:srgbClr>
            </a:solidFill>
            <a:ln w="12700" cap="flat" cmpd="sng">
              <a:noFill/>
              <a:prstDash val="solid"/>
              <a:miter lim="800000"/>
            </a:ln>
          </p:spPr>
          <p:txBody>
            <a:bodyPr anchor="ctr">
              <a:spAutoFit/>
            </a:bodyPr>
            <a:lstStyle/>
            <a:p>
              <a:pPr algn="ctr"/>
              <a:endParaRPr lang="en-US" dirty="0"/>
            </a:p>
          </p:txBody>
        </p:sp>
        <p:sp>
          <p:nvSpPr>
            <p:cNvPr id="54" name="Reflection"/>
            <p:cNvSpPr/>
            <p:nvPr/>
          </p:nvSpPr>
          <p:spPr>
            <a:xfrm>
              <a:off x="8944966" y="4646727"/>
              <a:ext cx="207975" cy="2147887"/>
            </a:xfrm>
            <a:custGeom>
              <a:avLst/>
              <a:gdLst/>
              <a:ahLst/>
              <a:cxnLst/>
              <a:rect l="0" t="0" r="0" b="0"/>
              <a:pathLst>
                <a:path w="207975" h="2147887">
                  <a:moveTo>
                    <a:pt x="0" y="2147887"/>
                  </a:moveTo>
                  <a:lnTo>
                    <a:pt x="0" y="422275"/>
                  </a:lnTo>
                  <a:lnTo>
                    <a:pt x="207975" y="133350"/>
                  </a:lnTo>
                  <a:lnTo>
                    <a:pt x="207975" y="0"/>
                  </a:lnTo>
                </a:path>
              </a:pathLst>
            </a:custGeom>
            <a:noFill/>
            <a:ln w="76200" cap="rnd" cmpd="sng">
              <a:solidFill>
                <a:srgbClr val="FFFFFF">
                  <a:alpha val="41000"/>
                </a:srgbClr>
              </a:solidFill>
              <a:prstDash val="solid"/>
              <a:round/>
            </a:ln>
          </p:spPr>
          <p:txBody>
            <a:bodyPr anchor="ctr">
              <a:spAutoFit/>
            </a:bodyPr>
            <a:lstStyle/>
            <a:p>
              <a:pPr algn="ctr"/>
              <a:endParaRPr lang="en-US" dirty="0"/>
            </a:p>
          </p:txBody>
        </p:sp>
        <p:sp>
          <p:nvSpPr>
            <p:cNvPr id="55" name="Shadow"/>
            <p:cNvSpPr/>
            <p:nvPr/>
          </p:nvSpPr>
          <p:spPr>
            <a:xfrm>
              <a:off x="9452166" y="5545252"/>
              <a:ext cx="209550" cy="1249362"/>
            </a:xfrm>
            <a:prstGeom prst="rect">
              <a:avLst/>
            </a:prstGeom>
            <a:solidFill>
              <a:srgbClr val="53B9D5">
                <a:alpha val="100000"/>
              </a:srgbClr>
            </a:solidFill>
            <a:ln w="12700" cap="flat" cmpd="sng">
              <a:noFill/>
              <a:prstDash val="solid"/>
              <a:miter lim="800000"/>
            </a:ln>
          </p:spPr>
          <p:txBody>
            <a:bodyPr anchor="ctr">
              <a:spAutoFit/>
            </a:bodyPr>
            <a:lstStyle/>
            <a:p>
              <a:pPr algn="ctr"/>
              <a:endParaRPr lang="en-US" dirty="0"/>
            </a:p>
          </p:txBody>
        </p:sp>
        <p:sp>
          <p:nvSpPr>
            <p:cNvPr id="56" name="Shadow"/>
            <p:cNvSpPr/>
            <p:nvPr/>
          </p:nvSpPr>
          <p:spPr>
            <a:xfrm>
              <a:off x="9283103" y="4646727"/>
              <a:ext cx="378613" cy="431012"/>
            </a:xfrm>
            <a:custGeom>
              <a:avLst/>
              <a:gdLst/>
              <a:ahLst/>
              <a:cxnLst/>
              <a:rect l="0" t="0" r="0" b="0"/>
              <a:pathLst>
                <a:path w="378612" h="431012">
                  <a:moveTo>
                    <a:pt x="109537" y="0"/>
                  </a:moveTo>
                  <a:lnTo>
                    <a:pt x="0" y="0"/>
                  </a:lnTo>
                  <a:lnTo>
                    <a:pt x="0" y="133350"/>
                  </a:lnTo>
                  <a:lnTo>
                    <a:pt x="169062" y="431012"/>
                  </a:lnTo>
                  <a:lnTo>
                    <a:pt x="378612" y="431012"/>
                  </a:lnTo>
                  <a:lnTo>
                    <a:pt x="109537" y="133350"/>
                  </a:lnTo>
                  <a:close/>
                </a:path>
              </a:pathLst>
            </a:custGeom>
            <a:solidFill>
              <a:srgbClr val="53B9D5">
                <a:alpha val="100000"/>
              </a:srgbClr>
            </a:solidFill>
            <a:ln w="12700" cap="flat" cmpd="sng">
              <a:noFill/>
              <a:prstDash val="solid"/>
              <a:miter lim="800000"/>
            </a:ln>
          </p:spPr>
          <p:txBody>
            <a:bodyPr anchor="ctr">
              <a:spAutoFit/>
            </a:bodyPr>
            <a:lstStyle/>
            <a:p>
              <a:pPr algn="ctr"/>
              <a:endParaRPr lang="en-US" dirty="0"/>
            </a:p>
          </p:txBody>
        </p:sp>
        <p:sp>
          <p:nvSpPr>
            <p:cNvPr id="57" name="Fill"/>
            <p:cNvSpPr/>
            <p:nvPr/>
          </p:nvSpPr>
          <p:spPr>
            <a:xfrm>
              <a:off x="9045207" y="4453052"/>
              <a:ext cx="399821" cy="193675"/>
            </a:xfrm>
            <a:prstGeom prst="rect">
              <a:avLst/>
            </a:prstGeom>
            <a:solidFill>
              <a:srgbClr val="F74360">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9283102" y="4469530"/>
              <a:ext cx="161925" cy="174898"/>
            </a:xfrm>
            <a:prstGeom prst="rect">
              <a:avLst/>
            </a:pr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59" name="Curve"/>
            <p:cNvSpPr/>
            <p:nvPr/>
          </p:nvSpPr>
          <p:spPr>
            <a:xfrm>
              <a:off x="9661722" y="5080034"/>
              <a:ext cx="75616" cy="151257"/>
            </a:xfrm>
            <a:custGeom>
              <a:avLst/>
              <a:gdLst/>
              <a:ahLst/>
              <a:cxnLst/>
              <a:rect l="0" t="0" r="0" b="0"/>
              <a:pathLst>
                <a:path w="75615" h="151256">
                  <a:moveTo>
                    <a:pt x="0" y="0"/>
                  </a:moveTo>
                  <a:cubicBezTo>
                    <a:pt x="41770" y="0"/>
                    <a:pt x="75615" y="33870"/>
                    <a:pt x="75615" y="75615"/>
                  </a:cubicBezTo>
                  <a:cubicBezTo>
                    <a:pt x="75615" y="117398"/>
                    <a:pt x="41770" y="151256"/>
                    <a:pt x="0" y="15125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Curve"/>
            <p:cNvSpPr/>
            <p:nvPr/>
          </p:nvSpPr>
          <p:spPr>
            <a:xfrm>
              <a:off x="9661722" y="5231292"/>
              <a:ext cx="75616" cy="151257"/>
            </a:xfrm>
            <a:custGeom>
              <a:avLst/>
              <a:gdLst/>
              <a:ahLst/>
              <a:cxnLst/>
              <a:rect l="0" t="0" r="0" b="0"/>
              <a:pathLst>
                <a:path w="75615" h="151256">
                  <a:moveTo>
                    <a:pt x="0" y="0"/>
                  </a:moveTo>
                  <a:cubicBezTo>
                    <a:pt x="41770" y="0"/>
                    <a:pt x="75615" y="33858"/>
                    <a:pt x="75615" y="75628"/>
                  </a:cubicBezTo>
                  <a:cubicBezTo>
                    <a:pt x="75615" y="117398"/>
                    <a:pt x="41770" y="151256"/>
                    <a:pt x="0" y="15125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Curve"/>
            <p:cNvSpPr/>
            <p:nvPr/>
          </p:nvSpPr>
          <p:spPr>
            <a:xfrm>
              <a:off x="9661722" y="5382546"/>
              <a:ext cx="75616" cy="151257"/>
            </a:xfrm>
            <a:custGeom>
              <a:avLst/>
              <a:gdLst/>
              <a:ahLst/>
              <a:cxnLst/>
              <a:rect l="0" t="0" r="0" b="0"/>
              <a:pathLst>
                <a:path w="75615" h="151256">
                  <a:moveTo>
                    <a:pt x="0" y="0"/>
                  </a:moveTo>
                  <a:cubicBezTo>
                    <a:pt x="41770" y="0"/>
                    <a:pt x="75615" y="33870"/>
                    <a:pt x="75615" y="75641"/>
                  </a:cubicBezTo>
                  <a:cubicBezTo>
                    <a:pt x="75615" y="117398"/>
                    <a:pt x="41770" y="151256"/>
                    <a:pt x="0" y="15125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Curve"/>
            <p:cNvSpPr/>
            <p:nvPr/>
          </p:nvSpPr>
          <p:spPr>
            <a:xfrm>
              <a:off x="8752892" y="5382547"/>
              <a:ext cx="75616" cy="151257"/>
            </a:xfrm>
            <a:custGeom>
              <a:avLst/>
              <a:gdLst/>
              <a:ahLst/>
              <a:cxnLst/>
              <a:rect l="0" t="0" r="0" b="0"/>
              <a:pathLst>
                <a:path w="75615" h="151256">
                  <a:moveTo>
                    <a:pt x="75615" y="151256"/>
                  </a:moveTo>
                  <a:cubicBezTo>
                    <a:pt x="33845" y="151256"/>
                    <a:pt x="0" y="117386"/>
                    <a:pt x="0" y="75641"/>
                  </a:cubicBezTo>
                  <a:cubicBezTo>
                    <a:pt x="0" y="33858"/>
                    <a:pt x="33845" y="0"/>
                    <a:pt x="75615"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Curve"/>
            <p:cNvSpPr/>
            <p:nvPr/>
          </p:nvSpPr>
          <p:spPr>
            <a:xfrm>
              <a:off x="8752892" y="5231289"/>
              <a:ext cx="75616" cy="151257"/>
            </a:xfrm>
            <a:custGeom>
              <a:avLst/>
              <a:gdLst/>
              <a:ahLst/>
              <a:cxnLst/>
              <a:rect l="0" t="0" r="0" b="0"/>
              <a:pathLst>
                <a:path w="75615" h="151256">
                  <a:moveTo>
                    <a:pt x="75615" y="151256"/>
                  </a:moveTo>
                  <a:cubicBezTo>
                    <a:pt x="33845" y="151256"/>
                    <a:pt x="0" y="117398"/>
                    <a:pt x="0" y="75628"/>
                  </a:cubicBezTo>
                  <a:cubicBezTo>
                    <a:pt x="0" y="33858"/>
                    <a:pt x="33845" y="0"/>
                    <a:pt x="75615"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Curve"/>
            <p:cNvSpPr/>
            <p:nvPr/>
          </p:nvSpPr>
          <p:spPr>
            <a:xfrm>
              <a:off x="8752892" y="5080035"/>
              <a:ext cx="75616" cy="151257"/>
            </a:xfrm>
            <a:custGeom>
              <a:avLst/>
              <a:gdLst/>
              <a:ahLst/>
              <a:cxnLst/>
              <a:rect l="0" t="0" r="0" b="0"/>
              <a:pathLst>
                <a:path w="75615" h="151256">
                  <a:moveTo>
                    <a:pt x="75615" y="151256"/>
                  </a:moveTo>
                  <a:cubicBezTo>
                    <a:pt x="33845" y="151256"/>
                    <a:pt x="0" y="117386"/>
                    <a:pt x="0" y="75615"/>
                  </a:cubicBezTo>
                  <a:cubicBezTo>
                    <a:pt x="0" y="33858"/>
                    <a:pt x="33845" y="0"/>
                    <a:pt x="75615"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8828508" y="5231292"/>
              <a:ext cx="698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a:off x="8828508" y="5382563"/>
              <a:ext cx="698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Rectangle"/>
            <p:cNvSpPr/>
            <p:nvPr/>
          </p:nvSpPr>
          <p:spPr>
            <a:xfrm>
              <a:off x="8828508" y="5533829"/>
              <a:ext cx="833209" cy="1260780"/>
            </a:xfrm>
            <a:custGeom>
              <a:avLst/>
              <a:gdLst/>
              <a:ahLst/>
              <a:cxnLst/>
              <a:rect l="0" t="0" r="0" b="0"/>
              <a:pathLst>
                <a:path w="833208" h="1260779">
                  <a:moveTo>
                    <a:pt x="69837" y="0"/>
                  </a:moveTo>
                  <a:lnTo>
                    <a:pt x="0" y="0"/>
                  </a:lnTo>
                  <a:lnTo>
                    <a:pt x="0" y="1260779"/>
                  </a:lnTo>
                  <a:lnTo>
                    <a:pt x="833208" y="1260779"/>
                  </a:lnTo>
                  <a:lnTo>
                    <a:pt x="833208" y="0"/>
                  </a:lnTo>
                  <a:lnTo>
                    <a:pt x="363321"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9191835" y="5231292"/>
              <a:ext cx="46988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9191835" y="5382563"/>
              <a:ext cx="46988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Rectangle"/>
            <p:cNvSpPr/>
            <p:nvPr/>
          </p:nvSpPr>
          <p:spPr>
            <a:xfrm>
              <a:off x="9097594" y="4646727"/>
              <a:ext cx="295047" cy="1333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Rectangle"/>
            <p:cNvSpPr/>
            <p:nvPr/>
          </p:nvSpPr>
          <p:spPr>
            <a:xfrm>
              <a:off x="9045207" y="4453052"/>
              <a:ext cx="399821" cy="193675"/>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Corner"/>
            <p:cNvSpPr/>
            <p:nvPr/>
          </p:nvSpPr>
          <p:spPr>
            <a:xfrm>
              <a:off x="9191828" y="4780077"/>
              <a:ext cx="469888" cy="299961"/>
            </a:xfrm>
            <a:custGeom>
              <a:avLst/>
              <a:gdLst/>
              <a:ahLst/>
              <a:cxnLst/>
              <a:rect l="0" t="0" r="0" b="0"/>
              <a:pathLst>
                <a:path w="469887" h="299961">
                  <a:moveTo>
                    <a:pt x="200812" y="0"/>
                  </a:moveTo>
                  <a:lnTo>
                    <a:pt x="469887" y="299961"/>
                  </a:lnTo>
                  <a:lnTo>
                    <a:pt x="0" y="299961"/>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8828514" y="4780077"/>
              <a:ext cx="269075" cy="299961"/>
            </a:xfrm>
            <a:custGeom>
              <a:avLst/>
              <a:gdLst/>
              <a:ahLst/>
              <a:cxnLst/>
              <a:rect l="0" t="0" r="0" b="0"/>
              <a:pathLst>
                <a:path w="269074" h="299961">
                  <a:moveTo>
                    <a:pt x="269074" y="0"/>
                  </a:moveTo>
                  <a:lnTo>
                    <a:pt x="0" y="299961"/>
                  </a:lnTo>
                  <a:lnTo>
                    <a:pt x="69837" y="299961"/>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Ball"/>
          <p:cNvGrpSpPr/>
          <p:nvPr/>
        </p:nvGrpSpPr>
        <p:grpSpPr>
          <a:xfrm>
            <a:off x="3754746" y="6923198"/>
            <a:ext cx="2274662" cy="2274659"/>
            <a:chOff x="3754746" y="6923198"/>
            <a:chExt cx="2274662" cy="2274659"/>
          </a:xfrm>
        </p:grpSpPr>
        <p:sp>
          <p:nvSpPr>
            <p:cNvPr id="79" name="Fill"/>
            <p:cNvSpPr/>
            <p:nvPr/>
          </p:nvSpPr>
          <p:spPr>
            <a:xfrm>
              <a:off x="3754746" y="6923198"/>
              <a:ext cx="2274659" cy="2274659"/>
            </a:xfrm>
            <a:custGeom>
              <a:avLst/>
              <a:gdLst/>
              <a:ahLst/>
              <a:cxnLst/>
              <a:rect l="0" t="0" r="0" b="0"/>
              <a:pathLst>
                <a:path w="2274658" h="2274658">
                  <a:moveTo>
                    <a:pt x="0" y="1137348"/>
                  </a:moveTo>
                  <a:cubicBezTo>
                    <a:pt x="0" y="509206"/>
                    <a:pt x="509206" y="0"/>
                    <a:pt x="1137335" y="0"/>
                  </a:cubicBezTo>
                  <a:cubicBezTo>
                    <a:pt x="1765465" y="0"/>
                    <a:pt x="2274658" y="509206"/>
                    <a:pt x="2274658" y="1137348"/>
                  </a:cubicBezTo>
                  <a:cubicBezTo>
                    <a:pt x="2274658" y="1765465"/>
                    <a:pt x="1765465" y="2274658"/>
                    <a:pt x="1137335" y="2274658"/>
                  </a:cubicBezTo>
                  <a:cubicBezTo>
                    <a:pt x="509206" y="2274658"/>
                    <a:pt x="0" y="1765465"/>
                    <a:pt x="0" y="1137348"/>
                  </a:cubicBezTo>
                  <a:close/>
                </a:path>
              </a:pathLst>
            </a:custGeom>
            <a:solidFill>
              <a:srgbClr val="FFAC33">
                <a:alpha val="100000"/>
              </a:srgbClr>
            </a:solidFill>
            <a:ln w="12700" cap="flat" cmpd="sng">
              <a:noFill/>
              <a:prstDash val="solid"/>
              <a:miter lim="800000"/>
            </a:ln>
          </p:spPr>
          <p:txBody>
            <a:bodyPr anchor="ctr">
              <a:spAutoFit/>
            </a:bodyPr>
            <a:lstStyle/>
            <a:p>
              <a:pPr algn="ctr"/>
              <a:endParaRPr lang="en-US" dirty="0"/>
            </a:p>
          </p:txBody>
        </p:sp>
        <p:sp>
          <p:nvSpPr>
            <p:cNvPr id="80" name="Reflection"/>
            <p:cNvSpPr/>
            <p:nvPr/>
          </p:nvSpPr>
          <p:spPr>
            <a:xfrm>
              <a:off x="3754746" y="6923198"/>
              <a:ext cx="1996440" cy="1996440"/>
            </a:xfrm>
            <a:custGeom>
              <a:avLst/>
              <a:gdLst/>
              <a:ahLst/>
              <a:cxnLst/>
              <a:rect l="0" t="0" r="0" b="0"/>
              <a:pathLst>
                <a:path w="1996439" h="1996439">
                  <a:moveTo>
                    <a:pt x="114300" y="1251648"/>
                  </a:moveTo>
                  <a:cubicBezTo>
                    <a:pt x="114300" y="623506"/>
                    <a:pt x="623506" y="114300"/>
                    <a:pt x="1251635" y="114300"/>
                  </a:cubicBezTo>
                  <a:cubicBezTo>
                    <a:pt x="1536598" y="114300"/>
                    <a:pt x="1796872" y="219341"/>
                    <a:pt x="1996439" y="392518"/>
                  </a:cubicBezTo>
                  <a:cubicBezTo>
                    <a:pt x="1787918" y="152196"/>
                    <a:pt x="1480489" y="0"/>
                    <a:pt x="1137335" y="0"/>
                  </a:cubicBezTo>
                  <a:cubicBezTo>
                    <a:pt x="509206" y="0"/>
                    <a:pt x="0" y="509206"/>
                    <a:pt x="0" y="1137348"/>
                  </a:cubicBezTo>
                  <a:cubicBezTo>
                    <a:pt x="0" y="1480489"/>
                    <a:pt x="152184" y="1787918"/>
                    <a:pt x="392506" y="1996439"/>
                  </a:cubicBezTo>
                  <a:cubicBezTo>
                    <a:pt x="219341" y="1796859"/>
                    <a:pt x="114300" y="1536598"/>
                    <a:pt x="114300" y="1251648"/>
                  </a:cubicBezTo>
                  <a:close/>
                </a:path>
              </a:pathLst>
            </a:custGeom>
            <a:solidFill>
              <a:srgbClr val="F8E241">
                <a:alpha val="100000"/>
              </a:srgbClr>
            </a:solidFill>
            <a:ln w="12700" cap="flat" cmpd="sng">
              <a:noFill/>
              <a:prstDash val="solid"/>
              <a:miter lim="800000"/>
            </a:ln>
          </p:spPr>
          <p:txBody>
            <a:bodyPr anchor="ctr">
              <a:spAutoFit/>
            </a:bodyPr>
            <a:lstStyle/>
            <a:p>
              <a:pPr algn="ctr"/>
              <a:endParaRPr lang="en-US" dirty="0"/>
            </a:p>
          </p:txBody>
        </p:sp>
        <p:sp>
          <p:nvSpPr>
            <p:cNvPr id="81" name="Shadow"/>
            <p:cNvSpPr/>
            <p:nvPr/>
          </p:nvSpPr>
          <p:spPr>
            <a:xfrm>
              <a:off x="3990080" y="7158537"/>
              <a:ext cx="2039328" cy="2039315"/>
            </a:xfrm>
            <a:custGeom>
              <a:avLst/>
              <a:gdLst/>
              <a:ahLst/>
              <a:cxnLst/>
              <a:rect l="0" t="0" r="0" b="0"/>
              <a:pathLst>
                <a:path w="2039327" h="2039315">
                  <a:moveTo>
                    <a:pt x="1594434" y="0"/>
                  </a:moveTo>
                  <a:cubicBezTo>
                    <a:pt x="1741906" y="191808"/>
                    <a:pt x="1829777" y="431800"/>
                    <a:pt x="1829777" y="692454"/>
                  </a:cubicBezTo>
                  <a:cubicBezTo>
                    <a:pt x="1829777" y="1320571"/>
                    <a:pt x="1320584" y="1829765"/>
                    <a:pt x="692454" y="1829765"/>
                  </a:cubicBezTo>
                  <a:cubicBezTo>
                    <a:pt x="431800" y="1829765"/>
                    <a:pt x="191808" y="1741881"/>
                    <a:pt x="0" y="1594408"/>
                  </a:cubicBezTo>
                  <a:cubicBezTo>
                    <a:pt x="207911" y="1864855"/>
                    <a:pt x="534504" y="2039315"/>
                    <a:pt x="902004" y="2039315"/>
                  </a:cubicBezTo>
                  <a:cubicBezTo>
                    <a:pt x="1530134" y="2039315"/>
                    <a:pt x="2039327" y="1530121"/>
                    <a:pt x="2039327" y="902004"/>
                  </a:cubicBezTo>
                  <a:cubicBezTo>
                    <a:pt x="2039327" y="534517"/>
                    <a:pt x="1864868" y="207937"/>
                    <a:pt x="1594434" y="0"/>
                  </a:cubicBezTo>
                  <a:close/>
                </a:path>
              </a:pathLst>
            </a:custGeom>
            <a:solidFill>
              <a:srgbClr val="E48629">
                <a:alpha val="100000"/>
              </a:srgbClr>
            </a:solidFill>
            <a:ln w="12700" cap="flat" cmpd="sng">
              <a:noFill/>
              <a:prstDash val="solid"/>
              <a:miter lim="800000"/>
            </a:ln>
          </p:spPr>
          <p:txBody>
            <a:bodyPr anchor="ctr">
              <a:spAutoFit/>
            </a:bodyPr>
            <a:lstStyle/>
            <a:p>
              <a:pPr algn="ctr"/>
              <a:endParaRPr lang="en-US" dirty="0"/>
            </a:p>
          </p:txBody>
        </p:sp>
        <p:sp>
          <p:nvSpPr>
            <p:cNvPr id="83" name="Circle"/>
            <p:cNvSpPr/>
            <p:nvPr/>
          </p:nvSpPr>
          <p:spPr>
            <a:xfrm>
              <a:off x="3754746" y="6923198"/>
              <a:ext cx="2274659" cy="2274659"/>
            </a:xfrm>
            <a:custGeom>
              <a:avLst/>
              <a:gdLst/>
              <a:ahLst/>
              <a:cxnLst/>
              <a:rect l="0" t="0" r="0" b="0"/>
              <a:pathLst>
                <a:path w="2274658" h="2274658">
                  <a:moveTo>
                    <a:pt x="0" y="1137348"/>
                  </a:moveTo>
                  <a:cubicBezTo>
                    <a:pt x="0" y="509206"/>
                    <a:pt x="509206" y="0"/>
                    <a:pt x="1137335" y="0"/>
                  </a:cubicBezTo>
                  <a:cubicBezTo>
                    <a:pt x="1765465" y="0"/>
                    <a:pt x="2274658" y="509206"/>
                    <a:pt x="2274658" y="1137348"/>
                  </a:cubicBezTo>
                  <a:cubicBezTo>
                    <a:pt x="2274658" y="1765465"/>
                    <a:pt x="1765465" y="2274658"/>
                    <a:pt x="1137335" y="2274658"/>
                  </a:cubicBezTo>
                  <a:cubicBezTo>
                    <a:pt x="509206" y="2274658"/>
                    <a:pt x="0" y="1765465"/>
                    <a:pt x="0" y="1137348"/>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4" name="Curve"/>
            <p:cNvSpPr/>
            <p:nvPr/>
          </p:nvSpPr>
          <p:spPr>
            <a:xfrm>
              <a:off x="4180243" y="6923207"/>
              <a:ext cx="711835" cy="2274646"/>
            </a:xfrm>
            <a:custGeom>
              <a:avLst/>
              <a:gdLst/>
              <a:ahLst/>
              <a:cxnLst/>
              <a:rect l="0" t="0" r="0" b="0"/>
              <a:pathLst>
                <a:path w="711835" h="2274646">
                  <a:moveTo>
                    <a:pt x="711835" y="2274646"/>
                  </a:moveTo>
                  <a:cubicBezTo>
                    <a:pt x="318706" y="2274646"/>
                    <a:pt x="0" y="1765452"/>
                    <a:pt x="0" y="1137335"/>
                  </a:cubicBezTo>
                  <a:cubicBezTo>
                    <a:pt x="0" y="509193"/>
                    <a:pt x="318706" y="0"/>
                    <a:pt x="711835" y="0"/>
                  </a:cubicBezTo>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5" name="Line"/>
            <p:cNvSpPr/>
            <p:nvPr/>
          </p:nvSpPr>
          <p:spPr>
            <a:xfrm>
              <a:off x="3754746" y="8060546"/>
              <a:ext cx="2274659"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6" name="Curve line"/>
            <p:cNvSpPr/>
            <p:nvPr/>
          </p:nvSpPr>
          <p:spPr>
            <a:xfrm>
              <a:off x="3929644" y="7088685"/>
              <a:ext cx="1852079" cy="565226"/>
            </a:xfrm>
            <a:custGeom>
              <a:avLst/>
              <a:gdLst/>
              <a:ahLst/>
              <a:cxnLst/>
              <a:rect l="0" t="0" r="0" b="0"/>
              <a:pathLst>
                <a:path w="1852079" h="565226">
                  <a:moveTo>
                    <a:pt x="0" y="365683"/>
                  </a:moveTo>
                  <a:cubicBezTo>
                    <a:pt x="35331" y="438442"/>
                    <a:pt x="147078" y="565226"/>
                    <a:pt x="297586" y="565226"/>
                  </a:cubicBezTo>
                  <a:cubicBezTo>
                    <a:pt x="911631" y="565226"/>
                    <a:pt x="1065339" y="0"/>
                    <a:pt x="1852079" y="263321"/>
                  </a:cubicBezTo>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7" name="Curve line"/>
            <p:cNvSpPr/>
            <p:nvPr/>
          </p:nvSpPr>
          <p:spPr>
            <a:xfrm>
              <a:off x="3929644" y="8467181"/>
              <a:ext cx="1852079" cy="565227"/>
            </a:xfrm>
            <a:custGeom>
              <a:avLst/>
              <a:gdLst/>
              <a:ahLst/>
              <a:cxnLst/>
              <a:rect l="0" t="0" r="0" b="0"/>
              <a:pathLst>
                <a:path w="1852079" h="565226">
                  <a:moveTo>
                    <a:pt x="0" y="199542"/>
                  </a:moveTo>
                  <a:cubicBezTo>
                    <a:pt x="35331" y="126784"/>
                    <a:pt x="147078" y="0"/>
                    <a:pt x="297586" y="0"/>
                  </a:cubicBezTo>
                  <a:cubicBezTo>
                    <a:pt x="911631" y="0"/>
                    <a:pt x="1065339" y="565226"/>
                    <a:pt x="1852079" y="301904"/>
                  </a:cubicBezTo>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grpSp>
      <p:sp>
        <p:nvSpPr>
          <p:cNvPr id="82" name="Shadow"/>
          <p:cNvSpPr/>
          <p:nvPr/>
        </p:nvSpPr>
        <p:spPr>
          <a:xfrm>
            <a:off x="5206403" y="7637577"/>
            <a:ext cx="619100" cy="1275435"/>
          </a:xfrm>
          <a:custGeom>
            <a:avLst/>
            <a:gdLst/>
            <a:ahLst/>
            <a:cxnLst/>
            <a:rect l="0" t="0" r="0" b="0"/>
            <a:pathLst>
              <a:path w="619099" h="1275435">
                <a:moveTo>
                  <a:pt x="0" y="0"/>
                </a:moveTo>
                <a:lnTo>
                  <a:pt x="0" y="180975"/>
                </a:lnTo>
                <a:lnTo>
                  <a:pt x="438124" y="180975"/>
                </a:lnTo>
                <a:lnTo>
                  <a:pt x="438124" y="1275435"/>
                </a:lnTo>
                <a:cubicBezTo>
                  <a:pt x="506209" y="1215288"/>
                  <a:pt x="567004" y="1147152"/>
                  <a:pt x="619099" y="1072438"/>
                </a:cubicBezTo>
                <a:lnTo>
                  <a:pt x="619099"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3" name="T-shirt"/>
          <p:cNvGrpSpPr/>
          <p:nvPr/>
        </p:nvGrpSpPr>
        <p:grpSpPr>
          <a:xfrm>
            <a:off x="5082578" y="6075470"/>
            <a:ext cx="3575038" cy="3324232"/>
            <a:chOff x="5082578" y="6075470"/>
            <a:chExt cx="3575038" cy="3324232"/>
          </a:xfrm>
        </p:grpSpPr>
        <p:sp>
          <p:nvSpPr>
            <p:cNvPr id="88" name="Fill"/>
            <p:cNvSpPr/>
            <p:nvPr/>
          </p:nvSpPr>
          <p:spPr>
            <a:xfrm>
              <a:off x="5082578" y="6075477"/>
              <a:ext cx="3575038" cy="3324225"/>
            </a:xfrm>
            <a:custGeom>
              <a:avLst/>
              <a:gdLst/>
              <a:ahLst/>
              <a:cxnLst/>
              <a:rect l="0" t="0" r="0" b="0"/>
              <a:pathLst>
                <a:path w="3575037" h="3324225">
                  <a:moveTo>
                    <a:pt x="742924" y="1562100"/>
                  </a:moveTo>
                  <a:lnTo>
                    <a:pt x="0" y="1562100"/>
                  </a:lnTo>
                  <a:lnTo>
                    <a:pt x="0" y="744537"/>
                  </a:lnTo>
                  <a:cubicBezTo>
                    <a:pt x="0" y="333336"/>
                    <a:pt x="333336" y="0"/>
                    <a:pt x="744550" y="0"/>
                  </a:cubicBezTo>
                  <a:lnTo>
                    <a:pt x="2830487" y="0"/>
                  </a:lnTo>
                  <a:cubicBezTo>
                    <a:pt x="3241700" y="0"/>
                    <a:pt x="3575037" y="333336"/>
                    <a:pt x="3575037" y="744537"/>
                  </a:cubicBezTo>
                  <a:lnTo>
                    <a:pt x="3575037" y="1562100"/>
                  </a:lnTo>
                  <a:lnTo>
                    <a:pt x="2832112" y="1562100"/>
                  </a:lnTo>
                  <a:lnTo>
                    <a:pt x="2832112" y="3324225"/>
                  </a:lnTo>
                  <a:lnTo>
                    <a:pt x="742924" y="3324225"/>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89" name="Fill"/>
            <p:cNvSpPr/>
            <p:nvPr/>
          </p:nvSpPr>
          <p:spPr>
            <a:xfrm>
              <a:off x="6322364" y="6075477"/>
              <a:ext cx="1095464" cy="700125"/>
            </a:xfrm>
            <a:custGeom>
              <a:avLst/>
              <a:gdLst/>
              <a:ahLst/>
              <a:cxnLst/>
              <a:rect l="0" t="0" r="0" b="0"/>
              <a:pathLst>
                <a:path w="1095463" h="700125">
                  <a:moveTo>
                    <a:pt x="1095463" y="0"/>
                  </a:moveTo>
                  <a:lnTo>
                    <a:pt x="1095463" y="152400"/>
                  </a:lnTo>
                  <a:cubicBezTo>
                    <a:pt x="1095463" y="454901"/>
                    <a:pt x="850214" y="700125"/>
                    <a:pt x="547725" y="700125"/>
                  </a:cubicBezTo>
                  <a:cubicBezTo>
                    <a:pt x="245237" y="700125"/>
                    <a:pt x="0" y="454901"/>
                    <a:pt x="0" y="152400"/>
                  </a:cubicBezTo>
                  <a:lnTo>
                    <a:pt x="0"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90" name="Fill"/>
            <p:cNvSpPr/>
            <p:nvPr/>
          </p:nvSpPr>
          <p:spPr>
            <a:xfrm>
              <a:off x="5082578" y="7437552"/>
              <a:ext cx="742925" cy="200025"/>
            </a:xfrm>
            <a:prstGeom prst="rect">
              <a:avLst/>
            </a:pr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91" name="Fill"/>
            <p:cNvSpPr/>
            <p:nvPr/>
          </p:nvSpPr>
          <p:spPr>
            <a:xfrm>
              <a:off x="7914691" y="7437552"/>
              <a:ext cx="742925" cy="200025"/>
            </a:xfrm>
            <a:prstGeom prst="rect">
              <a:avLst/>
            </a:pr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92" name="Fill"/>
            <p:cNvSpPr/>
            <p:nvPr/>
          </p:nvSpPr>
          <p:spPr>
            <a:xfrm>
              <a:off x="5825503" y="9199677"/>
              <a:ext cx="2089188" cy="200025"/>
            </a:xfrm>
            <a:prstGeom prst="rect">
              <a:avLst/>
            </a:pr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93" name="Shadow"/>
            <p:cNvSpPr/>
            <p:nvPr/>
          </p:nvSpPr>
          <p:spPr>
            <a:xfrm>
              <a:off x="5590553" y="6897802"/>
              <a:ext cx="234950" cy="739775"/>
            </a:xfrm>
            <a:custGeom>
              <a:avLst/>
              <a:gdLst/>
              <a:ahLst/>
              <a:cxnLst/>
              <a:rect l="0" t="0" r="0" b="0"/>
              <a:pathLst>
                <a:path w="234950" h="739775">
                  <a:moveTo>
                    <a:pt x="234950" y="739775"/>
                  </a:moveTo>
                  <a:lnTo>
                    <a:pt x="0" y="739775"/>
                  </a:lnTo>
                  <a:lnTo>
                    <a:pt x="23495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94" name="Shadow"/>
            <p:cNvSpPr/>
            <p:nvPr/>
          </p:nvSpPr>
          <p:spPr>
            <a:xfrm>
              <a:off x="7914691" y="6897802"/>
              <a:ext cx="234963" cy="739775"/>
            </a:xfrm>
            <a:custGeom>
              <a:avLst/>
              <a:gdLst/>
              <a:ahLst/>
              <a:cxnLst/>
              <a:rect l="0" t="0" r="0" b="0"/>
              <a:pathLst>
                <a:path w="234962" h="739775">
                  <a:moveTo>
                    <a:pt x="0" y="739775"/>
                  </a:moveTo>
                  <a:lnTo>
                    <a:pt x="234962" y="739775"/>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95" name="Shadow"/>
            <p:cNvSpPr/>
            <p:nvPr/>
          </p:nvSpPr>
          <p:spPr>
            <a:xfrm>
              <a:off x="7762291" y="6897802"/>
              <a:ext cx="152400" cy="2501900"/>
            </a:xfrm>
            <a:custGeom>
              <a:avLst/>
              <a:gdLst/>
              <a:ahLst/>
              <a:cxnLst/>
              <a:rect l="0" t="0" r="0" b="0"/>
              <a:pathLst>
                <a:path w="152400" h="2501900">
                  <a:moveTo>
                    <a:pt x="152400" y="0"/>
                  </a:moveTo>
                  <a:lnTo>
                    <a:pt x="0" y="152400"/>
                  </a:lnTo>
                  <a:lnTo>
                    <a:pt x="0" y="2501900"/>
                  </a:lnTo>
                  <a:lnTo>
                    <a:pt x="152400" y="250190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96" name="Circle"/>
            <p:cNvSpPr/>
            <p:nvPr/>
          </p:nvSpPr>
          <p:spPr>
            <a:xfrm>
              <a:off x="6269991" y="7072427"/>
              <a:ext cx="1200201" cy="1200175"/>
            </a:xfrm>
            <a:custGeom>
              <a:avLst/>
              <a:gdLst/>
              <a:ahLst/>
              <a:cxnLst/>
              <a:rect l="0" t="0" r="0" b="0"/>
              <a:pathLst>
                <a:path w="1200200" h="1200175">
                  <a:moveTo>
                    <a:pt x="0" y="600087"/>
                  </a:moveTo>
                  <a:cubicBezTo>
                    <a:pt x="0" y="268643"/>
                    <a:pt x="268681" y="0"/>
                    <a:pt x="600100" y="0"/>
                  </a:cubicBezTo>
                  <a:cubicBezTo>
                    <a:pt x="931544" y="0"/>
                    <a:pt x="1200200" y="268643"/>
                    <a:pt x="1200200" y="600087"/>
                  </a:cubicBezTo>
                  <a:cubicBezTo>
                    <a:pt x="1200200" y="931532"/>
                    <a:pt x="931544" y="1200175"/>
                    <a:pt x="600100" y="1200175"/>
                  </a:cubicBezTo>
                  <a:cubicBezTo>
                    <a:pt x="268681" y="1200175"/>
                    <a:pt x="0" y="931532"/>
                    <a:pt x="0" y="600087"/>
                  </a:cubicBez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97" name="Stroke"/>
            <p:cNvSpPr/>
            <p:nvPr/>
          </p:nvSpPr>
          <p:spPr>
            <a:xfrm>
              <a:off x="5825503" y="6885102"/>
              <a:ext cx="2089188" cy="2514600"/>
            </a:xfrm>
            <a:custGeom>
              <a:avLst/>
              <a:gdLst/>
              <a:ahLst/>
              <a:cxnLst/>
              <a:rect l="0" t="0" r="0" b="0"/>
              <a:pathLst>
                <a:path w="2089188" h="2514600">
                  <a:moveTo>
                    <a:pt x="2089188" y="0"/>
                  </a:moveTo>
                  <a:lnTo>
                    <a:pt x="2089188" y="2514600"/>
                  </a:lnTo>
                  <a:lnTo>
                    <a:pt x="0" y="251460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Line"/>
            <p:cNvSpPr/>
            <p:nvPr/>
          </p:nvSpPr>
          <p:spPr>
            <a:xfrm>
              <a:off x="5082578" y="7637577"/>
              <a:ext cx="7429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Line"/>
            <p:cNvSpPr/>
            <p:nvPr/>
          </p:nvSpPr>
          <p:spPr>
            <a:xfrm>
              <a:off x="5082578" y="7437552"/>
              <a:ext cx="7429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Line"/>
            <p:cNvSpPr/>
            <p:nvPr/>
          </p:nvSpPr>
          <p:spPr>
            <a:xfrm>
              <a:off x="5082578" y="6820014"/>
              <a:ext cx="0" cy="81756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Line"/>
            <p:cNvSpPr/>
            <p:nvPr/>
          </p:nvSpPr>
          <p:spPr>
            <a:xfrm>
              <a:off x="5827128" y="6075477"/>
              <a:ext cx="20859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Curve"/>
            <p:cNvSpPr/>
            <p:nvPr/>
          </p:nvSpPr>
          <p:spPr>
            <a:xfrm>
              <a:off x="5082578" y="6075470"/>
              <a:ext cx="744550" cy="744538"/>
            </a:xfrm>
            <a:custGeom>
              <a:avLst/>
              <a:gdLst/>
              <a:ahLst/>
              <a:cxnLst/>
              <a:rect l="0" t="0" r="0" b="0"/>
              <a:pathLst>
                <a:path w="744550" h="744537">
                  <a:moveTo>
                    <a:pt x="0" y="744537"/>
                  </a:moveTo>
                  <a:cubicBezTo>
                    <a:pt x="0" y="333349"/>
                    <a:pt x="333336" y="0"/>
                    <a:pt x="74455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Line"/>
            <p:cNvSpPr/>
            <p:nvPr/>
          </p:nvSpPr>
          <p:spPr>
            <a:xfrm>
              <a:off x="8657616" y="6820014"/>
              <a:ext cx="0" cy="81756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4" name="Curve"/>
            <p:cNvSpPr/>
            <p:nvPr/>
          </p:nvSpPr>
          <p:spPr>
            <a:xfrm>
              <a:off x="7913065" y="6075470"/>
              <a:ext cx="744551" cy="744538"/>
            </a:xfrm>
            <a:custGeom>
              <a:avLst/>
              <a:gdLst/>
              <a:ahLst/>
              <a:cxnLst/>
              <a:rect l="0" t="0" r="0" b="0"/>
              <a:pathLst>
                <a:path w="744550" h="744537">
                  <a:moveTo>
                    <a:pt x="744550" y="744537"/>
                  </a:moveTo>
                  <a:cubicBezTo>
                    <a:pt x="744550" y="333349"/>
                    <a:pt x="411213" y="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5" name="Line"/>
            <p:cNvSpPr/>
            <p:nvPr/>
          </p:nvSpPr>
          <p:spPr>
            <a:xfrm>
              <a:off x="7914691" y="7637577"/>
              <a:ext cx="7429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6" name="Line"/>
            <p:cNvSpPr/>
            <p:nvPr/>
          </p:nvSpPr>
          <p:spPr>
            <a:xfrm>
              <a:off x="7914691" y="7437552"/>
              <a:ext cx="7429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7" name="Curve"/>
            <p:cNvSpPr/>
            <p:nvPr/>
          </p:nvSpPr>
          <p:spPr>
            <a:xfrm>
              <a:off x="6322366" y="6075477"/>
              <a:ext cx="1095464" cy="700125"/>
            </a:xfrm>
            <a:custGeom>
              <a:avLst/>
              <a:gdLst/>
              <a:ahLst/>
              <a:cxnLst/>
              <a:rect l="0" t="0" r="0" b="0"/>
              <a:pathLst>
                <a:path w="1095463" h="700125">
                  <a:moveTo>
                    <a:pt x="0" y="0"/>
                  </a:moveTo>
                  <a:lnTo>
                    <a:pt x="0" y="152400"/>
                  </a:lnTo>
                  <a:cubicBezTo>
                    <a:pt x="0" y="454901"/>
                    <a:pt x="245236" y="700125"/>
                    <a:pt x="547725" y="700125"/>
                  </a:cubicBezTo>
                  <a:cubicBezTo>
                    <a:pt x="850214" y="700125"/>
                    <a:pt x="1095463" y="454901"/>
                    <a:pt x="1095463" y="152400"/>
                  </a:cubicBezTo>
                  <a:lnTo>
                    <a:pt x="1095463"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8" name="Line"/>
            <p:cNvSpPr/>
            <p:nvPr/>
          </p:nvSpPr>
          <p:spPr>
            <a:xfrm>
              <a:off x="5825503" y="9206020"/>
              <a:ext cx="208918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9" name="Line"/>
            <p:cNvSpPr/>
            <p:nvPr/>
          </p:nvSpPr>
          <p:spPr>
            <a:xfrm>
              <a:off x="5992190" y="9039333"/>
              <a:ext cx="41118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0" name="Seven"/>
            <p:cNvSpPr/>
            <p:nvPr/>
          </p:nvSpPr>
          <p:spPr>
            <a:xfrm>
              <a:off x="6606578" y="7313727"/>
              <a:ext cx="604482" cy="819150"/>
            </a:xfrm>
            <a:custGeom>
              <a:avLst/>
              <a:gdLst/>
              <a:ahLst/>
              <a:cxnLst/>
              <a:rect l="0" t="0" r="0" b="0"/>
              <a:pathLst>
                <a:path w="604481" h="819150">
                  <a:moveTo>
                    <a:pt x="0" y="0"/>
                  </a:moveTo>
                  <a:lnTo>
                    <a:pt x="604481" y="0"/>
                  </a:lnTo>
                  <a:lnTo>
                    <a:pt x="120650" y="819150"/>
                  </a:lnTo>
                </a:path>
              </a:pathLst>
            </a:custGeom>
            <a:noFill/>
            <a:ln w="76200" cap="rnd" cmpd="sng">
              <a:solidFill>
                <a:srgbClr val="FFFFFF">
                  <a:alpha val="100000"/>
                </a:srgbClr>
              </a:solidFill>
              <a:prstDash val="solid"/>
              <a:round/>
            </a:ln>
          </p:spPr>
          <p:txBody>
            <a:bodyPr anchor="ctr">
              <a:spAutoFit/>
            </a:bodyPr>
            <a:lstStyle/>
            <a:p>
              <a:pPr algn="ctr"/>
              <a:endParaRPr lang="en-US" dirty="0"/>
            </a:p>
          </p:txBody>
        </p:sp>
      </p:grpSp>
      <p:grpSp>
        <p:nvGrpSpPr>
          <p:cNvPr id="2" name="Ball"/>
          <p:cNvGrpSpPr/>
          <p:nvPr/>
        </p:nvGrpSpPr>
        <p:grpSpPr>
          <a:xfrm>
            <a:off x="6968528" y="8618652"/>
            <a:ext cx="2362200" cy="1562106"/>
            <a:chOff x="6968528" y="8618652"/>
            <a:chExt cx="2362200" cy="1562106"/>
          </a:xfrm>
        </p:grpSpPr>
        <p:sp>
          <p:nvSpPr>
            <p:cNvPr id="111" name="Fill"/>
            <p:cNvSpPr/>
            <p:nvPr/>
          </p:nvSpPr>
          <p:spPr>
            <a:xfrm>
              <a:off x="6968528" y="8618652"/>
              <a:ext cx="2362200" cy="1562100"/>
            </a:xfrm>
            <a:custGeom>
              <a:avLst/>
              <a:gdLst/>
              <a:ahLst/>
              <a:cxnLst/>
              <a:rect l="0" t="0" r="0" b="0"/>
              <a:pathLst>
                <a:path w="2362200" h="1562100">
                  <a:moveTo>
                    <a:pt x="0" y="781050"/>
                  </a:moveTo>
                  <a:cubicBezTo>
                    <a:pt x="276225" y="1304925"/>
                    <a:pt x="790575" y="1562100"/>
                    <a:pt x="1181100" y="1562100"/>
                  </a:cubicBezTo>
                  <a:cubicBezTo>
                    <a:pt x="1571625" y="1562100"/>
                    <a:pt x="2085975" y="1304925"/>
                    <a:pt x="2362200" y="781050"/>
                  </a:cubicBezTo>
                  <a:cubicBezTo>
                    <a:pt x="2085975" y="257175"/>
                    <a:pt x="1571625" y="0"/>
                    <a:pt x="1181100" y="0"/>
                  </a:cubicBezTo>
                  <a:cubicBezTo>
                    <a:pt x="790575" y="0"/>
                    <a:pt x="276225" y="257175"/>
                    <a:pt x="0" y="781050"/>
                  </a:cubicBezTo>
                  <a:close/>
                </a:path>
              </a:pathLst>
            </a:custGeom>
            <a:solidFill>
              <a:srgbClr val="C86D46">
                <a:alpha val="100000"/>
              </a:srgbClr>
            </a:solidFill>
            <a:ln w="12700" cap="flat" cmpd="sng">
              <a:noFill/>
              <a:prstDash val="solid"/>
              <a:miter lim="800000"/>
            </a:ln>
          </p:spPr>
          <p:txBody>
            <a:bodyPr anchor="ctr">
              <a:spAutoFit/>
            </a:bodyPr>
            <a:lstStyle/>
            <a:p>
              <a:pPr algn="ctr"/>
              <a:endParaRPr lang="en-US" dirty="0"/>
            </a:p>
          </p:txBody>
        </p:sp>
        <p:sp>
          <p:nvSpPr>
            <p:cNvPr id="112" name="Stripes"/>
            <p:cNvSpPr/>
            <p:nvPr/>
          </p:nvSpPr>
          <p:spPr>
            <a:xfrm>
              <a:off x="7111403" y="8901347"/>
              <a:ext cx="2076450" cy="996709"/>
            </a:xfrm>
            <a:custGeom>
              <a:avLst/>
              <a:gdLst/>
              <a:ahLst/>
              <a:cxnLst/>
              <a:rect l="0" t="0" r="0" b="0"/>
              <a:pathLst>
                <a:path w="2076450" h="996708">
                  <a:moveTo>
                    <a:pt x="0" y="275856"/>
                  </a:moveTo>
                  <a:lnTo>
                    <a:pt x="0" y="720851"/>
                  </a:lnTo>
                  <a:cubicBezTo>
                    <a:pt x="82981" y="828535"/>
                    <a:pt x="176822" y="920356"/>
                    <a:pt x="276225" y="996708"/>
                  </a:cubicBezTo>
                  <a:lnTo>
                    <a:pt x="276225" y="0"/>
                  </a:lnTo>
                  <a:cubicBezTo>
                    <a:pt x="176822" y="76352"/>
                    <a:pt x="82981" y="168173"/>
                    <a:pt x="0" y="275856"/>
                  </a:cubicBezTo>
                  <a:close/>
                  <a:moveTo>
                    <a:pt x="1800225" y="0"/>
                  </a:moveTo>
                  <a:lnTo>
                    <a:pt x="1800225" y="996708"/>
                  </a:lnTo>
                  <a:cubicBezTo>
                    <a:pt x="1899640" y="920356"/>
                    <a:pt x="1993468" y="828535"/>
                    <a:pt x="2076450" y="720851"/>
                  </a:cubicBezTo>
                  <a:lnTo>
                    <a:pt x="2076450" y="275856"/>
                  </a:lnTo>
                  <a:cubicBezTo>
                    <a:pt x="1993468" y="168173"/>
                    <a:pt x="1899640" y="76352"/>
                    <a:pt x="1800225"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13" name="Shadow"/>
            <p:cNvSpPr/>
            <p:nvPr/>
          </p:nvSpPr>
          <p:spPr>
            <a:xfrm>
              <a:off x="6968528" y="9399708"/>
              <a:ext cx="2362200" cy="781050"/>
            </a:xfrm>
            <a:custGeom>
              <a:avLst/>
              <a:gdLst/>
              <a:ahLst/>
              <a:cxnLst/>
              <a:rect l="0" t="0" r="0" b="0"/>
              <a:pathLst>
                <a:path w="2362200" h="781050">
                  <a:moveTo>
                    <a:pt x="1181100" y="584200"/>
                  </a:moveTo>
                  <a:cubicBezTo>
                    <a:pt x="790575" y="584200"/>
                    <a:pt x="276225" y="391845"/>
                    <a:pt x="0" y="0"/>
                  </a:cubicBezTo>
                  <a:cubicBezTo>
                    <a:pt x="276225" y="523875"/>
                    <a:pt x="790575" y="781050"/>
                    <a:pt x="1181100" y="781050"/>
                  </a:cubicBezTo>
                  <a:cubicBezTo>
                    <a:pt x="1571625" y="781050"/>
                    <a:pt x="2085975" y="523875"/>
                    <a:pt x="2362200" y="0"/>
                  </a:cubicBezTo>
                  <a:cubicBezTo>
                    <a:pt x="2085975" y="391845"/>
                    <a:pt x="1571625" y="584200"/>
                    <a:pt x="1181100" y="584200"/>
                  </a:cubicBez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114" name="Stroke"/>
            <p:cNvSpPr/>
            <p:nvPr/>
          </p:nvSpPr>
          <p:spPr>
            <a:xfrm>
              <a:off x="6968528" y="8618652"/>
              <a:ext cx="2362200" cy="1562100"/>
            </a:xfrm>
            <a:custGeom>
              <a:avLst/>
              <a:gdLst/>
              <a:ahLst/>
              <a:cxnLst/>
              <a:rect l="0" t="0" r="0" b="0"/>
              <a:pathLst>
                <a:path w="2362200" h="1562100">
                  <a:moveTo>
                    <a:pt x="0" y="781050"/>
                  </a:moveTo>
                  <a:cubicBezTo>
                    <a:pt x="276225" y="1304925"/>
                    <a:pt x="790575" y="1562100"/>
                    <a:pt x="1181100" y="1562100"/>
                  </a:cubicBezTo>
                  <a:cubicBezTo>
                    <a:pt x="1571625" y="1562100"/>
                    <a:pt x="2085975" y="1304925"/>
                    <a:pt x="2362200" y="781050"/>
                  </a:cubicBezTo>
                  <a:cubicBezTo>
                    <a:pt x="2085975" y="257175"/>
                    <a:pt x="1571625" y="0"/>
                    <a:pt x="1181100" y="0"/>
                  </a:cubicBezTo>
                  <a:cubicBezTo>
                    <a:pt x="790575" y="0"/>
                    <a:pt x="276225" y="257175"/>
                    <a:pt x="0" y="78105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5" name="Line"/>
            <p:cNvSpPr/>
            <p:nvPr/>
          </p:nvSpPr>
          <p:spPr>
            <a:xfrm>
              <a:off x="7482878" y="9399702"/>
              <a:ext cx="13335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6" name="Line"/>
            <p:cNvSpPr/>
            <p:nvPr/>
          </p:nvSpPr>
          <p:spPr>
            <a:xfrm>
              <a:off x="7286041" y="9399702"/>
              <a:ext cx="333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7" name="Line"/>
            <p:cNvSpPr/>
            <p:nvPr/>
          </p:nvSpPr>
          <p:spPr>
            <a:xfrm>
              <a:off x="7116166" y="9399702"/>
              <a:ext cx="333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8" name="Line"/>
            <p:cNvSpPr/>
            <p:nvPr/>
          </p:nvSpPr>
          <p:spPr>
            <a:xfrm>
              <a:off x="8979878" y="9399702"/>
              <a:ext cx="3333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Line"/>
            <p:cNvSpPr/>
            <p:nvPr/>
          </p:nvSpPr>
          <p:spPr>
            <a:xfrm>
              <a:off x="9149753" y="9399702"/>
              <a:ext cx="3333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Line"/>
            <p:cNvSpPr/>
            <p:nvPr/>
          </p:nvSpPr>
          <p:spPr>
            <a:xfrm>
              <a:off x="8728272"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1" name="Line"/>
            <p:cNvSpPr/>
            <p:nvPr/>
          </p:nvSpPr>
          <p:spPr>
            <a:xfrm>
              <a:off x="8561585"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2" name="Line"/>
            <p:cNvSpPr/>
            <p:nvPr/>
          </p:nvSpPr>
          <p:spPr>
            <a:xfrm>
              <a:off x="8394897"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3" name="Line"/>
            <p:cNvSpPr/>
            <p:nvPr/>
          </p:nvSpPr>
          <p:spPr>
            <a:xfrm>
              <a:off x="8228210"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4" name="Line"/>
            <p:cNvSpPr/>
            <p:nvPr/>
          </p:nvSpPr>
          <p:spPr>
            <a:xfrm>
              <a:off x="8061522"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5" name="Line"/>
            <p:cNvSpPr/>
            <p:nvPr/>
          </p:nvSpPr>
          <p:spPr>
            <a:xfrm>
              <a:off x="7894835"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6" name="Line"/>
            <p:cNvSpPr/>
            <p:nvPr/>
          </p:nvSpPr>
          <p:spPr>
            <a:xfrm>
              <a:off x="7728147"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7" name="Line"/>
            <p:cNvSpPr/>
            <p:nvPr/>
          </p:nvSpPr>
          <p:spPr>
            <a:xfrm>
              <a:off x="7561460"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2490446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5430723" y="2387602"/>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680579" y="8591917"/>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675218" y="853922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Mail Delivery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7" name="Letter"/>
          <p:cNvGrpSpPr/>
          <p:nvPr/>
        </p:nvGrpSpPr>
        <p:grpSpPr>
          <a:xfrm>
            <a:off x="4422741" y="6008722"/>
            <a:ext cx="3101810" cy="1642776"/>
            <a:chOff x="4422741" y="6008722"/>
            <a:chExt cx="3101810" cy="1642776"/>
          </a:xfrm>
        </p:grpSpPr>
        <p:sp>
          <p:nvSpPr>
            <p:cNvPr id="15" name="Fill"/>
            <p:cNvSpPr/>
            <p:nvPr/>
          </p:nvSpPr>
          <p:spPr>
            <a:xfrm>
              <a:off x="4422742" y="6008722"/>
              <a:ext cx="3101797" cy="1642770"/>
            </a:xfrm>
            <a:prstGeom prst="rect">
              <a:avLst/>
            </a:pr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4422741" y="6008753"/>
              <a:ext cx="3101810" cy="1642745"/>
            </a:xfrm>
            <a:custGeom>
              <a:avLst/>
              <a:gdLst/>
              <a:ahLst/>
              <a:cxnLst/>
              <a:rect l="0" t="0" r="0" b="0"/>
              <a:pathLst>
                <a:path w="3101809" h="1642745">
                  <a:moveTo>
                    <a:pt x="114" y="0"/>
                  </a:moveTo>
                  <a:lnTo>
                    <a:pt x="1550911" y="1056652"/>
                  </a:lnTo>
                  <a:lnTo>
                    <a:pt x="3101809" y="0"/>
                  </a:lnTo>
                  <a:lnTo>
                    <a:pt x="3101809" y="1642745"/>
                  </a:lnTo>
                  <a:lnTo>
                    <a:pt x="0" y="1642745"/>
                  </a:lnTo>
                  <a:close/>
                </a:path>
              </a:pathLst>
            </a:custGeom>
            <a:solidFill>
              <a:srgbClr val="FBCF3E">
                <a:alpha val="100000"/>
              </a:srgbClr>
            </a:solidFill>
            <a:ln w="12700" cap="flat" cmpd="sng">
              <a:noFill/>
              <a:prstDash val="solid"/>
              <a:miter lim="800000"/>
            </a:ln>
          </p:spPr>
          <p:txBody>
            <a:bodyPr anchor="ctr">
              <a:spAutoFit/>
            </a:bodyPr>
            <a:lstStyle/>
            <a:p>
              <a:pPr algn="ctr"/>
              <a:endParaRPr lang="en-US" dirty="0"/>
            </a:p>
          </p:txBody>
        </p:sp>
        <p:sp>
          <p:nvSpPr>
            <p:cNvPr id="17" name="Shadow"/>
            <p:cNvSpPr/>
            <p:nvPr/>
          </p:nvSpPr>
          <p:spPr>
            <a:xfrm>
              <a:off x="4422860" y="6008755"/>
              <a:ext cx="3101683" cy="1245603"/>
            </a:xfrm>
            <a:custGeom>
              <a:avLst/>
              <a:gdLst/>
              <a:ahLst/>
              <a:cxnLst/>
              <a:rect l="0" t="0" r="0" b="0"/>
              <a:pathLst>
                <a:path w="3101682" h="1245603">
                  <a:moveTo>
                    <a:pt x="1550797" y="1056652"/>
                  </a:moveTo>
                  <a:lnTo>
                    <a:pt x="0" y="0"/>
                  </a:lnTo>
                  <a:lnTo>
                    <a:pt x="0" y="188975"/>
                  </a:lnTo>
                  <a:lnTo>
                    <a:pt x="1550797" y="1245603"/>
                  </a:lnTo>
                  <a:lnTo>
                    <a:pt x="3101682" y="188975"/>
                  </a:lnTo>
                  <a:lnTo>
                    <a:pt x="3101682"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18" name="Rectangle"/>
            <p:cNvSpPr/>
            <p:nvPr/>
          </p:nvSpPr>
          <p:spPr>
            <a:xfrm>
              <a:off x="4422742" y="6008722"/>
              <a:ext cx="3101797" cy="164277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9" name="Corner"/>
            <p:cNvSpPr/>
            <p:nvPr/>
          </p:nvSpPr>
          <p:spPr>
            <a:xfrm>
              <a:off x="4422745" y="6008727"/>
              <a:ext cx="3101797" cy="1056678"/>
            </a:xfrm>
            <a:custGeom>
              <a:avLst/>
              <a:gdLst/>
              <a:ahLst/>
              <a:cxnLst/>
              <a:rect l="0" t="0" r="0" b="0"/>
              <a:pathLst>
                <a:path w="3101797" h="1056678">
                  <a:moveTo>
                    <a:pt x="0" y="0"/>
                  </a:moveTo>
                  <a:lnTo>
                    <a:pt x="1550911" y="1056678"/>
                  </a:lnTo>
                  <a:lnTo>
                    <a:pt x="31017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0" name="Line"/>
            <p:cNvSpPr/>
            <p:nvPr/>
          </p:nvSpPr>
          <p:spPr>
            <a:xfrm>
              <a:off x="6318975" y="6830122"/>
              <a:ext cx="1205573" cy="82137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1" name="Line"/>
            <p:cNvSpPr/>
            <p:nvPr/>
          </p:nvSpPr>
          <p:spPr>
            <a:xfrm flipV="1">
              <a:off x="4422745" y="6830120"/>
              <a:ext cx="1205598" cy="82137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29" name="Shadow"/>
          <p:cNvSpPr/>
          <p:nvPr/>
        </p:nvSpPr>
        <p:spPr>
          <a:xfrm>
            <a:off x="6664123" y="6008755"/>
            <a:ext cx="116831" cy="1627546"/>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6" name="Mailbox"/>
          <p:cNvGrpSpPr/>
          <p:nvPr/>
        </p:nvGrpSpPr>
        <p:grpSpPr>
          <a:xfrm>
            <a:off x="5306258" y="5270438"/>
            <a:ext cx="4256365" cy="4364896"/>
            <a:chOff x="5306258" y="5270438"/>
            <a:chExt cx="4256365" cy="4364896"/>
          </a:xfrm>
        </p:grpSpPr>
        <p:sp>
          <p:nvSpPr>
            <p:cNvPr id="22" name="Fill"/>
            <p:cNvSpPr/>
            <p:nvPr/>
          </p:nvSpPr>
          <p:spPr>
            <a:xfrm>
              <a:off x="6327158" y="7821622"/>
              <a:ext cx="2214562" cy="209423"/>
            </a:xfrm>
            <a:prstGeom prst="rect">
              <a:avLst/>
            </a:pr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23" name="Shadow"/>
            <p:cNvSpPr/>
            <p:nvPr/>
          </p:nvSpPr>
          <p:spPr>
            <a:xfrm>
              <a:off x="8065978" y="7821622"/>
              <a:ext cx="475742" cy="209423"/>
            </a:xfrm>
            <a:prstGeom prst="rect">
              <a:avLst/>
            </a:prstGeom>
            <a:solidFill>
              <a:srgbClr val="545857">
                <a:alpha val="100000"/>
              </a:srgbClr>
            </a:solidFill>
            <a:ln w="12700" cap="flat" cmpd="sng">
              <a:noFill/>
              <a:prstDash val="solid"/>
              <a:miter lim="800000"/>
            </a:ln>
          </p:spPr>
          <p:txBody>
            <a:bodyPr anchor="ctr">
              <a:spAutoFit/>
            </a:bodyPr>
            <a:lstStyle/>
            <a:p>
              <a:pPr algn="ctr"/>
              <a:endParaRPr lang="en-US" dirty="0"/>
            </a:p>
          </p:txBody>
        </p:sp>
        <p:sp>
          <p:nvSpPr>
            <p:cNvPr id="24" name="Fill"/>
            <p:cNvSpPr/>
            <p:nvPr/>
          </p:nvSpPr>
          <p:spPr>
            <a:xfrm>
              <a:off x="6504267" y="8031054"/>
              <a:ext cx="1860334" cy="209423"/>
            </a:xfrm>
            <a:custGeom>
              <a:avLst/>
              <a:gdLst/>
              <a:ahLst/>
              <a:cxnLst/>
              <a:rect l="0" t="0" r="0" b="0"/>
              <a:pathLst>
                <a:path w="1860334" h="209423">
                  <a:moveTo>
                    <a:pt x="0" y="0"/>
                  </a:moveTo>
                  <a:lnTo>
                    <a:pt x="1860334" y="0"/>
                  </a:lnTo>
                  <a:lnTo>
                    <a:pt x="1650923" y="209423"/>
                  </a:lnTo>
                  <a:lnTo>
                    <a:pt x="209410" y="209423"/>
                  </a:lnTo>
                  <a:close/>
                </a:path>
              </a:pathLst>
            </a:cu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25" name="Shadow"/>
            <p:cNvSpPr/>
            <p:nvPr/>
          </p:nvSpPr>
          <p:spPr>
            <a:xfrm>
              <a:off x="7764753" y="8031054"/>
              <a:ext cx="599847" cy="209423"/>
            </a:xfrm>
            <a:custGeom>
              <a:avLst/>
              <a:gdLst/>
              <a:ahLst/>
              <a:cxnLst/>
              <a:rect l="0" t="0" r="0" b="0"/>
              <a:pathLst>
                <a:path w="599846" h="209423">
                  <a:moveTo>
                    <a:pt x="0" y="0"/>
                  </a:moveTo>
                  <a:lnTo>
                    <a:pt x="0" y="209423"/>
                  </a:lnTo>
                  <a:lnTo>
                    <a:pt x="390436" y="209423"/>
                  </a:lnTo>
                  <a:lnTo>
                    <a:pt x="599846" y="0"/>
                  </a:lnTo>
                  <a:close/>
                </a:path>
              </a:pathLst>
            </a:custGeom>
            <a:solidFill>
              <a:srgbClr val="545857">
                <a:alpha val="100000"/>
              </a:srgbClr>
            </a:solidFill>
            <a:ln w="12700" cap="flat" cmpd="sng">
              <a:noFill/>
              <a:prstDash val="solid"/>
              <a:miter lim="800000"/>
            </a:ln>
          </p:spPr>
          <p:txBody>
            <a:bodyPr anchor="ctr">
              <a:spAutoFit/>
            </a:bodyPr>
            <a:lstStyle/>
            <a:p>
              <a:pPr algn="ctr"/>
              <a:endParaRPr lang="en-US" dirty="0"/>
            </a:p>
          </p:txBody>
        </p:sp>
        <p:sp>
          <p:nvSpPr>
            <p:cNvPr id="26" name="Fill"/>
            <p:cNvSpPr/>
            <p:nvPr/>
          </p:nvSpPr>
          <p:spPr>
            <a:xfrm>
              <a:off x="7104106" y="8240480"/>
              <a:ext cx="660654" cy="1394854"/>
            </a:xfrm>
            <a:prstGeom prst="rect">
              <a:avLst/>
            </a:pr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27" name="Shadow"/>
            <p:cNvSpPr/>
            <p:nvPr/>
          </p:nvSpPr>
          <p:spPr>
            <a:xfrm>
              <a:off x="7434445" y="8240480"/>
              <a:ext cx="330315" cy="1394854"/>
            </a:xfrm>
            <a:prstGeom prst="rect">
              <a:avLst/>
            </a:prstGeom>
            <a:solidFill>
              <a:srgbClr val="545857">
                <a:alpha val="100000"/>
              </a:srgbClr>
            </a:solidFill>
            <a:ln w="12700" cap="flat" cmpd="sng">
              <a:noFill/>
              <a:prstDash val="solid"/>
              <a:miter lim="800000"/>
            </a:ln>
          </p:spPr>
          <p:txBody>
            <a:bodyPr anchor="ctr">
              <a:spAutoFit/>
            </a:bodyPr>
            <a:lstStyle/>
            <a:p>
              <a:pPr algn="ctr"/>
              <a:endParaRPr lang="en-US" dirty="0"/>
            </a:p>
          </p:txBody>
        </p:sp>
        <p:sp>
          <p:nvSpPr>
            <p:cNvPr id="28" name="Reflection"/>
            <p:cNvSpPr/>
            <p:nvPr/>
          </p:nvSpPr>
          <p:spPr>
            <a:xfrm>
              <a:off x="7104106" y="8240480"/>
              <a:ext cx="165189" cy="1394854"/>
            </a:xfrm>
            <a:prstGeom prst="rect">
              <a:avLst/>
            </a:prstGeom>
            <a:solidFill>
              <a:srgbClr val="9FA4A3">
                <a:alpha val="100000"/>
              </a:srgbClr>
            </a:solidFill>
            <a:ln w="12700" cap="flat" cmpd="sng">
              <a:noFill/>
              <a:prstDash val="solid"/>
              <a:miter lim="800000"/>
            </a:ln>
          </p:spPr>
          <p:txBody>
            <a:bodyPr anchor="ctr">
              <a:spAutoFit/>
            </a:bodyPr>
            <a:lstStyle/>
            <a:p>
              <a:pPr algn="ctr"/>
              <a:endParaRPr lang="en-US" dirty="0"/>
            </a:p>
          </p:txBody>
        </p:sp>
        <p:sp>
          <p:nvSpPr>
            <p:cNvPr id="30" name="Fill"/>
            <p:cNvSpPr/>
            <p:nvPr/>
          </p:nvSpPr>
          <p:spPr>
            <a:xfrm>
              <a:off x="6802011" y="7517114"/>
              <a:ext cx="2760612" cy="304520"/>
            </a:xfrm>
            <a:prstGeom prst="rect">
              <a:avLst/>
            </a:pr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31" name="Rectangle"/>
            <p:cNvSpPr/>
            <p:nvPr/>
          </p:nvSpPr>
          <p:spPr>
            <a:xfrm>
              <a:off x="5306268" y="7651492"/>
              <a:ext cx="1495743" cy="170130"/>
            </a:xfrm>
            <a:prstGeom prst="rect">
              <a:avLst/>
            </a:prstGeom>
            <a:solidFill>
              <a:srgbClr val="9FA4A3">
                <a:alpha val="100000"/>
              </a:srgbClr>
            </a:solidFill>
            <a:ln w="12700" cap="flat" cmpd="sng">
              <a:noFill/>
              <a:prstDash val="solid"/>
              <a:miter lim="800000"/>
            </a:ln>
          </p:spPr>
          <p:txBody>
            <a:bodyPr anchor="ctr">
              <a:spAutoFit/>
            </a:bodyPr>
            <a:lstStyle/>
            <a:p>
              <a:pPr algn="ctr"/>
              <a:endParaRPr lang="en-US" dirty="0"/>
            </a:p>
          </p:txBody>
        </p:sp>
        <p:sp>
          <p:nvSpPr>
            <p:cNvPr id="32" name="Fill"/>
            <p:cNvSpPr/>
            <p:nvPr/>
          </p:nvSpPr>
          <p:spPr>
            <a:xfrm>
              <a:off x="5306262" y="5270438"/>
              <a:ext cx="1495742" cy="738289"/>
            </a:xfrm>
            <a:custGeom>
              <a:avLst/>
              <a:gdLst/>
              <a:ahLst/>
              <a:cxnLst/>
              <a:rect l="0" t="0" r="0" b="0"/>
              <a:pathLst>
                <a:path w="1495742" h="738289">
                  <a:moveTo>
                    <a:pt x="0" y="738289"/>
                  </a:moveTo>
                  <a:lnTo>
                    <a:pt x="0" y="656297"/>
                  </a:lnTo>
                  <a:cubicBezTo>
                    <a:pt x="0" y="293839"/>
                    <a:pt x="334835" y="0"/>
                    <a:pt x="747864" y="0"/>
                  </a:cubicBezTo>
                  <a:cubicBezTo>
                    <a:pt x="1160894" y="0"/>
                    <a:pt x="1495742" y="293839"/>
                    <a:pt x="1495742" y="656297"/>
                  </a:cubicBezTo>
                  <a:lnTo>
                    <a:pt x="1495742" y="738289"/>
                  </a:lnTo>
                  <a:close/>
                </a:path>
              </a:pathLst>
            </a:custGeom>
            <a:solidFill>
              <a:srgbClr val="383C3B">
                <a:alpha val="100000"/>
              </a:srgbClr>
            </a:solidFill>
            <a:ln w="12700" cap="flat" cmpd="sng">
              <a:noFill/>
              <a:prstDash val="solid"/>
              <a:miter lim="800000"/>
            </a:ln>
          </p:spPr>
          <p:txBody>
            <a:bodyPr anchor="ctr">
              <a:spAutoFit/>
            </a:bodyPr>
            <a:lstStyle/>
            <a:p>
              <a:pPr algn="ctr"/>
              <a:endParaRPr lang="en-US" dirty="0"/>
            </a:p>
          </p:txBody>
        </p:sp>
        <p:sp>
          <p:nvSpPr>
            <p:cNvPr id="33" name="Fill"/>
            <p:cNvSpPr/>
            <p:nvPr/>
          </p:nvSpPr>
          <p:spPr>
            <a:xfrm>
              <a:off x="6054123" y="5270441"/>
              <a:ext cx="3404324" cy="2246668"/>
            </a:xfrm>
            <a:custGeom>
              <a:avLst/>
              <a:gdLst/>
              <a:ahLst/>
              <a:cxnLst/>
              <a:rect l="0" t="0" r="0" b="0"/>
              <a:pathLst>
                <a:path w="3404323" h="2246668">
                  <a:moveTo>
                    <a:pt x="2656446" y="0"/>
                  </a:moveTo>
                  <a:lnTo>
                    <a:pt x="0" y="0"/>
                  </a:lnTo>
                  <a:cubicBezTo>
                    <a:pt x="413042" y="0"/>
                    <a:pt x="747890" y="293839"/>
                    <a:pt x="747890" y="656297"/>
                  </a:cubicBezTo>
                  <a:lnTo>
                    <a:pt x="747890" y="2246668"/>
                  </a:lnTo>
                  <a:lnTo>
                    <a:pt x="3404323" y="2246668"/>
                  </a:lnTo>
                  <a:lnTo>
                    <a:pt x="3404323" y="656297"/>
                  </a:lnTo>
                  <a:cubicBezTo>
                    <a:pt x="3404323" y="293839"/>
                    <a:pt x="3069462" y="0"/>
                    <a:pt x="2656446" y="0"/>
                  </a:cubicBezTo>
                  <a:close/>
                </a:path>
              </a:pathLst>
            </a:cu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6840211" y="7331886"/>
              <a:ext cx="2618235" cy="156626"/>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5" name="Reflection"/>
            <p:cNvSpPr/>
            <p:nvPr/>
          </p:nvSpPr>
          <p:spPr>
            <a:xfrm>
              <a:off x="6054123" y="5270441"/>
              <a:ext cx="3404324" cy="656297"/>
            </a:xfrm>
            <a:custGeom>
              <a:avLst/>
              <a:gdLst/>
              <a:ahLst/>
              <a:cxnLst/>
              <a:rect l="0" t="0" r="0" b="0"/>
              <a:pathLst>
                <a:path w="3404323" h="656297">
                  <a:moveTo>
                    <a:pt x="2656446" y="0"/>
                  </a:moveTo>
                  <a:lnTo>
                    <a:pt x="0" y="0"/>
                  </a:lnTo>
                  <a:cubicBezTo>
                    <a:pt x="413042" y="0"/>
                    <a:pt x="747890" y="293839"/>
                    <a:pt x="747890" y="656297"/>
                  </a:cubicBezTo>
                  <a:lnTo>
                    <a:pt x="3404323" y="656297"/>
                  </a:lnTo>
                  <a:cubicBezTo>
                    <a:pt x="3404323" y="293839"/>
                    <a:pt x="3069462" y="0"/>
                    <a:pt x="2656446" y="0"/>
                  </a:cubicBezTo>
                  <a:close/>
                </a:path>
              </a:pathLst>
            </a:custGeom>
            <a:solidFill>
              <a:srgbClr val="9FA4A3">
                <a:alpha val="100000"/>
              </a:srgbClr>
            </a:solidFill>
            <a:ln w="12700" cap="flat" cmpd="sng">
              <a:noFill/>
              <a:prstDash val="solid"/>
              <a:miter lim="800000"/>
            </a:ln>
          </p:spPr>
          <p:txBody>
            <a:bodyPr anchor="ctr">
              <a:spAutoFit/>
            </a:bodyPr>
            <a:lstStyle/>
            <a:p>
              <a:pPr algn="ctr"/>
              <a:endParaRPr lang="en-US" dirty="0"/>
            </a:p>
          </p:txBody>
        </p:sp>
        <p:sp>
          <p:nvSpPr>
            <p:cNvPr id="36" name="Point"/>
            <p:cNvSpPr/>
            <p:nvPr/>
          </p:nvSpPr>
          <p:spPr>
            <a:xfrm>
              <a:off x="8136057" y="7623098"/>
              <a:ext cx="92532" cy="92545"/>
            </a:xfrm>
            <a:custGeom>
              <a:avLst/>
              <a:gdLst/>
              <a:ahLst/>
              <a:cxnLst/>
              <a:rect l="0" t="0" r="0" b="0"/>
              <a:pathLst>
                <a:path w="92532" h="92544">
                  <a:moveTo>
                    <a:pt x="92532" y="46278"/>
                  </a:moveTo>
                  <a:cubicBezTo>
                    <a:pt x="92532" y="71843"/>
                    <a:pt x="71818" y="92544"/>
                    <a:pt x="46253" y="92544"/>
                  </a:cubicBezTo>
                  <a:cubicBezTo>
                    <a:pt x="20700" y="92544"/>
                    <a:pt x="0" y="71843"/>
                    <a:pt x="0" y="46278"/>
                  </a:cubicBezTo>
                  <a:cubicBezTo>
                    <a:pt x="0" y="20700"/>
                    <a:pt x="20700" y="0"/>
                    <a:pt x="46253" y="0"/>
                  </a:cubicBezTo>
                  <a:cubicBezTo>
                    <a:pt x="71818" y="0"/>
                    <a:pt x="92532" y="20700"/>
                    <a:pt x="92532" y="4627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7" name="Point"/>
            <p:cNvSpPr/>
            <p:nvPr/>
          </p:nvSpPr>
          <p:spPr>
            <a:xfrm>
              <a:off x="9297599" y="7623098"/>
              <a:ext cx="92532" cy="92545"/>
            </a:xfrm>
            <a:custGeom>
              <a:avLst/>
              <a:gdLst/>
              <a:ahLst/>
              <a:cxnLst/>
              <a:rect l="0" t="0" r="0" b="0"/>
              <a:pathLst>
                <a:path w="92532" h="92544">
                  <a:moveTo>
                    <a:pt x="92532" y="46278"/>
                  </a:moveTo>
                  <a:cubicBezTo>
                    <a:pt x="92532" y="71843"/>
                    <a:pt x="71805" y="92544"/>
                    <a:pt x="46253" y="92544"/>
                  </a:cubicBezTo>
                  <a:cubicBezTo>
                    <a:pt x="20701" y="92544"/>
                    <a:pt x="0" y="71843"/>
                    <a:pt x="0" y="46278"/>
                  </a:cubicBezTo>
                  <a:cubicBezTo>
                    <a:pt x="0" y="20700"/>
                    <a:pt x="20701" y="0"/>
                    <a:pt x="46253" y="0"/>
                  </a:cubicBezTo>
                  <a:cubicBezTo>
                    <a:pt x="71805" y="0"/>
                    <a:pt x="92532" y="20700"/>
                    <a:pt x="92532" y="4627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8" name="Point"/>
            <p:cNvSpPr/>
            <p:nvPr/>
          </p:nvSpPr>
          <p:spPr>
            <a:xfrm>
              <a:off x="6974501" y="7623098"/>
              <a:ext cx="92532" cy="92545"/>
            </a:xfrm>
            <a:custGeom>
              <a:avLst/>
              <a:gdLst/>
              <a:ahLst/>
              <a:cxnLst/>
              <a:rect l="0" t="0" r="0" b="0"/>
              <a:pathLst>
                <a:path w="92532" h="92544">
                  <a:moveTo>
                    <a:pt x="0" y="46278"/>
                  </a:moveTo>
                  <a:cubicBezTo>
                    <a:pt x="0" y="71843"/>
                    <a:pt x="20713" y="92544"/>
                    <a:pt x="46291" y="92544"/>
                  </a:cubicBezTo>
                  <a:cubicBezTo>
                    <a:pt x="71818" y="92544"/>
                    <a:pt x="92532" y="71843"/>
                    <a:pt x="92532" y="46278"/>
                  </a:cubicBezTo>
                  <a:cubicBezTo>
                    <a:pt x="92532" y="20700"/>
                    <a:pt x="71818" y="0"/>
                    <a:pt x="46291" y="0"/>
                  </a:cubicBezTo>
                  <a:cubicBezTo>
                    <a:pt x="20713" y="0"/>
                    <a:pt x="0" y="20700"/>
                    <a:pt x="0" y="4627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9" name="Rectangle"/>
            <p:cNvSpPr/>
            <p:nvPr/>
          </p:nvSpPr>
          <p:spPr>
            <a:xfrm>
              <a:off x="6802011" y="7517114"/>
              <a:ext cx="2760612" cy="30452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Stroke"/>
            <p:cNvSpPr/>
            <p:nvPr/>
          </p:nvSpPr>
          <p:spPr>
            <a:xfrm>
              <a:off x="5306262" y="5270438"/>
              <a:ext cx="1495742" cy="738289"/>
            </a:xfrm>
            <a:custGeom>
              <a:avLst/>
              <a:gdLst/>
              <a:ahLst/>
              <a:cxnLst/>
              <a:rect l="0" t="0" r="0" b="0"/>
              <a:pathLst>
                <a:path w="1495742" h="738289">
                  <a:moveTo>
                    <a:pt x="0" y="738289"/>
                  </a:moveTo>
                  <a:lnTo>
                    <a:pt x="0" y="656297"/>
                  </a:lnTo>
                  <a:cubicBezTo>
                    <a:pt x="0" y="293839"/>
                    <a:pt x="334835" y="0"/>
                    <a:pt x="747864" y="0"/>
                  </a:cubicBezTo>
                  <a:cubicBezTo>
                    <a:pt x="1160894" y="0"/>
                    <a:pt x="1495742" y="293839"/>
                    <a:pt x="1495742" y="656297"/>
                  </a:cubicBezTo>
                  <a:lnTo>
                    <a:pt x="1495742" y="738289"/>
                  </a:lnTo>
                  <a:lnTo>
                    <a:pt x="0" y="738289"/>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Stroke"/>
            <p:cNvSpPr/>
            <p:nvPr/>
          </p:nvSpPr>
          <p:spPr>
            <a:xfrm>
              <a:off x="6054123" y="5270441"/>
              <a:ext cx="3404324" cy="2246668"/>
            </a:xfrm>
            <a:custGeom>
              <a:avLst/>
              <a:gdLst/>
              <a:ahLst/>
              <a:cxnLst/>
              <a:rect l="0" t="0" r="0" b="0"/>
              <a:pathLst>
                <a:path w="3404323" h="2246668">
                  <a:moveTo>
                    <a:pt x="2656446" y="0"/>
                  </a:moveTo>
                  <a:lnTo>
                    <a:pt x="0" y="0"/>
                  </a:lnTo>
                  <a:cubicBezTo>
                    <a:pt x="413042" y="0"/>
                    <a:pt x="747890" y="293839"/>
                    <a:pt x="747890" y="656297"/>
                  </a:cubicBezTo>
                  <a:lnTo>
                    <a:pt x="747890" y="2246668"/>
                  </a:lnTo>
                  <a:lnTo>
                    <a:pt x="3404323" y="2246668"/>
                  </a:lnTo>
                  <a:lnTo>
                    <a:pt x="3404323" y="656297"/>
                  </a:lnTo>
                  <a:cubicBezTo>
                    <a:pt x="3404323" y="293839"/>
                    <a:pt x="3069462" y="0"/>
                    <a:pt x="2656446"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Line"/>
            <p:cNvSpPr/>
            <p:nvPr/>
          </p:nvSpPr>
          <p:spPr>
            <a:xfrm>
              <a:off x="5306268" y="7651492"/>
              <a:ext cx="1495743" cy="17013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Rectangle"/>
            <p:cNvSpPr/>
            <p:nvPr/>
          </p:nvSpPr>
          <p:spPr>
            <a:xfrm>
              <a:off x="6327171" y="7821622"/>
              <a:ext cx="2214549" cy="20942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Trapeze"/>
            <p:cNvSpPr/>
            <p:nvPr/>
          </p:nvSpPr>
          <p:spPr>
            <a:xfrm>
              <a:off x="6504267" y="8031054"/>
              <a:ext cx="1860334" cy="209423"/>
            </a:xfrm>
            <a:custGeom>
              <a:avLst/>
              <a:gdLst/>
              <a:ahLst/>
              <a:cxnLst/>
              <a:rect l="0" t="0" r="0" b="0"/>
              <a:pathLst>
                <a:path w="1860334" h="209423">
                  <a:moveTo>
                    <a:pt x="0" y="0"/>
                  </a:moveTo>
                  <a:lnTo>
                    <a:pt x="1860334" y="0"/>
                  </a:lnTo>
                  <a:lnTo>
                    <a:pt x="1650923" y="209423"/>
                  </a:lnTo>
                  <a:lnTo>
                    <a:pt x="209410" y="209423"/>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7104106" y="8240479"/>
              <a:ext cx="0" cy="139485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7764753" y="8240479"/>
              <a:ext cx="0" cy="139485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Fill"/>
            <p:cNvSpPr/>
            <p:nvPr/>
          </p:nvSpPr>
          <p:spPr>
            <a:xfrm>
              <a:off x="5306258" y="7821625"/>
              <a:ext cx="1495768" cy="1294994"/>
            </a:xfrm>
            <a:custGeom>
              <a:avLst/>
              <a:gdLst/>
              <a:ahLst/>
              <a:cxnLst/>
              <a:rect l="0" t="0" r="0" b="0"/>
              <a:pathLst>
                <a:path w="1495767" h="1294993">
                  <a:moveTo>
                    <a:pt x="747877" y="1294968"/>
                  </a:moveTo>
                  <a:cubicBezTo>
                    <a:pt x="1160894" y="1294993"/>
                    <a:pt x="1495742" y="1001140"/>
                    <a:pt x="1495767" y="638682"/>
                  </a:cubicBezTo>
                  <a:lnTo>
                    <a:pt x="1495767" y="0"/>
                  </a:lnTo>
                  <a:lnTo>
                    <a:pt x="0" y="0"/>
                  </a:lnTo>
                  <a:lnTo>
                    <a:pt x="0" y="638682"/>
                  </a:lnTo>
                  <a:cubicBezTo>
                    <a:pt x="0" y="1001140"/>
                    <a:pt x="334848" y="1294993"/>
                    <a:pt x="747877" y="1294968"/>
                  </a:cubicBezTo>
                  <a:close/>
                </a:path>
              </a:pathLst>
            </a:custGeom>
            <a:solidFill>
              <a:srgbClr val="9FA4A3">
                <a:alpha val="100000"/>
              </a:srgbClr>
            </a:solidFill>
            <a:ln w="12700" cap="flat" cmpd="sng">
              <a:noFill/>
              <a:prstDash val="solid"/>
              <a:miter lim="800000"/>
            </a:ln>
          </p:spPr>
          <p:txBody>
            <a:bodyPr anchor="ctr">
              <a:spAutoFit/>
            </a:bodyPr>
            <a:lstStyle/>
            <a:p>
              <a:pPr algn="ctr"/>
              <a:endParaRPr lang="en-US" dirty="0"/>
            </a:p>
          </p:txBody>
        </p:sp>
        <p:sp>
          <p:nvSpPr>
            <p:cNvPr id="48" name="Stroke"/>
            <p:cNvSpPr/>
            <p:nvPr/>
          </p:nvSpPr>
          <p:spPr>
            <a:xfrm>
              <a:off x="5306258" y="7821625"/>
              <a:ext cx="1495768" cy="1294994"/>
            </a:xfrm>
            <a:custGeom>
              <a:avLst/>
              <a:gdLst/>
              <a:ahLst/>
              <a:cxnLst/>
              <a:rect l="0" t="0" r="0" b="0"/>
              <a:pathLst>
                <a:path w="1495767" h="1294993">
                  <a:moveTo>
                    <a:pt x="747877" y="1294968"/>
                  </a:moveTo>
                  <a:cubicBezTo>
                    <a:pt x="1160894" y="1294993"/>
                    <a:pt x="1495742" y="1001140"/>
                    <a:pt x="1495767" y="638682"/>
                  </a:cubicBezTo>
                  <a:lnTo>
                    <a:pt x="1495767" y="0"/>
                  </a:lnTo>
                  <a:lnTo>
                    <a:pt x="0" y="0"/>
                  </a:lnTo>
                  <a:lnTo>
                    <a:pt x="0" y="638682"/>
                  </a:lnTo>
                  <a:cubicBezTo>
                    <a:pt x="0" y="1001140"/>
                    <a:pt x="334848" y="1294993"/>
                    <a:pt x="747877" y="129496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49" name="Shadow"/>
          <p:cNvSpPr/>
          <p:nvPr/>
        </p:nvSpPr>
        <p:spPr>
          <a:xfrm>
            <a:off x="7150386" y="5270441"/>
            <a:ext cx="684530" cy="921131"/>
          </a:xfrm>
          <a:custGeom>
            <a:avLst/>
            <a:gdLst/>
            <a:ahLst/>
            <a:cxnLst/>
            <a:rect l="0" t="0" r="0" b="0"/>
            <a:pathLst>
              <a:path w="684529" h="921130">
                <a:moveTo>
                  <a:pt x="436816" y="0"/>
                </a:moveTo>
                <a:lnTo>
                  <a:pt x="344754" y="293458"/>
                </a:lnTo>
                <a:lnTo>
                  <a:pt x="163487" y="236600"/>
                </a:lnTo>
                <a:lnTo>
                  <a:pt x="0" y="757669"/>
                </a:lnTo>
                <a:lnTo>
                  <a:pt x="521080" y="921130"/>
                </a:lnTo>
                <a:lnTo>
                  <a:pt x="684529" y="400062"/>
                </a:lnTo>
                <a:lnTo>
                  <a:pt x="503275" y="343192"/>
                </a:lnTo>
                <a:lnTo>
                  <a:pt x="610933"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5" name="Handle"/>
          <p:cNvGrpSpPr/>
          <p:nvPr/>
        </p:nvGrpSpPr>
        <p:grpSpPr>
          <a:xfrm>
            <a:off x="7125363" y="4075918"/>
            <a:ext cx="880049" cy="2115655"/>
            <a:chOff x="7125363" y="4075918"/>
            <a:chExt cx="880049" cy="2115655"/>
          </a:xfrm>
        </p:grpSpPr>
        <p:sp>
          <p:nvSpPr>
            <p:cNvPr id="50" name="Fill"/>
            <p:cNvSpPr/>
            <p:nvPr/>
          </p:nvSpPr>
          <p:spPr>
            <a:xfrm>
              <a:off x="7125363" y="4075918"/>
              <a:ext cx="880046" cy="2115655"/>
            </a:xfrm>
            <a:custGeom>
              <a:avLst/>
              <a:gdLst/>
              <a:ahLst/>
              <a:cxnLst/>
              <a:rect l="0" t="0" r="0" b="0"/>
              <a:pathLst>
                <a:path w="880046" h="2115654">
                  <a:moveTo>
                    <a:pt x="880046" y="457352"/>
                  </a:moveTo>
                  <a:lnTo>
                    <a:pt x="880046" y="0"/>
                  </a:lnTo>
                  <a:lnTo>
                    <a:pt x="189966" y="0"/>
                  </a:lnTo>
                  <a:lnTo>
                    <a:pt x="189966" y="1569542"/>
                  </a:lnTo>
                  <a:lnTo>
                    <a:pt x="0" y="1569542"/>
                  </a:lnTo>
                  <a:lnTo>
                    <a:pt x="0" y="2115654"/>
                  </a:lnTo>
                  <a:lnTo>
                    <a:pt x="546100" y="2115654"/>
                  </a:lnTo>
                  <a:lnTo>
                    <a:pt x="546100" y="1569542"/>
                  </a:lnTo>
                  <a:lnTo>
                    <a:pt x="356120" y="1569542"/>
                  </a:lnTo>
                  <a:lnTo>
                    <a:pt x="356120" y="457352"/>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51" name="Shadow"/>
            <p:cNvSpPr/>
            <p:nvPr/>
          </p:nvSpPr>
          <p:spPr>
            <a:xfrm>
              <a:off x="7481486" y="4300509"/>
              <a:ext cx="523926" cy="232765"/>
            </a:xfrm>
            <a:prstGeom prst="rect">
              <a:avLst/>
            </a:prstGeom>
            <a:solidFill>
              <a:srgbClr val="DB5A20">
                <a:alpha val="100000"/>
              </a:srgbClr>
            </a:solidFill>
            <a:ln w="12700" cap="flat" cmpd="sng">
              <a:noFill/>
              <a:prstDash val="solid"/>
              <a:miter lim="800000"/>
            </a:ln>
          </p:spPr>
          <p:txBody>
            <a:bodyPr anchor="ctr">
              <a:spAutoFit/>
            </a:bodyPr>
            <a:lstStyle/>
            <a:p>
              <a:pPr algn="ctr"/>
              <a:endParaRPr lang="en-US" dirty="0"/>
            </a:p>
          </p:txBody>
        </p:sp>
        <p:sp>
          <p:nvSpPr>
            <p:cNvPr id="52" name="Point"/>
            <p:cNvSpPr/>
            <p:nvPr/>
          </p:nvSpPr>
          <p:spPr>
            <a:xfrm>
              <a:off x="7343906" y="5880457"/>
              <a:ext cx="92532" cy="92545"/>
            </a:xfrm>
            <a:custGeom>
              <a:avLst/>
              <a:gdLst/>
              <a:ahLst/>
              <a:cxnLst/>
              <a:rect l="0" t="0" r="0" b="0"/>
              <a:pathLst>
                <a:path w="92532" h="92544">
                  <a:moveTo>
                    <a:pt x="0" y="46278"/>
                  </a:moveTo>
                  <a:cubicBezTo>
                    <a:pt x="0" y="71843"/>
                    <a:pt x="20726" y="92544"/>
                    <a:pt x="46278" y="92544"/>
                  </a:cubicBezTo>
                  <a:cubicBezTo>
                    <a:pt x="71831" y="92544"/>
                    <a:pt x="92532" y="71843"/>
                    <a:pt x="92532" y="46278"/>
                  </a:cubicBezTo>
                  <a:cubicBezTo>
                    <a:pt x="92532" y="20713"/>
                    <a:pt x="71831" y="0"/>
                    <a:pt x="46278" y="0"/>
                  </a:cubicBezTo>
                  <a:cubicBezTo>
                    <a:pt x="20726" y="0"/>
                    <a:pt x="0" y="20713"/>
                    <a:pt x="0" y="4627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3" name="Stroke"/>
            <p:cNvSpPr/>
            <p:nvPr/>
          </p:nvSpPr>
          <p:spPr>
            <a:xfrm>
              <a:off x="7125363" y="4075918"/>
              <a:ext cx="880046" cy="2115655"/>
            </a:xfrm>
            <a:custGeom>
              <a:avLst/>
              <a:gdLst/>
              <a:ahLst/>
              <a:cxnLst/>
              <a:rect l="0" t="0" r="0" b="0"/>
              <a:pathLst>
                <a:path w="880046" h="2115654">
                  <a:moveTo>
                    <a:pt x="880046" y="457352"/>
                  </a:moveTo>
                  <a:lnTo>
                    <a:pt x="880046" y="0"/>
                  </a:lnTo>
                  <a:lnTo>
                    <a:pt x="189966" y="0"/>
                  </a:lnTo>
                  <a:lnTo>
                    <a:pt x="189966" y="1569542"/>
                  </a:lnTo>
                  <a:lnTo>
                    <a:pt x="0" y="1569542"/>
                  </a:lnTo>
                  <a:lnTo>
                    <a:pt x="0" y="2115654"/>
                  </a:lnTo>
                  <a:lnTo>
                    <a:pt x="546100" y="2115654"/>
                  </a:lnTo>
                  <a:lnTo>
                    <a:pt x="546100" y="1569542"/>
                  </a:lnTo>
                  <a:lnTo>
                    <a:pt x="356120" y="1569542"/>
                  </a:lnTo>
                  <a:lnTo>
                    <a:pt x="356120" y="457352"/>
                  </a:lnTo>
                  <a:lnTo>
                    <a:pt x="880046" y="457352"/>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54" name="Curve line"/>
          <p:cNvSpPr/>
          <p:nvPr/>
        </p:nvSpPr>
        <p:spPr>
          <a:xfrm>
            <a:off x="9207962" y="8165396"/>
            <a:ext cx="1172807" cy="161836"/>
          </a:xfrm>
          <a:custGeom>
            <a:avLst/>
            <a:gdLst/>
            <a:ahLst/>
            <a:cxnLst/>
            <a:rect l="0" t="0" r="0" b="0"/>
            <a:pathLst>
              <a:path w="1172806" h="161836">
                <a:moveTo>
                  <a:pt x="0" y="80924"/>
                </a:moveTo>
                <a:cubicBezTo>
                  <a:pt x="80962" y="161836"/>
                  <a:pt x="212267" y="161836"/>
                  <a:pt x="293281" y="80924"/>
                </a:cubicBezTo>
                <a:cubicBezTo>
                  <a:pt x="374180" y="0"/>
                  <a:pt x="505485" y="0"/>
                  <a:pt x="586536" y="80924"/>
                </a:cubicBezTo>
                <a:cubicBezTo>
                  <a:pt x="667423" y="161836"/>
                  <a:pt x="798741" y="161836"/>
                  <a:pt x="879640"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55" name="Curve line"/>
          <p:cNvSpPr/>
          <p:nvPr/>
        </p:nvSpPr>
        <p:spPr>
          <a:xfrm>
            <a:off x="4732319" y="4515487"/>
            <a:ext cx="1172806" cy="161823"/>
          </a:xfrm>
          <a:custGeom>
            <a:avLst/>
            <a:gdLst/>
            <a:ahLst/>
            <a:cxnLst/>
            <a:rect l="0" t="0" r="0" b="0"/>
            <a:pathLst>
              <a:path w="1172806" h="161823">
                <a:moveTo>
                  <a:pt x="0" y="80924"/>
                </a:moveTo>
                <a:cubicBezTo>
                  <a:pt x="80962" y="161823"/>
                  <a:pt x="212267" y="161823"/>
                  <a:pt x="293268" y="80924"/>
                </a:cubicBezTo>
                <a:cubicBezTo>
                  <a:pt x="374180" y="0"/>
                  <a:pt x="505485" y="0"/>
                  <a:pt x="586536" y="80924"/>
                </a:cubicBezTo>
                <a:cubicBezTo>
                  <a:pt x="667423" y="161823"/>
                  <a:pt x="798728" y="161823"/>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6" name="Line"/>
          <p:cNvSpPr/>
          <p:nvPr/>
        </p:nvSpPr>
        <p:spPr>
          <a:xfrm>
            <a:off x="3356759" y="6498260"/>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7" name="Line"/>
          <p:cNvSpPr/>
          <p:nvPr/>
        </p:nvSpPr>
        <p:spPr>
          <a:xfrm>
            <a:off x="9440951" y="460137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8" name="Line"/>
          <p:cNvSpPr/>
          <p:nvPr/>
        </p:nvSpPr>
        <p:spPr>
          <a:xfrm>
            <a:off x="4092528" y="8797134"/>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9" name="Line"/>
          <p:cNvSpPr/>
          <p:nvPr/>
        </p:nvSpPr>
        <p:spPr>
          <a:xfrm>
            <a:off x="2936847" y="6830125"/>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0" name="Line"/>
          <p:cNvSpPr/>
          <p:nvPr/>
        </p:nvSpPr>
        <p:spPr>
          <a:xfrm>
            <a:off x="8569176" y="8797134"/>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1" name="Line"/>
          <p:cNvSpPr/>
          <p:nvPr/>
        </p:nvSpPr>
        <p:spPr>
          <a:xfrm>
            <a:off x="6742943" y="3629387"/>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2" name="Line"/>
          <p:cNvSpPr/>
          <p:nvPr/>
        </p:nvSpPr>
        <p:spPr>
          <a:xfrm>
            <a:off x="9965428" y="5077622"/>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3" name="Star"/>
          <p:cNvSpPr/>
          <p:nvPr/>
        </p:nvSpPr>
        <p:spPr>
          <a:xfrm>
            <a:off x="3552349" y="7566402"/>
            <a:ext cx="525881" cy="525882"/>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64" name="Star"/>
          <p:cNvSpPr/>
          <p:nvPr/>
        </p:nvSpPr>
        <p:spPr>
          <a:xfrm>
            <a:off x="8197832" y="3510762"/>
            <a:ext cx="525882" cy="525881"/>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4142898" y="5053846"/>
            <a:ext cx="333375" cy="333338"/>
            <a:chOff x="4142898" y="5053846"/>
            <a:chExt cx="333375" cy="333338"/>
          </a:xfrm>
        </p:grpSpPr>
        <p:sp>
          <p:nvSpPr>
            <p:cNvPr id="65" name="Line"/>
            <p:cNvSpPr/>
            <p:nvPr/>
          </p:nvSpPr>
          <p:spPr>
            <a:xfrm>
              <a:off x="4309585" y="5053846"/>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6" name="Line"/>
            <p:cNvSpPr/>
            <p:nvPr/>
          </p:nvSpPr>
          <p:spPr>
            <a:xfrm>
              <a:off x="4142898" y="522053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7" name="Line"/>
            <p:cNvSpPr/>
            <p:nvPr/>
          </p:nvSpPr>
          <p:spPr>
            <a:xfrm>
              <a:off x="4309585" y="530305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8" name="Line"/>
            <p:cNvSpPr/>
            <p:nvPr/>
          </p:nvSpPr>
          <p:spPr>
            <a:xfrm>
              <a:off x="4392148" y="522053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595561" y="9825859"/>
            <a:ext cx="333374" cy="333325"/>
            <a:chOff x="6595561" y="9825859"/>
            <a:chExt cx="333374" cy="333325"/>
          </a:xfrm>
        </p:grpSpPr>
        <p:sp>
          <p:nvSpPr>
            <p:cNvPr id="69" name="Line"/>
            <p:cNvSpPr/>
            <p:nvPr/>
          </p:nvSpPr>
          <p:spPr>
            <a:xfrm>
              <a:off x="6762247" y="982585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0" name="Line"/>
            <p:cNvSpPr/>
            <p:nvPr/>
          </p:nvSpPr>
          <p:spPr>
            <a:xfrm>
              <a:off x="6595561" y="999254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1" name="Line"/>
            <p:cNvSpPr/>
            <p:nvPr/>
          </p:nvSpPr>
          <p:spPr>
            <a:xfrm>
              <a:off x="6762247" y="1007505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7" name="Line"/>
            <p:cNvSpPr/>
            <p:nvPr/>
          </p:nvSpPr>
          <p:spPr>
            <a:xfrm>
              <a:off x="6844810" y="999254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78" name="Circle"/>
          <p:cNvSpPr/>
          <p:nvPr/>
        </p:nvSpPr>
        <p:spPr>
          <a:xfrm>
            <a:off x="10078274" y="6102854"/>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22041323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978208" y="620126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37734" y="760369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5821063" y="238590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12" name="Back gear"/>
          <p:cNvSpPr/>
          <p:nvPr/>
        </p:nvSpPr>
        <p:spPr>
          <a:xfrm>
            <a:off x="7352709" y="7218878"/>
            <a:ext cx="1098232" cy="1098245"/>
          </a:xfrm>
          <a:custGeom>
            <a:avLst/>
            <a:gdLst/>
            <a:ahLst/>
            <a:cxnLst/>
            <a:rect l="0" t="0" r="0" b="0"/>
            <a:pathLst>
              <a:path w="1098232" h="1098245">
                <a:moveTo>
                  <a:pt x="1098232" y="611390"/>
                </a:moveTo>
                <a:lnTo>
                  <a:pt x="1098232" y="486854"/>
                </a:lnTo>
                <a:cubicBezTo>
                  <a:pt x="1055776" y="486854"/>
                  <a:pt x="949998" y="475068"/>
                  <a:pt x="935520" y="419392"/>
                </a:cubicBezTo>
                <a:lnTo>
                  <a:pt x="935520" y="419404"/>
                </a:lnTo>
                <a:cubicBezTo>
                  <a:pt x="929563" y="401561"/>
                  <a:pt x="922375" y="384263"/>
                  <a:pt x="914082" y="367588"/>
                </a:cubicBezTo>
                <a:lnTo>
                  <a:pt x="914082" y="367639"/>
                </a:lnTo>
                <a:cubicBezTo>
                  <a:pt x="884948" y="318020"/>
                  <a:pt x="951433" y="234861"/>
                  <a:pt x="981443" y="204876"/>
                </a:cubicBezTo>
                <a:lnTo>
                  <a:pt x="893368" y="116776"/>
                </a:lnTo>
                <a:cubicBezTo>
                  <a:pt x="863346" y="146799"/>
                  <a:pt x="780186" y="213296"/>
                  <a:pt x="730554" y="184137"/>
                </a:cubicBezTo>
                <a:cubicBezTo>
                  <a:pt x="713981" y="175882"/>
                  <a:pt x="696683" y="168732"/>
                  <a:pt x="678827" y="162750"/>
                </a:cubicBezTo>
                <a:lnTo>
                  <a:pt x="678903" y="162750"/>
                </a:lnTo>
                <a:cubicBezTo>
                  <a:pt x="623176" y="148234"/>
                  <a:pt x="611390" y="42468"/>
                  <a:pt x="611390" y="0"/>
                </a:cubicBezTo>
                <a:lnTo>
                  <a:pt x="486803" y="0"/>
                </a:lnTo>
                <a:cubicBezTo>
                  <a:pt x="486803" y="42468"/>
                  <a:pt x="475056" y="148234"/>
                  <a:pt x="419341" y="162750"/>
                </a:cubicBezTo>
                <a:lnTo>
                  <a:pt x="419417" y="162750"/>
                </a:lnTo>
                <a:cubicBezTo>
                  <a:pt x="401561" y="168732"/>
                  <a:pt x="384263" y="175882"/>
                  <a:pt x="367614" y="184137"/>
                </a:cubicBezTo>
                <a:cubicBezTo>
                  <a:pt x="318020" y="213296"/>
                  <a:pt x="234886" y="146799"/>
                  <a:pt x="204863" y="116776"/>
                </a:cubicBezTo>
                <a:lnTo>
                  <a:pt x="116789" y="204876"/>
                </a:lnTo>
                <a:cubicBezTo>
                  <a:pt x="146837" y="234873"/>
                  <a:pt x="213309" y="318020"/>
                  <a:pt x="184137" y="367639"/>
                </a:cubicBezTo>
                <a:cubicBezTo>
                  <a:pt x="175844" y="384263"/>
                  <a:pt x="168732" y="401561"/>
                  <a:pt x="162737" y="419404"/>
                </a:cubicBezTo>
                <a:lnTo>
                  <a:pt x="162737" y="419392"/>
                </a:lnTo>
                <a:cubicBezTo>
                  <a:pt x="148247" y="475068"/>
                  <a:pt x="42443" y="486854"/>
                  <a:pt x="0" y="486854"/>
                </a:cubicBezTo>
                <a:lnTo>
                  <a:pt x="0" y="611390"/>
                </a:lnTo>
                <a:cubicBezTo>
                  <a:pt x="42443" y="611390"/>
                  <a:pt x="148247" y="623176"/>
                  <a:pt x="162737" y="678827"/>
                </a:cubicBezTo>
                <a:cubicBezTo>
                  <a:pt x="168732" y="696709"/>
                  <a:pt x="175844" y="713981"/>
                  <a:pt x="184137" y="730631"/>
                </a:cubicBezTo>
                <a:cubicBezTo>
                  <a:pt x="213309" y="780186"/>
                  <a:pt x="146837" y="863358"/>
                  <a:pt x="116789" y="893356"/>
                </a:cubicBezTo>
                <a:lnTo>
                  <a:pt x="204863" y="981456"/>
                </a:lnTo>
                <a:cubicBezTo>
                  <a:pt x="234886" y="951433"/>
                  <a:pt x="318020" y="884948"/>
                  <a:pt x="367677" y="914095"/>
                </a:cubicBezTo>
                <a:lnTo>
                  <a:pt x="367614" y="914069"/>
                </a:lnTo>
                <a:cubicBezTo>
                  <a:pt x="384263" y="922350"/>
                  <a:pt x="401586" y="929513"/>
                  <a:pt x="419417" y="935507"/>
                </a:cubicBezTo>
                <a:lnTo>
                  <a:pt x="419353" y="935507"/>
                </a:lnTo>
                <a:cubicBezTo>
                  <a:pt x="475056" y="949947"/>
                  <a:pt x="486803" y="1055801"/>
                  <a:pt x="486803" y="1098245"/>
                </a:cubicBezTo>
                <a:lnTo>
                  <a:pt x="611390" y="1098245"/>
                </a:lnTo>
                <a:cubicBezTo>
                  <a:pt x="611390" y="1055763"/>
                  <a:pt x="623176" y="950023"/>
                  <a:pt x="678903" y="935507"/>
                </a:cubicBezTo>
                <a:lnTo>
                  <a:pt x="678827" y="935507"/>
                </a:lnTo>
                <a:cubicBezTo>
                  <a:pt x="696683" y="929513"/>
                  <a:pt x="714032" y="922350"/>
                  <a:pt x="730630" y="914069"/>
                </a:cubicBezTo>
                <a:lnTo>
                  <a:pt x="730554" y="914095"/>
                </a:lnTo>
                <a:cubicBezTo>
                  <a:pt x="780186" y="884910"/>
                  <a:pt x="863346" y="951433"/>
                  <a:pt x="893368" y="981456"/>
                </a:cubicBezTo>
                <a:lnTo>
                  <a:pt x="981443" y="893356"/>
                </a:lnTo>
                <a:cubicBezTo>
                  <a:pt x="951433" y="863358"/>
                  <a:pt x="884948" y="780186"/>
                  <a:pt x="914082" y="730554"/>
                </a:cubicBezTo>
                <a:lnTo>
                  <a:pt x="914082" y="730631"/>
                </a:lnTo>
                <a:cubicBezTo>
                  <a:pt x="922375" y="713968"/>
                  <a:pt x="929563" y="696671"/>
                  <a:pt x="935520" y="678802"/>
                </a:cubicBezTo>
                <a:lnTo>
                  <a:pt x="935520" y="678827"/>
                </a:lnTo>
                <a:cubicBezTo>
                  <a:pt x="949998" y="623150"/>
                  <a:pt x="1055776" y="611390"/>
                  <a:pt x="1098232" y="611390"/>
                </a:cubicBezTo>
                <a:close/>
                <a:moveTo>
                  <a:pt x="549097" y="769924"/>
                </a:moveTo>
                <a:cubicBezTo>
                  <a:pt x="427139" y="769924"/>
                  <a:pt x="328345" y="671055"/>
                  <a:pt x="328345" y="549109"/>
                </a:cubicBezTo>
                <a:cubicBezTo>
                  <a:pt x="328345" y="427177"/>
                  <a:pt x="427139" y="328295"/>
                  <a:pt x="549097" y="328295"/>
                </a:cubicBezTo>
                <a:cubicBezTo>
                  <a:pt x="671068" y="328295"/>
                  <a:pt x="769886" y="427177"/>
                  <a:pt x="769886" y="549109"/>
                </a:cubicBezTo>
                <a:cubicBezTo>
                  <a:pt x="769886" y="671055"/>
                  <a:pt x="671068" y="769924"/>
                  <a:pt x="549097" y="769924"/>
                </a:cubicBezTo>
                <a:close/>
              </a:path>
            </a:pathLst>
          </a:custGeom>
          <a:solidFill>
            <a:srgbClr val="111415">
              <a:alpha val="49000"/>
            </a:srgbClr>
          </a:solidFill>
          <a:ln w="12700" cap="flat" cmpd="sng">
            <a:noFill/>
            <a:prstDash val="solid"/>
            <a:miter lim="800000"/>
          </a:ln>
        </p:spPr>
        <p:txBody>
          <a:bodyPr wrap="square" anchor="ctr">
            <a:spAutoFit/>
          </a:bodyPr>
          <a:lstStyle/>
          <a:p>
            <a:pPr algn="ctr"/>
            <a:endParaRPr lang="en-US" dirty="0"/>
          </a:p>
        </p:txBody>
      </p:sp>
      <p:sp>
        <p:nvSpPr>
          <p:cNvPr id="113" name="Back gear"/>
          <p:cNvSpPr/>
          <p:nvPr/>
        </p:nvSpPr>
        <p:spPr>
          <a:xfrm>
            <a:off x="5312695" y="5867157"/>
            <a:ext cx="1098232" cy="1098246"/>
          </a:xfrm>
          <a:custGeom>
            <a:avLst/>
            <a:gdLst/>
            <a:ahLst/>
            <a:cxnLst/>
            <a:rect l="0" t="0" r="0" b="0"/>
            <a:pathLst>
              <a:path w="1098232" h="1098245">
                <a:moveTo>
                  <a:pt x="1098232" y="611390"/>
                </a:moveTo>
                <a:lnTo>
                  <a:pt x="1098232" y="486854"/>
                </a:lnTo>
                <a:cubicBezTo>
                  <a:pt x="1055776" y="486854"/>
                  <a:pt x="949985" y="475068"/>
                  <a:pt x="935507" y="419392"/>
                </a:cubicBezTo>
                <a:lnTo>
                  <a:pt x="935507" y="419404"/>
                </a:lnTo>
                <a:cubicBezTo>
                  <a:pt x="929551" y="401573"/>
                  <a:pt x="922375" y="384276"/>
                  <a:pt x="914069" y="367601"/>
                </a:cubicBezTo>
                <a:lnTo>
                  <a:pt x="914069" y="367639"/>
                </a:lnTo>
                <a:cubicBezTo>
                  <a:pt x="884936" y="318020"/>
                  <a:pt x="951433" y="234861"/>
                  <a:pt x="981430" y="204876"/>
                </a:cubicBezTo>
                <a:lnTo>
                  <a:pt x="893368" y="116789"/>
                </a:lnTo>
                <a:cubicBezTo>
                  <a:pt x="863333" y="146799"/>
                  <a:pt x="780186" y="213309"/>
                  <a:pt x="730554" y="184137"/>
                </a:cubicBezTo>
                <a:cubicBezTo>
                  <a:pt x="713968" y="175882"/>
                  <a:pt x="696671" y="168732"/>
                  <a:pt x="678814" y="162750"/>
                </a:cubicBezTo>
                <a:lnTo>
                  <a:pt x="678891" y="162750"/>
                </a:lnTo>
                <a:cubicBezTo>
                  <a:pt x="623176" y="148234"/>
                  <a:pt x="611390" y="42468"/>
                  <a:pt x="611390" y="0"/>
                </a:cubicBezTo>
                <a:lnTo>
                  <a:pt x="486791" y="0"/>
                </a:lnTo>
                <a:cubicBezTo>
                  <a:pt x="486791" y="42468"/>
                  <a:pt x="475056" y="148234"/>
                  <a:pt x="419328" y="162750"/>
                </a:cubicBezTo>
                <a:lnTo>
                  <a:pt x="419404" y="162750"/>
                </a:lnTo>
                <a:cubicBezTo>
                  <a:pt x="401548" y="168732"/>
                  <a:pt x="384251" y="175882"/>
                  <a:pt x="367614" y="184137"/>
                </a:cubicBezTo>
                <a:cubicBezTo>
                  <a:pt x="318020" y="213309"/>
                  <a:pt x="234886" y="146799"/>
                  <a:pt x="204863" y="116789"/>
                </a:cubicBezTo>
                <a:lnTo>
                  <a:pt x="116776" y="204876"/>
                </a:lnTo>
                <a:cubicBezTo>
                  <a:pt x="146824" y="234886"/>
                  <a:pt x="213296" y="318020"/>
                  <a:pt x="184137" y="367639"/>
                </a:cubicBezTo>
                <a:cubicBezTo>
                  <a:pt x="175844" y="384276"/>
                  <a:pt x="168719" y="401573"/>
                  <a:pt x="162725" y="419404"/>
                </a:cubicBezTo>
                <a:lnTo>
                  <a:pt x="162725" y="419392"/>
                </a:lnTo>
                <a:cubicBezTo>
                  <a:pt x="148247" y="475068"/>
                  <a:pt x="42430" y="486854"/>
                  <a:pt x="0" y="486854"/>
                </a:cubicBezTo>
                <a:lnTo>
                  <a:pt x="0" y="611390"/>
                </a:lnTo>
                <a:cubicBezTo>
                  <a:pt x="42430" y="611390"/>
                  <a:pt x="148247" y="623176"/>
                  <a:pt x="162725" y="678840"/>
                </a:cubicBezTo>
                <a:cubicBezTo>
                  <a:pt x="168719" y="696709"/>
                  <a:pt x="175844" y="713981"/>
                  <a:pt x="184137" y="730630"/>
                </a:cubicBezTo>
                <a:cubicBezTo>
                  <a:pt x="213296" y="780199"/>
                  <a:pt x="146824" y="863358"/>
                  <a:pt x="116776" y="893356"/>
                </a:cubicBezTo>
                <a:lnTo>
                  <a:pt x="204863" y="981455"/>
                </a:lnTo>
                <a:cubicBezTo>
                  <a:pt x="234886" y="951433"/>
                  <a:pt x="318020" y="884948"/>
                  <a:pt x="367677" y="914107"/>
                </a:cubicBezTo>
                <a:lnTo>
                  <a:pt x="367614" y="914069"/>
                </a:lnTo>
                <a:cubicBezTo>
                  <a:pt x="384251" y="922362"/>
                  <a:pt x="401586" y="929512"/>
                  <a:pt x="419404" y="935507"/>
                </a:cubicBezTo>
                <a:lnTo>
                  <a:pt x="419341" y="935507"/>
                </a:lnTo>
                <a:cubicBezTo>
                  <a:pt x="475056" y="949947"/>
                  <a:pt x="486791" y="1055801"/>
                  <a:pt x="486791" y="1098245"/>
                </a:cubicBezTo>
                <a:lnTo>
                  <a:pt x="611390" y="1098245"/>
                </a:lnTo>
                <a:cubicBezTo>
                  <a:pt x="611390" y="1055763"/>
                  <a:pt x="623176" y="950023"/>
                  <a:pt x="678891" y="935507"/>
                </a:cubicBezTo>
                <a:lnTo>
                  <a:pt x="678814" y="935507"/>
                </a:lnTo>
                <a:cubicBezTo>
                  <a:pt x="696671" y="929512"/>
                  <a:pt x="714019" y="922362"/>
                  <a:pt x="730618" y="914069"/>
                </a:cubicBezTo>
                <a:lnTo>
                  <a:pt x="730554" y="914107"/>
                </a:lnTo>
                <a:cubicBezTo>
                  <a:pt x="780186" y="884910"/>
                  <a:pt x="863333" y="951433"/>
                  <a:pt x="893368" y="981455"/>
                </a:cubicBezTo>
                <a:lnTo>
                  <a:pt x="981430" y="893356"/>
                </a:lnTo>
                <a:cubicBezTo>
                  <a:pt x="951433" y="863358"/>
                  <a:pt x="884936" y="780199"/>
                  <a:pt x="914069" y="730554"/>
                </a:cubicBezTo>
                <a:lnTo>
                  <a:pt x="914069" y="730630"/>
                </a:lnTo>
                <a:cubicBezTo>
                  <a:pt x="922375" y="713968"/>
                  <a:pt x="929551" y="696671"/>
                  <a:pt x="935507" y="678802"/>
                </a:cubicBezTo>
                <a:lnTo>
                  <a:pt x="935507" y="678840"/>
                </a:lnTo>
                <a:cubicBezTo>
                  <a:pt x="949985" y="623150"/>
                  <a:pt x="1055776" y="611390"/>
                  <a:pt x="1098232" y="611390"/>
                </a:cubicBezTo>
                <a:close/>
                <a:moveTo>
                  <a:pt x="549084" y="769924"/>
                </a:moveTo>
                <a:cubicBezTo>
                  <a:pt x="427139" y="769924"/>
                  <a:pt x="328333" y="671067"/>
                  <a:pt x="328333" y="549109"/>
                </a:cubicBezTo>
                <a:cubicBezTo>
                  <a:pt x="328333" y="427177"/>
                  <a:pt x="427139" y="328294"/>
                  <a:pt x="549084" y="328294"/>
                </a:cubicBezTo>
                <a:cubicBezTo>
                  <a:pt x="671055" y="328294"/>
                  <a:pt x="769874" y="427177"/>
                  <a:pt x="769874" y="549109"/>
                </a:cubicBezTo>
                <a:cubicBezTo>
                  <a:pt x="769874" y="671067"/>
                  <a:pt x="671055" y="769924"/>
                  <a:pt x="549084" y="769924"/>
                </a:cubicBezTo>
                <a:close/>
              </a:path>
            </a:pathLst>
          </a:custGeom>
          <a:solidFill>
            <a:srgbClr val="111415">
              <a:alpha val="49000"/>
            </a:srgbClr>
          </a:solidFill>
          <a:ln w="12700" cap="flat" cmpd="sng">
            <a:noFill/>
            <a:prstDash val="solid"/>
            <a:miter lim="800000"/>
          </a:ln>
        </p:spPr>
        <p:txBody>
          <a:bodyPr wrap="square" anchor="ctr">
            <a:spAutoFit/>
          </a:bodyPr>
          <a:lstStyle/>
          <a:p>
            <a:pPr algn="ctr"/>
            <a:endParaRPr lang="en-US" dirty="0"/>
          </a:p>
        </p:txBody>
      </p:sp>
      <p:sp>
        <p:nvSpPr>
          <p:cNvPr id="114" name="Back gear"/>
          <p:cNvSpPr/>
          <p:nvPr/>
        </p:nvSpPr>
        <p:spPr>
          <a:xfrm>
            <a:off x="5649141" y="5781616"/>
            <a:ext cx="2479395" cy="2479370"/>
          </a:xfrm>
          <a:custGeom>
            <a:avLst/>
            <a:gdLst/>
            <a:ahLst/>
            <a:cxnLst/>
            <a:rect l="0" t="0" r="0" b="0"/>
            <a:pathLst>
              <a:path w="2479395" h="2479370">
                <a:moveTo>
                  <a:pt x="2479370" y="1287106"/>
                </a:moveTo>
                <a:lnTo>
                  <a:pt x="2479395" y="1179283"/>
                </a:lnTo>
                <a:cubicBezTo>
                  <a:pt x="2449410" y="1179283"/>
                  <a:pt x="2395791" y="1169670"/>
                  <a:pt x="2385441" y="1133462"/>
                </a:cubicBezTo>
                <a:cubicBezTo>
                  <a:pt x="2382075" y="1099146"/>
                  <a:pt x="2376957" y="1065326"/>
                  <a:pt x="2370620" y="1031963"/>
                </a:cubicBezTo>
                <a:cubicBezTo>
                  <a:pt x="2372309" y="995057"/>
                  <a:pt x="2420835" y="972286"/>
                  <a:pt x="2449410" y="964628"/>
                </a:cubicBezTo>
                <a:lnTo>
                  <a:pt x="2421496" y="860488"/>
                </a:lnTo>
                <a:cubicBezTo>
                  <a:pt x="2390660" y="868781"/>
                  <a:pt x="2330932" y="873442"/>
                  <a:pt x="2315540" y="833615"/>
                </a:cubicBezTo>
                <a:cubicBezTo>
                  <a:pt x="2315502" y="833628"/>
                  <a:pt x="2281097" y="754938"/>
                  <a:pt x="2281097" y="754938"/>
                </a:cubicBezTo>
                <a:cubicBezTo>
                  <a:pt x="2263711" y="715873"/>
                  <a:pt x="2309317" y="676897"/>
                  <a:pt x="2336977" y="660895"/>
                </a:cubicBezTo>
                <a:lnTo>
                  <a:pt x="2283104" y="567550"/>
                </a:lnTo>
                <a:cubicBezTo>
                  <a:pt x="2255431" y="583514"/>
                  <a:pt x="2198966" y="603491"/>
                  <a:pt x="2173782" y="568998"/>
                </a:cubicBezTo>
                <a:cubicBezTo>
                  <a:pt x="2173770" y="569010"/>
                  <a:pt x="2120125" y="501929"/>
                  <a:pt x="2120125" y="501929"/>
                </a:cubicBezTo>
                <a:cubicBezTo>
                  <a:pt x="2093226" y="468680"/>
                  <a:pt x="2127199" y="419227"/>
                  <a:pt x="2149830" y="396621"/>
                </a:cubicBezTo>
                <a:lnTo>
                  <a:pt x="2073605" y="320408"/>
                </a:lnTo>
                <a:cubicBezTo>
                  <a:pt x="2050986" y="342976"/>
                  <a:pt x="2001621" y="376897"/>
                  <a:pt x="1968373" y="350088"/>
                </a:cubicBezTo>
                <a:cubicBezTo>
                  <a:pt x="1968347" y="350113"/>
                  <a:pt x="1899183" y="299173"/>
                  <a:pt x="1899183" y="299173"/>
                </a:cubicBezTo>
                <a:cubicBezTo>
                  <a:pt x="1864614" y="274027"/>
                  <a:pt x="1884603" y="217474"/>
                  <a:pt x="1900631" y="189814"/>
                </a:cubicBezTo>
                <a:lnTo>
                  <a:pt x="1807248" y="135890"/>
                </a:lnTo>
                <a:cubicBezTo>
                  <a:pt x="1791258" y="163550"/>
                  <a:pt x="1752358" y="209080"/>
                  <a:pt x="1713293" y="191820"/>
                </a:cubicBezTo>
                <a:cubicBezTo>
                  <a:pt x="1713293" y="191858"/>
                  <a:pt x="1633308" y="160527"/>
                  <a:pt x="1633308" y="160527"/>
                </a:cubicBezTo>
                <a:cubicBezTo>
                  <a:pt x="1593367" y="145199"/>
                  <a:pt x="1598053" y="85407"/>
                  <a:pt x="1606372" y="54521"/>
                </a:cubicBezTo>
                <a:lnTo>
                  <a:pt x="1502257" y="26593"/>
                </a:lnTo>
                <a:cubicBezTo>
                  <a:pt x="1493926" y="57480"/>
                  <a:pt x="1468158" y="111518"/>
                  <a:pt x="1425930" y="104940"/>
                </a:cubicBezTo>
                <a:cubicBezTo>
                  <a:pt x="1425930" y="104978"/>
                  <a:pt x="1340612" y="95427"/>
                  <a:pt x="1340612" y="95427"/>
                </a:cubicBezTo>
                <a:cubicBezTo>
                  <a:pt x="1298041" y="90957"/>
                  <a:pt x="1287132" y="32016"/>
                  <a:pt x="1287132" y="0"/>
                </a:cubicBezTo>
                <a:lnTo>
                  <a:pt x="1179309" y="0"/>
                </a:lnTo>
                <a:cubicBezTo>
                  <a:pt x="1179309" y="31991"/>
                  <a:pt x="1168387" y="90843"/>
                  <a:pt x="1125918" y="95415"/>
                </a:cubicBezTo>
                <a:cubicBezTo>
                  <a:pt x="1125918" y="95427"/>
                  <a:pt x="1062710" y="102857"/>
                  <a:pt x="1030312" y="108572"/>
                </a:cubicBezTo>
                <a:cubicBezTo>
                  <a:pt x="994410" y="105537"/>
                  <a:pt x="972223" y="58178"/>
                  <a:pt x="964641" y="29972"/>
                </a:cubicBezTo>
                <a:lnTo>
                  <a:pt x="860501" y="57886"/>
                </a:lnTo>
                <a:cubicBezTo>
                  <a:pt x="867892" y="85496"/>
                  <a:pt x="872337" y="136042"/>
                  <a:pt x="844740" y="157454"/>
                </a:cubicBezTo>
                <a:cubicBezTo>
                  <a:pt x="807961" y="170535"/>
                  <a:pt x="772020" y="185394"/>
                  <a:pt x="737044" y="202006"/>
                </a:cubicBezTo>
                <a:cubicBezTo>
                  <a:pt x="704456" y="201968"/>
                  <a:pt x="674471" y="165836"/>
                  <a:pt x="660920" y="142379"/>
                </a:cubicBezTo>
                <a:lnTo>
                  <a:pt x="567563" y="196265"/>
                </a:lnTo>
                <a:cubicBezTo>
                  <a:pt x="580961" y="219506"/>
                  <a:pt x="597026" y="262902"/>
                  <a:pt x="581583" y="291147"/>
                </a:cubicBezTo>
                <a:cubicBezTo>
                  <a:pt x="546506" y="315074"/>
                  <a:pt x="512940" y="341007"/>
                  <a:pt x="480783" y="368515"/>
                </a:cubicBezTo>
                <a:cubicBezTo>
                  <a:pt x="450291" y="373164"/>
                  <a:pt x="414832" y="347738"/>
                  <a:pt x="396646" y="329565"/>
                </a:cubicBezTo>
                <a:lnTo>
                  <a:pt x="320395" y="405790"/>
                </a:lnTo>
                <a:cubicBezTo>
                  <a:pt x="338378" y="423773"/>
                  <a:pt x="363372" y="458622"/>
                  <a:pt x="359473" y="488861"/>
                </a:cubicBezTo>
                <a:cubicBezTo>
                  <a:pt x="329641" y="523113"/>
                  <a:pt x="301663" y="558990"/>
                  <a:pt x="276009" y="596582"/>
                </a:cubicBezTo>
                <a:cubicBezTo>
                  <a:pt x="248132" y="605205"/>
                  <a:pt x="210743" y="590880"/>
                  <a:pt x="189814" y="578789"/>
                </a:cubicBezTo>
                <a:lnTo>
                  <a:pt x="135915" y="672147"/>
                </a:lnTo>
                <a:cubicBezTo>
                  <a:pt x="156578" y="684085"/>
                  <a:pt x="187185" y="708799"/>
                  <a:pt x="194170" y="736803"/>
                </a:cubicBezTo>
                <a:cubicBezTo>
                  <a:pt x="172986" y="779767"/>
                  <a:pt x="154470" y="824242"/>
                  <a:pt x="138633" y="869988"/>
                </a:cubicBezTo>
                <a:cubicBezTo>
                  <a:pt x="113817" y="882992"/>
                  <a:pt x="76758" y="878992"/>
                  <a:pt x="54533" y="873036"/>
                </a:cubicBezTo>
                <a:lnTo>
                  <a:pt x="26606" y="977163"/>
                </a:lnTo>
                <a:cubicBezTo>
                  <a:pt x="48602" y="983056"/>
                  <a:pt x="82245" y="997877"/>
                  <a:pt x="97459" y="1021118"/>
                </a:cubicBezTo>
                <a:cubicBezTo>
                  <a:pt x="87795" y="1069657"/>
                  <a:pt x="81330" y="1119365"/>
                  <a:pt x="77927" y="1169898"/>
                </a:cubicBezTo>
                <a:cubicBezTo>
                  <a:pt x="56934" y="1187069"/>
                  <a:pt x="22072" y="1192276"/>
                  <a:pt x="0" y="1192276"/>
                </a:cubicBezTo>
                <a:lnTo>
                  <a:pt x="0" y="1300073"/>
                </a:lnTo>
                <a:cubicBezTo>
                  <a:pt x="21920" y="1300073"/>
                  <a:pt x="56489" y="1305204"/>
                  <a:pt x="77546" y="1322146"/>
                </a:cubicBezTo>
                <a:cubicBezTo>
                  <a:pt x="80810" y="1374279"/>
                  <a:pt x="87401" y="1425511"/>
                  <a:pt x="97358" y="1475587"/>
                </a:cubicBezTo>
                <a:cubicBezTo>
                  <a:pt x="80924" y="1496085"/>
                  <a:pt x="50419" y="1509255"/>
                  <a:pt x="29984" y="1514741"/>
                </a:cubicBezTo>
                <a:lnTo>
                  <a:pt x="57873" y="1618869"/>
                </a:lnTo>
                <a:cubicBezTo>
                  <a:pt x="78333" y="1613408"/>
                  <a:pt x="111391" y="1609547"/>
                  <a:pt x="135902" y="1619148"/>
                </a:cubicBezTo>
                <a:cubicBezTo>
                  <a:pt x="152869" y="1669415"/>
                  <a:pt x="173113" y="1718119"/>
                  <a:pt x="196519" y="1765007"/>
                </a:cubicBezTo>
                <a:cubicBezTo>
                  <a:pt x="185445" y="1788287"/>
                  <a:pt x="160274" y="1808124"/>
                  <a:pt x="142405" y="1818462"/>
                </a:cubicBezTo>
                <a:lnTo>
                  <a:pt x="196291" y="1911832"/>
                </a:lnTo>
                <a:cubicBezTo>
                  <a:pt x="214236" y="1901482"/>
                  <a:pt x="244195" y="1889556"/>
                  <a:pt x="269963" y="1891741"/>
                </a:cubicBezTo>
                <a:cubicBezTo>
                  <a:pt x="299669" y="1936127"/>
                  <a:pt x="332473" y="1978304"/>
                  <a:pt x="367880" y="2018080"/>
                </a:cubicBezTo>
                <a:cubicBezTo>
                  <a:pt x="362915" y="2043112"/>
                  <a:pt x="343979" y="2068347"/>
                  <a:pt x="329590" y="2082723"/>
                </a:cubicBezTo>
                <a:lnTo>
                  <a:pt x="405828" y="2158974"/>
                </a:lnTo>
                <a:cubicBezTo>
                  <a:pt x="420395" y="2144433"/>
                  <a:pt x="446062" y="2125230"/>
                  <a:pt x="471398" y="2120582"/>
                </a:cubicBezTo>
                <a:cubicBezTo>
                  <a:pt x="511606" y="2155736"/>
                  <a:pt x="554240" y="2188159"/>
                  <a:pt x="599071" y="2217572"/>
                </a:cubicBezTo>
                <a:cubicBezTo>
                  <a:pt x="600608" y="2242959"/>
                  <a:pt x="588924" y="2272017"/>
                  <a:pt x="578802" y="2289568"/>
                </a:cubicBezTo>
                <a:lnTo>
                  <a:pt x="672134" y="2343492"/>
                </a:lnTo>
                <a:cubicBezTo>
                  <a:pt x="682421" y="2325738"/>
                  <a:pt x="702119" y="2300693"/>
                  <a:pt x="725233" y="2289568"/>
                </a:cubicBezTo>
                <a:cubicBezTo>
                  <a:pt x="772985" y="2312898"/>
                  <a:pt x="822655" y="2332926"/>
                  <a:pt x="873836" y="2349627"/>
                </a:cubicBezTo>
                <a:cubicBezTo>
                  <a:pt x="882078" y="2373769"/>
                  <a:pt x="878319" y="2405164"/>
                  <a:pt x="873036" y="2424849"/>
                </a:cubicBezTo>
                <a:lnTo>
                  <a:pt x="977176" y="2452751"/>
                </a:lnTo>
                <a:cubicBezTo>
                  <a:pt x="982599" y="2432570"/>
                  <a:pt x="995527" y="2402611"/>
                  <a:pt x="1015580" y="2386012"/>
                </a:cubicBezTo>
                <a:cubicBezTo>
                  <a:pt x="1066812" y="2395766"/>
                  <a:pt x="1119187" y="2402382"/>
                  <a:pt x="1172590" y="2405138"/>
                </a:cubicBezTo>
                <a:cubicBezTo>
                  <a:pt x="1187577" y="2426347"/>
                  <a:pt x="1192276" y="2458529"/>
                  <a:pt x="1192276" y="2479370"/>
                </a:cubicBezTo>
                <a:lnTo>
                  <a:pt x="1300124" y="2479370"/>
                </a:lnTo>
                <a:cubicBezTo>
                  <a:pt x="1300124" y="2457831"/>
                  <a:pt x="1305102" y="2424137"/>
                  <a:pt x="1321320" y="2403030"/>
                </a:cubicBezTo>
                <a:cubicBezTo>
                  <a:pt x="1373454" y="2399118"/>
                  <a:pt x="1424711" y="2391905"/>
                  <a:pt x="1474698" y="2381288"/>
                </a:cubicBezTo>
                <a:cubicBezTo>
                  <a:pt x="1495691" y="2397556"/>
                  <a:pt x="1509217" y="2428659"/>
                  <a:pt x="1514741" y="2449398"/>
                </a:cubicBezTo>
                <a:lnTo>
                  <a:pt x="1618881" y="2421496"/>
                </a:lnTo>
                <a:cubicBezTo>
                  <a:pt x="1613179" y="2400084"/>
                  <a:pt x="1609191" y="2364778"/>
                  <a:pt x="1620558" y="2340051"/>
                </a:cubicBezTo>
                <a:cubicBezTo>
                  <a:pt x="1668233" y="2323134"/>
                  <a:pt x="1714385" y="2303081"/>
                  <a:pt x="1758950" y="2280323"/>
                </a:cubicBezTo>
                <a:cubicBezTo>
                  <a:pt x="1784794" y="2289505"/>
                  <a:pt x="1807273" y="2317597"/>
                  <a:pt x="1818487" y="2336977"/>
                </a:cubicBezTo>
                <a:lnTo>
                  <a:pt x="1911845" y="2283091"/>
                </a:lnTo>
                <a:cubicBezTo>
                  <a:pt x="1900199" y="2262860"/>
                  <a:pt x="1886470" y="2227376"/>
                  <a:pt x="1893315" y="2199843"/>
                </a:cubicBezTo>
                <a:cubicBezTo>
                  <a:pt x="1932939" y="2172296"/>
                  <a:pt x="1970798" y="2142490"/>
                  <a:pt x="2006587" y="2110308"/>
                </a:cubicBezTo>
                <a:cubicBezTo>
                  <a:pt x="2035111" y="2110549"/>
                  <a:pt x="2066150" y="2133219"/>
                  <a:pt x="2082749" y="2149817"/>
                </a:cubicBezTo>
                <a:lnTo>
                  <a:pt x="2159000" y="2073554"/>
                </a:lnTo>
                <a:cubicBezTo>
                  <a:pt x="2141588" y="2056155"/>
                  <a:pt x="2117610" y="2022944"/>
                  <a:pt x="2119680" y="1993404"/>
                </a:cubicBezTo>
                <a:cubicBezTo>
                  <a:pt x="2149030" y="1958467"/>
                  <a:pt x="2176322" y="1921776"/>
                  <a:pt x="2201443" y="1883511"/>
                </a:cubicBezTo>
                <a:cubicBezTo>
                  <a:pt x="2229523" y="1873567"/>
                  <a:pt x="2268169" y="1888248"/>
                  <a:pt x="2289581" y="1900580"/>
                </a:cubicBezTo>
                <a:lnTo>
                  <a:pt x="2343518" y="1807222"/>
                </a:lnTo>
                <a:cubicBezTo>
                  <a:pt x="2321039" y="1794268"/>
                  <a:pt x="2286850" y="1766201"/>
                  <a:pt x="2283980" y="1735213"/>
                </a:cubicBezTo>
                <a:cubicBezTo>
                  <a:pt x="2301963" y="1696415"/>
                  <a:pt x="2317838" y="1656422"/>
                  <a:pt x="2331504" y="1615427"/>
                </a:cubicBezTo>
                <a:cubicBezTo>
                  <a:pt x="2355392" y="1595259"/>
                  <a:pt x="2399703" y="1599590"/>
                  <a:pt x="2424861" y="1606346"/>
                </a:cubicBezTo>
                <a:lnTo>
                  <a:pt x="2452776" y="1502206"/>
                </a:lnTo>
                <a:cubicBezTo>
                  <a:pt x="2425966" y="1494980"/>
                  <a:pt x="2381732" y="1474597"/>
                  <a:pt x="2374861" y="1441704"/>
                </a:cubicBezTo>
                <a:cubicBezTo>
                  <a:pt x="2381250" y="1403565"/>
                  <a:pt x="2385796" y="1364805"/>
                  <a:pt x="2388361" y="1325499"/>
                </a:cubicBezTo>
                <a:cubicBezTo>
                  <a:pt x="2403424" y="1295387"/>
                  <a:pt x="2451582" y="1287106"/>
                  <a:pt x="2479370" y="1287106"/>
                </a:cubicBezTo>
                <a:close/>
              </a:path>
            </a:pathLst>
          </a:custGeom>
          <a:solidFill>
            <a:srgbClr val="111415">
              <a:alpha val="19000"/>
            </a:srgbClr>
          </a:solidFill>
          <a:ln w="12700" cap="flat" cmpd="sng">
            <a:noFill/>
            <a:prstDash val="solid"/>
            <a:miter lim="800000"/>
          </a:ln>
        </p:spPr>
        <p:txBody>
          <a:bodyPr wrap="square" anchor="ctr">
            <a:spAutoFit/>
          </a:bodyPr>
          <a:lstStyle/>
          <a:p>
            <a:pPr algn="ctr"/>
            <a:endParaRPr lang="en-US" dirty="0"/>
          </a:p>
        </p:txBody>
      </p:sp>
      <p:grpSp>
        <p:nvGrpSpPr>
          <p:cNvPr id="10" name="Gear S"/>
          <p:cNvGrpSpPr/>
          <p:nvPr/>
        </p:nvGrpSpPr>
        <p:grpSpPr>
          <a:xfrm>
            <a:off x="3939923" y="6577457"/>
            <a:ext cx="3373716" cy="3373717"/>
            <a:chOff x="3939923" y="6577457"/>
            <a:chExt cx="3373716" cy="3373717"/>
          </a:xfrm>
        </p:grpSpPr>
        <p:sp>
          <p:nvSpPr>
            <p:cNvPr id="115" name="Fill"/>
            <p:cNvSpPr/>
            <p:nvPr/>
          </p:nvSpPr>
          <p:spPr>
            <a:xfrm>
              <a:off x="3939923" y="6577457"/>
              <a:ext cx="3373716" cy="3373717"/>
            </a:xfrm>
            <a:custGeom>
              <a:avLst/>
              <a:gdLst/>
              <a:ahLst/>
              <a:cxnLst/>
              <a:rect l="0" t="0" r="0" b="0"/>
              <a:pathLst>
                <a:path w="3373716" h="3373716">
                  <a:moveTo>
                    <a:pt x="3373704" y="1751380"/>
                  </a:moveTo>
                  <a:lnTo>
                    <a:pt x="3373716" y="1604657"/>
                  </a:lnTo>
                  <a:cubicBezTo>
                    <a:pt x="3332924" y="1604657"/>
                    <a:pt x="3259963" y="1591589"/>
                    <a:pt x="3245904" y="1542313"/>
                  </a:cubicBezTo>
                  <a:cubicBezTo>
                    <a:pt x="3241281" y="1495615"/>
                    <a:pt x="3234334" y="1449603"/>
                    <a:pt x="3225736" y="1404200"/>
                  </a:cubicBezTo>
                  <a:cubicBezTo>
                    <a:pt x="3227997" y="1353972"/>
                    <a:pt x="3294011" y="1323022"/>
                    <a:pt x="3332924" y="1312570"/>
                  </a:cubicBezTo>
                  <a:lnTo>
                    <a:pt x="3294976" y="1170863"/>
                  </a:lnTo>
                  <a:cubicBezTo>
                    <a:pt x="3252965" y="1182141"/>
                    <a:pt x="3171723" y="1188504"/>
                    <a:pt x="3150755" y="1134313"/>
                  </a:cubicBezTo>
                  <a:cubicBezTo>
                    <a:pt x="3150717" y="1134338"/>
                    <a:pt x="3103905" y="1027252"/>
                    <a:pt x="3103905" y="1027252"/>
                  </a:cubicBezTo>
                  <a:cubicBezTo>
                    <a:pt x="3080232" y="974089"/>
                    <a:pt x="3142284" y="921067"/>
                    <a:pt x="3179965" y="899299"/>
                  </a:cubicBezTo>
                  <a:lnTo>
                    <a:pt x="3106635" y="772248"/>
                  </a:lnTo>
                  <a:cubicBezTo>
                    <a:pt x="3068955" y="793978"/>
                    <a:pt x="2992145" y="821181"/>
                    <a:pt x="2957868" y="774242"/>
                  </a:cubicBezTo>
                  <a:cubicBezTo>
                    <a:pt x="2957817" y="774268"/>
                    <a:pt x="2884881" y="682980"/>
                    <a:pt x="2884881" y="682980"/>
                  </a:cubicBezTo>
                  <a:cubicBezTo>
                    <a:pt x="2848267" y="637743"/>
                    <a:pt x="2894482" y="570445"/>
                    <a:pt x="2925254" y="539686"/>
                  </a:cubicBezTo>
                  <a:lnTo>
                    <a:pt x="2821533" y="435978"/>
                  </a:lnTo>
                  <a:cubicBezTo>
                    <a:pt x="2790786" y="466699"/>
                    <a:pt x="2723616" y="512851"/>
                    <a:pt x="2678353" y="476364"/>
                  </a:cubicBezTo>
                  <a:cubicBezTo>
                    <a:pt x="2678315" y="476402"/>
                    <a:pt x="2584234" y="407085"/>
                    <a:pt x="2584234" y="407085"/>
                  </a:cubicBezTo>
                  <a:cubicBezTo>
                    <a:pt x="2537167" y="372872"/>
                    <a:pt x="2564384" y="295922"/>
                    <a:pt x="2586164" y="258267"/>
                  </a:cubicBezTo>
                  <a:lnTo>
                    <a:pt x="2459126" y="184886"/>
                  </a:lnTo>
                  <a:cubicBezTo>
                    <a:pt x="2437358" y="222554"/>
                    <a:pt x="2384425" y="284492"/>
                    <a:pt x="2331288" y="260997"/>
                  </a:cubicBezTo>
                  <a:cubicBezTo>
                    <a:pt x="2331262" y="261048"/>
                    <a:pt x="2222423" y="218439"/>
                    <a:pt x="2222423" y="218439"/>
                  </a:cubicBezTo>
                  <a:cubicBezTo>
                    <a:pt x="2168093" y="197561"/>
                    <a:pt x="2174481" y="116204"/>
                    <a:pt x="2185784" y="74193"/>
                  </a:cubicBezTo>
                  <a:lnTo>
                    <a:pt x="2044103" y="36195"/>
                  </a:lnTo>
                  <a:cubicBezTo>
                    <a:pt x="2032800" y="78206"/>
                    <a:pt x="1997697" y="151739"/>
                    <a:pt x="1940280" y="142798"/>
                  </a:cubicBezTo>
                  <a:cubicBezTo>
                    <a:pt x="1940280" y="142849"/>
                    <a:pt x="1824151" y="129844"/>
                    <a:pt x="1824151" y="129844"/>
                  </a:cubicBezTo>
                  <a:cubicBezTo>
                    <a:pt x="1766239" y="123774"/>
                    <a:pt x="1751393" y="43535"/>
                    <a:pt x="1751393" y="0"/>
                  </a:cubicBezTo>
                  <a:lnTo>
                    <a:pt x="1604683" y="0"/>
                  </a:lnTo>
                  <a:cubicBezTo>
                    <a:pt x="1604683" y="43497"/>
                    <a:pt x="1589836" y="123596"/>
                    <a:pt x="1532026" y="129819"/>
                  </a:cubicBezTo>
                  <a:cubicBezTo>
                    <a:pt x="1532026" y="129844"/>
                    <a:pt x="1445996" y="139953"/>
                    <a:pt x="1401965" y="147739"/>
                  </a:cubicBezTo>
                  <a:cubicBezTo>
                    <a:pt x="1353083" y="143611"/>
                    <a:pt x="1322882" y="79159"/>
                    <a:pt x="1312595" y="40792"/>
                  </a:cubicBezTo>
                  <a:lnTo>
                    <a:pt x="1170863" y="78752"/>
                  </a:lnTo>
                  <a:cubicBezTo>
                    <a:pt x="1180947" y="116319"/>
                    <a:pt x="1186980" y="185102"/>
                    <a:pt x="1149426" y="214249"/>
                  </a:cubicBezTo>
                  <a:cubicBezTo>
                    <a:pt x="1099375" y="232067"/>
                    <a:pt x="1050467" y="252260"/>
                    <a:pt x="1002880" y="274853"/>
                  </a:cubicBezTo>
                  <a:cubicBezTo>
                    <a:pt x="958532" y="274802"/>
                    <a:pt x="917740" y="225640"/>
                    <a:pt x="899312" y="193751"/>
                  </a:cubicBezTo>
                  <a:lnTo>
                    <a:pt x="772248" y="267080"/>
                  </a:lnTo>
                  <a:cubicBezTo>
                    <a:pt x="790498" y="298691"/>
                    <a:pt x="812368" y="357720"/>
                    <a:pt x="791349" y="396163"/>
                  </a:cubicBezTo>
                  <a:cubicBezTo>
                    <a:pt x="743623" y="428726"/>
                    <a:pt x="697953" y="464019"/>
                    <a:pt x="654177" y="501446"/>
                  </a:cubicBezTo>
                  <a:cubicBezTo>
                    <a:pt x="612711" y="507784"/>
                    <a:pt x="564438" y="473176"/>
                    <a:pt x="539711" y="448437"/>
                  </a:cubicBezTo>
                  <a:lnTo>
                    <a:pt x="435952" y="552170"/>
                  </a:lnTo>
                  <a:cubicBezTo>
                    <a:pt x="460387" y="576618"/>
                    <a:pt x="494411" y="624039"/>
                    <a:pt x="489102" y="665175"/>
                  </a:cubicBezTo>
                  <a:cubicBezTo>
                    <a:pt x="448525" y="711796"/>
                    <a:pt x="410476" y="760602"/>
                    <a:pt x="375551" y="811771"/>
                  </a:cubicBezTo>
                  <a:cubicBezTo>
                    <a:pt x="337604" y="823506"/>
                    <a:pt x="286766" y="803998"/>
                    <a:pt x="258241" y="787552"/>
                  </a:cubicBezTo>
                  <a:lnTo>
                    <a:pt x="184912" y="914603"/>
                  </a:lnTo>
                  <a:cubicBezTo>
                    <a:pt x="213029" y="930846"/>
                    <a:pt x="254673" y="964463"/>
                    <a:pt x="264185" y="1002588"/>
                  </a:cubicBezTo>
                  <a:cubicBezTo>
                    <a:pt x="235343" y="1061046"/>
                    <a:pt x="210146" y="1121549"/>
                    <a:pt x="188620" y="1183805"/>
                  </a:cubicBezTo>
                  <a:cubicBezTo>
                    <a:pt x="154851" y="1201496"/>
                    <a:pt x="104419" y="1196060"/>
                    <a:pt x="74193" y="1187945"/>
                  </a:cubicBezTo>
                  <a:lnTo>
                    <a:pt x="36195" y="1329626"/>
                  </a:lnTo>
                  <a:cubicBezTo>
                    <a:pt x="66116" y="1337652"/>
                    <a:pt x="111861" y="1357820"/>
                    <a:pt x="132588" y="1389443"/>
                  </a:cubicBezTo>
                  <a:cubicBezTo>
                    <a:pt x="119430" y="1455483"/>
                    <a:pt x="110629" y="1523123"/>
                    <a:pt x="106006" y="1591881"/>
                  </a:cubicBezTo>
                  <a:cubicBezTo>
                    <a:pt x="77457" y="1615249"/>
                    <a:pt x="30022" y="1622348"/>
                    <a:pt x="0" y="1622348"/>
                  </a:cubicBezTo>
                  <a:lnTo>
                    <a:pt x="0" y="1769033"/>
                  </a:lnTo>
                  <a:cubicBezTo>
                    <a:pt x="29806" y="1769033"/>
                    <a:pt x="76847" y="1776018"/>
                    <a:pt x="105486" y="1799056"/>
                  </a:cubicBezTo>
                  <a:cubicBezTo>
                    <a:pt x="109943" y="1870024"/>
                    <a:pt x="118922" y="1939734"/>
                    <a:pt x="132461" y="2007844"/>
                  </a:cubicBezTo>
                  <a:cubicBezTo>
                    <a:pt x="110070" y="2035721"/>
                    <a:pt x="68580" y="2053666"/>
                    <a:pt x="40767" y="2061133"/>
                  </a:cubicBezTo>
                  <a:lnTo>
                    <a:pt x="78739" y="2202827"/>
                  </a:lnTo>
                  <a:cubicBezTo>
                    <a:pt x="106578" y="2195385"/>
                    <a:pt x="151561" y="2190165"/>
                    <a:pt x="184899" y="2203196"/>
                  </a:cubicBezTo>
                  <a:cubicBezTo>
                    <a:pt x="207975" y="2271585"/>
                    <a:pt x="235534" y="2337879"/>
                    <a:pt x="267373" y="2401658"/>
                  </a:cubicBezTo>
                  <a:cubicBezTo>
                    <a:pt x="252323" y="2433332"/>
                    <a:pt x="218033" y="2460358"/>
                    <a:pt x="193738" y="2474404"/>
                  </a:cubicBezTo>
                  <a:lnTo>
                    <a:pt x="267081" y="2601468"/>
                  </a:lnTo>
                  <a:cubicBezTo>
                    <a:pt x="291490" y="2587358"/>
                    <a:pt x="332270" y="2571114"/>
                    <a:pt x="367309" y="2574099"/>
                  </a:cubicBezTo>
                  <a:cubicBezTo>
                    <a:pt x="407746" y="2634526"/>
                    <a:pt x="452386" y="2691904"/>
                    <a:pt x="500570" y="2746032"/>
                  </a:cubicBezTo>
                  <a:cubicBezTo>
                    <a:pt x="493776" y="2780080"/>
                    <a:pt x="468033" y="2814434"/>
                    <a:pt x="448449" y="2834004"/>
                  </a:cubicBezTo>
                  <a:lnTo>
                    <a:pt x="552170" y="2937751"/>
                  </a:lnTo>
                  <a:cubicBezTo>
                    <a:pt x="572020" y="2917939"/>
                    <a:pt x="606945" y="2891853"/>
                    <a:pt x="641400" y="2885490"/>
                  </a:cubicBezTo>
                  <a:cubicBezTo>
                    <a:pt x="696125" y="2933306"/>
                    <a:pt x="754126" y="2977476"/>
                    <a:pt x="815136" y="3017469"/>
                  </a:cubicBezTo>
                  <a:cubicBezTo>
                    <a:pt x="817245" y="3052000"/>
                    <a:pt x="801331" y="3091573"/>
                    <a:pt x="787539" y="3115437"/>
                  </a:cubicBezTo>
                  <a:lnTo>
                    <a:pt x="914565" y="3188817"/>
                  </a:lnTo>
                  <a:cubicBezTo>
                    <a:pt x="928560" y="3164662"/>
                    <a:pt x="955344" y="3130588"/>
                    <a:pt x="986815" y="3115411"/>
                  </a:cubicBezTo>
                  <a:cubicBezTo>
                    <a:pt x="1051801" y="3147199"/>
                    <a:pt x="1119365" y="3174441"/>
                    <a:pt x="1189037" y="3197161"/>
                  </a:cubicBezTo>
                  <a:cubicBezTo>
                    <a:pt x="1200251" y="3230041"/>
                    <a:pt x="1195120" y="3272726"/>
                    <a:pt x="1187919" y="3299523"/>
                  </a:cubicBezTo>
                  <a:lnTo>
                    <a:pt x="1329626" y="3337509"/>
                  </a:lnTo>
                  <a:cubicBezTo>
                    <a:pt x="1337017" y="3310064"/>
                    <a:pt x="1354607" y="3269284"/>
                    <a:pt x="1381887" y="3246678"/>
                  </a:cubicBezTo>
                  <a:cubicBezTo>
                    <a:pt x="1451635" y="3259975"/>
                    <a:pt x="1522895" y="3268979"/>
                    <a:pt x="1595551" y="3272701"/>
                  </a:cubicBezTo>
                  <a:cubicBezTo>
                    <a:pt x="1615948" y="3301580"/>
                    <a:pt x="1622348" y="3345357"/>
                    <a:pt x="1622348" y="3373716"/>
                  </a:cubicBezTo>
                  <a:lnTo>
                    <a:pt x="1769059" y="3373716"/>
                  </a:lnTo>
                  <a:cubicBezTo>
                    <a:pt x="1769059" y="3344418"/>
                    <a:pt x="1775853" y="3298571"/>
                    <a:pt x="1797926" y="3269843"/>
                  </a:cubicBezTo>
                  <a:cubicBezTo>
                    <a:pt x="1868868" y="3264496"/>
                    <a:pt x="1938578" y="3254692"/>
                    <a:pt x="2006625" y="3240239"/>
                  </a:cubicBezTo>
                  <a:cubicBezTo>
                    <a:pt x="2035213" y="3262376"/>
                    <a:pt x="2053577" y="3304717"/>
                    <a:pt x="2061121" y="3332937"/>
                  </a:cubicBezTo>
                  <a:lnTo>
                    <a:pt x="2202840" y="3294964"/>
                  </a:lnTo>
                  <a:cubicBezTo>
                    <a:pt x="2195017" y="3265804"/>
                    <a:pt x="2189619" y="3217811"/>
                    <a:pt x="2205101" y="3184131"/>
                  </a:cubicBezTo>
                  <a:cubicBezTo>
                    <a:pt x="2269947" y="3161131"/>
                    <a:pt x="2332748" y="3133839"/>
                    <a:pt x="2393391" y="3102864"/>
                  </a:cubicBezTo>
                  <a:cubicBezTo>
                    <a:pt x="2428595" y="3115348"/>
                    <a:pt x="2459164" y="3153587"/>
                    <a:pt x="2474391" y="3179978"/>
                  </a:cubicBezTo>
                  <a:lnTo>
                    <a:pt x="2601455" y="3106623"/>
                  </a:lnTo>
                  <a:cubicBezTo>
                    <a:pt x="2585593" y="3079114"/>
                    <a:pt x="2566949" y="3030829"/>
                    <a:pt x="2576233" y="2993389"/>
                  </a:cubicBezTo>
                  <a:cubicBezTo>
                    <a:pt x="2630119" y="2955899"/>
                    <a:pt x="2681668" y="2915285"/>
                    <a:pt x="2730373" y="2871533"/>
                  </a:cubicBezTo>
                  <a:cubicBezTo>
                    <a:pt x="2769158" y="2871876"/>
                    <a:pt x="2811424" y="2902686"/>
                    <a:pt x="2834017" y="2925267"/>
                  </a:cubicBezTo>
                  <a:lnTo>
                    <a:pt x="2937776" y="2821533"/>
                  </a:lnTo>
                  <a:cubicBezTo>
                    <a:pt x="2914091" y="2797835"/>
                    <a:pt x="2881452" y="2752648"/>
                    <a:pt x="2884246" y="2712453"/>
                  </a:cubicBezTo>
                  <a:cubicBezTo>
                    <a:pt x="2924200" y="2664929"/>
                    <a:pt x="2961309" y="2614993"/>
                    <a:pt x="2995510" y="2562936"/>
                  </a:cubicBezTo>
                  <a:cubicBezTo>
                    <a:pt x="3033712" y="2549372"/>
                    <a:pt x="3086277" y="2569349"/>
                    <a:pt x="3115449" y="2586151"/>
                  </a:cubicBezTo>
                  <a:lnTo>
                    <a:pt x="3188817" y="2459113"/>
                  </a:lnTo>
                  <a:cubicBezTo>
                    <a:pt x="3158248" y="2441473"/>
                    <a:pt x="3111728" y="2403284"/>
                    <a:pt x="3107804" y="2361145"/>
                  </a:cubicBezTo>
                  <a:cubicBezTo>
                    <a:pt x="3132302" y="2308326"/>
                    <a:pt x="3153879" y="2253932"/>
                    <a:pt x="3172498" y="2198141"/>
                  </a:cubicBezTo>
                  <a:cubicBezTo>
                    <a:pt x="3205010" y="2170683"/>
                    <a:pt x="3265284" y="2176589"/>
                    <a:pt x="3299523" y="2185758"/>
                  </a:cubicBezTo>
                  <a:lnTo>
                    <a:pt x="3337521" y="2044064"/>
                  </a:lnTo>
                  <a:cubicBezTo>
                    <a:pt x="3301009" y="2034260"/>
                    <a:pt x="3240836" y="2006485"/>
                    <a:pt x="3231464" y="1961743"/>
                  </a:cubicBezTo>
                  <a:cubicBezTo>
                    <a:pt x="3240201" y="1909851"/>
                    <a:pt x="3246348" y="1857121"/>
                    <a:pt x="3249841" y="1803628"/>
                  </a:cubicBezTo>
                  <a:cubicBezTo>
                    <a:pt x="3270364" y="1762658"/>
                    <a:pt x="3335870" y="1751380"/>
                    <a:pt x="3373704" y="1751380"/>
                  </a:cubicBezTo>
                  <a:close/>
                </a:path>
              </a:pathLst>
            </a:custGeom>
            <a:solidFill>
              <a:srgbClr val="D2E4E0">
                <a:alpha val="100000"/>
              </a:srgbClr>
            </a:solidFill>
            <a:ln w="12700" cap="flat" cmpd="sng">
              <a:noFill/>
              <a:prstDash val="solid"/>
              <a:miter lim="800000"/>
            </a:ln>
          </p:spPr>
          <p:txBody>
            <a:bodyPr anchor="ctr">
              <a:spAutoFit/>
            </a:bodyPr>
            <a:lstStyle/>
            <a:p>
              <a:pPr algn="ctr"/>
              <a:endParaRPr lang="en-US" dirty="0"/>
            </a:p>
          </p:txBody>
        </p:sp>
        <p:sp>
          <p:nvSpPr>
            <p:cNvPr id="116" name="Shadow"/>
            <p:cNvSpPr/>
            <p:nvPr/>
          </p:nvSpPr>
          <p:spPr>
            <a:xfrm>
              <a:off x="4432872" y="7088556"/>
              <a:ext cx="2375548" cy="2375967"/>
            </a:xfrm>
            <a:custGeom>
              <a:avLst/>
              <a:gdLst/>
              <a:ahLst/>
              <a:cxnLst/>
              <a:rect l="0" t="0" r="0" b="0"/>
              <a:pathLst>
                <a:path w="2375547" h="2375966">
                  <a:moveTo>
                    <a:pt x="0" y="1187894"/>
                  </a:moveTo>
                  <a:cubicBezTo>
                    <a:pt x="0" y="531634"/>
                    <a:pt x="531901" y="0"/>
                    <a:pt x="1187907" y="0"/>
                  </a:cubicBezTo>
                  <a:cubicBezTo>
                    <a:pt x="1843887" y="0"/>
                    <a:pt x="2375547" y="531634"/>
                    <a:pt x="2375547" y="1187894"/>
                  </a:cubicBezTo>
                  <a:cubicBezTo>
                    <a:pt x="2375547" y="1843709"/>
                    <a:pt x="1843887" y="2375966"/>
                    <a:pt x="1187907" y="2375966"/>
                  </a:cubicBezTo>
                  <a:cubicBezTo>
                    <a:pt x="531901" y="2375966"/>
                    <a:pt x="0" y="1843709"/>
                    <a:pt x="0" y="1187894"/>
                  </a:cubicBez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17" name="Shadow"/>
            <p:cNvSpPr/>
            <p:nvPr/>
          </p:nvSpPr>
          <p:spPr>
            <a:xfrm>
              <a:off x="5620780" y="6577457"/>
              <a:ext cx="1692859" cy="3373717"/>
            </a:xfrm>
            <a:custGeom>
              <a:avLst/>
              <a:gdLst/>
              <a:ahLst/>
              <a:cxnLst/>
              <a:rect l="0" t="0" r="0" b="0"/>
              <a:pathLst>
                <a:path w="1692859" h="3373716">
                  <a:moveTo>
                    <a:pt x="1692846" y="1751380"/>
                  </a:moveTo>
                  <a:lnTo>
                    <a:pt x="1692859" y="1604657"/>
                  </a:lnTo>
                  <a:cubicBezTo>
                    <a:pt x="1652066" y="1604657"/>
                    <a:pt x="1579105" y="1591589"/>
                    <a:pt x="1565046" y="1542313"/>
                  </a:cubicBezTo>
                  <a:cubicBezTo>
                    <a:pt x="1560423" y="1495615"/>
                    <a:pt x="1553476" y="1449603"/>
                    <a:pt x="1544878" y="1404200"/>
                  </a:cubicBezTo>
                  <a:cubicBezTo>
                    <a:pt x="1547139" y="1353972"/>
                    <a:pt x="1613154" y="1323022"/>
                    <a:pt x="1652066" y="1312570"/>
                  </a:cubicBezTo>
                  <a:lnTo>
                    <a:pt x="1614119" y="1170863"/>
                  </a:lnTo>
                  <a:cubicBezTo>
                    <a:pt x="1572107" y="1182141"/>
                    <a:pt x="1490865" y="1188504"/>
                    <a:pt x="1469898" y="1134313"/>
                  </a:cubicBezTo>
                  <a:cubicBezTo>
                    <a:pt x="1469859" y="1134338"/>
                    <a:pt x="1423047" y="1027252"/>
                    <a:pt x="1423047" y="1027252"/>
                  </a:cubicBezTo>
                  <a:cubicBezTo>
                    <a:pt x="1399374" y="974089"/>
                    <a:pt x="1461427" y="921067"/>
                    <a:pt x="1499108" y="899299"/>
                  </a:cubicBezTo>
                  <a:lnTo>
                    <a:pt x="1425778" y="772248"/>
                  </a:lnTo>
                  <a:cubicBezTo>
                    <a:pt x="1388097" y="793978"/>
                    <a:pt x="1311287" y="821181"/>
                    <a:pt x="1277010" y="774242"/>
                  </a:cubicBezTo>
                  <a:cubicBezTo>
                    <a:pt x="1276959" y="774268"/>
                    <a:pt x="1204023" y="682980"/>
                    <a:pt x="1204023" y="682980"/>
                  </a:cubicBezTo>
                  <a:cubicBezTo>
                    <a:pt x="1167409" y="637743"/>
                    <a:pt x="1213624" y="570445"/>
                    <a:pt x="1244396" y="539686"/>
                  </a:cubicBezTo>
                  <a:lnTo>
                    <a:pt x="1140675" y="435978"/>
                  </a:lnTo>
                  <a:cubicBezTo>
                    <a:pt x="1109929" y="466699"/>
                    <a:pt x="1042758" y="512851"/>
                    <a:pt x="997496" y="476364"/>
                  </a:cubicBezTo>
                  <a:cubicBezTo>
                    <a:pt x="997458" y="476402"/>
                    <a:pt x="903376" y="407085"/>
                    <a:pt x="903376" y="407085"/>
                  </a:cubicBezTo>
                  <a:cubicBezTo>
                    <a:pt x="856310" y="372872"/>
                    <a:pt x="883526" y="295922"/>
                    <a:pt x="905306" y="258267"/>
                  </a:cubicBezTo>
                  <a:lnTo>
                    <a:pt x="778268" y="184886"/>
                  </a:lnTo>
                  <a:cubicBezTo>
                    <a:pt x="756500" y="222554"/>
                    <a:pt x="703567" y="284492"/>
                    <a:pt x="650430" y="260997"/>
                  </a:cubicBezTo>
                  <a:cubicBezTo>
                    <a:pt x="650405" y="261048"/>
                    <a:pt x="541566" y="218439"/>
                    <a:pt x="541566" y="218439"/>
                  </a:cubicBezTo>
                  <a:cubicBezTo>
                    <a:pt x="487235" y="197561"/>
                    <a:pt x="493623" y="116204"/>
                    <a:pt x="504926" y="74193"/>
                  </a:cubicBezTo>
                  <a:lnTo>
                    <a:pt x="363245" y="36195"/>
                  </a:lnTo>
                  <a:cubicBezTo>
                    <a:pt x="351942" y="78206"/>
                    <a:pt x="316839" y="151739"/>
                    <a:pt x="259422" y="142798"/>
                  </a:cubicBezTo>
                  <a:cubicBezTo>
                    <a:pt x="259422" y="142849"/>
                    <a:pt x="143294" y="129844"/>
                    <a:pt x="143294" y="129844"/>
                  </a:cubicBezTo>
                  <a:cubicBezTo>
                    <a:pt x="85382" y="123774"/>
                    <a:pt x="70535" y="43535"/>
                    <a:pt x="70535" y="0"/>
                  </a:cubicBezTo>
                  <a:lnTo>
                    <a:pt x="0" y="0"/>
                  </a:lnTo>
                  <a:lnTo>
                    <a:pt x="0" y="3373716"/>
                  </a:lnTo>
                  <a:lnTo>
                    <a:pt x="88201" y="3373716"/>
                  </a:lnTo>
                  <a:cubicBezTo>
                    <a:pt x="88201" y="3344418"/>
                    <a:pt x="94996" y="3298571"/>
                    <a:pt x="117068" y="3269843"/>
                  </a:cubicBezTo>
                  <a:cubicBezTo>
                    <a:pt x="188010" y="3264496"/>
                    <a:pt x="257721" y="3254692"/>
                    <a:pt x="325767" y="3240239"/>
                  </a:cubicBezTo>
                  <a:cubicBezTo>
                    <a:pt x="354355" y="3262376"/>
                    <a:pt x="372719" y="3304717"/>
                    <a:pt x="380263" y="3332937"/>
                  </a:cubicBezTo>
                  <a:lnTo>
                    <a:pt x="521982" y="3294964"/>
                  </a:lnTo>
                  <a:cubicBezTo>
                    <a:pt x="514159" y="3265804"/>
                    <a:pt x="508762" y="3217811"/>
                    <a:pt x="524243" y="3184131"/>
                  </a:cubicBezTo>
                  <a:cubicBezTo>
                    <a:pt x="589089" y="3161131"/>
                    <a:pt x="651891" y="3133839"/>
                    <a:pt x="712533" y="3102864"/>
                  </a:cubicBezTo>
                  <a:cubicBezTo>
                    <a:pt x="747737" y="3115348"/>
                    <a:pt x="778306" y="3153587"/>
                    <a:pt x="793534" y="3179978"/>
                  </a:cubicBezTo>
                  <a:lnTo>
                    <a:pt x="920597" y="3106623"/>
                  </a:lnTo>
                  <a:cubicBezTo>
                    <a:pt x="904735" y="3079114"/>
                    <a:pt x="886091" y="3030829"/>
                    <a:pt x="895375" y="2993389"/>
                  </a:cubicBezTo>
                  <a:cubicBezTo>
                    <a:pt x="949261" y="2955899"/>
                    <a:pt x="1000810" y="2915285"/>
                    <a:pt x="1049515" y="2871533"/>
                  </a:cubicBezTo>
                  <a:cubicBezTo>
                    <a:pt x="1088301" y="2871876"/>
                    <a:pt x="1130566" y="2902686"/>
                    <a:pt x="1153160" y="2925267"/>
                  </a:cubicBezTo>
                  <a:lnTo>
                    <a:pt x="1256919" y="2821533"/>
                  </a:lnTo>
                  <a:cubicBezTo>
                    <a:pt x="1233233" y="2797835"/>
                    <a:pt x="1200594" y="2752648"/>
                    <a:pt x="1203388" y="2712453"/>
                  </a:cubicBezTo>
                  <a:cubicBezTo>
                    <a:pt x="1243342" y="2664929"/>
                    <a:pt x="1280452" y="2614993"/>
                    <a:pt x="1314653" y="2562936"/>
                  </a:cubicBezTo>
                  <a:cubicBezTo>
                    <a:pt x="1352854" y="2549372"/>
                    <a:pt x="1405420" y="2569349"/>
                    <a:pt x="1434592" y="2586151"/>
                  </a:cubicBezTo>
                  <a:lnTo>
                    <a:pt x="1507959" y="2459113"/>
                  </a:lnTo>
                  <a:cubicBezTo>
                    <a:pt x="1477391" y="2441473"/>
                    <a:pt x="1430870" y="2403284"/>
                    <a:pt x="1426946" y="2361145"/>
                  </a:cubicBezTo>
                  <a:cubicBezTo>
                    <a:pt x="1451444" y="2308326"/>
                    <a:pt x="1473022" y="2253932"/>
                    <a:pt x="1491640" y="2198141"/>
                  </a:cubicBezTo>
                  <a:cubicBezTo>
                    <a:pt x="1524152" y="2170683"/>
                    <a:pt x="1584426" y="2176589"/>
                    <a:pt x="1618665" y="2185758"/>
                  </a:cubicBezTo>
                  <a:lnTo>
                    <a:pt x="1656664" y="2044064"/>
                  </a:lnTo>
                  <a:cubicBezTo>
                    <a:pt x="1620151" y="2034260"/>
                    <a:pt x="1559979" y="2006485"/>
                    <a:pt x="1550606" y="1961743"/>
                  </a:cubicBezTo>
                  <a:cubicBezTo>
                    <a:pt x="1559344" y="1909851"/>
                    <a:pt x="1565490" y="1857121"/>
                    <a:pt x="1568983" y="1803628"/>
                  </a:cubicBezTo>
                  <a:cubicBezTo>
                    <a:pt x="1589506" y="1762658"/>
                    <a:pt x="1655013" y="1751380"/>
                    <a:pt x="1692846" y="175138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118" name="Stroke"/>
            <p:cNvSpPr/>
            <p:nvPr/>
          </p:nvSpPr>
          <p:spPr>
            <a:xfrm>
              <a:off x="3939923" y="6577457"/>
              <a:ext cx="3373716" cy="3373717"/>
            </a:xfrm>
            <a:custGeom>
              <a:avLst/>
              <a:gdLst/>
              <a:ahLst/>
              <a:cxnLst/>
              <a:rect l="0" t="0" r="0" b="0"/>
              <a:pathLst>
                <a:path w="3373716" h="3373716">
                  <a:moveTo>
                    <a:pt x="3373704" y="1751380"/>
                  </a:moveTo>
                  <a:lnTo>
                    <a:pt x="3373716" y="1604657"/>
                  </a:lnTo>
                  <a:cubicBezTo>
                    <a:pt x="3332924" y="1604657"/>
                    <a:pt x="3259963" y="1591589"/>
                    <a:pt x="3245904" y="1542313"/>
                  </a:cubicBezTo>
                  <a:cubicBezTo>
                    <a:pt x="3241281" y="1495615"/>
                    <a:pt x="3234334" y="1449603"/>
                    <a:pt x="3225736" y="1404200"/>
                  </a:cubicBezTo>
                  <a:cubicBezTo>
                    <a:pt x="3227997" y="1353972"/>
                    <a:pt x="3294011" y="1323022"/>
                    <a:pt x="3332924" y="1312570"/>
                  </a:cubicBezTo>
                  <a:lnTo>
                    <a:pt x="3294976" y="1170863"/>
                  </a:lnTo>
                  <a:cubicBezTo>
                    <a:pt x="3252965" y="1182141"/>
                    <a:pt x="3171723" y="1188504"/>
                    <a:pt x="3150755" y="1134313"/>
                  </a:cubicBezTo>
                  <a:cubicBezTo>
                    <a:pt x="3150717" y="1134338"/>
                    <a:pt x="3103905" y="1027252"/>
                    <a:pt x="3103905" y="1027252"/>
                  </a:cubicBezTo>
                  <a:cubicBezTo>
                    <a:pt x="3080232" y="974089"/>
                    <a:pt x="3142284" y="921067"/>
                    <a:pt x="3179965" y="899299"/>
                  </a:cubicBezTo>
                  <a:lnTo>
                    <a:pt x="3106635" y="772248"/>
                  </a:lnTo>
                  <a:cubicBezTo>
                    <a:pt x="3068955" y="793978"/>
                    <a:pt x="2992145" y="821181"/>
                    <a:pt x="2957868" y="774242"/>
                  </a:cubicBezTo>
                  <a:cubicBezTo>
                    <a:pt x="2957817" y="774268"/>
                    <a:pt x="2884881" y="682980"/>
                    <a:pt x="2884881" y="682980"/>
                  </a:cubicBezTo>
                  <a:cubicBezTo>
                    <a:pt x="2848267" y="637743"/>
                    <a:pt x="2894482" y="570445"/>
                    <a:pt x="2925254" y="539686"/>
                  </a:cubicBezTo>
                  <a:lnTo>
                    <a:pt x="2821533" y="435978"/>
                  </a:lnTo>
                  <a:cubicBezTo>
                    <a:pt x="2790786" y="466699"/>
                    <a:pt x="2723616" y="512851"/>
                    <a:pt x="2678353" y="476364"/>
                  </a:cubicBezTo>
                  <a:cubicBezTo>
                    <a:pt x="2678315" y="476402"/>
                    <a:pt x="2584234" y="407085"/>
                    <a:pt x="2584234" y="407085"/>
                  </a:cubicBezTo>
                  <a:cubicBezTo>
                    <a:pt x="2537167" y="372872"/>
                    <a:pt x="2564384" y="295922"/>
                    <a:pt x="2586164" y="258267"/>
                  </a:cubicBezTo>
                  <a:lnTo>
                    <a:pt x="2459126" y="184886"/>
                  </a:lnTo>
                  <a:cubicBezTo>
                    <a:pt x="2437358" y="222554"/>
                    <a:pt x="2384425" y="284492"/>
                    <a:pt x="2331288" y="260997"/>
                  </a:cubicBezTo>
                  <a:cubicBezTo>
                    <a:pt x="2331262" y="261048"/>
                    <a:pt x="2222423" y="218439"/>
                    <a:pt x="2222423" y="218439"/>
                  </a:cubicBezTo>
                  <a:cubicBezTo>
                    <a:pt x="2168093" y="197561"/>
                    <a:pt x="2174481" y="116204"/>
                    <a:pt x="2185784" y="74193"/>
                  </a:cubicBezTo>
                  <a:lnTo>
                    <a:pt x="2044103" y="36195"/>
                  </a:lnTo>
                  <a:cubicBezTo>
                    <a:pt x="2032800" y="78206"/>
                    <a:pt x="1997697" y="151739"/>
                    <a:pt x="1940280" y="142798"/>
                  </a:cubicBezTo>
                  <a:cubicBezTo>
                    <a:pt x="1940280" y="142849"/>
                    <a:pt x="1824151" y="129844"/>
                    <a:pt x="1824151" y="129844"/>
                  </a:cubicBezTo>
                  <a:cubicBezTo>
                    <a:pt x="1766239" y="123774"/>
                    <a:pt x="1751393" y="43535"/>
                    <a:pt x="1751393" y="0"/>
                  </a:cubicBezTo>
                  <a:lnTo>
                    <a:pt x="1604683" y="0"/>
                  </a:lnTo>
                  <a:cubicBezTo>
                    <a:pt x="1604683" y="43497"/>
                    <a:pt x="1589836" y="123596"/>
                    <a:pt x="1532026" y="129819"/>
                  </a:cubicBezTo>
                  <a:cubicBezTo>
                    <a:pt x="1532026" y="129844"/>
                    <a:pt x="1445996" y="139953"/>
                    <a:pt x="1401965" y="147739"/>
                  </a:cubicBezTo>
                  <a:cubicBezTo>
                    <a:pt x="1353083" y="143611"/>
                    <a:pt x="1322882" y="79159"/>
                    <a:pt x="1312595" y="40792"/>
                  </a:cubicBezTo>
                  <a:lnTo>
                    <a:pt x="1170863" y="78752"/>
                  </a:lnTo>
                  <a:cubicBezTo>
                    <a:pt x="1180947" y="116319"/>
                    <a:pt x="1186980" y="185102"/>
                    <a:pt x="1149426" y="214249"/>
                  </a:cubicBezTo>
                  <a:cubicBezTo>
                    <a:pt x="1099375" y="232067"/>
                    <a:pt x="1050467" y="252260"/>
                    <a:pt x="1002880" y="274853"/>
                  </a:cubicBezTo>
                  <a:cubicBezTo>
                    <a:pt x="958532" y="274802"/>
                    <a:pt x="917740" y="225640"/>
                    <a:pt x="899312" y="193751"/>
                  </a:cubicBezTo>
                  <a:lnTo>
                    <a:pt x="772248" y="267080"/>
                  </a:lnTo>
                  <a:cubicBezTo>
                    <a:pt x="790498" y="298691"/>
                    <a:pt x="812368" y="357720"/>
                    <a:pt x="791349" y="396163"/>
                  </a:cubicBezTo>
                  <a:cubicBezTo>
                    <a:pt x="743623" y="428726"/>
                    <a:pt x="697953" y="464019"/>
                    <a:pt x="654177" y="501446"/>
                  </a:cubicBezTo>
                  <a:cubicBezTo>
                    <a:pt x="612711" y="507784"/>
                    <a:pt x="564438" y="473176"/>
                    <a:pt x="539711" y="448437"/>
                  </a:cubicBezTo>
                  <a:lnTo>
                    <a:pt x="435952" y="552170"/>
                  </a:lnTo>
                  <a:cubicBezTo>
                    <a:pt x="460387" y="576618"/>
                    <a:pt x="494411" y="624039"/>
                    <a:pt x="489102" y="665175"/>
                  </a:cubicBezTo>
                  <a:cubicBezTo>
                    <a:pt x="448525" y="711796"/>
                    <a:pt x="410476" y="760602"/>
                    <a:pt x="375551" y="811771"/>
                  </a:cubicBezTo>
                  <a:cubicBezTo>
                    <a:pt x="337604" y="823506"/>
                    <a:pt x="286766" y="803998"/>
                    <a:pt x="258241" y="787552"/>
                  </a:cubicBezTo>
                  <a:lnTo>
                    <a:pt x="184912" y="914603"/>
                  </a:lnTo>
                  <a:cubicBezTo>
                    <a:pt x="213029" y="930846"/>
                    <a:pt x="254673" y="964463"/>
                    <a:pt x="264185" y="1002588"/>
                  </a:cubicBezTo>
                  <a:cubicBezTo>
                    <a:pt x="235343" y="1061046"/>
                    <a:pt x="210146" y="1121549"/>
                    <a:pt x="188620" y="1183805"/>
                  </a:cubicBezTo>
                  <a:cubicBezTo>
                    <a:pt x="154851" y="1201496"/>
                    <a:pt x="104419" y="1196060"/>
                    <a:pt x="74193" y="1187945"/>
                  </a:cubicBezTo>
                  <a:lnTo>
                    <a:pt x="36195" y="1329626"/>
                  </a:lnTo>
                  <a:cubicBezTo>
                    <a:pt x="66116" y="1337652"/>
                    <a:pt x="111861" y="1357820"/>
                    <a:pt x="132588" y="1389443"/>
                  </a:cubicBezTo>
                  <a:cubicBezTo>
                    <a:pt x="119430" y="1455483"/>
                    <a:pt x="110629" y="1523123"/>
                    <a:pt x="106006" y="1591881"/>
                  </a:cubicBezTo>
                  <a:cubicBezTo>
                    <a:pt x="77457" y="1615249"/>
                    <a:pt x="30022" y="1622348"/>
                    <a:pt x="0" y="1622348"/>
                  </a:cubicBezTo>
                  <a:lnTo>
                    <a:pt x="0" y="1769033"/>
                  </a:lnTo>
                  <a:cubicBezTo>
                    <a:pt x="29806" y="1769033"/>
                    <a:pt x="76847" y="1776018"/>
                    <a:pt x="105486" y="1799056"/>
                  </a:cubicBezTo>
                  <a:cubicBezTo>
                    <a:pt x="109943" y="1870024"/>
                    <a:pt x="118922" y="1939734"/>
                    <a:pt x="132461" y="2007844"/>
                  </a:cubicBezTo>
                  <a:cubicBezTo>
                    <a:pt x="110070" y="2035721"/>
                    <a:pt x="68580" y="2053666"/>
                    <a:pt x="40767" y="2061133"/>
                  </a:cubicBezTo>
                  <a:lnTo>
                    <a:pt x="78739" y="2202827"/>
                  </a:lnTo>
                  <a:cubicBezTo>
                    <a:pt x="106578" y="2195385"/>
                    <a:pt x="151561" y="2190165"/>
                    <a:pt x="184899" y="2203196"/>
                  </a:cubicBezTo>
                  <a:cubicBezTo>
                    <a:pt x="207975" y="2271585"/>
                    <a:pt x="235534" y="2337879"/>
                    <a:pt x="267373" y="2401658"/>
                  </a:cubicBezTo>
                  <a:cubicBezTo>
                    <a:pt x="252323" y="2433332"/>
                    <a:pt x="218033" y="2460358"/>
                    <a:pt x="193738" y="2474404"/>
                  </a:cubicBezTo>
                  <a:lnTo>
                    <a:pt x="267081" y="2601468"/>
                  </a:lnTo>
                  <a:cubicBezTo>
                    <a:pt x="291490" y="2587358"/>
                    <a:pt x="332270" y="2571114"/>
                    <a:pt x="367309" y="2574099"/>
                  </a:cubicBezTo>
                  <a:cubicBezTo>
                    <a:pt x="407746" y="2634526"/>
                    <a:pt x="452386" y="2691904"/>
                    <a:pt x="500570" y="2746032"/>
                  </a:cubicBezTo>
                  <a:cubicBezTo>
                    <a:pt x="493776" y="2780080"/>
                    <a:pt x="468033" y="2814434"/>
                    <a:pt x="448449" y="2834004"/>
                  </a:cubicBezTo>
                  <a:lnTo>
                    <a:pt x="552170" y="2937751"/>
                  </a:lnTo>
                  <a:cubicBezTo>
                    <a:pt x="572020" y="2917939"/>
                    <a:pt x="606945" y="2891853"/>
                    <a:pt x="641400" y="2885490"/>
                  </a:cubicBezTo>
                  <a:cubicBezTo>
                    <a:pt x="696125" y="2933306"/>
                    <a:pt x="754126" y="2977476"/>
                    <a:pt x="815136" y="3017469"/>
                  </a:cubicBezTo>
                  <a:cubicBezTo>
                    <a:pt x="817245" y="3052000"/>
                    <a:pt x="801331" y="3091573"/>
                    <a:pt x="787539" y="3115437"/>
                  </a:cubicBezTo>
                  <a:lnTo>
                    <a:pt x="914565" y="3188817"/>
                  </a:lnTo>
                  <a:cubicBezTo>
                    <a:pt x="928560" y="3164662"/>
                    <a:pt x="955344" y="3130588"/>
                    <a:pt x="986815" y="3115411"/>
                  </a:cubicBezTo>
                  <a:cubicBezTo>
                    <a:pt x="1051801" y="3147199"/>
                    <a:pt x="1119365" y="3174441"/>
                    <a:pt x="1189037" y="3197161"/>
                  </a:cubicBezTo>
                  <a:cubicBezTo>
                    <a:pt x="1200251" y="3230041"/>
                    <a:pt x="1195120" y="3272726"/>
                    <a:pt x="1187919" y="3299523"/>
                  </a:cubicBezTo>
                  <a:lnTo>
                    <a:pt x="1329626" y="3337509"/>
                  </a:lnTo>
                  <a:cubicBezTo>
                    <a:pt x="1337017" y="3310064"/>
                    <a:pt x="1354607" y="3269284"/>
                    <a:pt x="1381887" y="3246678"/>
                  </a:cubicBezTo>
                  <a:cubicBezTo>
                    <a:pt x="1451635" y="3259975"/>
                    <a:pt x="1522895" y="3268979"/>
                    <a:pt x="1595551" y="3272701"/>
                  </a:cubicBezTo>
                  <a:cubicBezTo>
                    <a:pt x="1615948" y="3301580"/>
                    <a:pt x="1622348" y="3345357"/>
                    <a:pt x="1622348" y="3373716"/>
                  </a:cubicBezTo>
                  <a:lnTo>
                    <a:pt x="1769059" y="3373716"/>
                  </a:lnTo>
                  <a:cubicBezTo>
                    <a:pt x="1769059" y="3344418"/>
                    <a:pt x="1775853" y="3298571"/>
                    <a:pt x="1797926" y="3269843"/>
                  </a:cubicBezTo>
                  <a:cubicBezTo>
                    <a:pt x="1868868" y="3264496"/>
                    <a:pt x="1938578" y="3254692"/>
                    <a:pt x="2006625" y="3240239"/>
                  </a:cubicBezTo>
                  <a:cubicBezTo>
                    <a:pt x="2035213" y="3262376"/>
                    <a:pt x="2053577" y="3304717"/>
                    <a:pt x="2061121" y="3332937"/>
                  </a:cubicBezTo>
                  <a:lnTo>
                    <a:pt x="2202840" y="3294964"/>
                  </a:lnTo>
                  <a:cubicBezTo>
                    <a:pt x="2195017" y="3265804"/>
                    <a:pt x="2189619" y="3217811"/>
                    <a:pt x="2205101" y="3184131"/>
                  </a:cubicBezTo>
                  <a:cubicBezTo>
                    <a:pt x="2269947" y="3161131"/>
                    <a:pt x="2332748" y="3133839"/>
                    <a:pt x="2393391" y="3102864"/>
                  </a:cubicBezTo>
                  <a:cubicBezTo>
                    <a:pt x="2428595" y="3115348"/>
                    <a:pt x="2459164" y="3153587"/>
                    <a:pt x="2474391" y="3179978"/>
                  </a:cubicBezTo>
                  <a:lnTo>
                    <a:pt x="2601455" y="3106623"/>
                  </a:lnTo>
                  <a:cubicBezTo>
                    <a:pt x="2585593" y="3079114"/>
                    <a:pt x="2566949" y="3030829"/>
                    <a:pt x="2576233" y="2993389"/>
                  </a:cubicBezTo>
                  <a:cubicBezTo>
                    <a:pt x="2630119" y="2955899"/>
                    <a:pt x="2681668" y="2915285"/>
                    <a:pt x="2730373" y="2871533"/>
                  </a:cubicBezTo>
                  <a:cubicBezTo>
                    <a:pt x="2769158" y="2871876"/>
                    <a:pt x="2811424" y="2902686"/>
                    <a:pt x="2834017" y="2925267"/>
                  </a:cubicBezTo>
                  <a:lnTo>
                    <a:pt x="2937776" y="2821533"/>
                  </a:lnTo>
                  <a:cubicBezTo>
                    <a:pt x="2914091" y="2797835"/>
                    <a:pt x="2881452" y="2752648"/>
                    <a:pt x="2884246" y="2712453"/>
                  </a:cubicBezTo>
                  <a:cubicBezTo>
                    <a:pt x="2924200" y="2664929"/>
                    <a:pt x="2961309" y="2614993"/>
                    <a:pt x="2995510" y="2562936"/>
                  </a:cubicBezTo>
                  <a:cubicBezTo>
                    <a:pt x="3033712" y="2549372"/>
                    <a:pt x="3086277" y="2569349"/>
                    <a:pt x="3115449" y="2586151"/>
                  </a:cubicBezTo>
                  <a:lnTo>
                    <a:pt x="3188817" y="2459113"/>
                  </a:lnTo>
                  <a:cubicBezTo>
                    <a:pt x="3158248" y="2441473"/>
                    <a:pt x="3111728" y="2403284"/>
                    <a:pt x="3107804" y="2361145"/>
                  </a:cubicBezTo>
                  <a:cubicBezTo>
                    <a:pt x="3132302" y="2308326"/>
                    <a:pt x="3153879" y="2253932"/>
                    <a:pt x="3172498" y="2198141"/>
                  </a:cubicBezTo>
                  <a:cubicBezTo>
                    <a:pt x="3205010" y="2170683"/>
                    <a:pt x="3265284" y="2176589"/>
                    <a:pt x="3299523" y="2185758"/>
                  </a:cubicBezTo>
                  <a:lnTo>
                    <a:pt x="3337521" y="2044064"/>
                  </a:lnTo>
                  <a:cubicBezTo>
                    <a:pt x="3301009" y="2034260"/>
                    <a:pt x="3240836" y="2006485"/>
                    <a:pt x="3231464" y="1961743"/>
                  </a:cubicBezTo>
                  <a:cubicBezTo>
                    <a:pt x="3240201" y="1909851"/>
                    <a:pt x="3246348" y="1857121"/>
                    <a:pt x="3249841" y="1803628"/>
                  </a:cubicBezTo>
                  <a:cubicBezTo>
                    <a:pt x="3270364" y="1762658"/>
                    <a:pt x="3335870" y="1751380"/>
                    <a:pt x="3373704" y="175138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Fill"/>
            <p:cNvSpPr/>
            <p:nvPr/>
          </p:nvSpPr>
          <p:spPr>
            <a:xfrm>
              <a:off x="4624699" y="7280428"/>
              <a:ext cx="1991868" cy="1992223"/>
            </a:xfrm>
            <a:custGeom>
              <a:avLst/>
              <a:gdLst/>
              <a:ahLst/>
              <a:cxnLst/>
              <a:rect l="0" t="0" r="0" b="0"/>
              <a:pathLst>
                <a:path w="1991868" h="1992223">
                  <a:moveTo>
                    <a:pt x="0" y="996035"/>
                  </a:moveTo>
                  <a:cubicBezTo>
                    <a:pt x="0" y="445782"/>
                    <a:pt x="445985" y="0"/>
                    <a:pt x="996061" y="0"/>
                  </a:cubicBezTo>
                  <a:cubicBezTo>
                    <a:pt x="1546098" y="0"/>
                    <a:pt x="1991868" y="445782"/>
                    <a:pt x="1991868" y="996035"/>
                  </a:cubicBezTo>
                  <a:cubicBezTo>
                    <a:pt x="1991868" y="1545920"/>
                    <a:pt x="1546098" y="1992223"/>
                    <a:pt x="996061" y="1992223"/>
                  </a:cubicBezTo>
                  <a:cubicBezTo>
                    <a:pt x="445985" y="1992223"/>
                    <a:pt x="0" y="1545920"/>
                    <a:pt x="0" y="996035"/>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120" name="Shadow"/>
            <p:cNvSpPr/>
            <p:nvPr/>
          </p:nvSpPr>
          <p:spPr>
            <a:xfrm>
              <a:off x="4842531" y="7503969"/>
              <a:ext cx="1399730" cy="1400252"/>
            </a:xfrm>
            <a:custGeom>
              <a:avLst/>
              <a:gdLst/>
              <a:ahLst/>
              <a:cxnLst/>
              <a:rect l="0" t="0" r="0" b="0"/>
              <a:pathLst>
                <a:path w="1399730" h="1400251">
                  <a:moveTo>
                    <a:pt x="322440" y="1400251"/>
                  </a:moveTo>
                  <a:cubicBezTo>
                    <a:pt x="231394" y="1273517"/>
                    <a:pt x="177647" y="1118171"/>
                    <a:pt x="177647" y="950048"/>
                  </a:cubicBezTo>
                  <a:cubicBezTo>
                    <a:pt x="177647" y="523620"/>
                    <a:pt x="523303" y="177584"/>
                    <a:pt x="949794" y="177584"/>
                  </a:cubicBezTo>
                  <a:cubicBezTo>
                    <a:pt x="1117676" y="177584"/>
                    <a:pt x="1273048" y="231330"/>
                    <a:pt x="1399730" y="322402"/>
                  </a:cubicBezTo>
                  <a:cubicBezTo>
                    <a:pt x="1259509" y="127253"/>
                    <a:pt x="1030782" y="0"/>
                    <a:pt x="772248" y="0"/>
                  </a:cubicBezTo>
                  <a:cubicBezTo>
                    <a:pt x="345744" y="0"/>
                    <a:pt x="0" y="346087"/>
                    <a:pt x="0" y="772490"/>
                  </a:cubicBezTo>
                  <a:cubicBezTo>
                    <a:pt x="0" y="1031328"/>
                    <a:pt x="127254" y="1260106"/>
                    <a:pt x="322440" y="1400251"/>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121" name="Circle"/>
            <p:cNvSpPr/>
            <p:nvPr/>
          </p:nvSpPr>
          <p:spPr>
            <a:xfrm>
              <a:off x="4624699" y="7280428"/>
              <a:ext cx="1991868" cy="1992223"/>
            </a:xfrm>
            <a:custGeom>
              <a:avLst/>
              <a:gdLst/>
              <a:ahLst/>
              <a:cxnLst/>
              <a:rect l="0" t="0" r="0" b="0"/>
              <a:pathLst>
                <a:path w="1991868" h="1992223">
                  <a:moveTo>
                    <a:pt x="0" y="996035"/>
                  </a:moveTo>
                  <a:cubicBezTo>
                    <a:pt x="0" y="445782"/>
                    <a:pt x="445985" y="0"/>
                    <a:pt x="996061" y="0"/>
                  </a:cubicBezTo>
                  <a:cubicBezTo>
                    <a:pt x="1546098" y="0"/>
                    <a:pt x="1991868" y="445782"/>
                    <a:pt x="1991868" y="996035"/>
                  </a:cubicBezTo>
                  <a:cubicBezTo>
                    <a:pt x="1991868" y="1545920"/>
                    <a:pt x="1546098" y="1992223"/>
                    <a:pt x="996061" y="1992223"/>
                  </a:cubicBezTo>
                  <a:cubicBezTo>
                    <a:pt x="445985" y="1992223"/>
                    <a:pt x="0" y="1545920"/>
                    <a:pt x="0" y="99603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22" name="Circle"/>
            <p:cNvSpPr/>
            <p:nvPr/>
          </p:nvSpPr>
          <p:spPr>
            <a:xfrm>
              <a:off x="4848314" y="7504087"/>
              <a:ext cx="1544625" cy="1544930"/>
            </a:xfrm>
            <a:custGeom>
              <a:avLst/>
              <a:gdLst/>
              <a:ahLst/>
              <a:cxnLst/>
              <a:rect l="0" t="0" r="0" b="0"/>
              <a:pathLst>
                <a:path w="1544624" h="1544929">
                  <a:moveTo>
                    <a:pt x="0" y="772375"/>
                  </a:moveTo>
                  <a:cubicBezTo>
                    <a:pt x="0" y="345668"/>
                    <a:pt x="345833" y="0"/>
                    <a:pt x="772413" y="0"/>
                  </a:cubicBezTo>
                  <a:cubicBezTo>
                    <a:pt x="1198956" y="0"/>
                    <a:pt x="1544624" y="345668"/>
                    <a:pt x="1544624" y="772375"/>
                  </a:cubicBezTo>
                  <a:cubicBezTo>
                    <a:pt x="1544624" y="1198816"/>
                    <a:pt x="1198956" y="1544929"/>
                    <a:pt x="772413" y="1544929"/>
                  </a:cubicBezTo>
                  <a:cubicBezTo>
                    <a:pt x="345833" y="1544929"/>
                    <a:pt x="0" y="1198816"/>
                    <a:pt x="0" y="77237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23" name="Curve"/>
            <p:cNvSpPr/>
            <p:nvPr/>
          </p:nvSpPr>
          <p:spPr>
            <a:xfrm>
              <a:off x="5437644" y="7916342"/>
              <a:ext cx="180124" cy="360121"/>
            </a:xfrm>
            <a:custGeom>
              <a:avLst/>
              <a:gdLst/>
              <a:ahLst/>
              <a:cxnLst/>
              <a:rect l="0" t="0" r="0" b="0"/>
              <a:pathLst>
                <a:path w="180124" h="360121">
                  <a:moveTo>
                    <a:pt x="180124" y="360121"/>
                  </a:moveTo>
                  <a:cubicBezTo>
                    <a:pt x="80594" y="360121"/>
                    <a:pt x="0" y="279526"/>
                    <a:pt x="0" y="180035"/>
                  </a:cubicBezTo>
                  <a:cubicBezTo>
                    <a:pt x="0" y="80657"/>
                    <a:pt x="80594" y="0"/>
                    <a:pt x="180124"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4" name="Curve"/>
            <p:cNvSpPr/>
            <p:nvPr/>
          </p:nvSpPr>
          <p:spPr>
            <a:xfrm>
              <a:off x="5617768" y="7916337"/>
              <a:ext cx="180010" cy="180048"/>
            </a:xfrm>
            <a:custGeom>
              <a:avLst/>
              <a:gdLst/>
              <a:ahLst/>
              <a:cxnLst/>
              <a:rect l="0" t="0" r="0" b="0"/>
              <a:pathLst>
                <a:path w="180009" h="180047">
                  <a:moveTo>
                    <a:pt x="0" y="0"/>
                  </a:moveTo>
                  <a:cubicBezTo>
                    <a:pt x="99428" y="0"/>
                    <a:pt x="180009" y="80670"/>
                    <a:pt x="180009" y="180047"/>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5" name="Curve"/>
            <p:cNvSpPr/>
            <p:nvPr/>
          </p:nvSpPr>
          <p:spPr>
            <a:xfrm>
              <a:off x="5617768" y="8276463"/>
              <a:ext cx="180010" cy="360236"/>
            </a:xfrm>
            <a:custGeom>
              <a:avLst/>
              <a:gdLst/>
              <a:ahLst/>
              <a:cxnLst/>
              <a:rect l="0" t="0" r="0" b="0"/>
              <a:pathLst>
                <a:path w="180009" h="360235">
                  <a:moveTo>
                    <a:pt x="0" y="0"/>
                  </a:moveTo>
                  <a:cubicBezTo>
                    <a:pt x="99428" y="0"/>
                    <a:pt x="180009" y="80670"/>
                    <a:pt x="180009" y="180200"/>
                  </a:cubicBezTo>
                  <a:cubicBezTo>
                    <a:pt x="180009" y="279641"/>
                    <a:pt x="99428" y="360235"/>
                    <a:pt x="0" y="36023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6" name="Curve"/>
            <p:cNvSpPr/>
            <p:nvPr/>
          </p:nvSpPr>
          <p:spPr>
            <a:xfrm>
              <a:off x="5437644" y="8456666"/>
              <a:ext cx="180124" cy="180035"/>
            </a:xfrm>
            <a:custGeom>
              <a:avLst/>
              <a:gdLst/>
              <a:ahLst/>
              <a:cxnLst/>
              <a:rect l="0" t="0" r="0" b="0"/>
              <a:pathLst>
                <a:path w="180124" h="180035">
                  <a:moveTo>
                    <a:pt x="180124" y="180035"/>
                  </a:moveTo>
                  <a:cubicBezTo>
                    <a:pt x="80594" y="180035"/>
                    <a:pt x="0" y="99428"/>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7" name="Line"/>
            <p:cNvSpPr/>
            <p:nvPr/>
          </p:nvSpPr>
          <p:spPr>
            <a:xfrm>
              <a:off x="5617768" y="7820808"/>
              <a:ext cx="0" cy="95529"/>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8" name="Line"/>
            <p:cNvSpPr/>
            <p:nvPr/>
          </p:nvSpPr>
          <p:spPr>
            <a:xfrm>
              <a:off x="5617768" y="8636696"/>
              <a:ext cx="0" cy="9549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8" name="Points"/>
          <p:cNvGrpSpPr/>
          <p:nvPr/>
        </p:nvGrpSpPr>
        <p:grpSpPr>
          <a:xfrm>
            <a:off x="4270457" y="6929152"/>
            <a:ext cx="2694609" cy="2694610"/>
            <a:chOff x="4270457" y="6929152"/>
            <a:chExt cx="2694609" cy="2694610"/>
          </a:xfrm>
        </p:grpSpPr>
        <p:sp>
          <p:nvSpPr>
            <p:cNvPr id="129" name="Point"/>
            <p:cNvSpPr/>
            <p:nvPr/>
          </p:nvSpPr>
          <p:spPr>
            <a:xfrm>
              <a:off x="5576022" y="6929152"/>
              <a:ext cx="89497" cy="89484"/>
            </a:xfrm>
            <a:custGeom>
              <a:avLst/>
              <a:gdLst/>
              <a:ahLst/>
              <a:cxnLst/>
              <a:rect l="0" t="0" r="0" b="0"/>
              <a:pathLst>
                <a:path w="89496" h="89484">
                  <a:moveTo>
                    <a:pt x="0" y="44754"/>
                  </a:moveTo>
                  <a:cubicBezTo>
                    <a:pt x="0" y="69430"/>
                    <a:pt x="19977" y="89484"/>
                    <a:pt x="44729" y="89484"/>
                  </a:cubicBezTo>
                  <a:cubicBezTo>
                    <a:pt x="69469" y="89484"/>
                    <a:pt x="89496" y="69430"/>
                    <a:pt x="89496" y="44754"/>
                  </a:cubicBezTo>
                  <a:cubicBezTo>
                    <a:pt x="89496" y="20053"/>
                    <a:pt x="69469" y="0"/>
                    <a:pt x="44729"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0" name="Point"/>
            <p:cNvSpPr/>
            <p:nvPr/>
          </p:nvSpPr>
          <p:spPr>
            <a:xfrm>
              <a:off x="5570004" y="9534290"/>
              <a:ext cx="89510" cy="89472"/>
            </a:xfrm>
            <a:custGeom>
              <a:avLst/>
              <a:gdLst/>
              <a:ahLst/>
              <a:cxnLst/>
              <a:rect l="0" t="0" r="0" b="0"/>
              <a:pathLst>
                <a:path w="89509" h="89471">
                  <a:moveTo>
                    <a:pt x="89509" y="44716"/>
                  </a:moveTo>
                  <a:cubicBezTo>
                    <a:pt x="89509" y="20053"/>
                    <a:pt x="69532" y="0"/>
                    <a:pt x="44780" y="0"/>
                  </a:cubicBezTo>
                  <a:cubicBezTo>
                    <a:pt x="20040" y="0"/>
                    <a:pt x="0" y="20053"/>
                    <a:pt x="0" y="44716"/>
                  </a:cubicBezTo>
                  <a:cubicBezTo>
                    <a:pt x="0" y="69418"/>
                    <a:pt x="20040" y="89471"/>
                    <a:pt x="44780" y="89471"/>
                  </a:cubicBezTo>
                  <a:cubicBezTo>
                    <a:pt x="69532" y="89471"/>
                    <a:pt x="89509" y="69418"/>
                    <a:pt x="89509" y="4471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1" name="Point"/>
            <p:cNvSpPr/>
            <p:nvPr/>
          </p:nvSpPr>
          <p:spPr>
            <a:xfrm>
              <a:off x="5071284" y="7021094"/>
              <a:ext cx="101575" cy="101612"/>
            </a:xfrm>
            <a:custGeom>
              <a:avLst/>
              <a:gdLst/>
              <a:ahLst/>
              <a:cxnLst/>
              <a:rect l="0" t="0" r="0" b="0"/>
              <a:pathLst>
                <a:path w="101574" h="101612">
                  <a:moveTo>
                    <a:pt x="9448" y="67945"/>
                  </a:moveTo>
                  <a:cubicBezTo>
                    <a:pt x="18897" y="90728"/>
                    <a:pt x="45021" y="101612"/>
                    <a:pt x="67906" y="92138"/>
                  </a:cubicBezTo>
                  <a:cubicBezTo>
                    <a:pt x="90741" y="82677"/>
                    <a:pt x="101574" y="56489"/>
                    <a:pt x="92138" y="33705"/>
                  </a:cubicBezTo>
                  <a:cubicBezTo>
                    <a:pt x="82677" y="10871"/>
                    <a:pt x="56489" y="0"/>
                    <a:pt x="33655" y="9474"/>
                  </a:cubicBezTo>
                  <a:cubicBezTo>
                    <a:pt x="10769" y="18948"/>
                    <a:pt x="0" y="45123"/>
                    <a:pt x="9448" y="6794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2" name="Point"/>
            <p:cNvSpPr/>
            <p:nvPr/>
          </p:nvSpPr>
          <p:spPr>
            <a:xfrm>
              <a:off x="6062676" y="9430222"/>
              <a:ext cx="101574" cy="101587"/>
            </a:xfrm>
            <a:custGeom>
              <a:avLst/>
              <a:gdLst/>
              <a:ahLst/>
              <a:cxnLst/>
              <a:rect l="0" t="0" r="0" b="0"/>
              <a:pathLst>
                <a:path w="101574" h="101587">
                  <a:moveTo>
                    <a:pt x="92113" y="33667"/>
                  </a:moveTo>
                  <a:cubicBezTo>
                    <a:pt x="82676" y="10871"/>
                    <a:pt x="56540" y="0"/>
                    <a:pt x="33667" y="9474"/>
                  </a:cubicBezTo>
                  <a:cubicBezTo>
                    <a:pt x="10833" y="18935"/>
                    <a:pt x="0" y="45123"/>
                    <a:pt x="9436" y="67919"/>
                  </a:cubicBezTo>
                  <a:cubicBezTo>
                    <a:pt x="18884" y="90741"/>
                    <a:pt x="45072" y="101587"/>
                    <a:pt x="67919" y="92138"/>
                  </a:cubicBezTo>
                  <a:cubicBezTo>
                    <a:pt x="90792" y="82651"/>
                    <a:pt x="101574" y="56489"/>
                    <a:pt x="92113" y="3366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3" name="Point"/>
            <p:cNvSpPr/>
            <p:nvPr/>
          </p:nvSpPr>
          <p:spPr>
            <a:xfrm>
              <a:off x="4649676" y="7304174"/>
              <a:ext cx="98273" cy="98260"/>
            </a:xfrm>
            <a:custGeom>
              <a:avLst/>
              <a:gdLst/>
              <a:ahLst/>
              <a:cxnLst/>
              <a:rect l="0" t="0" r="0" b="0"/>
              <a:pathLst>
                <a:path w="98272" h="98259">
                  <a:moveTo>
                    <a:pt x="17525" y="80772"/>
                  </a:moveTo>
                  <a:cubicBezTo>
                    <a:pt x="34975" y="98209"/>
                    <a:pt x="63284" y="98259"/>
                    <a:pt x="80784" y="80759"/>
                  </a:cubicBezTo>
                  <a:cubicBezTo>
                    <a:pt x="98272" y="63271"/>
                    <a:pt x="98259" y="34912"/>
                    <a:pt x="80810" y="17487"/>
                  </a:cubicBezTo>
                  <a:cubicBezTo>
                    <a:pt x="63334" y="25"/>
                    <a:pt x="34988" y="0"/>
                    <a:pt x="17513" y="17487"/>
                  </a:cubicBezTo>
                  <a:cubicBezTo>
                    <a:pt x="0" y="34988"/>
                    <a:pt x="63" y="63296"/>
                    <a:pt x="17525" y="8077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4" name="Point"/>
            <p:cNvSpPr/>
            <p:nvPr/>
          </p:nvSpPr>
          <p:spPr>
            <a:xfrm>
              <a:off x="6487587" y="9150493"/>
              <a:ext cx="98260" cy="98247"/>
            </a:xfrm>
            <a:custGeom>
              <a:avLst/>
              <a:gdLst/>
              <a:ahLst/>
              <a:cxnLst/>
              <a:rect l="0" t="0" r="0" b="0"/>
              <a:pathLst>
                <a:path w="98259" h="98247">
                  <a:moveTo>
                    <a:pt x="80733" y="17487"/>
                  </a:moveTo>
                  <a:cubicBezTo>
                    <a:pt x="63296" y="63"/>
                    <a:pt x="34988" y="0"/>
                    <a:pt x="17487" y="17513"/>
                  </a:cubicBezTo>
                  <a:cubicBezTo>
                    <a:pt x="0" y="34988"/>
                    <a:pt x="12" y="63334"/>
                    <a:pt x="17462" y="80772"/>
                  </a:cubicBezTo>
                  <a:cubicBezTo>
                    <a:pt x="34925" y="98247"/>
                    <a:pt x="63258" y="98247"/>
                    <a:pt x="80759" y="80772"/>
                  </a:cubicBezTo>
                  <a:cubicBezTo>
                    <a:pt x="98259" y="63258"/>
                    <a:pt x="98209" y="34963"/>
                    <a:pt x="80733" y="1748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5" name="Point"/>
            <p:cNvSpPr/>
            <p:nvPr/>
          </p:nvSpPr>
          <p:spPr>
            <a:xfrm>
              <a:off x="4364688" y="7724421"/>
              <a:ext cx="101613" cy="101575"/>
            </a:xfrm>
            <a:custGeom>
              <a:avLst/>
              <a:gdLst/>
              <a:ahLst/>
              <a:cxnLst/>
              <a:rect l="0" t="0" r="0" b="0"/>
              <a:pathLst>
                <a:path w="101612" h="101574">
                  <a:moveTo>
                    <a:pt x="33705" y="92151"/>
                  </a:moveTo>
                  <a:cubicBezTo>
                    <a:pt x="56489" y="101574"/>
                    <a:pt x="82664" y="90817"/>
                    <a:pt x="92151" y="67932"/>
                  </a:cubicBezTo>
                  <a:cubicBezTo>
                    <a:pt x="101612" y="45084"/>
                    <a:pt x="90741" y="18884"/>
                    <a:pt x="67944" y="9461"/>
                  </a:cubicBezTo>
                  <a:cubicBezTo>
                    <a:pt x="45123" y="0"/>
                    <a:pt x="18935" y="10858"/>
                    <a:pt x="9474" y="33693"/>
                  </a:cubicBezTo>
                  <a:cubicBezTo>
                    <a:pt x="0" y="56553"/>
                    <a:pt x="10871" y="82702"/>
                    <a:pt x="33705" y="9215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6" name="Point"/>
            <p:cNvSpPr/>
            <p:nvPr/>
          </p:nvSpPr>
          <p:spPr>
            <a:xfrm>
              <a:off x="6769234" y="8726931"/>
              <a:ext cx="101600" cy="101575"/>
            </a:xfrm>
            <a:custGeom>
              <a:avLst/>
              <a:gdLst/>
              <a:ahLst/>
              <a:cxnLst/>
              <a:rect l="0" t="0" r="0" b="0"/>
              <a:pathLst>
                <a:path w="101600" h="101574">
                  <a:moveTo>
                    <a:pt x="67906" y="9436"/>
                  </a:moveTo>
                  <a:cubicBezTo>
                    <a:pt x="45123" y="0"/>
                    <a:pt x="18948" y="10769"/>
                    <a:pt x="9461" y="33654"/>
                  </a:cubicBezTo>
                  <a:cubicBezTo>
                    <a:pt x="0" y="56502"/>
                    <a:pt x="10858" y="82702"/>
                    <a:pt x="33667" y="92125"/>
                  </a:cubicBezTo>
                  <a:cubicBezTo>
                    <a:pt x="56489" y="101574"/>
                    <a:pt x="82664" y="90716"/>
                    <a:pt x="92138" y="67881"/>
                  </a:cubicBezTo>
                  <a:cubicBezTo>
                    <a:pt x="101600" y="45008"/>
                    <a:pt x="90741" y="18884"/>
                    <a:pt x="67906" y="943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7" name="Point"/>
            <p:cNvSpPr/>
            <p:nvPr/>
          </p:nvSpPr>
          <p:spPr>
            <a:xfrm>
              <a:off x="4270457" y="8228687"/>
              <a:ext cx="89471" cy="89523"/>
            </a:xfrm>
            <a:custGeom>
              <a:avLst/>
              <a:gdLst/>
              <a:ahLst/>
              <a:cxnLst/>
              <a:rect l="0" t="0" r="0" b="0"/>
              <a:pathLst>
                <a:path w="89471" h="89522">
                  <a:moveTo>
                    <a:pt x="44754" y="89522"/>
                  </a:moveTo>
                  <a:cubicBezTo>
                    <a:pt x="69418" y="89522"/>
                    <a:pt x="89471" y="69545"/>
                    <a:pt x="89471" y="44780"/>
                  </a:cubicBezTo>
                  <a:cubicBezTo>
                    <a:pt x="89471" y="20053"/>
                    <a:pt x="69418" y="0"/>
                    <a:pt x="44767" y="38"/>
                  </a:cubicBezTo>
                  <a:cubicBezTo>
                    <a:pt x="20066" y="12"/>
                    <a:pt x="0" y="20053"/>
                    <a:pt x="12" y="44805"/>
                  </a:cubicBezTo>
                  <a:cubicBezTo>
                    <a:pt x="0" y="69545"/>
                    <a:pt x="20053" y="89522"/>
                    <a:pt x="44754" y="8952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8" name="Point"/>
            <p:cNvSpPr/>
            <p:nvPr/>
          </p:nvSpPr>
          <p:spPr>
            <a:xfrm>
              <a:off x="6875595" y="8234717"/>
              <a:ext cx="89471" cy="89522"/>
            </a:xfrm>
            <a:custGeom>
              <a:avLst/>
              <a:gdLst/>
              <a:ahLst/>
              <a:cxnLst/>
              <a:rect l="0" t="0" r="0" b="0"/>
              <a:pathLst>
                <a:path w="89471" h="89522">
                  <a:moveTo>
                    <a:pt x="44716" y="0"/>
                  </a:moveTo>
                  <a:cubicBezTo>
                    <a:pt x="20066" y="0"/>
                    <a:pt x="0" y="19977"/>
                    <a:pt x="0" y="44742"/>
                  </a:cubicBezTo>
                  <a:cubicBezTo>
                    <a:pt x="0" y="69469"/>
                    <a:pt x="20066" y="89522"/>
                    <a:pt x="44729" y="89509"/>
                  </a:cubicBezTo>
                  <a:cubicBezTo>
                    <a:pt x="69418" y="89509"/>
                    <a:pt x="89458" y="69469"/>
                    <a:pt x="89471" y="44716"/>
                  </a:cubicBezTo>
                  <a:cubicBezTo>
                    <a:pt x="89458" y="19951"/>
                    <a:pt x="69430" y="0"/>
                    <a:pt x="44716"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9" name="Point"/>
            <p:cNvSpPr/>
            <p:nvPr/>
          </p:nvSpPr>
          <p:spPr>
            <a:xfrm>
              <a:off x="4362397" y="8721346"/>
              <a:ext cx="101613" cy="101612"/>
            </a:xfrm>
            <a:custGeom>
              <a:avLst/>
              <a:gdLst/>
              <a:ahLst/>
              <a:cxnLst/>
              <a:rect l="0" t="0" r="0" b="0"/>
              <a:pathLst>
                <a:path w="101612" h="101612">
                  <a:moveTo>
                    <a:pt x="67945" y="92151"/>
                  </a:moveTo>
                  <a:cubicBezTo>
                    <a:pt x="90728" y="82715"/>
                    <a:pt x="101612" y="56565"/>
                    <a:pt x="92138" y="33680"/>
                  </a:cubicBezTo>
                  <a:cubicBezTo>
                    <a:pt x="82676" y="10871"/>
                    <a:pt x="56476" y="0"/>
                    <a:pt x="33705" y="9474"/>
                  </a:cubicBezTo>
                  <a:cubicBezTo>
                    <a:pt x="10883" y="18910"/>
                    <a:pt x="0" y="45097"/>
                    <a:pt x="9474" y="67970"/>
                  </a:cubicBezTo>
                  <a:cubicBezTo>
                    <a:pt x="18948" y="90830"/>
                    <a:pt x="45110" y="101612"/>
                    <a:pt x="67945" y="9215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0" name="Point"/>
            <p:cNvSpPr/>
            <p:nvPr/>
          </p:nvSpPr>
          <p:spPr>
            <a:xfrm>
              <a:off x="6771525" y="7729968"/>
              <a:ext cx="101587" cy="101613"/>
            </a:xfrm>
            <a:custGeom>
              <a:avLst/>
              <a:gdLst/>
              <a:ahLst/>
              <a:cxnLst/>
              <a:rect l="0" t="0" r="0" b="0"/>
              <a:pathLst>
                <a:path w="101587" h="101612">
                  <a:moveTo>
                    <a:pt x="33654" y="9461"/>
                  </a:moveTo>
                  <a:cubicBezTo>
                    <a:pt x="10871" y="18897"/>
                    <a:pt x="0" y="45034"/>
                    <a:pt x="9474" y="67932"/>
                  </a:cubicBezTo>
                  <a:cubicBezTo>
                    <a:pt x="18935" y="90741"/>
                    <a:pt x="45135" y="101612"/>
                    <a:pt x="67919" y="92151"/>
                  </a:cubicBezTo>
                  <a:cubicBezTo>
                    <a:pt x="90728" y="82702"/>
                    <a:pt x="101587" y="56514"/>
                    <a:pt x="92125" y="33655"/>
                  </a:cubicBezTo>
                  <a:cubicBezTo>
                    <a:pt x="82638" y="10782"/>
                    <a:pt x="56502" y="0"/>
                    <a:pt x="33654" y="946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1" name="Point"/>
            <p:cNvSpPr/>
            <p:nvPr/>
          </p:nvSpPr>
          <p:spPr>
            <a:xfrm>
              <a:off x="4645466" y="9146295"/>
              <a:ext cx="98273" cy="98260"/>
            </a:xfrm>
            <a:custGeom>
              <a:avLst/>
              <a:gdLst/>
              <a:ahLst/>
              <a:cxnLst/>
              <a:rect l="0" t="0" r="0" b="0"/>
              <a:pathLst>
                <a:path w="98272" h="98259">
                  <a:moveTo>
                    <a:pt x="80772" y="80733"/>
                  </a:moveTo>
                  <a:cubicBezTo>
                    <a:pt x="98221" y="63284"/>
                    <a:pt x="98272" y="34963"/>
                    <a:pt x="80759" y="17462"/>
                  </a:cubicBezTo>
                  <a:cubicBezTo>
                    <a:pt x="63284" y="0"/>
                    <a:pt x="34925" y="0"/>
                    <a:pt x="17513" y="17449"/>
                  </a:cubicBezTo>
                  <a:cubicBezTo>
                    <a:pt x="38" y="34912"/>
                    <a:pt x="0" y="63258"/>
                    <a:pt x="17525" y="80759"/>
                  </a:cubicBezTo>
                  <a:cubicBezTo>
                    <a:pt x="35001" y="98259"/>
                    <a:pt x="63309" y="98209"/>
                    <a:pt x="80772" y="807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2" name="Point"/>
            <p:cNvSpPr/>
            <p:nvPr/>
          </p:nvSpPr>
          <p:spPr>
            <a:xfrm>
              <a:off x="6491797" y="7308397"/>
              <a:ext cx="98247" cy="98260"/>
            </a:xfrm>
            <a:custGeom>
              <a:avLst/>
              <a:gdLst/>
              <a:ahLst/>
              <a:cxnLst/>
              <a:rect l="0" t="0" r="0" b="0"/>
              <a:pathLst>
                <a:path w="98247" h="98259">
                  <a:moveTo>
                    <a:pt x="17487" y="17513"/>
                  </a:moveTo>
                  <a:cubicBezTo>
                    <a:pt x="50" y="34950"/>
                    <a:pt x="0" y="63271"/>
                    <a:pt x="17513" y="80759"/>
                  </a:cubicBezTo>
                  <a:cubicBezTo>
                    <a:pt x="34988" y="98234"/>
                    <a:pt x="63347" y="98259"/>
                    <a:pt x="80772" y="80784"/>
                  </a:cubicBezTo>
                  <a:cubicBezTo>
                    <a:pt x="98234" y="63322"/>
                    <a:pt x="98247" y="34988"/>
                    <a:pt x="80746" y="17487"/>
                  </a:cubicBezTo>
                  <a:cubicBezTo>
                    <a:pt x="63246" y="0"/>
                    <a:pt x="34963" y="25"/>
                    <a:pt x="17487" y="1751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3" name="Point"/>
            <p:cNvSpPr/>
            <p:nvPr/>
          </p:nvSpPr>
          <p:spPr>
            <a:xfrm>
              <a:off x="5065738" y="9427943"/>
              <a:ext cx="101575" cy="101613"/>
            </a:xfrm>
            <a:custGeom>
              <a:avLst/>
              <a:gdLst/>
              <a:ahLst/>
              <a:cxnLst/>
              <a:rect l="0" t="0" r="0" b="0"/>
              <a:pathLst>
                <a:path w="101574" h="101612">
                  <a:moveTo>
                    <a:pt x="92138" y="67906"/>
                  </a:moveTo>
                  <a:cubicBezTo>
                    <a:pt x="101574" y="45097"/>
                    <a:pt x="90792" y="18923"/>
                    <a:pt x="67906" y="9448"/>
                  </a:cubicBezTo>
                  <a:cubicBezTo>
                    <a:pt x="45072" y="0"/>
                    <a:pt x="18872" y="10845"/>
                    <a:pt x="9448" y="33642"/>
                  </a:cubicBezTo>
                  <a:cubicBezTo>
                    <a:pt x="0" y="56464"/>
                    <a:pt x="10820" y="82676"/>
                    <a:pt x="33680" y="92125"/>
                  </a:cubicBezTo>
                  <a:cubicBezTo>
                    <a:pt x="56553" y="101612"/>
                    <a:pt x="82689" y="90741"/>
                    <a:pt x="92138" y="6790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6" name="Point"/>
            <p:cNvSpPr/>
            <p:nvPr/>
          </p:nvSpPr>
          <p:spPr>
            <a:xfrm>
              <a:off x="6068223" y="7023409"/>
              <a:ext cx="101562" cy="101575"/>
            </a:xfrm>
            <a:custGeom>
              <a:avLst/>
              <a:gdLst/>
              <a:ahLst/>
              <a:cxnLst/>
              <a:rect l="0" t="0" r="0" b="0"/>
              <a:pathLst>
                <a:path w="101561" h="101574">
                  <a:moveTo>
                    <a:pt x="9448" y="33693"/>
                  </a:moveTo>
                  <a:cubicBezTo>
                    <a:pt x="0" y="56476"/>
                    <a:pt x="10782" y="82651"/>
                    <a:pt x="33667" y="92125"/>
                  </a:cubicBezTo>
                  <a:cubicBezTo>
                    <a:pt x="56502" y="101574"/>
                    <a:pt x="82715" y="90741"/>
                    <a:pt x="92125" y="67932"/>
                  </a:cubicBezTo>
                  <a:cubicBezTo>
                    <a:pt x="101561" y="45110"/>
                    <a:pt x="90741" y="18935"/>
                    <a:pt x="67894" y="9448"/>
                  </a:cubicBezTo>
                  <a:cubicBezTo>
                    <a:pt x="45008" y="0"/>
                    <a:pt x="18897" y="10845"/>
                    <a:pt x="9448" y="3369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7" name="Gear B"/>
          <p:cNvGrpSpPr/>
          <p:nvPr/>
        </p:nvGrpSpPr>
        <p:grpSpPr>
          <a:xfrm>
            <a:off x="6435473" y="4081909"/>
            <a:ext cx="3373716" cy="3373691"/>
            <a:chOff x="6435473" y="4081909"/>
            <a:chExt cx="3373716" cy="3373691"/>
          </a:xfrm>
        </p:grpSpPr>
        <p:sp>
          <p:nvSpPr>
            <p:cNvPr id="147" name="Fill"/>
            <p:cNvSpPr/>
            <p:nvPr/>
          </p:nvSpPr>
          <p:spPr>
            <a:xfrm>
              <a:off x="6435473" y="4081909"/>
              <a:ext cx="3373716" cy="3373691"/>
            </a:xfrm>
            <a:custGeom>
              <a:avLst/>
              <a:gdLst/>
              <a:ahLst/>
              <a:cxnLst/>
              <a:rect l="0" t="0" r="0" b="0"/>
              <a:pathLst>
                <a:path w="3373716" h="3373691">
                  <a:moveTo>
                    <a:pt x="3373704" y="1751368"/>
                  </a:moveTo>
                  <a:lnTo>
                    <a:pt x="3373716" y="1604657"/>
                  </a:lnTo>
                  <a:cubicBezTo>
                    <a:pt x="3332924" y="1604657"/>
                    <a:pt x="3259963" y="1591576"/>
                    <a:pt x="3245904" y="1542300"/>
                  </a:cubicBezTo>
                  <a:cubicBezTo>
                    <a:pt x="3241281" y="1495602"/>
                    <a:pt x="3234334" y="1449590"/>
                    <a:pt x="3225736" y="1404188"/>
                  </a:cubicBezTo>
                  <a:cubicBezTo>
                    <a:pt x="3227997" y="1353959"/>
                    <a:pt x="3294011" y="1323009"/>
                    <a:pt x="3332924" y="1312557"/>
                  </a:cubicBezTo>
                  <a:lnTo>
                    <a:pt x="3294976" y="1170863"/>
                  </a:lnTo>
                  <a:cubicBezTo>
                    <a:pt x="3252965" y="1182141"/>
                    <a:pt x="3171723" y="1188504"/>
                    <a:pt x="3150755" y="1134300"/>
                  </a:cubicBezTo>
                  <a:cubicBezTo>
                    <a:pt x="3150717" y="1134325"/>
                    <a:pt x="3103905" y="1027239"/>
                    <a:pt x="3103905" y="1027239"/>
                  </a:cubicBezTo>
                  <a:cubicBezTo>
                    <a:pt x="3080232" y="974077"/>
                    <a:pt x="3142284" y="921054"/>
                    <a:pt x="3179965" y="899287"/>
                  </a:cubicBezTo>
                  <a:lnTo>
                    <a:pt x="3106635" y="772236"/>
                  </a:lnTo>
                  <a:cubicBezTo>
                    <a:pt x="3068955" y="793965"/>
                    <a:pt x="2992145" y="821169"/>
                    <a:pt x="2957868" y="774242"/>
                  </a:cubicBezTo>
                  <a:cubicBezTo>
                    <a:pt x="2957817" y="774255"/>
                    <a:pt x="2884881" y="682967"/>
                    <a:pt x="2884881" y="682967"/>
                  </a:cubicBezTo>
                  <a:cubicBezTo>
                    <a:pt x="2848267" y="637730"/>
                    <a:pt x="2894482" y="570433"/>
                    <a:pt x="2925254" y="539686"/>
                  </a:cubicBezTo>
                  <a:lnTo>
                    <a:pt x="2821546" y="435965"/>
                  </a:lnTo>
                  <a:cubicBezTo>
                    <a:pt x="2790786" y="466699"/>
                    <a:pt x="2723616" y="512838"/>
                    <a:pt x="2678353" y="476364"/>
                  </a:cubicBezTo>
                  <a:cubicBezTo>
                    <a:pt x="2678315" y="476402"/>
                    <a:pt x="2584221" y="407073"/>
                    <a:pt x="2584221" y="407073"/>
                  </a:cubicBezTo>
                  <a:cubicBezTo>
                    <a:pt x="2537180" y="372859"/>
                    <a:pt x="2564371" y="295910"/>
                    <a:pt x="2586177" y="258267"/>
                  </a:cubicBezTo>
                  <a:lnTo>
                    <a:pt x="2459113" y="184873"/>
                  </a:lnTo>
                  <a:cubicBezTo>
                    <a:pt x="2437358" y="222542"/>
                    <a:pt x="2384437" y="284479"/>
                    <a:pt x="2331275" y="260985"/>
                  </a:cubicBezTo>
                  <a:cubicBezTo>
                    <a:pt x="2331275" y="261035"/>
                    <a:pt x="2222423" y="218440"/>
                    <a:pt x="2222423" y="218440"/>
                  </a:cubicBezTo>
                  <a:cubicBezTo>
                    <a:pt x="2168093" y="197548"/>
                    <a:pt x="2174481" y="116204"/>
                    <a:pt x="2185784" y="74180"/>
                  </a:cubicBezTo>
                  <a:lnTo>
                    <a:pt x="2044103" y="36182"/>
                  </a:lnTo>
                  <a:cubicBezTo>
                    <a:pt x="2032800" y="78193"/>
                    <a:pt x="1997710" y="151739"/>
                    <a:pt x="1940267" y="142786"/>
                  </a:cubicBezTo>
                  <a:cubicBezTo>
                    <a:pt x="1940267" y="142849"/>
                    <a:pt x="1824151" y="129832"/>
                    <a:pt x="1824151" y="129832"/>
                  </a:cubicBezTo>
                  <a:cubicBezTo>
                    <a:pt x="1766252" y="123761"/>
                    <a:pt x="1751406" y="43535"/>
                    <a:pt x="1751406" y="0"/>
                  </a:cubicBezTo>
                  <a:lnTo>
                    <a:pt x="1604683" y="0"/>
                  </a:lnTo>
                  <a:cubicBezTo>
                    <a:pt x="1604683" y="43484"/>
                    <a:pt x="1589836" y="123596"/>
                    <a:pt x="1532026" y="129806"/>
                  </a:cubicBezTo>
                  <a:cubicBezTo>
                    <a:pt x="1532026" y="129832"/>
                    <a:pt x="1446009" y="139941"/>
                    <a:pt x="1401953" y="147726"/>
                  </a:cubicBezTo>
                  <a:cubicBezTo>
                    <a:pt x="1353083" y="143611"/>
                    <a:pt x="1322895" y="79146"/>
                    <a:pt x="1312583" y="40779"/>
                  </a:cubicBezTo>
                  <a:lnTo>
                    <a:pt x="1170863" y="78740"/>
                  </a:lnTo>
                  <a:cubicBezTo>
                    <a:pt x="1180947" y="116319"/>
                    <a:pt x="1186967" y="185102"/>
                    <a:pt x="1149426" y="214236"/>
                  </a:cubicBezTo>
                  <a:cubicBezTo>
                    <a:pt x="1099375" y="232054"/>
                    <a:pt x="1050455" y="252260"/>
                    <a:pt x="1002868" y="274840"/>
                  </a:cubicBezTo>
                  <a:cubicBezTo>
                    <a:pt x="958532" y="274789"/>
                    <a:pt x="917740" y="225628"/>
                    <a:pt x="899325" y="193738"/>
                  </a:cubicBezTo>
                  <a:lnTo>
                    <a:pt x="772261" y="267068"/>
                  </a:lnTo>
                  <a:cubicBezTo>
                    <a:pt x="790498" y="298678"/>
                    <a:pt x="812368" y="357720"/>
                    <a:pt x="791349" y="396151"/>
                  </a:cubicBezTo>
                  <a:cubicBezTo>
                    <a:pt x="743610" y="428713"/>
                    <a:pt x="697966" y="464019"/>
                    <a:pt x="654177" y="501434"/>
                  </a:cubicBezTo>
                  <a:cubicBezTo>
                    <a:pt x="612724" y="507771"/>
                    <a:pt x="564438" y="473163"/>
                    <a:pt x="539711" y="448424"/>
                  </a:cubicBezTo>
                  <a:lnTo>
                    <a:pt x="435952" y="552157"/>
                  </a:lnTo>
                  <a:cubicBezTo>
                    <a:pt x="460387" y="576605"/>
                    <a:pt x="494411" y="624027"/>
                    <a:pt x="489115" y="665162"/>
                  </a:cubicBezTo>
                  <a:cubicBezTo>
                    <a:pt x="448525" y="711784"/>
                    <a:pt x="410463" y="760590"/>
                    <a:pt x="375551" y="811758"/>
                  </a:cubicBezTo>
                  <a:cubicBezTo>
                    <a:pt x="337604" y="823493"/>
                    <a:pt x="286765" y="803998"/>
                    <a:pt x="258241" y="787552"/>
                  </a:cubicBezTo>
                  <a:lnTo>
                    <a:pt x="184912" y="914590"/>
                  </a:lnTo>
                  <a:cubicBezTo>
                    <a:pt x="213029" y="930846"/>
                    <a:pt x="254673" y="964450"/>
                    <a:pt x="264185" y="1002576"/>
                  </a:cubicBezTo>
                  <a:cubicBezTo>
                    <a:pt x="235343" y="1061034"/>
                    <a:pt x="210146" y="1121537"/>
                    <a:pt x="188620" y="1183792"/>
                  </a:cubicBezTo>
                  <a:cubicBezTo>
                    <a:pt x="154851" y="1201483"/>
                    <a:pt x="104419" y="1196047"/>
                    <a:pt x="74193" y="1187945"/>
                  </a:cubicBezTo>
                  <a:lnTo>
                    <a:pt x="36195" y="1329626"/>
                  </a:lnTo>
                  <a:cubicBezTo>
                    <a:pt x="66116" y="1337640"/>
                    <a:pt x="111861" y="1357807"/>
                    <a:pt x="132587" y="1389430"/>
                  </a:cubicBezTo>
                  <a:cubicBezTo>
                    <a:pt x="119430" y="1455470"/>
                    <a:pt x="110629" y="1523111"/>
                    <a:pt x="106006" y="1591868"/>
                  </a:cubicBezTo>
                  <a:cubicBezTo>
                    <a:pt x="77457" y="1615236"/>
                    <a:pt x="30022" y="1622336"/>
                    <a:pt x="0" y="1622336"/>
                  </a:cubicBezTo>
                  <a:lnTo>
                    <a:pt x="0" y="1769021"/>
                  </a:lnTo>
                  <a:cubicBezTo>
                    <a:pt x="29806" y="1769021"/>
                    <a:pt x="76847" y="1776006"/>
                    <a:pt x="105486" y="1799043"/>
                  </a:cubicBezTo>
                  <a:cubicBezTo>
                    <a:pt x="109943" y="1870024"/>
                    <a:pt x="118922" y="1939721"/>
                    <a:pt x="132461" y="2007831"/>
                  </a:cubicBezTo>
                  <a:cubicBezTo>
                    <a:pt x="110070" y="2035708"/>
                    <a:pt x="68580" y="2053653"/>
                    <a:pt x="40767" y="2061121"/>
                  </a:cubicBezTo>
                  <a:lnTo>
                    <a:pt x="78739" y="2202815"/>
                  </a:lnTo>
                  <a:cubicBezTo>
                    <a:pt x="106578" y="2195372"/>
                    <a:pt x="151561" y="2190153"/>
                    <a:pt x="184899" y="2203183"/>
                  </a:cubicBezTo>
                  <a:cubicBezTo>
                    <a:pt x="207975" y="2271572"/>
                    <a:pt x="235534" y="2337866"/>
                    <a:pt x="267373" y="2401646"/>
                  </a:cubicBezTo>
                  <a:cubicBezTo>
                    <a:pt x="252323" y="2433332"/>
                    <a:pt x="218033" y="2460345"/>
                    <a:pt x="193738" y="2474391"/>
                  </a:cubicBezTo>
                  <a:lnTo>
                    <a:pt x="267081" y="2601455"/>
                  </a:lnTo>
                  <a:cubicBezTo>
                    <a:pt x="291490" y="2587345"/>
                    <a:pt x="332270" y="2571115"/>
                    <a:pt x="367309" y="2574086"/>
                  </a:cubicBezTo>
                  <a:cubicBezTo>
                    <a:pt x="407746" y="2634513"/>
                    <a:pt x="452386" y="2691892"/>
                    <a:pt x="500570" y="2746019"/>
                  </a:cubicBezTo>
                  <a:cubicBezTo>
                    <a:pt x="493776" y="2780068"/>
                    <a:pt x="468033" y="2814421"/>
                    <a:pt x="448449" y="2833992"/>
                  </a:cubicBezTo>
                  <a:lnTo>
                    <a:pt x="552183" y="2937738"/>
                  </a:lnTo>
                  <a:cubicBezTo>
                    <a:pt x="572020" y="2917939"/>
                    <a:pt x="606958" y="2891840"/>
                    <a:pt x="641400" y="2885478"/>
                  </a:cubicBezTo>
                  <a:cubicBezTo>
                    <a:pt x="696137" y="2933306"/>
                    <a:pt x="754138" y="2977451"/>
                    <a:pt x="815124" y="3017443"/>
                  </a:cubicBezTo>
                  <a:cubicBezTo>
                    <a:pt x="817245" y="3051975"/>
                    <a:pt x="801319" y="3091548"/>
                    <a:pt x="787552" y="3115437"/>
                  </a:cubicBezTo>
                  <a:lnTo>
                    <a:pt x="914577" y="3188817"/>
                  </a:lnTo>
                  <a:cubicBezTo>
                    <a:pt x="928573" y="3164662"/>
                    <a:pt x="955357" y="3130588"/>
                    <a:pt x="986802" y="3115398"/>
                  </a:cubicBezTo>
                  <a:cubicBezTo>
                    <a:pt x="1051801" y="3147174"/>
                    <a:pt x="1119365" y="3174415"/>
                    <a:pt x="1189024" y="3197148"/>
                  </a:cubicBezTo>
                  <a:cubicBezTo>
                    <a:pt x="1200251" y="3230041"/>
                    <a:pt x="1195120" y="3272713"/>
                    <a:pt x="1187919" y="3299498"/>
                  </a:cubicBezTo>
                  <a:lnTo>
                    <a:pt x="1329626" y="3337496"/>
                  </a:lnTo>
                  <a:cubicBezTo>
                    <a:pt x="1337017" y="3310064"/>
                    <a:pt x="1354594" y="3269259"/>
                    <a:pt x="1381887" y="3246666"/>
                  </a:cubicBezTo>
                  <a:cubicBezTo>
                    <a:pt x="1451622" y="3259950"/>
                    <a:pt x="1522882" y="3268954"/>
                    <a:pt x="1595539" y="3272675"/>
                  </a:cubicBezTo>
                  <a:cubicBezTo>
                    <a:pt x="1615935" y="3301580"/>
                    <a:pt x="1622336" y="3345345"/>
                    <a:pt x="1622336" y="3373691"/>
                  </a:cubicBezTo>
                  <a:lnTo>
                    <a:pt x="1769059" y="3373691"/>
                  </a:lnTo>
                  <a:cubicBezTo>
                    <a:pt x="1769059" y="3344418"/>
                    <a:pt x="1775853" y="3298571"/>
                    <a:pt x="1797913" y="3269843"/>
                  </a:cubicBezTo>
                  <a:cubicBezTo>
                    <a:pt x="1868868" y="3264496"/>
                    <a:pt x="1938591" y="3254667"/>
                    <a:pt x="2006625" y="3240227"/>
                  </a:cubicBezTo>
                  <a:cubicBezTo>
                    <a:pt x="2035213" y="3262376"/>
                    <a:pt x="2053577" y="3304717"/>
                    <a:pt x="2061108" y="3332911"/>
                  </a:cubicBezTo>
                  <a:lnTo>
                    <a:pt x="2202840" y="3294964"/>
                  </a:lnTo>
                  <a:cubicBezTo>
                    <a:pt x="2195017" y="3265792"/>
                    <a:pt x="2189632" y="3217799"/>
                    <a:pt x="2205101" y="3184118"/>
                  </a:cubicBezTo>
                  <a:cubicBezTo>
                    <a:pt x="2269959" y="3161131"/>
                    <a:pt x="2332761" y="3133813"/>
                    <a:pt x="2393391" y="3102864"/>
                  </a:cubicBezTo>
                  <a:cubicBezTo>
                    <a:pt x="2428595" y="3115322"/>
                    <a:pt x="2459151" y="3153575"/>
                    <a:pt x="2474404" y="3179953"/>
                  </a:cubicBezTo>
                  <a:lnTo>
                    <a:pt x="2601467" y="3106623"/>
                  </a:lnTo>
                  <a:cubicBezTo>
                    <a:pt x="2585580" y="3079115"/>
                    <a:pt x="2566949" y="3030816"/>
                    <a:pt x="2576233" y="2993390"/>
                  </a:cubicBezTo>
                  <a:cubicBezTo>
                    <a:pt x="2630119" y="2955874"/>
                    <a:pt x="2681668" y="2915272"/>
                    <a:pt x="2730360" y="2871520"/>
                  </a:cubicBezTo>
                  <a:cubicBezTo>
                    <a:pt x="2769158" y="2871863"/>
                    <a:pt x="2811424" y="2902686"/>
                    <a:pt x="2834017" y="2925241"/>
                  </a:cubicBezTo>
                  <a:lnTo>
                    <a:pt x="2937776" y="2821520"/>
                  </a:lnTo>
                  <a:cubicBezTo>
                    <a:pt x="2914091" y="2797822"/>
                    <a:pt x="2881452" y="2752648"/>
                    <a:pt x="2884246" y="2712440"/>
                  </a:cubicBezTo>
                  <a:cubicBezTo>
                    <a:pt x="2924200" y="2664917"/>
                    <a:pt x="2961309" y="2614980"/>
                    <a:pt x="2995510" y="2562923"/>
                  </a:cubicBezTo>
                  <a:cubicBezTo>
                    <a:pt x="3033712" y="2549359"/>
                    <a:pt x="3086277" y="2569337"/>
                    <a:pt x="3115449" y="2586139"/>
                  </a:cubicBezTo>
                  <a:lnTo>
                    <a:pt x="3188817" y="2459101"/>
                  </a:lnTo>
                  <a:cubicBezTo>
                    <a:pt x="3158248" y="2441460"/>
                    <a:pt x="3111728" y="2403271"/>
                    <a:pt x="3107804" y="2361133"/>
                  </a:cubicBezTo>
                  <a:cubicBezTo>
                    <a:pt x="3132302" y="2308313"/>
                    <a:pt x="3153879" y="2253919"/>
                    <a:pt x="3172498" y="2198128"/>
                  </a:cubicBezTo>
                  <a:cubicBezTo>
                    <a:pt x="3205010" y="2170671"/>
                    <a:pt x="3265284" y="2176576"/>
                    <a:pt x="3299523" y="2185758"/>
                  </a:cubicBezTo>
                  <a:lnTo>
                    <a:pt x="3337521" y="2044052"/>
                  </a:lnTo>
                  <a:cubicBezTo>
                    <a:pt x="3301009" y="2034247"/>
                    <a:pt x="3240836" y="2006473"/>
                    <a:pt x="3231464" y="1961730"/>
                  </a:cubicBezTo>
                  <a:cubicBezTo>
                    <a:pt x="3240201" y="1909838"/>
                    <a:pt x="3246348" y="1857108"/>
                    <a:pt x="3249841" y="1803615"/>
                  </a:cubicBezTo>
                  <a:cubicBezTo>
                    <a:pt x="3270364" y="1762645"/>
                    <a:pt x="3335870" y="1751368"/>
                    <a:pt x="3373704" y="1751368"/>
                  </a:cubicBezTo>
                  <a:close/>
                </a:path>
              </a:pathLst>
            </a:custGeom>
            <a:solidFill>
              <a:srgbClr val="7B85A4">
                <a:alpha val="100000"/>
              </a:srgbClr>
            </a:solidFill>
            <a:ln w="12700" cap="flat" cmpd="sng">
              <a:noFill/>
              <a:prstDash val="solid"/>
              <a:miter lim="800000"/>
            </a:ln>
          </p:spPr>
          <p:txBody>
            <a:bodyPr anchor="ctr">
              <a:spAutoFit/>
            </a:bodyPr>
            <a:lstStyle/>
            <a:p>
              <a:pPr algn="ctr"/>
              <a:endParaRPr lang="en-US" dirty="0"/>
            </a:p>
          </p:txBody>
        </p:sp>
        <p:sp>
          <p:nvSpPr>
            <p:cNvPr id="148" name="Shadow"/>
            <p:cNvSpPr/>
            <p:nvPr/>
          </p:nvSpPr>
          <p:spPr>
            <a:xfrm>
              <a:off x="6928422" y="4592995"/>
              <a:ext cx="2375548" cy="2375967"/>
            </a:xfrm>
            <a:custGeom>
              <a:avLst/>
              <a:gdLst/>
              <a:ahLst/>
              <a:cxnLst/>
              <a:rect l="0" t="0" r="0" b="0"/>
              <a:pathLst>
                <a:path w="2375547" h="2375966">
                  <a:moveTo>
                    <a:pt x="0" y="1187894"/>
                  </a:moveTo>
                  <a:cubicBezTo>
                    <a:pt x="0" y="531634"/>
                    <a:pt x="531901" y="0"/>
                    <a:pt x="1187907" y="0"/>
                  </a:cubicBezTo>
                  <a:cubicBezTo>
                    <a:pt x="1843900" y="0"/>
                    <a:pt x="2375547" y="531634"/>
                    <a:pt x="2375547" y="1187894"/>
                  </a:cubicBezTo>
                  <a:cubicBezTo>
                    <a:pt x="2375547" y="1843709"/>
                    <a:pt x="1843900" y="2375966"/>
                    <a:pt x="1187907" y="2375966"/>
                  </a:cubicBezTo>
                  <a:cubicBezTo>
                    <a:pt x="531901" y="2375966"/>
                    <a:pt x="0" y="1843709"/>
                    <a:pt x="0" y="1187894"/>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49" name="Shadow"/>
            <p:cNvSpPr/>
            <p:nvPr/>
          </p:nvSpPr>
          <p:spPr>
            <a:xfrm>
              <a:off x="8116330" y="4081909"/>
              <a:ext cx="1692859" cy="3373691"/>
            </a:xfrm>
            <a:custGeom>
              <a:avLst/>
              <a:gdLst/>
              <a:ahLst/>
              <a:cxnLst/>
              <a:rect l="0" t="0" r="0" b="0"/>
              <a:pathLst>
                <a:path w="1692859" h="3373691">
                  <a:moveTo>
                    <a:pt x="1692846" y="1751368"/>
                  </a:moveTo>
                  <a:lnTo>
                    <a:pt x="1692859" y="1604657"/>
                  </a:lnTo>
                  <a:cubicBezTo>
                    <a:pt x="1652066" y="1604657"/>
                    <a:pt x="1579105" y="1591576"/>
                    <a:pt x="1565046" y="1542300"/>
                  </a:cubicBezTo>
                  <a:cubicBezTo>
                    <a:pt x="1560423" y="1495602"/>
                    <a:pt x="1553476" y="1449590"/>
                    <a:pt x="1544878" y="1404188"/>
                  </a:cubicBezTo>
                  <a:cubicBezTo>
                    <a:pt x="1547139" y="1353959"/>
                    <a:pt x="1613153" y="1323009"/>
                    <a:pt x="1652066" y="1312557"/>
                  </a:cubicBezTo>
                  <a:lnTo>
                    <a:pt x="1614119" y="1170863"/>
                  </a:lnTo>
                  <a:cubicBezTo>
                    <a:pt x="1572107" y="1182141"/>
                    <a:pt x="1490865" y="1188504"/>
                    <a:pt x="1469898" y="1134300"/>
                  </a:cubicBezTo>
                  <a:cubicBezTo>
                    <a:pt x="1469859" y="1134325"/>
                    <a:pt x="1423047" y="1027239"/>
                    <a:pt x="1423047" y="1027239"/>
                  </a:cubicBezTo>
                  <a:cubicBezTo>
                    <a:pt x="1399374" y="974077"/>
                    <a:pt x="1461427" y="921054"/>
                    <a:pt x="1499107" y="899287"/>
                  </a:cubicBezTo>
                  <a:lnTo>
                    <a:pt x="1425778" y="772236"/>
                  </a:lnTo>
                  <a:cubicBezTo>
                    <a:pt x="1388097" y="793965"/>
                    <a:pt x="1311287" y="821169"/>
                    <a:pt x="1277010" y="774242"/>
                  </a:cubicBezTo>
                  <a:cubicBezTo>
                    <a:pt x="1276959" y="774255"/>
                    <a:pt x="1204023" y="682967"/>
                    <a:pt x="1204023" y="682967"/>
                  </a:cubicBezTo>
                  <a:cubicBezTo>
                    <a:pt x="1167409" y="637730"/>
                    <a:pt x="1213624" y="570433"/>
                    <a:pt x="1244396" y="539686"/>
                  </a:cubicBezTo>
                  <a:lnTo>
                    <a:pt x="1140688" y="435965"/>
                  </a:lnTo>
                  <a:cubicBezTo>
                    <a:pt x="1109929" y="466699"/>
                    <a:pt x="1042758" y="512838"/>
                    <a:pt x="997496" y="476364"/>
                  </a:cubicBezTo>
                  <a:cubicBezTo>
                    <a:pt x="997457" y="476402"/>
                    <a:pt x="903363" y="407073"/>
                    <a:pt x="903363" y="407073"/>
                  </a:cubicBezTo>
                  <a:cubicBezTo>
                    <a:pt x="856322" y="372859"/>
                    <a:pt x="883513" y="295910"/>
                    <a:pt x="905319" y="258267"/>
                  </a:cubicBezTo>
                  <a:lnTo>
                    <a:pt x="778255" y="184873"/>
                  </a:lnTo>
                  <a:cubicBezTo>
                    <a:pt x="756500" y="222542"/>
                    <a:pt x="703579" y="284479"/>
                    <a:pt x="650417" y="260985"/>
                  </a:cubicBezTo>
                  <a:cubicBezTo>
                    <a:pt x="650417" y="261035"/>
                    <a:pt x="541566" y="218440"/>
                    <a:pt x="541566" y="218440"/>
                  </a:cubicBezTo>
                  <a:cubicBezTo>
                    <a:pt x="487235" y="197548"/>
                    <a:pt x="493623" y="116204"/>
                    <a:pt x="504926" y="74180"/>
                  </a:cubicBezTo>
                  <a:lnTo>
                    <a:pt x="363245" y="36182"/>
                  </a:lnTo>
                  <a:cubicBezTo>
                    <a:pt x="351942" y="78193"/>
                    <a:pt x="316852" y="151739"/>
                    <a:pt x="259410" y="142786"/>
                  </a:cubicBezTo>
                  <a:cubicBezTo>
                    <a:pt x="259410" y="142849"/>
                    <a:pt x="143294" y="129832"/>
                    <a:pt x="143294" y="129832"/>
                  </a:cubicBezTo>
                  <a:cubicBezTo>
                    <a:pt x="85394" y="123761"/>
                    <a:pt x="70548" y="43535"/>
                    <a:pt x="70548" y="0"/>
                  </a:cubicBezTo>
                  <a:lnTo>
                    <a:pt x="0" y="0"/>
                  </a:lnTo>
                  <a:lnTo>
                    <a:pt x="0" y="3373691"/>
                  </a:lnTo>
                  <a:lnTo>
                    <a:pt x="88201" y="3373691"/>
                  </a:lnTo>
                  <a:cubicBezTo>
                    <a:pt x="88201" y="3344418"/>
                    <a:pt x="94996" y="3298571"/>
                    <a:pt x="117055" y="3269843"/>
                  </a:cubicBezTo>
                  <a:cubicBezTo>
                    <a:pt x="188010" y="3264496"/>
                    <a:pt x="257733" y="3254667"/>
                    <a:pt x="325767" y="3240227"/>
                  </a:cubicBezTo>
                  <a:cubicBezTo>
                    <a:pt x="354355" y="3262376"/>
                    <a:pt x="372719" y="3304717"/>
                    <a:pt x="380250" y="3332911"/>
                  </a:cubicBezTo>
                  <a:lnTo>
                    <a:pt x="521982" y="3294964"/>
                  </a:lnTo>
                  <a:cubicBezTo>
                    <a:pt x="514159" y="3265792"/>
                    <a:pt x="508774" y="3217799"/>
                    <a:pt x="524243" y="3184118"/>
                  </a:cubicBezTo>
                  <a:cubicBezTo>
                    <a:pt x="589102" y="3161131"/>
                    <a:pt x="651903" y="3133813"/>
                    <a:pt x="712533" y="3102864"/>
                  </a:cubicBezTo>
                  <a:cubicBezTo>
                    <a:pt x="747737" y="3115322"/>
                    <a:pt x="778294" y="3153575"/>
                    <a:pt x="793546" y="3179953"/>
                  </a:cubicBezTo>
                  <a:lnTo>
                    <a:pt x="920610" y="3106623"/>
                  </a:lnTo>
                  <a:cubicBezTo>
                    <a:pt x="904722" y="3079115"/>
                    <a:pt x="886091" y="3030816"/>
                    <a:pt x="895375" y="2993390"/>
                  </a:cubicBezTo>
                  <a:cubicBezTo>
                    <a:pt x="949261" y="2955874"/>
                    <a:pt x="1000810" y="2915272"/>
                    <a:pt x="1049502" y="2871520"/>
                  </a:cubicBezTo>
                  <a:cubicBezTo>
                    <a:pt x="1088301" y="2871863"/>
                    <a:pt x="1130566" y="2902686"/>
                    <a:pt x="1153159" y="2925241"/>
                  </a:cubicBezTo>
                  <a:lnTo>
                    <a:pt x="1256918" y="2821520"/>
                  </a:lnTo>
                  <a:cubicBezTo>
                    <a:pt x="1233233" y="2797822"/>
                    <a:pt x="1200594" y="2752648"/>
                    <a:pt x="1203388" y="2712440"/>
                  </a:cubicBezTo>
                  <a:cubicBezTo>
                    <a:pt x="1243342" y="2664917"/>
                    <a:pt x="1280452" y="2614980"/>
                    <a:pt x="1314653" y="2562923"/>
                  </a:cubicBezTo>
                  <a:cubicBezTo>
                    <a:pt x="1352854" y="2549359"/>
                    <a:pt x="1405420" y="2569337"/>
                    <a:pt x="1434591" y="2586139"/>
                  </a:cubicBezTo>
                  <a:lnTo>
                    <a:pt x="1507959" y="2459101"/>
                  </a:lnTo>
                  <a:cubicBezTo>
                    <a:pt x="1477390" y="2441460"/>
                    <a:pt x="1430870" y="2403271"/>
                    <a:pt x="1426946" y="2361133"/>
                  </a:cubicBezTo>
                  <a:cubicBezTo>
                    <a:pt x="1451444" y="2308313"/>
                    <a:pt x="1473022" y="2253919"/>
                    <a:pt x="1491640" y="2198128"/>
                  </a:cubicBezTo>
                  <a:cubicBezTo>
                    <a:pt x="1524152" y="2170671"/>
                    <a:pt x="1584426" y="2176576"/>
                    <a:pt x="1618665" y="2185758"/>
                  </a:cubicBezTo>
                  <a:lnTo>
                    <a:pt x="1656664" y="2044052"/>
                  </a:lnTo>
                  <a:cubicBezTo>
                    <a:pt x="1620151" y="2034247"/>
                    <a:pt x="1559979" y="2006473"/>
                    <a:pt x="1550606" y="1961730"/>
                  </a:cubicBezTo>
                  <a:cubicBezTo>
                    <a:pt x="1559344" y="1909838"/>
                    <a:pt x="1565490" y="1857108"/>
                    <a:pt x="1568983" y="1803615"/>
                  </a:cubicBezTo>
                  <a:cubicBezTo>
                    <a:pt x="1589506" y="1762645"/>
                    <a:pt x="1655013" y="1751368"/>
                    <a:pt x="1692846" y="1751368"/>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150" name="Stroke"/>
            <p:cNvSpPr/>
            <p:nvPr/>
          </p:nvSpPr>
          <p:spPr>
            <a:xfrm>
              <a:off x="6435473" y="4081909"/>
              <a:ext cx="3373716" cy="3373691"/>
            </a:xfrm>
            <a:custGeom>
              <a:avLst/>
              <a:gdLst/>
              <a:ahLst/>
              <a:cxnLst/>
              <a:rect l="0" t="0" r="0" b="0"/>
              <a:pathLst>
                <a:path w="3373716" h="3373691">
                  <a:moveTo>
                    <a:pt x="3373704" y="1751368"/>
                  </a:moveTo>
                  <a:lnTo>
                    <a:pt x="3373716" y="1604657"/>
                  </a:lnTo>
                  <a:cubicBezTo>
                    <a:pt x="3332924" y="1604657"/>
                    <a:pt x="3259963" y="1591576"/>
                    <a:pt x="3245904" y="1542300"/>
                  </a:cubicBezTo>
                  <a:cubicBezTo>
                    <a:pt x="3241281" y="1495602"/>
                    <a:pt x="3234334" y="1449590"/>
                    <a:pt x="3225736" y="1404188"/>
                  </a:cubicBezTo>
                  <a:cubicBezTo>
                    <a:pt x="3227997" y="1353959"/>
                    <a:pt x="3294011" y="1323009"/>
                    <a:pt x="3332924" y="1312557"/>
                  </a:cubicBezTo>
                  <a:lnTo>
                    <a:pt x="3294976" y="1170863"/>
                  </a:lnTo>
                  <a:cubicBezTo>
                    <a:pt x="3252965" y="1182141"/>
                    <a:pt x="3171723" y="1188504"/>
                    <a:pt x="3150755" y="1134300"/>
                  </a:cubicBezTo>
                  <a:cubicBezTo>
                    <a:pt x="3150717" y="1134325"/>
                    <a:pt x="3103905" y="1027239"/>
                    <a:pt x="3103905" y="1027239"/>
                  </a:cubicBezTo>
                  <a:cubicBezTo>
                    <a:pt x="3080232" y="974077"/>
                    <a:pt x="3142284" y="921054"/>
                    <a:pt x="3179965" y="899287"/>
                  </a:cubicBezTo>
                  <a:lnTo>
                    <a:pt x="3106635" y="772236"/>
                  </a:lnTo>
                  <a:cubicBezTo>
                    <a:pt x="3068955" y="793965"/>
                    <a:pt x="2992145" y="821169"/>
                    <a:pt x="2957868" y="774242"/>
                  </a:cubicBezTo>
                  <a:cubicBezTo>
                    <a:pt x="2957817" y="774255"/>
                    <a:pt x="2884881" y="682967"/>
                    <a:pt x="2884881" y="682967"/>
                  </a:cubicBezTo>
                  <a:cubicBezTo>
                    <a:pt x="2848267" y="637730"/>
                    <a:pt x="2894482" y="570433"/>
                    <a:pt x="2925254" y="539686"/>
                  </a:cubicBezTo>
                  <a:lnTo>
                    <a:pt x="2821546" y="435965"/>
                  </a:lnTo>
                  <a:cubicBezTo>
                    <a:pt x="2790786" y="466699"/>
                    <a:pt x="2723616" y="512838"/>
                    <a:pt x="2678353" y="476364"/>
                  </a:cubicBezTo>
                  <a:cubicBezTo>
                    <a:pt x="2678315" y="476402"/>
                    <a:pt x="2584221" y="407073"/>
                    <a:pt x="2584221" y="407073"/>
                  </a:cubicBezTo>
                  <a:cubicBezTo>
                    <a:pt x="2537180" y="372859"/>
                    <a:pt x="2564371" y="295910"/>
                    <a:pt x="2586177" y="258267"/>
                  </a:cubicBezTo>
                  <a:lnTo>
                    <a:pt x="2459113" y="184873"/>
                  </a:lnTo>
                  <a:cubicBezTo>
                    <a:pt x="2437358" y="222542"/>
                    <a:pt x="2384437" y="284479"/>
                    <a:pt x="2331275" y="260985"/>
                  </a:cubicBezTo>
                  <a:cubicBezTo>
                    <a:pt x="2331275" y="261035"/>
                    <a:pt x="2222423" y="218440"/>
                    <a:pt x="2222423" y="218440"/>
                  </a:cubicBezTo>
                  <a:cubicBezTo>
                    <a:pt x="2168093" y="197548"/>
                    <a:pt x="2174481" y="116204"/>
                    <a:pt x="2185784" y="74180"/>
                  </a:cubicBezTo>
                  <a:lnTo>
                    <a:pt x="2044103" y="36182"/>
                  </a:lnTo>
                  <a:cubicBezTo>
                    <a:pt x="2032800" y="78193"/>
                    <a:pt x="1997710" y="151739"/>
                    <a:pt x="1940267" y="142786"/>
                  </a:cubicBezTo>
                  <a:cubicBezTo>
                    <a:pt x="1940267" y="142849"/>
                    <a:pt x="1824151" y="129832"/>
                    <a:pt x="1824151" y="129832"/>
                  </a:cubicBezTo>
                  <a:cubicBezTo>
                    <a:pt x="1766252" y="123761"/>
                    <a:pt x="1751406" y="43535"/>
                    <a:pt x="1751406" y="0"/>
                  </a:cubicBezTo>
                  <a:lnTo>
                    <a:pt x="1604683" y="0"/>
                  </a:lnTo>
                  <a:cubicBezTo>
                    <a:pt x="1604683" y="43484"/>
                    <a:pt x="1589836" y="123596"/>
                    <a:pt x="1532026" y="129806"/>
                  </a:cubicBezTo>
                  <a:cubicBezTo>
                    <a:pt x="1532026" y="129832"/>
                    <a:pt x="1446009" y="139941"/>
                    <a:pt x="1401953" y="147726"/>
                  </a:cubicBezTo>
                  <a:cubicBezTo>
                    <a:pt x="1353083" y="143611"/>
                    <a:pt x="1322895" y="79146"/>
                    <a:pt x="1312583" y="40779"/>
                  </a:cubicBezTo>
                  <a:lnTo>
                    <a:pt x="1170863" y="78740"/>
                  </a:lnTo>
                  <a:cubicBezTo>
                    <a:pt x="1180947" y="116319"/>
                    <a:pt x="1186967" y="185102"/>
                    <a:pt x="1149426" y="214236"/>
                  </a:cubicBezTo>
                  <a:cubicBezTo>
                    <a:pt x="1099375" y="232054"/>
                    <a:pt x="1050455" y="252260"/>
                    <a:pt x="1002868" y="274840"/>
                  </a:cubicBezTo>
                  <a:cubicBezTo>
                    <a:pt x="958532" y="274789"/>
                    <a:pt x="917740" y="225628"/>
                    <a:pt x="899325" y="193738"/>
                  </a:cubicBezTo>
                  <a:lnTo>
                    <a:pt x="772261" y="267068"/>
                  </a:lnTo>
                  <a:cubicBezTo>
                    <a:pt x="790498" y="298678"/>
                    <a:pt x="812368" y="357720"/>
                    <a:pt x="791349" y="396151"/>
                  </a:cubicBezTo>
                  <a:cubicBezTo>
                    <a:pt x="743610" y="428713"/>
                    <a:pt x="697966" y="464019"/>
                    <a:pt x="654177" y="501434"/>
                  </a:cubicBezTo>
                  <a:cubicBezTo>
                    <a:pt x="612724" y="507771"/>
                    <a:pt x="564438" y="473163"/>
                    <a:pt x="539711" y="448424"/>
                  </a:cubicBezTo>
                  <a:lnTo>
                    <a:pt x="435952" y="552157"/>
                  </a:lnTo>
                  <a:cubicBezTo>
                    <a:pt x="460387" y="576605"/>
                    <a:pt x="494411" y="624027"/>
                    <a:pt x="489115" y="665162"/>
                  </a:cubicBezTo>
                  <a:cubicBezTo>
                    <a:pt x="448525" y="711784"/>
                    <a:pt x="410463" y="760590"/>
                    <a:pt x="375551" y="811758"/>
                  </a:cubicBezTo>
                  <a:cubicBezTo>
                    <a:pt x="337604" y="823493"/>
                    <a:pt x="286765" y="803998"/>
                    <a:pt x="258241" y="787552"/>
                  </a:cubicBezTo>
                  <a:lnTo>
                    <a:pt x="184912" y="914590"/>
                  </a:lnTo>
                  <a:cubicBezTo>
                    <a:pt x="213029" y="930846"/>
                    <a:pt x="254673" y="964450"/>
                    <a:pt x="264185" y="1002576"/>
                  </a:cubicBezTo>
                  <a:cubicBezTo>
                    <a:pt x="235343" y="1061034"/>
                    <a:pt x="210146" y="1121537"/>
                    <a:pt x="188620" y="1183792"/>
                  </a:cubicBezTo>
                  <a:cubicBezTo>
                    <a:pt x="154851" y="1201483"/>
                    <a:pt x="104419" y="1196047"/>
                    <a:pt x="74193" y="1187945"/>
                  </a:cubicBezTo>
                  <a:lnTo>
                    <a:pt x="36195" y="1329626"/>
                  </a:lnTo>
                  <a:cubicBezTo>
                    <a:pt x="66116" y="1337640"/>
                    <a:pt x="111861" y="1357807"/>
                    <a:pt x="132587" y="1389430"/>
                  </a:cubicBezTo>
                  <a:cubicBezTo>
                    <a:pt x="119430" y="1455470"/>
                    <a:pt x="110629" y="1523111"/>
                    <a:pt x="106006" y="1591868"/>
                  </a:cubicBezTo>
                  <a:cubicBezTo>
                    <a:pt x="77457" y="1615236"/>
                    <a:pt x="30022" y="1622336"/>
                    <a:pt x="0" y="1622336"/>
                  </a:cubicBezTo>
                  <a:lnTo>
                    <a:pt x="0" y="1769021"/>
                  </a:lnTo>
                  <a:cubicBezTo>
                    <a:pt x="29806" y="1769021"/>
                    <a:pt x="76847" y="1776006"/>
                    <a:pt x="105486" y="1799043"/>
                  </a:cubicBezTo>
                  <a:cubicBezTo>
                    <a:pt x="109943" y="1870024"/>
                    <a:pt x="118922" y="1939721"/>
                    <a:pt x="132461" y="2007831"/>
                  </a:cubicBezTo>
                  <a:cubicBezTo>
                    <a:pt x="110070" y="2035708"/>
                    <a:pt x="68580" y="2053653"/>
                    <a:pt x="40767" y="2061121"/>
                  </a:cubicBezTo>
                  <a:lnTo>
                    <a:pt x="78739" y="2202815"/>
                  </a:lnTo>
                  <a:cubicBezTo>
                    <a:pt x="106578" y="2195372"/>
                    <a:pt x="151561" y="2190153"/>
                    <a:pt x="184899" y="2203183"/>
                  </a:cubicBezTo>
                  <a:cubicBezTo>
                    <a:pt x="207975" y="2271572"/>
                    <a:pt x="235534" y="2337866"/>
                    <a:pt x="267373" y="2401646"/>
                  </a:cubicBezTo>
                  <a:cubicBezTo>
                    <a:pt x="252323" y="2433332"/>
                    <a:pt x="218033" y="2460345"/>
                    <a:pt x="193738" y="2474391"/>
                  </a:cubicBezTo>
                  <a:lnTo>
                    <a:pt x="267081" y="2601455"/>
                  </a:lnTo>
                  <a:cubicBezTo>
                    <a:pt x="291490" y="2587345"/>
                    <a:pt x="332270" y="2571115"/>
                    <a:pt x="367309" y="2574086"/>
                  </a:cubicBezTo>
                  <a:cubicBezTo>
                    <a:pt x="407746" y="2634513"/>
                    <a:pt x="452386" y="2691892"/>
                    <a:pt x="500570" y="2746019"/>
                  </a:cubicBezTo>
                  <a:cubicBezTo>
                    <a:pt x="493776" y="2780068"/>
                    <a:pt x="468033" y="2814421"/>
                    <a:pt x="448449" y="2833992"/>
                  </a:cubicBezTo>
                  <a:lnTo>
                    <a:pt x="552183" y="2937738"/>
                  </a:lnTo>
                  <a:cubicBezTo>
                    <a:pt x="572020" y="2917939"/>
                    <a:pt x="606958" y="2891840"/>
                    <a:pt x="641400" y="2885478"/>
                  </a:cubicBezTo>
                  <a:cubicBezTo>
                    <a:pt x="696137" y="2933306"/>
                    <a:pt x="754138" y="2977451"/>
                    <a:pt x="815124" y="3017443"/>
                  </a:cubicBezTo>
                  <a:cubicBezTo>
                    <a:pt x="817245" y="3051975"/>
                    <a:pt x="801319" y="3091548"/>
                    <a:pt x="787552" y="3115437"/>
                  </a:cubicBezTo>
                  <a:lnTo>
                    <a:pt x="914577" y="3188817"/>
                  </a:lnTo>
                  <a:cubicBezTo>
                    <a:pt x="928573" y="3164662"/>
                    <a:pt x="955357" y="3130588"/>
                    <a:pt x="986802" y="3115398"/>
                  </a:cubicBezTo>
                  <a:cubicBezTo>
                    <a:pt x="1051801" y="3147174"/>
                    <a:pt x="1119365" y="3174415"/>
                    <a:pt x="1189024" y="3197148"/>
                  </a:cubicBezTo>
                  <a:cubicBezTo>
                    <a:pt x="1200251" y="3230041"/>
                    <a:pt x="1195120" y="3272713"/>
                    <a:pt x="1187919" y="3299498"/>
                  </a:cubicBezTo>
                  <a:lnTo>
                    <a:pt x="1329626" y="3337496"/>
                  </a:lnTo>
                  <a:cubicBezTo>
                    <a:pt x="1337017" y="3310064"/>
                    <a:pt x="1354594" y="3269259"/>
                    <a:pt x="1381887" y="3246666"/>
                  </a:cubicBezTo>
                  <a:cubicBezTo>
                    <a:pt x="1451622" y="3259950"/>
                    <a:pt x="1522882" y="3268954"/>
                    <a:pt x="1595539" y="3272675"/>
                  </a:cubicBezTo>
                  <a:cubicBezTo>
                    <a:pt x="1615935" y="3301580"/>
                    <a:pt x="1622336" y="3345345"/>
                    <a:pt x="1622336" y="3373691"/>
                  </a:cubicBezTo>
                  <a:lnTo>
                    <a:pt x="1769059" y="3373691"/>
                  </a:lnTo>
                  <a:cubicBezTo>
                    <a:pt x="1769059" y="3344418"/>
                    <a:pt x="1775853" y="3298571"/>
                    <a:pt x="1797913" y="3269843"/>
                  </a:cubicBezTo>
                  <a:cubicBezTo>
                    <a:pt x="1868868" y="3264496"/>
                    <a:pt x="1938591" y="3254667"/>
                    <a:pt x="2006625" y="3240227"/>
                  </a:cubicBezTo>
                  <a:cubicBezTo>
                    <a:pt x="2035213" y="3262376"/>
                    <a:pt x="2053577" y="3304717"/>
                    <a:pt x="2061108" y="3332911"/>
                  </a:cubicBezTo>
                  <a:lnTo>
                    <a:pt x="2202840" y="3294964"/>
                  </a:lnTo>
                  <a:cubicBezTo>
                    <a:pt x="2195017" y="3265792"/>
                    <a:pt x="2189632" y="3217799"/>
                    <a:pt x="2205101" y="3184118"/>
                  </a:cubicBezTo>
                  <a:cubicBezTo>
                    <a:pt x="2269959" y="3161131"/>
                    <a:pt x="2332761" y="3133813"/>
                    <a:pt x="2393391" y="3102864"/>
                  </a:cubicBezTo>
                  <a:cubicBezTo>
                    <a:pt x="2428595" y="3115322"/>
                    <a:pt x="2459151" y="3153575"/>
                    <a:pt x="2474404" y="3179953"/>
                  </a:cubicBezTo>
                  <a:lnTo>
                    <a:pt x="2601467" y="3106623"/>
                  </a:lnTo>
                  <a:cubicBezTo>
                    <a:pt x="2585580" y="3079115"/>
                    <a:pt x="2566949" y="3030816"/>
                    <a:pt x="2576233" y="2993390"/>
                  </a:cubicBezTo>
                  <a:cubicBezTo>
                    <a:pt x="2630119" y="2955874"/>
                    <a:pt x="2681668" y="2915272"/>
                    <a:pt x="2730360" y="2871520"/>
                  </a:cubicBezTo>
                  <a:cubicBezTo>
                    <a:pt x="2769158" y="2871863"/>
                    <a:pt x="2811424" y="2902686"/>
                    <a:pt x="2834017" y="2925241"/>
                  </a:cubicBezTo>
                  <a:lnTo>
                    <a:pt x="2937776" y="2821520"/>
                  </a:lnTo>
                  <a:cubicBezTo>
                    <a:pt x="2914091" y="2797822"/>
                    <a:pt x="2881452" y="2752648"/>
                    <a:pt x="2884246" y="2712440"/>
                  </a:cubicBezTo>
                  <a:cubicBezTo>
                    <a:pt x="2924200" y="2664917"/>
                    <a:pt x="2961309" y="2614980"/>
                    <a:pt x="2995510" y="2562923"/>
                  </a:cubicBezTo>
                  <a:cubicBezTo>
                    <a:pt x="3033712" y="2549359"/>
                    <a:pt x="3086277" y="2569337"/>
                    <a:pt x="3115449" y="2586139"/>
                  </a:cubicBezTo>
                  <a:lnTo>
                    <a:pt x="3188817" y="2459101"/>
                  </a:lnTo>
                  <a:cubicBezTo>
                    <a:pt x="3158248" y="2441460"/>
                    <a:pt x="3111728" y="2403271"/>
                    <a:pt x="3107804" y="2361133"/>
                  </a:cubicBezTo>
                  <a:cubicBezTo>
                    <a:pt x="3132302" y="2308313"/>
                    <a:pt x="3153879" y="2253919"/>
                    <a:pt x="3172498" y="2198128"/>
                  </a:cubicBezTo>
                  <a:cubicBezTo>
                    <a:pt x="3205010" y="2170671"/>
                    <a:pt x="3265284" y="2176576"/>
                    <a:pt x="3299523" y="2185758"/>
                  </a:cubicBezTo>
                  <a:lnTo>
                    <a:pt x="3337521" y="2044052"/>
                  </a:lnTo>
                  <a:cubicBezTo>
                    <a:pt x="3301009" y="2034247"/>
                    <a:pt x="3240836" y="2006473"/>
                    <a:pt x="3231464" y="1961730"/>
                  </a:cubicBezTo>
                  <a:cubicBezTo>
                    <a:pt x="3240201" y="1909838"/>
                    <a:pt x="3246348" y="1857108"/>
                    <a:pt x="3249841" y="1803615"/>
                  </a:cubicBezTo>
                  <a:cubicBezTo>
                    <a:pt x="3270364" y="1762645"/>
                    <a:pt x="3335870" y="1751368"/>
                    <a:pt x="3373704" y="175136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1" name="Fill"/>
            <p:cNvSpPr/>
            <p:nvPr/>
          </p:nvSpPr>
          <p:spPr>
            <a:xfrm>
              <a:off x="7120262" y="4784865"/>
              <a:ext cx="1991855" cy="1992236"/>
            </a:xfrm>
            <a:custGeom>
              <a:avLst/>
              <a:gdLst/>
              <a:ahLst/>
              <a:cxnLst/>
              <a:rect l="0" t="0" r="0" b="0"/>
              <a:pathLst>
                <a:path w="1991855" h="1992236">
                  <a:moveTo>
                    <a:pt x="0" y="996035"/>
                  </a:moveTo>
                  <a:cubicBezTo>
                    <a:pt x="0" y="445782"/>
                    <a:pt x="445973" y="0"/>
                    <a:pt x="996048" y="0"/>
                  </a:cubicBezTo>
                  <a:cubicBezTo>
                    <a:pt x="1546085" y="0"/>
                    <a:pt x="1991855" y="445782"/>
                    <a:pt x="1991855" y="996035"/>
                  </a:cubicBezTo>
                  <a:cubicBezTo>
                    <a:pt x="1991855" y="1545920"/>
                    <a:pt x="1546085" y="1992236"/>
                    <a:pt x="996048" y="1992236"/>
                  </a:cubicBezTo>
                  <a:cubicBezTo>
                    <a:pt x="445973" y="1992236"/>
                    <a:pt x="0" y="1545920"/>
                    <a:pt x="0" y="996035"/>
                  </a:cubicBezTo>
                  <a:close/>
                </a:path>
              </a:pathLst>
            </a:custGeom>
            <a:solidFill>
              <a:srgbClr val="F8B341">
                <a:alpha val="100000"/>
              </a:srgbClr>
            </a:solidFill>
            <a:ln w="12700" cap="flat" cmpd="sng">
              <a:noFill/>
              <a:prstDash val="solid"/>
              <a:miter lim="800000"/>
            </a:ln>
          </p:spPr>
          <p:txBody>
            <a:bodyPr anchor="ctr">
              <a:spAutoFit/>
            </a:bodyPr>
            <a:lstStyle/>
            <a:p>
              <a:pPr algn="ctr"/>
              <a:endParaRPr lang="en-US" dirty="0"/>
            </a:p>
          </p:txBody>
        </p:sp>
        <p:sp>
          <p:nvSpPr>
            <p:cNvPr id="152" name="Shadow"/>
            <p:cNvSpPr/>
            <p:nvPr/>
          </p:nvSpPr>
          <p:spPr>
            <a:xfrm>
              <a:off x="7338081" y="5008407"/>
              <a:ext cx="1399730" cy="1400251"/>
            </a:xfrm>
            <a:custGeom>
              <a:avLst/>
              <a:gdLst/>
              <a:ahLst/>
              <a:cxnLst/>
              <a:rect l="0" t="0" r="0" b="0"/>
              <a:pathLst>
                <a:path w="1399730" h="1400251">
                  <a:moveTo>
                    <a:pt x="322440" y="1400251"/>
                  </a:moveTo>
                  <a:cubicBezTo>
                    <a:pt x="231394" y="1273517"/>
                    <a:pt x="177647" y="1118171"/>
                    <a:pt x="177647" y="950048"/>
                  </a:cubicBezTo>
                  <a:cubicBezTo>
                    <a:pt x="177647" y="523621"/>
                    <a:pt x="523303" y="177584"/>
                    <a:pt x="949794" y="177584"/>
                  </a:cubicBezTo>
                  <a:cubicBezTo>
                    <a:pt x="1117676" y="177584"/>
                    <a:pt x="1273047" y="231343"/>
                    <a:pt x="1399730" y="322402"/>
                  </a:cubicBezTo>
                  <a:cubicBezTo>
                    <a:pt x="1259509" y="127253"/>
                    <a:pt x="1030782" y="0"/>
                    <a:pt x="772248" y="0"/>
                  </a:cubicBezTo>
                  <a:cubicBezTo>
                    <a:pt x="345744" y="0"/>
                    <a:pt x="0" y="346087"/>
                    <a:pt x="0" y="772490"/>
                  </a:cubicBezTo>
                  <a:cubicBezTo>
                    <a:pt x="0" y="1031328"/>
                    <a:pt x="127254" y="1260119"/>
                    <a:pt x="322440" y="1400251"/>
                  </a:cubicBezTo>
                  <a:close/>
                </a:path>
              </a:pathLst>
            </a:custGeom>
            <a:solidFill>
              <a:srgbClr val="D28E33">
                <a:alpha val="100000"/>
              </a:srgbClr>
            </a:solidFill>
            <a:ln w="12700" cap="flat" cmpd="sng">
              <a:noFill/>
              <a:prstDash val="solid"/>
              <a:miter lim="800000"/>
            </a:ln>
          </p:spPr>
          <p:txBody>
            <a:bodyPr anchor="ctr">
              <a:spAutoFit/>
            </a:bodyPr>
            <a:lstStyle/>
            <a:p>
              <a:pPr algn="ctr"/>
              <a:endParaRPr lang="en-US" dirty="0"/>
            </a:p>
          </p:txBody>
        </p:sp>
        <p:sp>
          <p:nvSpPr>
            <p:cNvPr id="153" name="Circle"/>
            <p:cNvSpPr/>
            <p:nvPr/>
          </p:nvSpPr>
          <p:spPr>
            <a:xfrm>
              <a:off x="7120262" y="4784865"/>
              <a:ext cx="1991855" cy="1992236"/>
            </a:xfrm>
            <a:custGeom>
              <a:avLst/>
              <a:gdLst/>
              <a:ahLst/>
              <a:cxnLst/>
              <a:rect l="0" t="0" r="0" b="0"/>
              <a:pathLst>
                <a:path w="1991855" h="1992236">
                  <a:moveTo>
                    <a:pt x="0" y="996035"/>
                  </a:moveTo>
                  <a:cubicBezTo>
                    <a:pt x="0" y="445782"/>
                    <a:pt x="445973" y="0"/>
                    <a:pt x="996048" y="0"/>
                  </a:cubicBezTo>
                  <a:cubicBezTo>
                    <a:pt x="1546085" y="0"/>
                    <a:pt x="1991855" y="445782"/>
                    <a:pt x="1991855" y="996035"/>
                  </a:cubicBezTo>
                  <a:cubicBezTo>
                    <a:pt x="1991855" y="1545920"/>
                    <a:pt x="1546085" y="1992236"/>
                    <a:pt x="996048" y="1992236"/>
                  </a:cubicBezTo>
                  <a:cubicBezTo>
                    <a:pt x="445973" y="1992236"/>
                    <a:pt x="0" y="1545920"/>
                    <a:pt x="0" y="99603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54" name="Circle"/>
            <p:cNvSpPr/>
            <p:nvPr/>
          </p:nvSpPr>
          <p:spPr>
            <a:xfrm>
              <a:off x="7343864" y="5008525"/>
              <a:ext cx="1544625" cy="1544929"/>
            </a:xfrm>
            <a:custGeom>
              <a:avLst/>
              <a:gdLst/>
              <a:ahLst/>
              <a:cxnLst/>
              <a:rect l="0" t="0" r="0" b="0"/>
              <a:pathLst>
                <a:path w="1544624" h="1544929">
                  <a:moveTo>
                    <a:pt x="0" y="772375"/>
                  </a:moveTo>
                  <a:cubicBezTo>
                    <a:pt x="0" y="345668"/>
                    <a:pt x="345833" y="0"/>
                    <a:pt x="772413" y="0"/>
                  </a:cubicBezTo>
                  <a:cubicBezTo>
                    <a:pt x="1198956" y="0"/>
                    <a:pt x="1544624" y="345668"/>
                    <a:pt x="1544624" y="772375"/>
                  </a:cubicBezTo>
                  <a:cubicBezTo>
                    <a:pt x="1544624" y="1198829"/>
                    <a:pt x="1198956" y="1544929"/>
                    <a:pt x="772413" y="1544929"/>
                  </a:cubicBezTo>
                  <a:cubicBezTo>
                    <a:pt x="345833" y="1544929"/>
                    <a:pt x="0" y="1198829"/>
                    <a:pt x="0" y="77237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55" name="Curve"/>
            <p:cNvSpPr/>
            <p:nvPr/>
          </p:nvSpPr>
          <p:spPr>
            <a:xfrm>
              <a:off x="7876681" y="5306648"/>
              <a:ext cx="504266" cy="409931"/>
            </a:xfrm>
            <a:custGeom>
              <a:avLst/>
              <a:gdLst/>
              <a:ahLst/>
              <a:cxnLst/>
              <a:rect l="0" t="0" r="0" b="0"/>
              <a:pathLst>
                <a:path w="504266" h="409930">
                  <a:moveTo>
                    <a:pt x="0" y="0"/>
                  </a:moveTo>
                  <a:lnTo>
                    <a:pt x="299275" y="0"/>
                  </a:lnTo>
                  <a:cubicBezTo>
                    <a:pt x="412483" y="0"/>
                    <a:pt x="504266" y="91757"/>
                    <a:pt x="504266" y="204952"/>
                  </a:cubicBezTo>
                  <a:cubicBezTo>
                    <a:pt x="504266" y="318160"/>
                    <a:pt x="412483" y="409930"/>
                    <a:pt x="299275" y="409930"/>
                  </a:cubicBezTo>
                  <a:lnTo>
                    <a:pt x="78333" y="40993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6" name="Curve"/>
            <p:cNvSpPr/>
            <p:nvPr/>
          </p:nvSpPr>
          <p:spPr>
            <a:xfrm>
              <a:off x="7876680" y="5716583"/>
              <a:ext cx="632003" cy="566623"/>
            </a:xfrm>
            <a:custGeom>
              <a:avLst/>
              <a:gdLst/>
              <a:ahLst/>
              <a:cxnLst/>
              <a:rect l="0" t="0" r="0" b="0"/>
              <a:pathLst>
                <a:path w="632002" h="566623">
                  <a:moveTo>
                    <a:pt x="78333" y="0"/>
                  </a:moveTo>
                  <a:lnTo>
                    <a:pt x="348665" y="0"/>
                  </a:lnTo>
                  <a:cubicBezTo>
                    <a:pt x="505155" y="0"/>
                    <a:pt x="632002" y="126847"/>
                    <a:pt x="632002" y="283324"/>
                  </a:cubicBezTo>
                  <a:cubicBezTo>
                    <a:pt x="632002" y="439788"/>
                    <a:pt x="505155" y="566623"/>
                    <a:pt x="348665" y="566623"/>
                  </a:cubicBezTo>
                  <a:lnTo>
                    <a:pt x="0" y="56662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7" name="Line"/>
            <p:cNvSpPr/>
            <p:nvPr/>
          </p:nvSpPr>
          <p:spPr>
            <a:xfrm>
              <a:off x="7955014" y="5306648"/>
              <a:ext cx="0" cy="97656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8" name="Line"/>
            <p:cNvSpPr/>
            <p:nvPr/>
          </p:nvSpPr>
          <p:spPr>
            <a:xfrm>
              <a:off x="8017696" y="5206064"/>
              <a:ext cx="0" cy="1005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9" name="Line"/>
            <p:cNvSpPr/>
            <p:nvPr/>
          </p:nvSpPr>
          <p:spPr>
            <a:xfrm>
              <a:off x="8156131" y="5206064"/>
              <a:ext cx="0" cy="1005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0" name="Line"/>
            <p:cNvSpPr/>
            <p:nvPr/>
          </p:nvSpPr>
          <p:spPr>
            <a:xfrm>
              <a:off x="8017696" y="6283207"/>
              <a:ext cx="0" cy="1005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1" name="Line"/>
            <p:cNvSpPr/>
            <p:nvPr/>
          </p:nvSpPr>
          <p:spPr>
            <a:xfrm>
              <a:off x="8156131" y="6283207"/>
              <a:ext cx="0" cy="1005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Gear E"/>
          <p:cNvGrpSpPr/>
          <p:nvPr/>
        </p:nvGrpSpPr>
        <p:grpSpPr>
          <a:xfrm>
            <a:off x="7485827" y="7603696"/>
            <a:ext cx="2392630" cy="2392680"/>
            <a:chOff x="7485827" y="7603696"/>
            <a:chExt cx="2392630" cy="2392680"/>
          </a:xfrm>
        </p:grpSpPr>
        <p:sp>
          <p:nvSpPr>
            <p:cNvPr id="162" name="Fill"/>
            <p:cNvSpPr/>
            <p:nvPr/>
          </p:nvSpPr>
          <p:spPr>
            <a:xfrm>
              <a:off x="7485827" y="7603696"/>
              <a:ext cx="2392630" cy="2392680"/>
            </a:xfrm>
            <a:custGeom>
              <a:avLst/>
              <a:gdLst/>
              <a:ahLst/>
              <a:cxnLst/>
              <a:rect l="0" t="0" r="0" b="0"/>
              <a:pathLst>
                <a:path w="2392629" h="2392679">
                  <a:moveTo>
                    <a:pt x="2392629" y="1332001"/>
                  </a:moveTo>
                  <a:lnTo>
                    <a:pt x="2392629" y="1060691"/>
                  </a:lnTo>
                  <a:cubicBezTo>
                    <a:pt x="2300185" y="1060653"/>
                    <a:pt x="2069706" y="1034986"/>
                    <a:pt x="2038159" y="913676"/>
                  </a:cubicBezTo>
                  <a:lnTo>
                    <a:pt x="2038159" y="913752"/>
                  </a:lnTo>
                  <a:cubicBezTo>
                    <a:pt x="2025116" y="874890"/>
                    <a:pt x="2009508" y="837247"/>
                    <a:pt x="1991436" y="800912"/>
                  </a:cubicBezTo>
                  <a:lnTo>
                    <a:pt x="1991436" y="800976"/>
                  </a:lnTo>
                  <a:cubicBezTo>
                    <a:pt x="1927961" y="692861"/>
                    <a:pt x="2072805" y="511721"/>
                    <a:pt x="2138171" y="446392"/>
                  </a:cubicBezTo>
                  <a:lnTo>
                    <a:pt x="1946389" y="254469"/>
                  </a:lnTo>
                  <a:cubicBezTo>
                    <a:pt x="1880920" y="319849"/>
                    <a:pt x="1699755" y="464756"/>
                    <a:pt x="1591640" y="401193"/>
                  </a:cubicBezTo>
                  <a:cubicBezTo>
                    <a:pt x="1555496" y="383184"/>
                    <a:pt x="1517815" y="367626"/>
                    <a:pt x="1478940" y="354609"/>
                  </a:cubicBezTo>
                  <a:lnTo>
                    <a:pt x="1479054" y="354609"/>
                  </a:lnTo>
                  <a:cubicBezTo>
                    <a:pt x="1357655" y="322973"/>
                    <a:pt x="1332001" y="92519"/>
                    <a:pt x="1332001" y="0"/>
                  </a:cubicBezTo>
                  <a:lnTo>
                    <a:pt x="1060589" y="0"/>
                  </a:lnTo>
                  <a:cubicBezTo>
                    <a:pt x="1060589" y="92519"/>
                    <a:pt x="1034986" y="322973"/>
                    <a:pt x="913549" y="354609"/>
                  </a:cubicBezTo>
                  <a:lnTo>
                    <a:pt x="913701" y="354609"/>
                  </a:lnTo>
                  <a:cubicBezTo>
                    <a:pt x="874839" y="367626"/>
                    <a:pt x="837145" y="383184"/>
                    <a:pt x="800912" y="401193"/>
                  </a:cubicBezTo>
                  <a:cubicBezTo>
                    <a:pt x="692835" y="464756"/>
                    <a:pt x="511708" y="319887"/>
                    <a:pt x="446303" y="254469"/>
                  </a:cubicBezTo>
                  <a:lnTo>
                    <a:pt x="254444" y="446392"/>
                  </a:lnTo>
                  <a:cubicBezTo>
                    <a:pt x="319925" y="511746"/>
                    <a:pt x="464705" y="692861"/>
                    <a:pt x="401129" y="800976"/>
                  </a:cubicBezTo>
                  <a:cubicBezTo>
                    <a:pt x="383120" y="837247"/>
                    <a:pt x="367576" y="874890"/>
                    <a:pt x="354545" y="913752"/>
                  </a:cubicBezTo>
                  <a:lnTo>
                    <a:pt x="354545" y="913676"/>
                  </a:lnTo>
                  <a:cubicBezTo>
                    <a:pt x="323011" y="1034986"/>
                    <a:pt x="92494" y="1060691"/>
                    <a:pt x="0" y="1060691"/>
                  </a:cubicBezTo>
                  <a:lnTo>
                    <a:pt x="0" y="1332001"/>
                  </a:lnTo>
                  <a:cubicBezTo>
                    <a:pt x="92494" y="1332001"/>
                    <a:pt x="323011" y="1357706"/>
                    <a:pt x="354545" y="1478991"/>
                  </a:cubicBezTo>
                  <a:cubicBezTo>
                    <a:pt x="367576" y="1517891"/>
                    <a:pt x="383120" y="1555508"/>
                    <a:pt x="401154" y="1591779"/>
                  </a:cubicBezTo>
                  <a:lnTo>
                    <a:pt x="401129" y="1591779"/>
                  </a:lnTo>
                  <a:cubicBezTo>
                    <a:pt x="464705" y="1699755"/>
                    <a:pt x="319925" y="1880997"/>
                    <a:pt x="254469" y="1946300"/>
                  </a:cubicBezTo>
                  <a:lnTo>
                    <a:pt x="446303" y="2138260"/>
                  </a:lnTo>
                  <a:cubicBezTo>
                    <a:pt x="511708" y="2072830"/>
                    <a:pt x="692835" y="1928012"/>
                    <a:pt x="801014" y="1991499"/>
                  </a:cubicBezTo>
                  <a:lnTo>
                    <a:pt x="800912" y="1991410"/>
                  </a:lnTo>
                  <a:cubicBezTo>
                    <a:pt x="837145" y="2009508"/>
                    <a:pt x="874928" y="2025154"/>
                    <a:pt x="913752" y="2038134"/>
                  </a:cubicBezTo>
                  <a:lnTo>
                    <a:pt x="913650" y="2038134"/>
                  </a:lnTo>
                  <a:cubicBezTo>
                    <a:pt x="1034986" y="2069592"/>
                    <a:pt x="1060589" y="2300211"/>
                    <a:pt x="1060589" y="2392679"/>
                  </a:cubicBezTo>
                  <a:lnTo>
                    <a:pt x="1332001" y="2392679"/>
                  </a:lnTo>
                  <a:cubicBezTo>
                    <a:pt x="1332001" y="2300135"/>
                    <a:pt x="1357655" y="2069744"/>
                    <a:pt x="1479054" y="2038134"/>
                  </a:cubicBezTo>
                  <a:lnTo>
                    <a:pt x="1478940" y="2038134"/>
                  </a:lnTo>
                  <a:cubicBezTo>
                    <a:pt x="1517815" y="2025154"/>
                    <a:pt x="1555597" y="2009508"/>
                    <a:pt x="1591779" y="1991410"/>
                  </a:cubicBezTo>
                  <a:lnTo>
                    <a:pt x="1591640" y="1991499"/>
                  </a:lnTo>
                  <a:cubicBezTo>
                    <a:pt x="1699755" y="1927936"/>
                    <a:pt x="1880920" y="2072830"/>
                    <a:pt x="1946389" y="2138260"/>
                  </a:cubicBezTo>
                  <a:lnTo>
                    <a:pt x="2138171" y="1946300"/>
                  </a:lnTo>
                  <a:cubicBezTo>
                    <a:pt x="2072805" y="1880958"/>
                    <a:pt x="1927961" y="1699755"/>
                    <a:pt x="1991436" y="1591614"/>
                  </a:cubicBezTo>
                  <a:lnTo>
                    <a:pt x="1991436" y="1591779"/>
                  </a:lnTo>
                  <a:cubicBezTo>
                    <a:pt x="2009508" y="1555496"/>
                    <a:pt x="2025116" y="1517827"/>
                    <a:pt x="2038159" y="1478826"/>
                  </a:cubicBezTo>
                  <a:lnTo>
                    <a:pt x="2038159" y="1478991"/>
                  </a:lnTo>
                  <a:cubicBezTo>
                    <a:pt x="2069706" y="1357668"/>
                    <a:pt x="2300185" y="1332001"/>
                    <a:pt x="2392629" y="1332001"/>
                  </a:cubicBezTo>
                  <a:close/>
                </a:path>
              </a:pathLst>
            </a:custGeom>
            <a:solidFill>
              <a:srgbClr val="AAB5BE">
                <a:alpha val="100000"/>
              </a:srgbClr>
            </a:solidFill>
            <a:ln w="12700" cap="flat" cmpd="sng">
              <a:noFill/>
              <a:prstDash val="solid"/>
              <a:miter lim="800000"/>
            </a:ln>
          </p:spPr>
          <p:txBody>
            <a:bodyPr anchor="ctr">
              <a:spAutoFit/>
            </a:bodyPr>
            <a:lstStyle/>
            <a:p>
              <a:pPr algn="ctr"/>
              <a:endParaRPr lang="en-US" dirty="0"/>
            </a:p>
          </p:txBody>
        </p:sp>
        <p:sp>
          <p:nvSpPr>
            <p:cNvPr id="163" name="Shadow"/>
            <p:cNvSpPr/>
            <p:nvPr/>
          </p:nvSpPr>
          <p:spPr>
            <a:xfrm>
              <a:off x="7910465" y="8028402"/>
              <a:ext cx="1543088" cy="1543355"/>
            </a:xfrm>
            <a:custGeom>
              <a:avLst/>
              <a:gdLst/>
              <a:ahLst/>
              <a:cxnLst/>
              <a:rect l="0" t="0" r="0" b="0"/>
              <a:pathLst>
                <a:path w="1543088" h="1543354">
                  <a:moveTo>
                    <a:pt x="0" y="771601"/>
                  </a:moveTo>
                  <a:cubicBezTo>
                    <a:pt x="0" y="345338"/>
                    <a:pt x="345465" y="0"/>
                    <a:pt x="771664" y="0"/>
                  </a:cubicBezTo>
                  <a:cubicBezTo>
                    <a:pt x="1197762" y="0"/>
                    <a:pt x="1543088" y="345338"/>
                    <a:pt x="1543088" y="771601"/>
                  </a:cubicBezTo>
                  <a:cubicBezTo>
                    <a:pt x="1543088" y="1197635"/>
                    <a:pt x="1197762" y="1543354"/>
                    <a:pt x="771664" y="1543354"/>
                  </a:cubicBezTo>
                  <a:cubicBezTo>
                    <a:pt x="345465" y="1543354"/>
                    <a:pt x="0" y="1197635"/>
                    <a:pt x="0" y="771601"/>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64" name="Stroke"/>
            <p:cNvSpPr/>
            <p:nvPr/>
          </p:nvSpPr>
          <p:spPr>
            <a:xfrm>
              <a:off x="7485827" y="7603696"/>
              <a:ext cx="2392630" cy="2392680"/>
            </a:xfrm>
            <a:custGeom>
              <a:avLst/>
              <a:gdLst/>
              <a:ahLst/>
              <a:cxnLst/>
              <a:rect l="0" t="0" r="0" b="0"/>
              <a:pathLst>
                <a:path w="2392629" h="2392679">
                  <a:moveTo>
                    <a:pt x="2392629" y="1332001"/>
                  </a:moveTo>
                  <a:lnTo>
                    <a:pt x="2392629" y="1060691"/>
                  </a:lnTo>
                  <a:cubicBezTo>
                    <a:pt x="2300185" y="1060653"/>
                    <a:pt x="2069706" y="1034986"/>
                    <a:pt x="2038159" y="913676"/>
                  </a:cubicBezTo>
                  <a:lnTo>
                    <a:pt x="2038159" y="913752"/>
                  </a:lnTo>
                  <a:cubicBezTo>
                    <a:pt x="2025116" y="874890"/>
                    <a:pt x="2009508" y="837247"/>
                    <a:pt x="1991436" y="800912"/>
                  </a:cubicBezTo>
                  <a:lnTo>
                    <a:pt x="1991436" y="800976"/>
                  </a:lnTo>
                  <a:cubicBezTo>
                    <a:pt x="1927961" y="692861"/>
                    <a:pt x="2072805" y="511721"/>
                    <a:pt x="2138171" y="446392"/>
                  </a:cubicBezTo>
                  <a:lnTo>
                    <a:pt x="1946389" y="254469"/>
                  </a:lnTo>
                  <a:cubicBezTo>
                    <a:pt x="1880920" y="319849"/>
                    <a:pt x="1699755" y="464756"/>
                    <a:pt x="1591640" y="401193"/>
                  </a:cubicBezTo>
                  <a:cubicBezTo>
                    <a:pt x="1555496" y="383184"/>
                    <a:pt x="1517815" y="367626"/>
                    <a:pt x="1478940" y="354609"/>
                  </a:cubicBezTo>
                  <a:lnTo>
                    <a:pt x="1479054" y="354609"/>
                  </a:lnTo>
                  <a:cubicBezTo>
                    <a:pt x="1357655" y="322973"/>
                    <a:pt x="1332001" y="92519"/>
                    <a:pt x="1332001" y="0"/>
                  </a:cubicBezTo>
                  <a:lnTo>
                    <a:pt x="1060589" y="0"/>
                  </a:lnTo>
                  <a:cubicBezTo>
                    <a:pt x="1060589" y="92519"/>
                    <a:pt x="1034986" y="322973"/>
                    <a:pt x="913549" y="354609"/>
                  </a:cubicBezTo>
                  <a:lnTo>
                    <a:pt x="913701" y="354609"/>
                  </a:lnTo>
                  <a:cubicBezTo>
                    <a:pt x="874839" y="367626"/>
                    <a:pt x="837145" y="383184"/>
                    <a:pt x="800912" y="401193"/>
                  </a:cubicBezTo>
                  <a:cubicBezTo>
                    <a:pt x="692835" y="464756"/>
                    <a:pt x="511708" y="319887"/>
                    <a:pt x="446303" y="254469"/>
                  </a:cubicBezTo>
                  <a:lnTo>
                    <a:pt x="254444" y="446392"/>
                  </a:lnTo>
                  <a:cubicBezTo>
                    <a:pt x="319925" y="511746"/>
                    <a:pt x="464705" y="692861"/>
                    <a:pt x="401129" y="800976"/>
                  </a:cubicBezTo>
                  <a:cubicBezTo>
                    <a:pt x="383120" y="837247"/>
                    <a:pt x="367576" y="874890"/>
                    <a:pt x="354545" y="913752"/>
                  </a:cubicBezTo>
                  <a:lnTo>
                    <a:pt x="354545" y="913676"/>
                  </a:lnTo>
                  <a:cubicBezTo>
                    <a:pt x="323011" y="1034986"/>
                    <a:pt x="92494" y="1060691"/>
                    <a:pt x="0" y="1060691"/>
                  </a:cubicBezTo>
                  <a:lnTo>
                    <a:pt x="0" y="1332001"/>
                  </a:lnTo>
                  <a:cubicBezTo>
                    <a:pt x="92494" y="1332001"/>
                    <a:pt x="323011" y="1357706"/>
                    <a:pt x="354545" y="1478991"/>
                  </a:cubicBezTo>
                  <a:cubicBezTo>
                    <a:pt x="367576" y="1517891"/>
                    <a:pt x="383120" y="1555508"/>
                    <a:pt x="401154" y="1591779"/>
                  </a:cubicBezTo>
                  <a:lnTo>
                    <a:pt x="401129" y="1591779"/>
                  </a:lnTo>
                  <a:cubicBezTo>
                    <a:pt x="464705" y="1699755"/>
                    <a:pt x="319925" y="1880997"/>
                    <a:pt x="254469" y="1946300"/>
                  </a:cubicBezTo>
                  <a:lnTo>
                    <a:pt x="446303" y="2138260"/>
                  </a:lnTo>
                  <a:cubicBezTo>
                    <a:pt x="511708" y="2072830"/>
                    <a:pt x="692835" y="1928012"/>
                    <a:pt x="801014" y="1991499"/>
                  </a:cubicBezTo>
                  <a:lnTo>
                    <a:pt x="800912" y="1991410"/>
                  </a:lnTo>
                  <a:cubicBezTo>
                    <a:pt x="837145" y="2009508"/>
                    <a:pt x="874928" y="2025154"/>
                    <a:pt x="913752" y="2038134"/>
                  </a:cubicBezTo>
                  <a:lnTo>
                    <a:pt x="913650" y="2038134"/>
                  </a:lnTo>
                  <a:cubicBezTo>
                    <a:pt x="1034986" y="2069592"/>
                    <a:pt x="1060589" y="2300211"/>
                    <a:pt x="1060589" y="2392679"/>
                  </a:cubicBezTo>
                  <a:lnTo>
                    <a:pt x="1332001" y="2392679"/>
                  </a:lnTo>
                  <a:cubicBezTo>
                    <a:pt x="1332001" y="2300135"/>
                    <a:pt x="1357655" y="2069744"/>
                    <a:pt x="1479054" y="2038134"/>
                  </a:cubicBezTo>
                  <a:lnTo>
                    <a:pt x="1478940" y="2038134"/>
                  </a:lnTo>
                  <a:cubicBezTo>
                    <a:pt x="1517815" y="2025154"/>
                    <a:pt x="1555597" y="2009508"/>
                    <a:pt x="1591779" y="1991410"/>
                  </a:cubicBezTo>
                  <a:lnTo>
                    <a:pt x="1591640" y="1991499"/>
                  </a:lnTo>
                  <a:cubicBezTo>
                    <a:pt x="1699755" y="1927936"/>
                    <a:pt x="1880920" y="2072830"/>
                    <a:pt x="1946389" y="2138260"/>
                  </a:cubicBezTo>
                  <a:lnTo>
                    <a:pt x="2138171" y="1946300"/>
                  </a:lnTo>
                  <a:cubicBezTo>
                    <a:pt x="2072805" y="1880958"/>
                    <a:pt x="1927961" y="1699755"/>
                    <a:pt x="1991436" y="1591614"/>
                  </a:cubicBezTo>
                  <a:lnTo>
                    <a:pt x="1991436" y="1591779"/>
                  </a:lnTo>
                  <a:cubicBezTo>
                    <a:pt x="2009508" y="1555496"/>
                    <a:pt x="2025116" y="1517827"/>
                    <a:pt x="2038159" y="1478826"/>
                  </a:cubicBezTo>
                  <a:lnTo>
                    <a:pt x="2038159" y="1478991"/>
                  </a:lnTo>
                  <a:cubicBezTo>
                    <a:pt x="2069706" y="1357668"/>
                    <a:pt x="2300185" y="1332001"/>
                    <a:pt x="2392629" y="133200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5" name="Fill"/>
            <p:cNvSpPr/>
            <p:nvPr/>
          </p:nvSpPr>
          <p:spPr>
            <a:xfrm>
              <a:off x="8020002" y="8137965"/>
              <a:ext cx="1324013" cy="1324229"/>
            </a:xfrm>
            <a:custGeom>
              <a:avLst/>
              <a:gdLst/>
              <a:ahLst/>
              <a:cxnLst/>
              <a:rect l="0" t="0" r="0" b="0"/>
              <a:pathLst>
                <a:path w="1324013" h="1324228">
                  <a:moveTo>
                    <a:pt x="0" y="662063"/>
                  </a:moveTo>
                  <a:cubicBezTo>
                    <a:pt x="0" y="296291"/>
                    <a:pt x="296430" y="0"/>
                    <a:pt x="662101" y="0"/>
                  </a:cubicBezTo>
                  <a:cubicBezTo>
                    <a:pt x="1027696" y="0"/>
                    <a:pt x="1324013" y="296291"/>
                    <a:pt x="1324013" y="662063"/>
                  </a:cubicBezTo>
                  <a:cubicBezTo>
                    <a:pt x="1324013" y="1027595"/>
                    <a:pt x="1027696" y="1324228"/>
                    <a:pt x="662101" y="1324228"/>
                  </a:cubicBezTo>
                  <a:cubicBezTo>
                    <a:pt x="296430" y="1324228"/>
                    <a:pt x="0" y="1027595"/>
                    <a:pt x="0" y="662063"/>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166" name="Shadow"/>
            <p:cNvSpPr/>
            <p:nvPr/>
          </p:nvSpPr>
          <p:spPr>
            <a:xfrm>
              <a:off x="8144236" y="8261990"/>
              <a:ext cx="1199782" cy="1200201"/>
            </a:xfrm>
            <a:custGeom>
              <a:avLst/>
              <a:gdLst/>
              <a:ahLst/>
              <a:cxnLst/>
              <a:rect l="0" t="0" r="0" b="0"/>
              <a:pathLst>
                <a:path w="1199781" h="1200200">
                  <a:moveTo>
                    <a:pt x="923404" y="0"/>
                  </a:moveTo>
                  <a:cubicBezTo>
                    <a:pt x="1001433" y="108610"/>
                    <a:pt x="1047521" y="241795"/>
                    <a:pt x="1047521" y="385864"/>
                  </a:cubicBezTo>
                  <a:cubicBezTo>
                    <a:pt x="1047521" y="751382"/>
                    <a:pt x="751243" y="1048016"/>
                    <a:pt x="385660" y="1048016"/>
                  </a:cubicBezTo>
                  <a:cubicBezTo>
                    <a:pt x="241731" y="1048016"/>
                    <a:pt x="108610" y="1001928"/>
                    <a:pt x="0" y="923899"/>
                  </a:cubicBezTo>
                  <a:cubicBezTo>
                    <a:pt x="120192" y="1091133"/>
                    <a:pt x="316217" y="1200200"/>
                    <a:pt x="537870" y="1200200"/>
                  </a:cubicBezTo>
                  <a:cubicBezTo>
                    <a:pt x="903465" y="1200200"/>
                    <a:pt x="1199781" y="903566"/>
                    <a:pt x="1199781" y="538035"/>
                  </a:cubicBezTo>
                  <a:cubicBezTo>
                    <a:pt x="1199781" y="316242"/>
                    <a:pt x="1090676" y="120078"/>
                    <a:pt x="923404"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167" name="Circle"/>
            <p:cNvSpPr/>
            <p:nvPr/>
          </p:nvSpPr>
          <p:spPr>
            <a:xfrm>
              <a:off x="8020002" y="8137965"/>
              <a:ext cx="1324013" cy="1324229"/>
            </a:xfrm>
            <a:custGeom>
              <a:avLst/>
              <a:gdLst/>
              <a:ahLst/>
              <a:cxnLst/>
              <a:rect l="0" t="0" r="0" b="0"/>
              <a:pathLst>
                <a:path w="1324013" h="1324228">
                  <a:moveTo>
                    <a:pt x="0" y="662063"/>
                  </a:moveTo>
                  <a:cubicBezTo>
                    <a:pt x="0" y="296291"/>
                    <a:pt x="296430" y="0"/>
                    <a:pt x="662101" y="0"/>
                  </a:cubicBezTo>
                  <a:cubicBezTo>
                    <a:pt x="1027696" y="0"/>
                    <a:pt x="1324013" y="296291"/>
                    <a:pt x="1324013" y="662063"/>
                  </a:cubicBezTo>
                  <a:cubicBezTo>
                    <a:pt x="1324013" y="1027595"/>
                    <a:pt x="1027696" y="1324228"/>
                    <a:pt x="662101" y="1324228"/>
                  </a:cubicBezTo>
                  <a:cubicBezTo>
                    <a:pt x="296430" y="1324228"/>
                    <a:pt x="0" y="1027595"/>
                    <a:pt x="0" y="66206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68" name="Curve"/>
            <p:cNvSpPr/>
            <p:nvPr/>
          </p:nvSpPr>
          <p:spPr>
            <a:xfrm>
              <a:off x="8360597" y="8441138"/>
              <a:ext cx="586257" cy="711822"/>
            </a:xfrm>
            <a:custGeom>
              <a:avLst/>
              <a:gdLst/>
              <a:ahLst/>
              <a:cxnLst/>
              <a:rect l="0" t="0" r="0" b="0"/>
              <a:pathLst>
                <a:path w="586257" h="711822">
                  <a:moveTo>
                    <a:pt x="586257" y="627227"/>
                  </a:moveTo>
                  <a:cubicBezTo>
                    <a:pt x="524167" y="679996"/>
                    <a:pt x="443763" y="711822"/>
                    <a:pt x="355904" y="711822"/>
                  </a:cubicBezTo>
                  <a:cubicBezTo>
                    <a:pt x="159321" y="711822"/>
                    <a:pt x="0" y="552488"/>
                    <a:pt x="0" y="355930"/>
                  </a:cubicBezTo>
                  <a:cubicBezTo>
                    <a:pt x="0" y="159359"/>
                    <a:pt x="159321" y="0"/>
                    <a:pt x="355904" y="0"/>
                  </a:cubicBezTo>
                  <a:cubicBezTo>
                    <a:pt x="443699" y="0"/>
                    <a:pt x="524103" y="31838"/>
                    <a:pt x="586155" y="8456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69" name="Line"/>
            <p:cNvSpPr/>
            <p:nvPr/>
          </p:nvSpPr>
          <p:spPr>
            <a:xfrm>
              <a:off x="8286306" y="8713002"/>
              <a:ext cx="594411"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70" name="Line"/>
            <p:cNvSpPr/>
            <p:nvPr/>
          </p:nvSpPr>
          <p:spPr>
            <a:xfrm>
              <a:off x="8286306" y="8881140"/>
              <a:ext cx="540080"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4" name="Gear Y"/>
          <p:cNvGrpSpPr/>
          <p:nvPr/>
        </p:nvGrpSpPr>
        <p:grpSpPr>
          <a:xfrm>
            <a:off x="3761703" y="3918642"/>
            <a:ext cx="2495182" cy="2495169"/>
            <a:chOff x="3761703" y="3918642"/>
            <a:chExt cx="2495182" cy="2495169"/>
          </a:xfrm>
        </p:grpSpPr>
        <p:sp>
          <p:nvSpPr>
            <p:cNvPr id="171" name="Fill"/>
            <p:cNvSpPr/>
            <p:nvPr/>
          </p:nvSpPr>
          <p:spPr>
            <a:xfrm>
              <a:off x="3761703" y="3918642"/>
              <a:ext cx="2495182" cy="2495169"/>
            </a:xfrm>
            <a:custGeom>
              <a:avLst/>
              <a:gdLst/>
              <a:ahLst/>
              <a:cxnLst/>
              <a:rect l="0" t="0" r="0" b="0"/>
              <a:pathLst>
                <a:path w="2495181" h="2495168">
                  <a:moveTo>
                    <a:pt x="2308923" y="1477848"/>
                  </a:moveTo>
                  <a:cubicBezTo>
                    <a:pt x="2308923" y="1477873"/>
                    <a:pt x="2308961" y="1477899"/>
                    <a:pt x="2308974" y="1477911"/>
                  </a:cubicBezTo>
                  <a:cubicBezTo>
                    <a:pt x="2327351" y="1405153"/>
                    <a:pt x="2388311" y="1383537"/>
                    <a:pt x="2430195" y="1383487"/>
                  </a:cubicBezTo>
                  <a:lnTo>
                    <a:pt x="2495169" y="1383487"/>
                  </a:lnTo>
                  <a:lnTo>
                    <a:pt x="2495181" y="1111681"/>
                  </a:lnTo>
                  <a:lnTo>
                    <a:pt x="2430335" y="1111681"/>
                  </a:lnTo>
                  <a:cubicBezTo>
                    <a:pt x="2388450" y="1111681"/>
                    <a:pt x="2327376" y="1090117"/>
                    <a:pt x="2308961" y="1017257"/>
                  </a:cubicBezTo>
                  <a:cubicBezTo>
                    <a:pt x="2308948" y="1017270"/>
                    <a:pt x="2308923" y="1017282"/>
                    <a:pt x="2308923" y="1017282"/>
                  </a:cubicBezTo>
                  <a:cubicBezTo>
                    <a:pt x="2301494" y="982967"/>
                    <a:pt x="2292489" y="949248"/>
                    <a:pt x="2281910" y="916216"/>
                  </a:cubicBezTo>
                  <a:cubicBezTo>
                    <a:pt x="2261527" y="844130"/>
                    <a:pt x="2303475" y="794956"/>
                    <a:pt x="2339708" y="773988"/>
                  </a:cubicBezTo>
                  <a:lnTo>
                    <a:pt x="2395969" y="741489"/>
                  </a:lnTo>
                  <a:lnTo>
                    <a:pt x="2260079" y="506082"/>
                  </a:lnTo>
                  <a:lnTo>
                    <a:pt x="2203907" y="538518"/>
                  </a:lnTo>
                  <a:lnTo>
                    <a:pt x="2203919" y="538505"/>
                  </a:lnTo>
                  <a:cubicBezTo>
                    <a:pt x="2167636" y="559460"/>
                    <a:pt x="2103970" y="571334"/>
                    <a:pt x="2051608" y="517423"/>
                  </a:cubicBezTo>
                  <a:cubicBezTo>
                    <a:pt x="2051570" y="517499"/>
                    <a:pt x="2051570" y="517601"/>
                    <a:pt x="2051558" y="517677"/>
                  </a:cubicBezTo>
                  <a:cubicBezTo>
                    <a:pt x="2028088" y="491794"/>
                    <a:pt x="2003348" y="467093"/>
                    <a:pt x="1977491" y="443598"/>
                  </a:cubicBezTo>
                  <a:cubicBezTo>
                    <a:pt x="1977567" y="443585"/>
                    <a:pt x="1977669" y="443585"/>
                    <a:pt x="1977758" y="443560"/>
                  </a:cubicBezTo>
                  <a:cubicBezTo>
                    <a:pt x="1923948" y="391274"/>
                    <a:pt x="1935683" y="327698"/>
                    <a:pt x="1956574" y="291414"/>
                  </a:cubicBezTo>
                  <a:lnTo>
                    <a:pt x="1989074" y="235102"/>
                  </a:lnTo>
                  <a:lnTo>
                    <a:pt x="1753692" y="99199"/>
                  </a:lnTo>
                  <a:lnTo>
                    <a:pt x="1721256" y="155359"/>
                  </a:lnTo>
                  <a:lnTo>
                    <a:pt x="1721256" y="155333"/>
                  </a:lnTo>
                  <a:cubicBezTo>
                    <a:pt x="1700339" y="191592"/>
                    <a:pt x="1651228" y="233629"/>
                    <a:pt x="1579067" y="213321"/>
                  </a:cubicBezTo>
                  <a:cubicBezTo>
                    <a:pt x="1545983" y="202717"/>
                    <a:pt x="1512227" y="193662"/>
                    <a:pt x="1477860" y="186258"/>
                  </a:cubicBezTo>
                  <a:cubicBezTo>
                    <a:pt x="1477860" y="186245"/>
                    <a:pt x="1477886" y="186220"/>
                    <a:pt x="1477886" y="186207"/>
                  </a:cubicBezTo>
                  <a:cubicBezTo>
                    <a:pt x="1405064" y="167792"/>
                    <a:pt x="1383487" y="106730"/>
                    <a:pt x="1383487" y="64833"/>
                  </a:cubicBezTo>
                  <a:lnTo>
                    <a:pt x="1383487" y="0"/>
                  </a:lnTo>
                  <a:lnTo>
                    <a:pt x="1111681" y="0"/>
                  </a:lnTo>
                  <a:lnTo>
                    <a:pt x="1111681" y="64833"/>
                  </a:lnTo>
                  <a:cubicBezTo>
                    <a:pt x="1111681" y="106730"/>
                    <a:pt x="1090104" y="167792"/>
                    <a:pt x="1017270" y="186207"/>
                  </a:cubicBezTo>
                  <a:cubicBezTo>
                    <a:pt x="1017282" y="186220"/>
                    <a:pt x="1017308" y="186245"/>
                    <a:pt x="1017333" y="186258"/>
                  </a:cubicBezTo>
                  <a:cubicBezTo>
                    <a:pt x="982954" y="193675"/>
                    <a:pt x="949172" y="202717"/>
                    <a:pt x="916076" y="213321"/>
                  </a:cubicBezTo>
                  <a:cubicBezTo>
                    <a:pt x="843953" y="233591"/>
                    <a:pt x="794842" y="191592"/>
                    <a:pt x="773912" y="155384"/>
                  </a:cubicBezTo>
                  <a:lnTo>
                    <a:pt x="741476" y="99199"/>
                  </a:lnTo>
                  <a:lnTo>
                    <a:pt x="506094" y="235102"/>
                  </a:lnTo>
                  <a:lnTo>
                    <a:pt x="538505" y="291249"/>
                  </a:lnTo>
                  <a:cubicBezTo>
                    <a:pt x="559447" y="327545"/>
                    <a:pt x="571322" y="391198"/>
                    <a:pt x="517436" y="443572"/>
                  </a:cubicBezTo>
                  <a:cubicBezTo>
                    <a:pt x="517499" y="443585"/>
                    <a:pt x="517601" y="443585"/>
                    <a:pt x="517677" y="443610"/>
                  </a:cubicBezTo>
                  <a:cubicBezTo>
                    <a:pt x="491807" y="467105"/>
                    <a:pt x="467106" y="491807"/>
                    <a:pt x="443611" y="517677"/>
                  </a:cubicBezTo>
                  <a:cubicBezTo>
                    <a:pt x="443598" y="517601"/>
                    <a:pt x="443598" y="517512"/>
                    <a:pt x="443572" y="517436"/>
                  </a:cubicBezTo>
                  <a:cubicBezTo>
                    <a:pt x="391261" y="571246"/>
                    <a:pt x="327647" y="559485"/>
                    <a:pt x="291350" y="538594"/>
                  </a:cubicBezTo>
                  <a:lnTo>
                    <a:pt x="235102" y="506095"/>
                  </a:lnTo>
                  <a:lnTo>
                    <a:pt x="99199" y="741489"/>
                  </a:lnTo>
                  <a:lnTo>
                    <a:pt x="155397" y="773925"/>
                  </a:lnTo>
                  <a:cubicBezTo>
                    <a:pt x="191592" y="794854"/>
                    <a:pt x="233591" y="843953"/>
                    <a:pt x="213321" y="916063"/>
                  </a:cubicBezTo>
                  <a:cubicBezTo>
                    <a:pt x="202717" y="949147"/>
                    <a:pt x="193675" y="982941"/>
                    <a:pt x="186245" y="1017320"/>
                  </a:cubicBezTo>
                  <a:cubicBezTo>
                    <a:pt x="186232" y="1017308"/>
                    <a:pt x="186220" y="1017270"/>
                    <a:pt x="186220" y="1017270"/>
                  </a:cubicBezTo>
                  <a:cubicBezTo>
                    <a:pt x="167817" y="1090015"/>
                    <a:pt x="106895" y="1111630"/>
                    <a:pt x="65011" y="1111694"/>
                  </a:cubicBezTo>
                  <a:lnTo>
                    <a:pt x="0" y="1111694"/>
                  </a:lnTo>
                  <a:lnTo>
                    <a:pt x="0" y="1383487"/>
                  </a:lnTo>
                  <a:lnTo>
                    <a:pt x="64858" y="1383487"/>
                  </a:lnTo>
                  <a:cubicBezTo>
                    <a:pt x="106756" y="1383499"/>
                    <a:pt x="167805" y="1405077"/>
                    <a:pt x="186220" y="1477911"/>
                  </a:cubicBezTo>
                  <a:lnTo>
                    <a:pt x="186245" y="1477873"/>
                  </a:lnTo>
                  <a:cubicBezTo>
                    <a:pt x="193675" y="1512239"/>
                    <a:pt x="202704" y="1546009"/>
                    <a:pt x="213321" y="1579092"/>
                  </a:cubicBezTo>
                  <a:cubicBezTo>
                    <a:pt x="233578" y="1651114"/>
                    <a:pt x="191731" y="1700187"/>
                    <a:pt x="155536" y="1721167"/>
                  </a:cubicBezTo>
                  <a:lnTo>
                    <a:pt x="99199" y="1753692"/>
                  </a:lnTo>
                  <a:lnTo>
                    <a:pt x="235102" y="1989086"/>
                  </a:lnTo>
                  <a:lnTo>
                    <a:pt x="291249" y="1956650"/>
                  </a:lnTo>
                  <a:cubicBezTo>
                    <a:pt x="327520" y="1935708"/>
                    <a:pt x="391198" y="1923872"/>
                    <a:pt x="443585" y="1977745"/>
                  </a:cubicBezTo>
                  <a:cubicBezTo>
                    <a:pt x="443598" y="1977669"/>
                    <a:pt x="443598" y="1977580"/>
                    <a:pt x="443623" y="1977517"/>
                  </a:cubicBezTo>
                  <a:cubicBezTo>
                    <a:pt x="467118" y="2003386"/>
                    <a:pt x="491820" y="2028088"/>
                    <a:pt x="517690" y="2051570"/>
                  </a:cubicBezTo>
                  <a:cubicBezTo>
                    <a:pt x="517601" y="2051596"/>
                    <a:pt x="517512" y="2051596"/>
                    <a:pt x="517436" y="2051608"/>
                  </a:cubicBezTo>
                  <a:cubicBezTo>
                    <a:pt x="571246" y="2103894"/>
                    <a:pt x="559498" y="2167496"/>
                    <a:pt x="538607" y="2203792"/>
                  </a:cubicBezTo>
                  <a:lnTo>
                    <a:pt x="506107" y="2260079"/>
                  </a:lnTo>
                  <a:lnTo>
                    <a:pt x="741489" y="2395981"/>
                  </a:lnTo>
                  <a:lnTo>
                    <a:pt x="773912" y="2339822"/>
                  </a:lnTo>
                  <a:lnTo>
                    <a:pt x="773912" y="2339835"/>
                  </a:lnTo>
                  <a:cubicBezTo>
                    <a:pt x="794829" y="2303614"/>
                    <a:pt x="843927" y="2261603"/>
                    <a:pt x="916051" y="2281847"/>
                  </a:cubicBezTo>
                  <a:cubicBezTo>
                    <a:pt x="949159" y="2292438"/>
                    <a:pt x="982929" y="2301481"/>
                    <a:pt x="1017333" y="2308923"/>
                  </a:cubicBezTo>
                  <a:cubicBezTo>
                    <a:pt x="1017308" y="2308923"/>
                    <a:pt x="1017282" y="2308948"/>
                    <a:pt x="1017282" y="2308961"/>
                  </a:cubicBezTo>
                  <a:cubicBezTo>
                    <a:pt x="1090104" y="2327363"/>
                    <a:pt x="1111681" y="2388438"/>
                    <a:pt x="1111681" y="2430335"/>
                  </a:cubicBezTo>
                  <a:lnTo>
                    <a:pt x="1111681" y="2495168"/>
                  </a:lnTo>
                  <a:lnTo>
                    <a:pt x="1383487" y="2495168"/>
                  </a:lnTo>
                  <a:lnTo>
                    <a:pt x="1383487" y="2430335"/>
                  </a:lnTo>
                  <a:cubicBezTo>
                    <a:pt x="1383487" y="2388438"/>
                    <a:pt x="1405064" y="2327363"/>
                    <a:pt x="1477899" y="2308961"/>
                  </a:cubicBezTo>
                  <a:lnTo>
                    <a:pt x="1477860" y="2308923"/>
                  </a:lnTo>
                  <a:cubicBezTo>
                    <a:pt x="1512252" y="2301481"/>
                    <a:pt x="1545996" y="2292464"/>
                    <a:pt x="1579067" y="2281872"/>
                  </a:cubicBezTo>
                  <a:cubicBezTo>
                    <a:pt x="1651139" y="2261603"/>
                    <a:pt x="1700212" y="2303500"/>
                    <a:pt x="1721205" y="2339695"/>
                  </a:cubicBezTo>
                  <a:lnTo>
                    <a:pt x="1753679" y="2395969"/>
                  </a:lnTo>
                  <a:lnTo>
                    <a:pt x="1989086" y="2260079"/>
                  </a:lnTo>
                  <a:lnTo>
                    <a:pt x="1956612" y="2203843"/>
                  </a:lnTo>
                  <a:cubicBezTo>
                    <a:pt x="1935695" y="2167559"/>
                    <a:pt x="1923897" y="2103945"/>
                    <a:pt x="1977758" y="2051608"/>
                  </a:cubicBezTo>
                  <a:cubicBezTo>
                    <a:pt x="1977669" y="2051583"/>
                    <a:pt x="1977580" y="2051583"/>
                    <a:pt x="1977491" y="2051557"/>
                  </a:cubicBezTo>
                  <a:cubicBezTo>
                    <a:pt x="2003361" y="2028088"/>
                    <a:pt x="2028088" y="2003348"/>
                    <a:pt x="2051570" y="1977491"/>
                  </a:cubicBezTo>
                  <a:cubicBezTo>
                    <a:pt x="2051583" y="1977567"/>
                    <a:pt x="2051583" y="1977669"/>
                    <a:pt x="2051621" y="1977745"/>
                  </a:cubicBezTo>
                  <a:cubicBezTo>
                    <a:pt x="2103932" y="1923884"/>
                    <a:pt x="2167559" y="1935695"/>
                    <a:pt x="2203843" y="1956600"/>
                  </a:cubicBezTo>
                  <a:lnTo>
                    <a:pt x="2260079" y="1989074"/>
                  </a:lnTo>
                  <a:lnTo>
                    <a:pt x="2395982" y="1753692"/>
                  </a:lnTo>
                  <a:lnTo>
                    <a:pt x="2339809" y="1721243"/>
                  </a:lnTo>
                  <a:lnTo>
                    <a:pt x="2339835" y="1721243"/>
                  </a:lnTo>
                  <a:cubicBezTo>
                    <a:pt x="2303602" y="1700352"/>
                    <a:pt x="2261565" y="1651241"/>
                    <a:pt x="2281859" y="1579130"/>
                  </a:cubicBezTo>
                  <a:cubicBezTo>
                    <a:pt x="2292451" y="1546021"/>
                    <a:pt x="2301494" y="1512239"/>
                    <a:pt x="2308923" y="1477848"/>
                  </a:cubicBezTo>
                  <a:close/>
                </a:path>
              </a:pathLst>
            </a:custGeom>
            <a:solidFill>
              <a:srgbClr val="AAB5BE">
                <a:alpha val="100000"/>
              </a:srgbClr>
            </a:solidFill>
            <a:ln w="12700" cap="flat" cmpd="sng">
              <a:noFill/>
              <a:prstDash val="solid"/>
              <a:miter lim="800000"/>
            </a:ln>
          </p:spPr>
          <p:txBody>
            <a:bodyPr anchor="ctr">
              <a:spAutoFit/>
            </a:bodyPr>
            <a:lstStyle/>
            <a:p>
              <a:pPr algn="ctr"/>
              <a:endParaRPr lang="en-US" dirty="0"/>
            </a:p>
          </p:txBody>
        </p:sp>
        <p:sp>
          <p:nvSpPr>
            <p:cNvPr id="172" name="Shadow"/>
            <p:cNvSpPr/>
            <p:nvPr/>
          </p:nvSpPr>
          <p:spPr>
            <a:xfrm>
              <a:off x="4186103" y="4345390"/>
              <a:ext cx="1641462" cy="1641755"/>
            </a:xfrm>
            <a:custGeom>
              <a:avLst/>
              <a:gdLst/>
              <a:ahLst/>
              <a:cxnLst/>
              <a:rect l="0" t="0" r="0" b="0"/>
              <a:pathLst>
                <a:path w="1641462" h="1641754">
                  <a:moveTo>
                    <a:pt x="0" y="820813"/>
                  </a:moveTo>
                  <a:cubicBezTo>
                    <a:pt x="0" y="367360"/>
                    <a:pt x="367512" y="0"/>
                    <a:pt x="820864" y="0"/>
                  </a:cubicBezTo>
                  <a:cubicBezTo>
                    <a:pt x="1274114" y="0"/>
                    <a:pt x="1641462" y="367360"/>
                    <a:pt x="1641462" y="820813"/>
                  </a:cubicBezTo>
                  <a:cubicBezTo>
                    <a:pt x="1641462" y="1274000"/>
                    <a:pt x="1274114" y="1641754"/>
                    <a:pt x="820864" y="1641754"/>
                  </a:cubicBezTo>
                  <a:cubicBezTo>
                    <a:pt x="367512" y="1641754"/>
                    <a:pt x="0" y="1274000"/>
                    <a:pt x="0" y="820813"/>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73" name="Stroke"/>
            <p:cNvSpPr/>
            <p:nvPr/>
          </p:nvSpPr>
          <p:spPr>
            <a:xfrm>
              <a:off x="3761703" y="3918642"/>
              <a:ext cx="2495182" cy="2495169"/>
            </a:xfrm>
            <a:custGeom>
              <a:avLst/>
              <a:gdLst/>
              <a:ahLst/>
              <a:cxnLst/>
              <a:rect l="0" t="0" r="0" b="0"/>
              <a:pathLst>
                <a:path w="2495181" h="2495168">
                  <a:moveTo>
                    <a:pt x="2308923" y="1477848"/>
                  </a:moveTo>
                  <a:cubicBezTo>
                    <a:pt x="2308923" y="1477873"/>
                    <a:pt x="2308961" y="1477899"/>
                    <a:pt x="2308974" y="1477911"/>
                  </a:cubicBezTo>
                  <a:cubicBezTo>
                    <a:pt x="2327351" y="1405153"/>
                    <a:pt x="2388311" y="1383537"/>
                    <a:pt x="2430195" y="1383487"/>
                  </a:cubicBezTo>
                  <a:lnTo>
                    <a:pt x="2495169" y="1383487"/>
                  </a:lnTo>
                  <a:lnTo>
                    <a:pt x="2495181" y="1111681"/>
                  </a:lnTo>
                  <a:lnTo>
                    <a:pt x="2430335" y="1111681"/>
                  </a:lnTo>
                  <a:cubicBezTo>
                    <a:pt x="2388450" y="1111681"/>
                    <a:pt x="2327376" y="1090117"/>
                    <a:pt x="2308961" y="1017257"/>
                  </a:cubicBezTo>
                  <a:cubicBezTo>
                    <a:pt x="2308948" y="1017270"/>
                    <a:pt x="2308923" y="1017282"/>
                    <a:pt x="2308923" y="1017282"/>
                  </a:cubicBezTo>
                  <a:cubicBezTo>
                    <a:pt x="2301494" y="982967"/>
                    <a:pt x="2292489" y="949248"/>
                    <a:pt x="2281910" y="916216"/>
                  </a:cubicBezTo>
                  <a:cubicBezTo>
                    <a:pt x="2261527" y="844130"/>
                    <a:pt x="2303475" y="794956"/>
                    <a:pt x="2339708" y="773988"/>
                  </a:cubicBezTo>
                  <a:lnTo>
                    <a:pt x="2395969" y="741489"/>
                  </a:lnTo>
                  <a:lnTo>
                    <a:pt x="2260079" y="506082"/>
                  </a:lnTo>
                  <a:lnTo>
                    <a:pt x="2203907" y="538518"/>
                  </a:lnTo>
                  <a:lnTo>
                    <a:pt x="2203919" y="538505"/>
                  </a:lnTo>
                  <a:cubicBezTo>
                    <a:pt x="2167636" y="559460"/>
                    <a:pt x="2103970" y="571334"/>
                    <a:pt x="2051608" y="517423"/>
                  </a:cubicBezTo>
                  <a:cubicBezTo>
                    <a:pt x="2051570" y="517499"/>
                    <a:pt x="2051570" y="517601"/>
                    <a:pt x="2051558" y="517677"/>
                  </a:cubicBezTo>
                  <a:cubicBezTo>
                    <a:pt x="2028088" y="491794"/>
                    <a:pt x="2003348" y="467093"/>
                    <a:pt x="1977491" y="443598"/>
                  </a:cubicBezTo>
                  <a:cubicBezTo>
                    <a:pt x="1977567" y="443585"/>
                    <a:pt x="1977669" y="443585"/>
                    <a:pt x="1977758" y="443560"/>
                  </a:cubicBezTo>
                  <a:cubicBezTo>
                    <a:pt x="1923948" y="391274"/>
                    <a:pt x="1935683" y="327698"/>
                    <a:pt x="1956574" y="291414"/>
                  </a:cubicBezTo>
                  <a:lnTo>
                    <a:pt x="1989074" y="235102"/>
                  </a:lnTo>
                  <a:lnTo>
                    <a:pt x="1753692" y="99199"/>
                  </a:lnTo>
                  <a:lnTo>
                    <a:pt x="1721256" y="155359"/>
                  </a:lnTo>
                  <a:lnTo>
                    <a:pt x="1721256" y="155333"/>
                  </a:lnTo>
                  <a:cubicBezTo>
                    <a:pt x="1700339" y="191592"/>
                    <a:pt x="1651228" y="233629"/>
                    <a:pt x="1579067" y="213321"/>
                  </a:cubicBezTo>
                  <a:cubicBezTo>
                    <a:pt x="1545983" y="202717"/>
                    <a:pt x="1512227" y="193662"/>
                    <a:pt x="1477860" y="186258"/>
                  </a:cubicBezTo>
                  <a:cubicBezTo>
                    <a:pt x="1477860" y="186245"/>
                    <a:pt x="1477886" y="186220"/>
                    <a:pt x="1477886" y="186207"/>
                  </a:cubicBezTo>
                  <a:cubicBezTo>
                    <a:pt x="1405064" y="167792"/>
                    <a:pt x="1383487" y="106730"/>
                    <a:pt x="1383487" y="64833"/>
                  </a:cubicBezTo>
                  <a:lnTo>
                    <a:pt x="1383487" y="0"/>
                  </a:lnTo>
                  <a:lnTo>
                    <a:pt x="1111681" y="0"/>
                  </a:lnTo>
                  <a:lnTo>
                    <a:pt x="1111681" y="64833"/>
                  </a:lnTo>
                  <a:cubicBezTo>
                    <a:pt x="1111681" y="106730"/>
                    <a:pt x="1090104" y="167792"/>
                    <a:pt x="1017270" y="186207"/>
                  </a:cubicBezTo>
                  <a:cubicBezTo>
                    <a:pt x="1017282" y="186220"/>
                    <a:pt x="1017308" y="186245"/>
                    <a:pt x="1017333" y="186258"/>
                  </a:cubicBezTo>
                  <a:cubicBezTo>
                    <a:pt x="982954" y="193675"/>
                    <a:pt x="949172" y="202717"/>
                    <a:pt x="916076" y="213321"/>
                  </a:cubicBezTo>
                  <a:cubicBezTo>
                    <a:pt x="843953" y="233591"/>
                    <a:pt x="794842" y="191592"/>
                    <a:pt x="773912" y="155384"/>
                  </a:cubicBezTo>
                  <a:lnTo>
                    <a:pt x="741476" y="99199"/>
                  </a:lnTo>
                  <a:lnTo>
                    <a:pt x="506094" y="235102"/>
                  </a:lnTo>
                  <a:lnTo>
                    <a:pt x="538505" y="291249"/>
                  </a:lnTo>
                  <a:cubicBezTo>
                    <a:pt x="559447" y="327545"/>
                    <a:pt x="571322" y="391198"/>
                    <a:pt x="517436" y="443572"/>
                  </a:cubicBezTo>
                  <a:cubicBezTo>
                    <a:pt x="517499" y="443585"/>
                    <a:pt x="517601" y="443585"/>
                    <a:pt x="517677" y="443610"/>
                  </a:cubicBezTo>
                  <a:cubicBezTo>
                    <a:pt x="491807" y="467105"/>
                    <a:pt x="467106" y="491807"/>
                    <a:pt x="443611" y="517677"/>
                  </a:cubicBezTo>
                  <a:cubicBezTo>
                    <a:pt x="443598" y="517601"/>
                    <a:pt x="443598" y="517512"/>
                    <a:pt x="443572" y="517436"/>
                  </a:cubicBezTo>
                  <a:cubicBezTo>
                    <a:pt x="391261" y="571246"/>
                    <a:pt x="327647" y="559485"/>
                    <a:pt x="291350" y="538594"/>
                  </a:cubicBezTo>
                  <a:lnTo>
                    <a:pt x="235102" y="506095"/>
                  </a:lnTo>
                  <a:lnTo>
                    <a:pt x="99199" y="741489"/>
                  </a:lnTo>
                  <a:lnTo>
                    <a:pt x="155397" y="773925"/>
                  </a:lnTo>
                  <a:cubicBezTo>
                    <a:pt x="191592" y="794854"/>
                    <a:pt x="233591" y="843953"/>
                    <a:pt x="213321" y="916063"/>
                  </a:cubicBezTo>
                  <a:cubicBezTo>
                    <a:pt x="202717" y="949147"/>
                    <a:pt x="193675" y="982941"/>
                    <a:pt x="186245" y="1017320"/>
                  </a:cubicBezTo>
                  <a:cubicBezTo>
                    <a:pt x="186232" y="1017308"/>
                    <a:pt x="186220" y="1017270"/>
                    <a:pt x="186220" y="1017270"/>
                  </a:cubicBezTo>
                  <a:cubicBezTo>
                    <a:pt x="167817" y="1090015"/>
                    <a:pt x="106895" y="1111630"/>
                    <a:pt x="65011" y="1111694"/>
                  </a:cubicBezTo>
                  <a:lnTo>
                    <a:pt x="0" y="1111694"/>
                  </a:lnTo>
                  <a:lnTo>
                    <a:pt x="0" y="1383487"/>
                  </a:lnTo>
                  <a:lnTo>
                    <a:pt x="64858" y="1383487"/>
                  </a:lnTo>
                  <a:cubicBezTo>
                    <a:pt x="106756" y="1383499"/>
                    <a:pt x="167805" y="1405077"/>
                    <a:pt x="186220" y="1477911"/>
                  </a:cubicBezTo>
                  <a:lnTo>
                    <a:pt x="186245" y="1477873"/>
                  </a:lnTo>
                  <a:cubicBezTo>
                    <a:pt x="193675" y="1512239"/>
                    <a:pt x="202704" y="1546009"/>
                    <a:pt x="213321" y="1579092"/>
                  </a:cubicBezTo>
                  <a:cubicBezTo>
                    <a:pt x="233578" y="1651114"/>
                    <a:pt x="191731" y="1700187"/>
                    <a:pt x="155536" y="1721167"/>
                  </a:cubicBezTo>
                  <a:lnTo>
                    <a:pt x="99199" y="1753692"/>
                  </a:lnTo>
                  <a:lnTo>
                    <a:pt x="235102" y="1989086"/>
                  </a:lnTo>
                  <a:lnTo>
                    <a:pt x="291249" y="1956650"/>
                  </a:lnTo>
                  <a:cubicBezTo>
                    <a:pt x="327520" y="1935708"/>
                    <a:pt x="391198" y="1923872"/>
                    <a:pt x="443585" y="1977745"/>
                  </a:cubicBezTo>
                  <a:cubicBezTo>
                    <a:pt x="443598" y="1977669"/>
                    <a:pt x="443598" y="1977580"/>
                    <a:pt x="443623" y="1977517"/>
                  </a:cubicBezTo>
                  <a:cubicBezTo>
                    <a:pt x="467118" y="2003386"/>
                    <a:pt x="491820" y="2028088"/>
                    <a:pt x="517690" y="2051570"/>
                  </a:cubicBezTo>
                  <a:cubicBezTo>
                    <a:pt x="517601" y="2051596"/>
                    <a:pt x="517512" y="2051596"/>
                    <a:pt x="517436" y="2051608"/>
                  </a:cubicBezTo>
                  <a:cubicBezTo>
                    <a:pt x="571246" y="2103894"/>
                    <a:pt x="559498" y="2167496"/>
                    <a:pt x="538607" y="2203792"/>
                  </a:cubicBezTo>
                  <a:lnTo>
                    <a:pt x="506107" y="2260079"/>
                  </a:lnTo>
                  <a:lnTo>
                    <a:pt x="741489" y="2395981"/>
                  </a:lnTo>
                  <a:lnTo>
                    <a:pt x="773912" y="2339822"/>
                  </a:lnTo>
                  <a:lnTo>
                    <a:pt x="773912" y="2339835"/>
                  </a:lnTo>
                  <a:cubicBezTo>
                    <a:pt x="794829" y="2303614"/>
                    <a:pt x="843927" y="2261603"/>
                    <a:pt x="916051" y="2281847"/>
                  </a:cubicBezTo>
                  <a:cubicBezTo>
                    <a:pt x="949159" y="2292438"/>
                    <a:pt x="982929" y="2301481"/>
                    <a:pt x="1017333" y="2308923"/>
                  </a:cubicBezTo>
                  <a:cubicBezTo>
                    <a:pt x="1017308" y="2308923"/>
                    <a:pt x="1017282" y="2308948"/>
                    <a:pt x="1017282" y="2308961"/>
                  </a:cubicBezTo>
                  <a:cubicBezTo>
                    <a:pt x="1090104" y="2327363"/>
                    <a:pt x="1111681" y="2388438"/>
                    <a:pt x="1111681" y="2430335"/>
                  </a:cubicBezTo>
                  <a:lnTo>
                    <a:pt x="1111681" y="2495168"/>
                  </a:lnTo>
                  <a:lnTo>
                    <a:pt x="1383487" y="2495168"/>
                  </a:lnTo>
                  <a:lnTo>
                    <a:pt x="1383487" y="2430335"/>
                  </a:lnTo>
                  <a:cubicBezTo>
                    <a:pt x="1383487" y="2388438"/>
                    <a:pt x="1405064" y="2327363"/>
                    <a:pt x="1477899" y="2308961"/>
                  </a:cubicBezTo>
                  <a:lnTo>
                    <a:pt x="1477860" y="2308923"/>
                  </a:lnTo>
                  <a:cubicBezTo>
                    <a:pt x="1512252" y="2301481"/>
                    <a:pt x="1545996" y="2292464"/>
                    <a:pt x="1579067" y="2281872"/>
                  </a:cubicBezTo>
                  <a:cubicBezTo>
                    <a:pt x="1651139" y="2261603"/>
                    <a:pt x="1700212" y="2303500"/>
                    <a:pt x="1721205" y="2339695"/>
                  </a:cubicBezTo>
                  <a:lnTo>
                    <a:pt x="1753679" y="2395969"/>
                  </a:lnTo>
                  <a:lnTo>
                    <a:pt x="1989086" y="2260079"/>
                  </a:lnTo>
                  <a:lnTo>
                    <a:pt x="1956612" y="2203843"/>
                  </a:lnTo>
                  <a:cubicBezTo>
                    <a:pt x="1935695" y="2167559"/>
                    <a:pt x="1923897" y="2103945"/>
                    <a:pt x="1977758" y="2051608"/>
                  </a:cubicBezTo>
                  <a:cubicBezTo>
                    <a:pt x="1977669" y="2051583"/>
                    <a:pt x="1977580" y="2051583"/>
                    <a:pt x="1977491" y="2051557"/>
                  </a:cubicBezTo>
                  <a:cubicBezTo>
                    <a:pt x="2003361" y="2028088"/>
                    <a:pt x="2028088" y="2003348"/>
                    <a:pt x="2051570" y="1977491"/>
                  </a:cubicBezTo>
                  <a:cubicBezTo>
                    <a:pt x="2051583" y="1977567"/>
                    <a:pt x="2051583" y="1977669"/>
                    <a:pt x="2051621" y="1977745"/>
                  </a:cubicBezTo>
                  <a:cubicBezTo>
                    <a:pt x="2103932" y="1923884"/>
                    <a:pt x="2167559" y="1935695"/>
                    <a:pt x="2203843" y="1956600"/>
                  </a:cubicBezTo>
                  <a:lnTo>
                    <a:pt x="2260079" y="1989074"/>
                  </a:lnTo>
                  <a:lnTo>
                    <a:pt x="2395982" y="1753692"/>
                  </a:lnTo>
                  <a:lnTo>
                    <a:pt x="2339809" y="1721243"/>
                  </a:lnTo>
                  <a:lnTo>
                    <a:pt x="2339835" y="1721243"/>
                  </a:lnTo>
                  <a:cubicBezTo>
                    <a:pt x="2303602" y="1700352"/>
                    <a:pt x="2261565" y="1651241"/>
                    <a:pt x="2281859" y="1579130"/>
                  </a:cubicBezTo>
                  <a:cubicBezTo>
                    <a:pt x="2292451" y="1546021"/>
                    <a:pt x="2301494" y="1512239"/>
                    <a:pt x="2308923" y="147784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74" name="Fill"/>
            <p:cNvSpPr/>
            <p:nvPr/>
          </p:nvSpPr>
          <p:spPr>
            <a:xfrm>
              <a:off x="4344828" y="4504139"/>
              <a:ext cx="1324013" cy="1324242"/>
            </a:xfrm>
            <a:custGeom>
              <a:avLst/>
              <a:gdLst/>
              <a:ahLst/>
              <a:cxnLst/>
              <a:rect l="0" t="0" r="0" b="0"/>
              <a:pathLst>
                <a:path w="1324013" h="1324241">
                  <a:moveTo>
                    <a:pt x="0" y="662076"/>
                  </a:moveTo>
                  <a:cubicBezTo>
                    <a:pt x="0" y="296316"/>
                    <a:pt x="296456" y="0"/>
                    <a:pt x="662114" y="0"/>
                  </a:cubicBezTo>
                  <a:cubicBezTo>
                    <a:pt x="1027709" y="0"/>
                    <a:pt x="1324013" y="296316"/>
                    <a:pt x="1324013" y="662076"/>
                  </a:cubicBezTo>
                  <a:cubicBezTo>
                    <a:pt x="1324013" y="1027620"/>
                    <a:pt x="1027709" y="1324241"/>
                    <a:pt x="662114" y="1324241"/>
                  </a:cubicBezTo>
                  <a:cubicBezTo>
                    <a:pt x="296456" y="1324241"/>
                    <a:pt x="0" y="1027620"/>
                    <a:pt x="0" y="662076"/>
                  </a:cubicBezTo>
                  <a:close/>
                </a:path>
              </a:pathLst>
            </a:custGeom>
            <a:solidFill>
              <a:srgbClr val="F8F441">
                <a:alpha val="100000"/>
              </a:srgbClr>
            </a:solidFill>
            <a:ln w="12700" cap="flat" cmpd="sng">
              <a:noFill/>
              <a:prstDash val="solid"/>
              <a:miter lim="800000"/>
            </a:ln>
          </p:spPr>
          <p:txBody>
            <a:bodyPr anchor="ctr">
              <a:spAutoFit/>
            </a:bodyPr>
            <a:lstStyle/>
            <a:p>
              <a:pPr algn="ctr"/>
              <a:endParaRPr lang="en-US" dirty="0"/>
            </a:p>
          </p:txBody>
        </p:sp>
        <p:sp>
          <p:nvSpPr>
            <p:cNvPr id="175" name="Shadow"/>
            <p:cNvSpPr/>
            <p:nvPr/>
          </p:nvSpPr>
          <p:spPr>
            <a:xfrm>
              <a:off x="4469062" y="4628178"/>
              <a:ext cx="1199781" cy="1200200"/>
            </a:xfrm>
            <a:custGeom>
              <a:avLst/>
              <a:gdLst/>
              <a:ahLst/>
              <a:cxnLst/>
              <a:rect l="0" t="0" r="0" b="0"/>
              <a:pathLst>
                <a:path w="1199781" h="1200200">
                  <a:moveTo>
                    <a:pt x="923404" y="0"/>
                  </a:moveTo>
                  <a:cubicBezTo>
                    <a:pt x="1001433" y="108623"/>
                    <a:pt x="1047521" y="241795"/>
                    <a:pt x="1047521" y="385851"/>
                  </a:cubicBezTo>
                  <a:cubicBezTo>
                    <a:pt x="1047521" y="751395"/>
                    <a:pt x="751255" y="1048016"/>
                    <a:pt x="385686" y="1048016"/>
                  </a:cubicBezTo>
                  <a:cubicBezTo>
                    <a:pt x="241744" y="1048016"/>
                    <a:pt x="108623" y="1001953"/>
                    <a:pt x="0" y="923912"/>
                  </a:cubicBezTo>
                  <a:cubicBezTo>
                    <a:pt x="120205" y="1091145"/>
                    <a:pt x="316242" y="1200200"/>
                    <a:pt x="537883" y="1200200"/>
                  </a:cubicBezTo>
                  <a:cubicBezTo>
                    <a:pt x="903477" y="1200200"/>
                    <a:pt x="1199781" y="903579"/>
                    <a:pt x="1199781" y="538035"/>
                  </a:cubicBezTo>
                  <a:cubicBezTo>
                    <a:pt x="1199781" y="316242"/>
                    <a:pt x="1090688" y="120103"/>
                    <a:pt x="923404" y="0"/>
                  </a:cubicBezTo>
                  <a:close/>
                </a:path>
              </a:pathLst>
            </a:custGeom>
            <a:solidFill>
              <a:srgbClr val="DDCF25">
                <a:alpha val="100000"/>
              </a:srgbClr>
            </a:solidFill>
            <a:ln w="12700" cap="flat" cmpd="sng">
              <a:noFill/>
              <a:prstDash val="solid"/>
              <a:miter lim="800000"/>
            </a:ln>
          </p:spPr>
          <p:txBody>
            <a:bodyPr anchor="ctr">
              <a:spAutoFit/>
            </a:bodyPr>
            <a:lstStyle/>
            <a:p>
              <a:pPr algn="ctr"/>
              <a:endParaRPr lang="en-US" dirty="0"/>
            </a:p>
          </p:txBody>
        </p:sp>
        <p:sp>
          <p:nvSpPr>
            <p:cNvPr id="176" name="Circle"/>
            <p:cNvSpPr/>
            <p:nvPr/>
          </p:nvSpPr>
          <p:spPr>
            <a:xfrm>
              <a:off x="4344828" y="4504139"/>
              <a:ext cx="1324013" cy="1324242"/>
            </a:xfrm>
            <a:custGeom>
              <a:avLst/>
              <a:gdLst/>
              <a:ahLst/>
              <a:cxnLst/>
              <a:rect l="0" t="0" r="0" b="0"/>
              <a:pathLst>
                <a:path w="1324013" h="1324241">
                  <a:moveTo>
                    <a:pt x="0" y="662076"/>
                  </a:moveTo>
                  <a:cubicBezTo>
                    <a:pt x="0" y="296316"/>
                    <a:pt x="296456" y="0"/>
                    <a:pt x="662114" y="0"/>
                  </a:cubicBezTo>
                  <a:cubicBezTo>
                    <a:pt x="1027709" y="0"/>
                    <a:pt x="1324013" y="296316"/>
                    <a:pt x="1324013" y="662076"/>
                  </a:cubicBezTo>
                  <a:cubicBezTo>
                    <a:pt x="1324013" y="1027620"/>
                    <a:pt x="1027709" y="1324241"/>
                    <a:pt x="662114" y="1324241"/>
                  </a:cubicBezTo>
                  <a:cubicBezTo>
                    <a:pt x="296456" y="1324241"/>
                    <a:pt x="0" y="1027620"/>
                    <a:pt x="0" y="66207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77" name="Line"/>
            <p:cNvSpPr/>
            <p:nvPr/>
          </p:nvSpPr>
          <p:spPr>
            <a:xfrm>
              <a:off x="4755467" y="4873305"/>
              <a:ext cx="251473" cy="4007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78" name="Line"/>
            <p:cNvSpPr/>
            <p:nvPr/>
          </p:nvSpPr>
          <p:spPr>
            <a:xfrm flipV="1">
              <a:off x="5006940" y="4873305"/>
              <a:ext cx="251460" cy="4007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79" name="Line"/>
            <p:cNvSpPr/>
            <p:nvPr/>
          </p:nvSpPr>
          <p:spPr>
            <a:xfrm>
              <a:off x="5006940" y="5274079"/>
              <a:ext cx="0" cy="3036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80" name="Line"/>
            <p:cNvSpPr/>
            <p:nvPr/>
          </p:nvSpPr>
          <p:spPr>
            <a:xfrm>
              <a:off x="4820694" y="5274079"/>
              <a:ext cx="37230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81" name="Line"/>
            <p:cNvSpPr/>
            <p:nvPr/>
          </p:nvSpPr>
          <p:spPr>
            <a:xfrm>
              <a:off x="4820694" y="5419944"/>
              <a:ext cx="37230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82" name="Curve line"/>
          <p:cNvSpPr/>
          <p:nvPr/>
        </p:nvSpPr>
        <p:spPr>
          <a:xfrm>
            <a:off x="2467869" y="6617973"/>
            <a:ext cx="1172807" cy="161823"/>
          </a:xfrm>
          <a:custGeom>
            <a:avLst/>
            <a:gdLst/>
            <a:ahLst/>
            <a:cxnLst/>
            <a:rect l="0" t="0" r="0" b="0"/>
            <a:pathLst>
              <a:path w="1172806" h="161823">
                <a:moveTo>
                  <a:pt x="0" y="80924"/>
                </a:moveTo>
                <a:cubicBezTo>
                  <a:pt x="80962" y="161823"/>
                  <a:pt x="212267" y="161823"/>
                  <a:pt x="293268" y="80924"/>
                </a:cubicBezTo>
                <a:cubicBezTo>
                  <a:pt x="374167" y="0"/>
                  <a:pt x="505472" y="0"/>
                  <a:pt x="586536" y="80924"/>
                </a:cubicBezTo>
                <a:cubicBezTo>
                  <a:pt x="667423" y="161823"/>
                  <a:pt x="798728" y="161823"/>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83" name="Curve line"/>
          <p:cNvSpPr/>
          <p:nvPr/>
        </p:nvSpPr>
        <p:spPr>
          <a:xfrm>
            <a:off x="3131780" y="9846117"/>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4" name="Line"/>
          <p:cNvSpPr/>
          <p:nvPr/>
        </p:nvSpPr>
        <p:spPr>
          <a:xfrm>
            <a:off x="7846249" y="3431699"/>
            <a:ext cx="81772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5" name="Line"/>
          <p:cNvSpPr/>
          <p:nvPr/>
        </p:nvSpPr>
        <p:spPr>
          <a:xfrm>
            <a:off x="9392603" y="7218878"/>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6" name="Line"/>
          <p:cNvSpPr/>
          <p:nvPr/>
        </p:nvSpPr>
        <p:spPr>
          <a:xfrm>
            <a:off x="7369890" y="3723799"/>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7" name="Line"/>
          <p:cNvSpPr/>
          <p:nvPr/>
        </p:nvSpPr>
        <p:spPr>
          <a:xfrm>
            <a:off x="6516422" y="10596024"/>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88" name="Line"/>
          <p:cNvSpPr/>
          <p:nvPr/>
        </p:nvSpPr>
        <p:spPr>
          <a:xfrm>
            <a:off x="9876633" y="756484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9" name="Star"/>
          <p:cNvSpPr/>
          <p:nvPr/>
        </p:nvSpPr>
        <p:spPr>
          <a:xfrm>
            <a:off x="7004995" y="9666707"/>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0" name="Star"/>
          <p:cNvSpPr/>
          <p:nvPr/>
        </p:nvSpPr>
        <p:spPr>
          <a:xfrm>
            <a:off x="3255346" y="7381860"/>
            <a:ext cx="525881" cy="525882"/>
          </a:xfrm>
          <a:custGeom>
            <a:avLst/>
            <a:gdLst/>
            <a:ahLst/>
            <a:cxnLst/>
            <a:rect l="0" t="0" r="0" b="0"/>
            <a:pathLst>
              <a:path w="525881" h="525881">
                <a:moveTo>
                  <a:pt x="262966" y="525881"/>
                </a:moveTo>
                <a:cubicBezTo>
                  <a:pt x="262966" y="380619"/>
                  <a:pt x="145249" y="262928"/>
                  <a:pt x="0" y="262928"/>
                </a:cubicBezTo>
                <a:cubicBezTo>
                  <a:pt x="145249" y="262928"/>
                  <a:pt x="262966" y="145199"/>
                  <a:pt x="262966" y="0"/>
                </a:cubicBezTo>
                <a:cubicBezTo>
                  <a:pt x="262966" y="145199"/>
                  <a:pt x="380695" y="262928"/>
                  <a:pt x="525881" y="262928"/>
                </a:cubicBezTo>
                <a:cubicBezTo>
                  <a:pt x="380695" y="262928"/>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91" name="Star"/>
          <p:cNvSpPr/>
          <p:nvPr/>
        </p:nvSpPr>
        <p:spPr>
          <a:xfrm>
            <a:off x="9760486" y="3609960"/>
            <a:ext cx="525895" cy="525882"/>
          </a:xfrm>
          <a:custGeom>
            <a:avLst/>
            <a:gdLst/>
            <a:ahLst/>
            <a:cxnLst/>
            <a:rect l="0" t="0" r="0" b="0"/>
            <a:pathLst>
              <a:path w="525894" h="525881">
                <a:moveTo>
                  <a:pt x="262940" y="525881"/>
                </a:moveTo>
                <a:cubicBezTo>
                  <a:pt x="262940" y="380619"/>
                  <a:pt x="145249" y="262928"/>
                  <a:pt x="0" y="262928"/>
                </a:cubicBezTo>
                <a:cubicBezTo>
                  <a:pt x="145249" y="262928"/>
                  <a:pt x="262940" y="145199"/>
                  <a:pt x="262940" y="0"/>
                </a:cubicBezTo>
                <a:cubicBezTo>
                  <a:pt x="262940" y="145199"/>
                  <a:pt x="380669" y="262928"/>
                  <a:pt x="525894" y="262928"/>
                </a:cubicBezTo>
                <a:cubicBezTo>
                  <a:pt x="380669" y="262928"/>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6084914" y="3579907"/>
            <a:ext cx="333375" cy="333338"/>
            <a:chOff x="6084914" y="3579907"/>
            <a:chExt cx="333375" cy="333338"/>
          </a:xfrm>
        </p:grpSpPr>
        <p:sp>
          <p:nvSpPr>
            <p:cNvPr id="192" name="Line"/>
            <p:cNvSpPr/>
            <p:nvPr/>
          </p:nvSpPr>
          <p:spPr>
            <a:xfrm>
              <a:off x="6251602" y="357990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3" name="Line"/>
            <p:cNvSpPr/>
            <p:nvPr/>
          </p:nvSpPr>
          <p:spPr>
            <a:xfrm>
              <a:off x="6084914" y="3746594"/>
              <a:ext cx="84138"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4" name="Line"/>
            <p:cNvSpPr/>
            <p:nvPr/>
          </p:nvSpPr>
          <p:spPr>
            <a:xfrm>
              <a:off x="6251602" y="382912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5" name="Line"/>
            <p:cNvSpPr/>
            <p:nvPr/>
          </p:nvSpPr>
          <p:spPr>
            <a:xfrm>
              <a:off x="6334165" y="3746594"/>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8213045" y="10389004"/>
            <a:ext cx="333375" cy="333338"/>
            <a:chOff x="8213045" y="10389004"/>
            <a:chExt cx="333375" cy="333338"/>
          </a:xfrm>
        </p:grpSpPr>
        <p:sp>
          <p:nvSpPr>
            <p:cNvPr id="196" name="Line"/>
            <p:cNvSpPr/>
            <p:nvPr/>
          </p:nvSpPr>
          <p:spPr>
            <a:xfrm>
              <a:off x="8379732" y="1038900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7" name="Line"/>
            <p:cNvSpPr/>
            <p:nvPr/>
          </p:nvSpPr>
          <p:spPr>
            <a:xfrm>
              <a:off x="8213045" y="10555692"/>
              <a:ext cx="84137"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8" name="Line"/>
            <p:cNvSpPr/>
            <p:nvPr/>
          </p:nvSpPr>
          <p:spPr>
            <a:xfrm>
              <a:off x="8379732" y="10638218"/>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9" name="Line"/>
            <p:cNvSpPr/>
            <p:nvPr/>
          </p:nvSpPr>
          <p:spPr>
            <a:xfrm>
              <a:off x="8462295" y="1055569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00" name="Circle"/>
          <p:cNvSpPr/>
          <p:nvPr/>
        </p:nvSpPr>
        <p:spPr>
          <a:xfrm>
            <a:off x="10822790" y="8141067"/>
            <a:ext cx="276822" cy="276822"/>
          </a:xfrm>
          <a:custGeom>
            <a:avLst/>
            <a:gdLst/>
            <a:ahLst/>
            <a:cxnLst/>
            <a:rect l="0" t="0" r="0" b="0"/>
            <a:pathLst>
              <a:path w="276821" h="276821">
                <a:moveTo>
                  <a:pt x="0" y="138404"/>
                </a:moveTo>
                <a:cubicBezTo>
                  <a:pt x="0" y="61950"/>
                  <a:pt x="61950" y="0"/>
                  <a:pt x="138404" y="0"/>
                </a:cubicBezTo>
                <a:cubicBezTo>
                  <a:pt x="214871" y="0"/>
                  <a:pt x="276821" y="61950"/>
                  <a:pt x="276821" y="138404"/>
                </a:cubicBezTo>
                <a:cubicBezTo>
                  <a:pt x="276821" y="214871"/>
                  <a:pt x="214871" y="276821"/>
                  <a:pt x="138404" y="276821"/>
                </a:cubicBezTo>
                <a:cubicBezTo>
                  <a:pt x="61950" y="276821"/>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5"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Money Exchange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841130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561877" y="842038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5275416" y="2576724"/>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122693" y="926327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Statistics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331070" y="7257138"/>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4424727" y="2978271"/>
            <a:ext cx="1172807" cy="161811"/>
          </a:xfrm>
          <a:custGeom>
            <a:avLst/>
            <a:gdLst/>
            <a:ahLst/>
            <a:cxnLst/>
            <a:rect l="0" t="0" r="0" b="0"/>
            <a:pathLst>
              <a:path w="1172806" h="161810">
                <a:moveTo>
                  <a:pt x="0" y="80924"/>
                </a:moveTo>
                <a:cubicBezTo>
                  <a:pt x="80962" y="161810"/>
                  <a:pt x="212267" y="161810"/>
                  <a:pt x="293268" y="80924"/>
                </a:cubicBezTo>
                <a:cubicBezTo>
                  <a:pt x="374154" y="0"/>
                  <a:pt x="505459" y="0"/>
                  <a:pt x="586536" y="80924"/>
                </a:cubicBezTo>
                <a:cubicBezTo>
                  <a:pt x="667423" y="161810"/>
                  <a:pt x="798728" y="161810"/>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4229529" y="9028440"/>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8323263" y="857631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9267741" y="3273493"/>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5062988" y="9397037"/>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2947297" y="5067924"/>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8939396" y="8957312"/>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8182339" y="3597937"/>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Star"/>
          <p:cNvSpPr/>
          <p:nvPr/>
        </p:nvSpPr>
        <p:spPr>
          <a:xfrm>
            <a:off x="6757757" y="3010552"/>
            <a:ext cx="525907" cy="525882"/>
          </a:xfrm>
          <a:custGeom>
            <a:avLst/>
            <a:gdLst/>
            <a:ahLst/>
            <a:cxnLst/>
            <a:rect l="0" t="0" r="0" b="0"/>
            <a:pathLst>
              <a:path w="525907" h="525881">
                <a:moveTo>
                  <a:pt x="262966" y="525881"/>
                </a:moveTo>
                <a:cubicBezTo>
                  <a:pt x="262966" y="380619"/>
                  <a:pt x="145262" y="262940"/>
                  <a:pt x="0" y="262940"/>
                </a:cubicBezTo>
                <a:cubicBezTo>
                  <a:pt x="145262" y="262940"/>
                  <a:pt x="262966" y="145211"/>
                  <a:pt x="262966" y="0"/>
                </a:cubicBezTo>
                <a:cubicBezTo>
                  <a:pt x="262966" y="145211"/>
                  <a:pt x="380695" y="262940"/>
                  <a:pt x="525907" y="262940"/>
                </a:cubicBezTo>
                <a:cubicBezTo>
                  <a:pt x="380695" y="262940"/>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9961747" y="6396429"/>
            <a:ext cx="525895" cy="525882"/>
          </a:xfrm>
          <a:custGeom>
            <a:avLst/>
            <a:gdLst/>
            <a:ahLst/>
            <a:cxnLst/>
            <a:rect l="0" t="0" r="0" b="0"/>
            <a:pathLst>
              <a:path w="525894" h="525881">
                <a:moveTo>
                  <a:pt x="262966" y="525881"/>
                </a:moveTo>
                <a:cubicBezTo>
                  <a:pt x="262966" y="380619"/>
                  <a:pt x="145262" y="262940"/>
                  <a:pt x="0" y="262940"/>
                </a:cubicBezTo>
                <a:cubicBezTo>
                  <a:pt x="145262" y="262940"/>
                  <a:pt x="262966" y="145211"/>
                  <a:pt x="262966" y="0"/>
                </a:cubicBezTo>
                <a:cubicBezTo>
                  <a:pt x="262966" y="145211"/>
                  <a:pt x="380695" y="262940"/>
                  <a:pt x="525894" y="262940"/>
                </a:cubicBezTo>
                <a:cubicBezTo>
                  <a:pt x="380695" y="262940"/>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3519926" y="5579768"/>
            <a:ext cx="525881" cy="525882"/>
          </a:xfrm>
          <a:custGeom>
            <a:avLst/>
            <a:gdLst/>
            <a:ahLst/>
            <a:cxnLst/>
            <a:rect l="0" t="0" r="0" b="0"/>
            <a:pathLst>
              <a:path w="525881" h="525881">
                <a:moveTo>
                  <a:pt x="262940" y="525881"/>
                </a:moveTo>
                <a:cubicBezTo>
                  <a:pt x="262940" y="380619"/>
                  <a:pt x="145249" y="262940"/>
                  <a:pt x="0" y="262940"/>
                </a:cubicBezTo>
                <a:cubicBezTo>
                  <a:pt x="145249" y="262940"/>
                  <a:pt x="262940" y="145211"/>
                  <a:pt x="262940" y="0"/>
                </a:cubicBezTo>
                <a:cubicBezTo>
                  <a:pt x="262940" y="145211"/>
                  <a:pt x="380669" y="262940"/>
                  <a:pt x="525881" y="262940"/>
                </a:cubicBezTo>
                <a:cubicBezTo>
                  <a:pt x="380669" y="262940"/>
                  <a:pt x="262940" y="380619"/>
                  <a:pt x="262940" y="525881"/>
                </a:cubicBezTo>
                <a:close/>
              </a:path>
            </a:pathLst>
          </a:custGeom>
          <a:noFill/>
          <a:ln w="76200" cap="rnd" cmpd="sng">
            <a:solidFill>
              <a:srgbClr val="24332F">
                <a:alpha val="100000"/>
              </a:srgbClr>
            </a:solidFill>
            <a:prstDash val="solid"/>
            <a:round/>
          </a:ln>
        </p:spPr>
        <p:txBody>
          <a:bodyPr anchor="ctr">
            <a:spAutoFit/>
          </a:bodyPr>
          <a:lstStyle/>
          <a:p>
            <a:pPr algn="ctr"/>
            <a:endParaRPr lang="en-US" dirty="0"/>
          </a:p>
        </p:txBody>
      </p:sp>
      <p:grpSp>
        <p:nvGrpSpPr>
          <p:cNvPr id="8" name="Star"/>
          <p:cNvGrpSpPr/>
          <p:nvPr/>
        </p:nvGrpSpPr>
        <p:grpSpPr>
          <a:xfrm>
            <a:off x="5721714" y="8519162"/>
            <a:ext cx="333375" cy="333338"/>
            <a:chOff x="5721714" y="8519162"/>
            <a:chExt cx="333375" cy="333338"/>
          </a:xfrm>
        </p:grpSpPr>
        <p:sp>
          <p:nvSpPr>
            <p:cNvPr id="27" name="Line"/>
            <p:cNvSpPr/>
            <p:nvPr/>
          </p:nvSpPr>
          <p:spPr>
            <a:xfrm>
              <a:off x="5888402" y="851916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5721714" y="868585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5888402" y="876837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5970964" y="868585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7452231" y="10145487"/>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Linear graph"/>
          <p:cNvGrpSpPr/>
          <p:nvPr/>
        </p:nvGrpSpPr>
        <p:grpSpPr>
          <a:xfrm>
            <a:off x="2936433" y="6226041"/>
            <a:ext cx="2747391" cy="1608627"/>
            <a:chOff x="2936433" y="6226041"/>
            <a:chExt cx="2747391" cy="1608627"/>
          </a:xfrm>
        </p:grpSpPr>
        <p:sp>
          <p:nvSpPr>
            <p:cNvPr id="32" name="Circle"/>
            <p:cNvSpPr/>
            <p:nvPr/>
          </p:nvSpPr>
          <p:spPr>
            <a:xfrm>
              <a:off x="4467484" y="7146902"/>
              <a:ext cx="295465" cy="295503"/>
            </a:xfrm>
            <a:custGeom>
              <a:avLst/>
              <a:gdLst/>
              <a:ahLst/>
              <a:cxnLst/>
              <a:rect l="0" t="0" r="0" b="0"/>
              <a:pathLst>
                <a:path w="295465" h="295503">
                  <a:moveTo>
                    <a:pt x="0" y="147764"/>
                  </a:moveTo>
                  <a:cubicBezTo>
                    <a:pt x="0" y="66166"/>
                    <a:pt x="66116" y="0"/>
                    <a:pt x="147713" y="0"/>
                  </a:cubicBezTo>
                  <a:cubicBezTo>
                    <a:pt x="229311" y="0"/>
                    <a:pt x="295465" y="66166"/>
                    <a:pt x="295465" y="147764"/>
                  </a:cubicBezTo>
                  <a:cubicBezTo>
                    <a:pt x="295465" y="229362"/>
                    <a:pt x="229311" y="295503"/>
                    <a:pt x="147713" y="295503"/>
                  </a:cubicBezTo>
                  <a:cubicBezTo>
                    <a:pt x="66116" y="295503"/>
                    <a:pt x="0" y="229362"/>
                    <a:pt x="0" y="14776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3" name="Circle"/>
            <p:cNvSpPr/>
            <p:nvPr/>
          </p:nvSpPr>
          <p:spPr>
            <a:xfrm>
              <a:off x="5388358" y="6226041"/>
              <a:ext cx="295466" cy="295478"/>
            </a:xfrm>
            <a:custGeom>
              <a:avLst/>
              <a:gdLst/>
              <a:ahLst/>
              <a:cxnLst/>
              <a:rect l="0" t="0" r="0" b="0"/>
              <a:pathLst>
                <a:path w="295465" h="295478">
                  <a:moveTo>
                    <a:pt x="0" y="147726"/>
                  </a:moveTo>
                  <a:cubicBezTo>
                    <a:pt x="0" y="66141"/>
                    <a:pt x="66116" y="0"/>
                    <a:pt x="147713" y="0"/>
                  </a:cubicBezTo>
                  <a:cubicBezTo>
                    <a:pt x="229311" y="0"/>
                    <a:pt x="295465" y="66141"/>
                    <a:pt x="295465" y="147726"/>
                  </a:cubicBezTo>
                  <a:cubicBezTo>
                    <a:pt x="295465" y="229323"/>
                    <a:pt x="229311" y="295478"/>
                    <a:pt x="147713" y="295478"/>
                  </a:cubicBezTo>
                  <a:cubicBezTo>
                    <a:pt x="66116" y="295478"/>
                    <a:pt x="0" y="229323"/>
                    <a:pt x="0" y="147726"/>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Circle"/>
            <p:cNvSpPr/>
            <p:nvPr/>
          </p:nvSpPr>
          <p:spPr>
            <a:xfrm>
              <a:off x="3898068" y="6577573"/>
              <a:ext cx="295478" cy="295466"/>
            </a:xfrm>
            <a:custGeom>
              <a:avLst/>
              <a:gdLst/>
              <a:ahLst/>
              <a:cxnLst/>
              <a:rect l="0" t="0" r="0" b="0"/>
              <a:pathLst>
                <a:path w="295478" h="295465">
                  <a:moveTo>
                    <a:pt x="0" y="147700"/>
                  </a:moveTo>
                  <a:cubicBezTo>
                    <a:pt x="0" y="66116"/>
                    <a:pt x="66154" y="0"/>
                    <a:pt x="147751" y="0"/>
                  </a:cubicBezTo>
                  <a:cubicBezTo>
                    <a:pt x="229349" y="0"/>
                    <a:pt x="295478" y="66116"/>
                    <a:pt x="295478" y="147700"/>
                  </a:cubicBezTo>
                  <a:cubicBezTo>
                    <a:pt x="295478" y="229311"/>
                    <a:pt x="229349" y="295465"/>
                    <a:pt x="147751" y="295465"/>
                  </a:cubicBezTo>
                  <a:cubicBezTo>
                    <a:pt x="66154" y="295465"/>
                    <a:pt x="0" y="229311"/>
                    <a:pt x="0" y="14770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Circle"/>
            <p:cNvSpPr/>
            <p:nvPr/>
          </p:nvSpPr>
          <p:spPr>
            <a:xfrm>
              <a:off x="2936433" y="7539202"/>
              <a:ext cx="295478" cy="295466"/>
            </a:xfrm>
            <a:custGeom>
              <a:avLst/>
              <a:gdLst/>
              <a:ahLst/>
              <a:cxnLst/>
              <a:rect l="0" t="0" r="0" b="0"/>
              <a:pathLst>
                <a:path w="295478" h="295465">
                  <a:moveTo>
                    <a:pt x="0" y="147713"/>
                  </a:moveTo>
                  <a:cubicBezTo>
                    <a:pt x="0" y="66116"/>
                    <a:pt x="66154" y="0"/>
                    <a:pt x="147751" y="0"/>
                  </a:cubicBezTo>
                  <a:cubicBezTo>
                    <a:pt x="229349" y="0"/>
                    <a:pt x="295478" y="66116"/>
                    <a:pt x="295478" y="147713"/>
                  </a:cubicBezTo>
                  <a:cubicBezTo>
                    <a:pt x="295478" y="229311"/>
                    <a:pt x="229349" y="295465"/>
                    <a:pt x="147751" y="295465"/>
                  </a:cubicBezTo>
                  <a:cubicBezTo>
                    <a:pt x="66154" y="295465"/>
                    <a:pt x="0" y="229311"/>
                    <a:pt x="0" y="14771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flipV="1">
              <a:off x="3188636" y="6829765"/>
              <a:ext cx="752703" cy="75271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4150274" y="6829765"/>
              <a:ext cx="360477" cy="3604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flipV="1">
              <a:off x="4719692" y="6478239"/>
              <a:ext cx="711924" cy="7119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Screen"/>
          <p:cNvGrpSpPr/>
          <p:nvPr/>
        </p:nvGrpSpPr>
        <p:grpSpPr>
          <a:xfrm>
            <a:off x="4364402" y="4251962"/>
            <a:ext cx="5257800" cy="3657600"/>
            <a:chOff x="4364402" y="4251962"/>
            <a:chExt cx="5257800" cy="3657600"/>
          </a:xfrm>
        </p:grpSpPr>
        <p:sp>
          <p:nvSpPr>
            <p:cNvPr id="39" name="Fill"/>
            <p:cNvSpPr/>
            <p:nvPr/>
          </p:nvSpPr>
          <p:spPr>
            <a:xfrm>
              <a:off x="4364402" y="4251962"/>
              <a:ext cx="5257800" cy="3657600"/>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0" name="Shadow"/>
            <p:cNvSpPr/>
            <p:nvPr/>
          </p:nvSpPr>
          <p:spPr>
            <a:xfrm>
              <a:off x="4364402" y="4251962"/>
              <a:ext cx="5257800" cy="171450"/>
            </a:xfrm>
            <a:prstGeom prst="rect">
              <a:avLst/>
            </a:prstGeom>
            <a:solidFill>
              <a:srgbClr val="D2E4E0">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4786213" y="4592246"/>
              <a:ext cx="84595" cy="84607"/>
            </a:xfrm>
            <a:custGeom>
              <a:avLst/>
              <a:gdLst/>
              <a:ahLst/>
              <a:cxnLst/>
              <a:rect l="0" t="0" r="0" b="0"/>
              <a:pathLst>
                <a:path w="84594" h="84607">
                  <a:moveTo>
                    <a:pt x="84594" y="42291"/>
                  </a:moveTo>
                  <a:cubicBezTo>
                    <a:pt x="84594" y="65671"/>
                    <a:pt x="65659" y="84607"/>
                    <a:pt x="42303" y="84607"/>
                  </a:cubicBezTo>
                  <a:cubicBezTo>
                    <a:pt x="18948" y="84607"/>
                    <a:pt x="0" y="65671"/>
                    <a:pt x="0" y="42291"/>
                  </a:cubicBezTo>
                  <a:cubicBezTo>
                    <a:pt x="0" y="18923"/>
                    <a:pt x="18948" y="0"/>
                    <a:pt x="42303" y="0"/>
                  </a:cubicBezTo>
                  <a:cubicBezTo>
                    <a:pt x="65659" y="0"/>
                    <a:pt x="84594" y="18923"/>
                    <a:pt x="84594" y="4229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5056609" y="4592246"/>
              <a:ext cx="84594" cy="84607"/>
            </a:xfrm>
            <a:custGeom>
              <a:avLst/>
              <a:gdLst/>
              <a:ahLst/>
              <a:cxnLst/>
              <a:rect l="0" t="0" r="0" b="0"/>
              <a:pathLst>
                <a:path w="84594" h="84607">
                  <a:moveTo>
                    <a:pt x="84594" y="42291"/>
                  </a:moveTo>
                  <a:cubicBezTo>
                    <a:pt x="84594" y="65671"/>
                    <a:pt x="65646" y="84607"/>
                    <a:pt x="42303" y="84607"/>
                  </a:cubicBezTo>
                  <a:cubicBezTo>
                    <a:pt x="18948" y="84607"/>
                    <a:pt x="0" y="65671"/>
                    <a:pt x="0" y="42291"/>
                  </a:cubicBezTo>
                  <a:cubicBezTo>
                    <a:pt x="0" y="18923"/>
                    <a:pt x="18948" y="0"/>
                    <a:pt x="42303" y="0"/>
                  </a:cubicBezTo>
                  <a:cubicBezTo>
                    <a:pt x="65646" y="0"/>
                    <a:pt x="84594" y="18923"/>
                    <a:pt x="84594" y="4229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5326999" y="4592246"/>
              <a:ext cx="84595" cy="84607"/>
            </a:xfrm>
            <a:custGeom>
              <a:avLst/>
              <a:gdLst/>
              <a:ahLst/>
              <a:cxnLst/>
              <a:rect l="0" t="0" r="0" b="0"/>
              <a:pathLst>
                <a:path w="84594" h="84607">
                  <a:moveTo>
                    <a:pt x="84594" y="42291"/>
                  </a:moveTo>
                  <a:cubicBezTo>
                    <a:pt x="84594" y="65671"/>
                    <a:pt x="65659" y="84607"/>
                    <a:pt x="42303" y="84607"/>
                  </a:cubicBezTo>
                  <a:cubicBezTo>
                    <a:pt x="18948" y="84607"/>
                    <a:pt x="0" y="65671"/>
                    <a:pt x="0" y="42291"/>
                  </a:cubicBezTo>
                  <a:cubicBezTo>
                    <a:pt x="0" y="18923"/>
                    <a:pt x="18948" y="0"/>
                    <a:pt x="42303" y="0"/>
                  </a:cubicBezTo>
                  <a:cubicBezTo>
                    <a:pt x="65659" y="0"/>
                    <a:pt x="84594" y="18923"/>
                    <a:pt x="84594" y="4229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2" name="Rectangle"/>
            <p:cNvSpPr/>
            <p:nvPr/>
          </p:nvSpPr>
          <p:spPr>
            <a:xfrm>
              <a:off x="4726352" y="4874262"/>
              <a:ext cx="857250" cy="171450"/>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60" name="Graph"/>
            <p:cNvSpPr/>
            <p:nvPr/>
          </p:nvSpPr>
          <p:spPr>
            <a:xfrm>
              <a:off x="4554902" y="4779012"/>
              <a:ext cx="4876800" cy="2940050"/>
            </a:xfrm>
            <a:custGeom>
              <a:avLst/>
              <a:gdLst/>
              <a:ahLst/>
              <a:cxnLst/>
              <a:rect l="0" t="0" r="0" b="0"/>
              <a:pathLst>
                <a:path w="4876799" h="2940050">
                  <a:moveTo>
                    <a:pt x="4191000" y="685787"/>
                  </a:moveTo>
                  <a:lnTo>
                    <a:pt x="3911612" y="406387"/>
                  </a:lnTo>
                  <a:lnTo>
                    <a:pt x="3251200" y="1066812"/>
                  </a:lnTo>
                  <a:lnTo>
                    <a:pt x="2755887" y="571500"/>
                  </a:lnTo>
                  <a:lnTo>
                    <a:pt x="1663700" y="1663674"/>
                  </a:lnTo>
                  <a:lnTo>
                    <a:pt x="1403350" y="1403337"/>
                  </a:lnTo>
                  <a:lnTo>
                    <a:pt x="717550" y="2089137"/>
                  </a:lnTo>
                  <a:lnTo>
                    <a:pt x="482600" y="1854174"/>
                  </a:lnTo>
                  <a:lnTo>
                    <a:pt x="0" y="2336787"/>
                  </a:lnTo>
                  <a:lnTo>
                    <a:pt x="0" y="2940050"/>
                  </a:lnTo>
                  <a:lnTo>
                    <a:pt x="4876799" y="2940050"/>
                  </a:lnTo>
                  <a:lnTo>
                    <a:pt x="4876799" y="0"/>
                  </a:lnTo>
                  <a:close/>
                </a:path>
              </a:pathLst>
            </a:custGeom>
            <a:solidFill>
              <a:srgbClr val="AFEE37">
                <a:alpha val="100000"/>
              </a:srgbClr>
            </a:solidFill>
            <a:ln w="12700" cap="flat" cmpd="sng">
              <a:noFill/>
              <a:prstDash val="solid"/>
              <a:miter lim="800000"/>
            </a:ln>
          </p:spPr>
          <p:txBody>
            <a:bodyPr anchor="ctr">
              <a:spAutoFit/>
            </a:bodyPr>
            <a:lstStyle/>
            <a:p>
              <a:pPr algn="ctr"/>
              <a:endParaRPr lang="en-US" dirty="0"/>
            </a:p>
          </p:txBody>
        </p:sp>
      </p:grpSp>
      <p:grpSp>
        <p:nvGrpSpPr>
          <p:cNvPr id="6" name="Screen"/>
          <p:cNvGrpSpPr/>
          <p:nvPr/>
        </p:nvGrpSpPr>
        <p:grpSpPr>
          <a:xfrm>
            <a:off x="4326302" y="3966212"/>
            <a:ext cx="5334000" cy="5862447"/>
            <a:chOff x="4326302" y="3966212"/>
            <a:chExt cx="5334000" cy="5862447"/>
          </a:xfrm>
        </p:grpSpPr>
        <p:sp>
          <p:nvSpPr>
            <p:cNvPr id="41" name="Fill"/>
            <p:cNvSpPr/>
            <p:nvPr/>
          </p:nvSpPr>
          <p:spPr>
            <a:xfrm>
              <a:off x="4326302" y="3966212"/>
              <a:ext cx="5334000" cy="285750"/>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42" name="Fill"/>
            <p:cNvSpPr/>
            <p:nvPr/>
          </p:nvSpPr>
          <p:spPr>
            <a:xfrm>
              <a:off x="4326302" y="7909562"/>
              <a:ext cx="5334000" cy="285750"/>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43" name="Shadow"/>
            <p:cNvSpPr/>
            <p:nvPr/>
          </p:nvSpPr>
          <p:spPr>
            <a:xfrm>
              <a:off x="9463452" y="7909562"/>
              <a:ext cx="196850" cy="285750"/>
            </a:xfrm>
            <a:prstGeom prst="rect">
              <a:avLst/>
            </a:prstGeom>
            <a:solidFill>
              <a:srgbClr val="7180B5">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9463452" y="3966212"/>
              <a:ext cx="196850" cy="285750"/>
            </a:xfrm>
            <a:prstGeom prst="rect">
              <a:avLst/>
            </a:prstGeom>
            <a:solidFill>
              <a:srgbClr val="7180B5">
                <a:alpha val="100000"/>
              </a:srgbClr>
            </a:solidFill>
            <a:ln w="12700" cap="flat" cmpd="sng">
              <a:noFill/>
              <a:prstDash val="solid"/>
              <a:miter lim="800000"/>
            </a:ln>
          </p:spPr>
          <p:txBody>
            <a:bodyPr anchor="ctr">
              <a:spAutoFit/>
            </a:bodyPr>
            <a:lstStyle/>
            <a:p>
              <a:pPr algn="ctr"/>
              <a:endParaRPr lang="en-US" dirty="0"/>
            </a:p>
          </p:txBody>
        </p:sp>
        <p:sp>
          <p:nvSpPr>
            <p:cNvPr id="45" name="Reflection"/>
            <p:cNvSpPr/>
            <p:nvPr/>
          </p:nvSpPr>
          <p:spPr>
            <a:xfrm>
              <a:off x="4326302" y="7909562"/>
              <a:ext cx="196850" cy="285750"/>
            </a:xfrm>
            <a:prstGeom prst="rect">
              <a:avLst/>
            </a:prstGeom>
            <a:solidFill>
              <a:srgbClr val="B8C5EE">
                <a:alpha val="100000"/>
              </a:srgbClr>
            </a:solidFill>
            <a:ln w="12700" cap="flat" cmpd="sng">
              <a:noFill/>
              <a:prstDash val="solid"/>
              <a:miter lim="800000"/>
            </a:ln>
          </p:spPr>
          <p:txBody>
            <a:bodyPr anchor="ctr">
              <a:spAutoFit/>
            </a:bodyPr>
            <a:lstStyle/>
            <a:p>
              <a:pPr algn="ctr"/>
              <a:endParaRPr lang="en-US" dirty="0"/>
            </a:p>
          </p:txBody>
        </p:sp>
        <p:sp>
          <p:nvSpPr>
            <p:cNvPr id="46" name="Reflection"/>
            <p:cNvSpPr/>
            <p:nvPr/>
          </p:nvSpPr>
          <p:spPr>
            <a:xfrm>
              <a:off x="4326302" y="3966212"/>
              <a:ext cx="196850" cy="285750"/>
            </a:xfrm>
            <a:prstGeom prst="rect">
              <a:avLst/>
            </a:prstGeom>
            <a:solidFill>
              <a:srgbClr val="B8C5EE">
                <a:alpha val="100000"/>
              </a:srgbClr>
            </a:solidFill>
            <a:ln w="12700" cap="flat" cmpd="sng">
              <a:noFill/>
              <a:prstDash val="solid"/>
              <a:miter lim="800000"/>
            </a:ln>
          </p:spPr>
          <p:txBody>
            <a:bodyPr anchor="ctr">
              <a:spAutoFit/>
            </a:bodyPr>
            <a:lstStyle/>
            <a:p>
              <a:pPr algn="ctr"/>
              <a:endParaRPr lang="en-US" dirty="0"/>
            </a:p>
          </p:txBody>
        </p:sp>
        <p:sp>
          <p:nvSpPr>
            <p:cNvPr id="47" name="Fill"/>
            <p:cNvSpPr/>
            <p:nvPr/>
          </p:nvSpPr>
          <p:spPr>
            <a:xfrm>
              <a:off x="6680564" y="8195312"/>
              <a:ext cx="625462" cy="358750"/>
            </a:xfrm>
            <a:prstGeom prst="rect">
              <a:avLst/>
            </a:prstGeom>
            <a:solidFill>
              <a:srgbClr val="5C699B">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6993302" y="8190021"/>
              <a:ext cx="312724"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53" name="Stroke"/>
            <p:cNvSpPr/>
            <p:nvPr/>
          </p:nvSpPr>
          <p:spPr>
            <a:xfrm>
              <a:off x="4364402" y="4251962"/>
              <a:ext cx="5257800" cy="365760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Rectangle"/>
            <p:cNvSpPr/>
            <p:nvPr/>
          </p:nvSpPr>
          <p:spPr>
            <a:xfrm>
              <a:off x="4326302" y="7909562"/>
              <a:ext cx="5334000" cy="2857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Rectangle"/>
            <p:cNvSpPr/>
            <p:nvPr/>
          </p:nvSpPr>
          <p:spPr>
            <a:xfrm>
              <a:off x="6680564" y="8195312"/>
              <a:ext cx="625462" cy="3587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6993302" y="8554062"/>
              <a:ext cx="0" cy="127002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Line"/>
            <p:cNvSpPr/>
            <p:nvPr/>
          </p:nvSpPr>
          <p:spPr>
            <a:xfrm>
              <a:off x="6993302" y="8554062"/>
              <a:ext cx="1028700" cy="1274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9" name="Line"/>
            <p:cNvSpPr/>
            <p:nvPr/>
          </p:nvSpPr>
          <p:spPr>
            <a:xfrm flipV="1">
              <a:off x="5964602" y="8554062"/>
              <a:ext cx="1028700" cy="1274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Rectangle"/>
            <p:cNvSpPr/>
            <p:nvPr/>
          </p:nvSpPr>
          <p:spPr>
            <a:xfrm>
              <a:off x="4326302" y="3966212"/>
              <a:ext cx="5334000" cy="2857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1" name="Shadow"/>
          <p:cNvSpPr/>
          <p:nvPr/>
        </p:nvSpPr>
        <p:spPr>
          <a:xfrm>
            <a:off x="5827010" y="4878577"/>
            <a:ext cx="2727122" cy="2727110"/>
          </a:xfrm>
          <a:custGeom>
            <a:avLst/>
            <a:gdLst/>
            <a:ahLst/>
            <a:cxnLst/>
            <a:rect l="0" t="0" r="0" b="0"/>
            <a:pathLst>
              <a:path w="2727121" h="2727109">
                <a:moveTo>
                  <a:pt x="1284033" y="0"/>
                </a:moveTo>
                <a:lnTo>
                  <a:pt x="1284033" y="159042"/>
                </a:lnTo>
                <a:cubicBezTo>
                  <a:pt x="574865" y="159042"/>
                  <a:pt x="0" y="733920"/>
                  <a:pt x="0" y="1443088"/>
                </a:cubicBezTo>
                <a:cubicBezTo>
                  <a:pt x="0" y="1797646"/>
                  <a:pt x="143713" y="2118652"/>
                  <a:pt x="376072" y="2351024"/>
                </a:cubicBezTo>
                <a:cubicBezTo>
                  <a:pt x="608431" y="2583383"/>
                  <a:pt x="929449" y="2727109"/>
                  <a:pt x="1284033" y="2727109"/>
                </a:cubicBezTo>
                <a:cubicBezTo>
                  <a:pt x="1638617" y="2727109"/>
                  <a:pt x="1959622" y="2583383"/>
                  <a:pt x="2191981" y="2351024"/>
                </a:cubicBezTo>
                <a:cubicBezTo>
                  <a:pt x="2424353" y="2118664"/>
                  <a:pt x="2568066" y="1797672"/>
                  <a:pt x="2568066" y="1443088"/>
                </a:cubicBezTo>
                <a:lnTo>
                  <a:pt x="2568066" y="1443062"/>
                </a:lnTo>
                <a:lnTo>
                  <a:pt x="2727121" y="1443062"/>
                </a:lnTo>
                <a:cubicBezTo>
                  <a:pt x="2727109" y="646061"/>
                  <a:pt x="2081022" y="0"/>
                  <a:pt x="1284033"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Diagram"/>
          <p:cNvGrpSpPr/>
          <p:nvPr/>
        </p:nvGrpSpPr>
        <p:grpSpPr>
          <a:xfrm>
            <a:off x="5709268" y="4760831"/>
            <a:ext cx="2727109" cy="2727101"/>
            <a:chOff x="5709268" y="4760831"/>
            <a:chExt cx="2727109" cy="2727101"/>
          </a:xfrm>
        </p:grpSpPr>
        <p:sp>
          <p:nvSpPr>
            <p:cNvPr id="62" name="Fill"/>
            <p:cNvSpPr/>
            <p:nvPr/>
          </p:nvSpPr>
          <p:spPr>
            <a:xfrm>
              <a:off x="6993302" y="4760831"/>
              <a:ext cx="1443075" cy="1443075"/>
            </a:xfrm>
            <a:custGeom>
              <a:avLst/>
              <a:gdLst/>
              <a:ahLst/>
              <a:cxnLst/>
              <a:rect l="0" t="0" r="0" b="0"/>
              <a:pathLst>
                <a:path w="1443075" h="1443075">
                  <a:moveTo>
                    <a:pt x="0" y="0"/>
                  </a:moveTo>
                  <a:cubicBezTo>
                    <a:pt x="796975" y="0"/>
                    <a:pt x="1443050" y="646061"/>
                    <a:pt x="1443075" y="1443075"/>
                  </a:cubicBezTo>
                  <a:lnTo>
                    <a:pt x="0" y="1443075"/>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63" name="Fill"/>
            <p:cNvSpPr/>
            <p:nvPr/>
          </p:nvSpPr>
          <p:spPr>
            <a:xfrm>
              <a:off x="6085340" y="6203880"/>
              <a:ext cx="2191995" cy="1284046"/>
            </a:xfrm>
            <a:custGeom>
              <a:avLst/>
              <a:gdLst/>
              <a:ahLst/>
              <a:cxnLst/>
              <a:rect l="0" t="0" r="0" b="0"/>
              <a:pathLst>
                <a:path w="2191994" h="1284046">
                  <a:moveTo>
                    <a:pt x="907961" y="25"/>
                  </a:moveTo>
                  <a:lnTo>
                    <a:pt x="907961" y="0"/>
                  </a:lnTo>
                  <a:lnTo>
                    <a:pt x="0" y="907986"/>
                  </a:lnTo>
                  <a:cubicBezTo>
                    <a:pt x="232371" y="1140333"/>
                    <a:pt x="553364" y="1284046"/>
                    <a:pt x="907961" y="1284046"/>
                  </a:cubicBezTo>
                  <a:cubicBezTo>
                    <a:pt x="1262519" y="1284046"/>
                    <a:pt x="1583550" y="1140333"/>
                    <a:pt x="1815909" y="907986"/>
                  </a:cubicBezTo>
                  <a:cubicBezTo>
                    <a:pt x="2048268" y="675627"/>
                    <a:pt x="2191994" y="354622"/>
                    <a:pt x="2191994" y="38"/>
                  </a:cubicBezTo>
                  <a:lnTo>
                    <a:pt x="2191994" y="25"/>
                  </a:ln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64" name="Fill"/>
            <p:cNvSpPr/>
            <p:nvPr/>
          </p:nvSpPr>
          <p:spPr>
            <a:xfrm>
              <a:off x="5709268" y="4919878"/>
              <a:ext cx="1284034" cy="2191994"/>
            </a:xfrm>
            <a:custGeom>
              <a:avLst/>
              <a:gdLst/>
              <a:ahLst/>
              <a:cxnLst/>
              <a:rect l="0" t="0" r="0" b="0"/>
              <a:pathLst>
                <a:path w="1284033" h="2191994">
                  <a:moveTo>
                    <a:pt x="1284033" y="0"/>
                  </a:moveTo>
                  <a:cubicBezTo>
                    <a:pt x="574865" y="0"/>
                    <a:pt x="0" y="574878"/>
                    <a:pt x="0" y="1284033"/>
                  </a:cubicBezTo>
                  <a:cubicBezTo>
                    <a:pt x="0" y="1638592"/>
                    <a:pt x="143687" y="1959610"/>
                    <a:pt x="376072" y="2191994"/>
                  </a:cubicBezTo>
                  <a:lnTo>
                    <a:pt x="1284033" y="1284008"/>
                  </a:lnTo>
                  <a:close/>
                </a:path>
              </a:pathLst>
            </a:custGeom>
            <a:solidFill>
              <a:srgbClr val="F8B341">
                <a:alpha val="100000"/>
              </a:srgbClr>
            </a:solidFill>
            <a:ln w="12700" cap="flat" cmpd="sng">
              <a:noFill/>
              <a:prstDash val="solid"/>
              <a:miter lim="800000"/>
            </a:ln>
          </p:spPr>
          <p:txBody>
            <a:bodyPr anchor="ctr">
              <a:spAutoFit/>
            </a:bodyPr>
            <a:lstStyle/>
            <a:p>
              <a:pPr algn="ctr"/>
              <a:endParaRPr lang="en-US" dirty="0"/>
            </a:p>
          </p:txBody>
        </p:sp>
        <p:sp>
          <p:nvSpPr>
            <p:cNvPr id="65" name="Shadow"/>
            <p:cNvSpPr/>
            <p:nvPr/>
          </p:nvSpPr>
          <p:spPr>
            <a:xfrm>
              <a:off x="7093110" y="6203905"/>
              <a:ext cx="1184224" cy="122860"/>
            </a:xfrm>
            <a:custGeom>
              <a:avLst/>
              <a:gdLst/>
              <a:ahLst/>
              <a:cxnLst/>
              <a:rect l="0" t="0" r="0" b="0"/>
              <a:pathLst>
                <a:path w="1184224" h="122859">
                  <a:moveTo>
                    <a:pt x="0" y="0"/>
                  </a:moveTo>
                  <a:lnTo>
                    <a:pt x="0" y="122859"/>
                  </a:lnTo>
                  <a:lnTo>
                    <a:pt x="1178229" y="122859"/>
                  </a:lnTo>
                  <a:cubicBezTo>
                    <a:pt x="1182065" y="82397"/>
                    <a:pt x="1184224" y="41490"/>
                    <a:pt x="1184224" y="12"/>
                  </a:cubicBezTo>
                  <a:lnTo>
                    <a:pt x="1184224"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6" name="Curve"/>
            <p:cNvSpPr/>
            <p:nvPr/>
          </p:nvSpPr>
          <p:spPr>
            <a:xfrm>
              <a:off x="6993302" y="4760831"/>
              <a:ext cx="1443075" cy="1443075"/>
            </a:xfrm>
            <a:custGeom>
              <a:avLst/>
              <a:gdLst/>
              <a:ahLst/>
              <a:cxnLst/>
              <a:rect l="0" t="0" r="0" b="0"/>
              <a:pathLst>
                <a:path w="1443075" h="1443075">
                  <a:moveTo>
                    <a:pt x="0" y="0"/>
                  </a:moveTo>
                  <a:cubicBezTo>
                    <a:pt x="796975" y="0"/>
                    <a:pt x="1443050" y="646061"/>
                    <a:pt x="1443075" y="1443075"/>
                  </a:cubicBezTo>
                  <a:lnTo>
                    <a:pt x="0" y="1443075"/>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Circle"/>
            <p:cNvSpPr/>
            <p:nvPr/>
          </p:nvSpPr>
          <p:spPr>
            <a:xfrm>
              <a:off x="5709268" y="4919878"/>
              <a:ext cx="2568067" cy="2568054"/>
            </a:xfrm>
            <a:custGeom>
              <a:avLst/>
              <a:gdLst/>
              <a:ahLst/>
              <a:cxnLst/>
              <a:rect l="0" t="0" r="0" b="0"/>
              <a:pathLst>
                <a:path w="2568067" h="2568054">
                  <a:moveTo>
                    <a:pt x="1284033" y="0"/>
                  </a:moveTo>
                  <a:lnTo>
                    <a:pt x="1284033" y="1284020"/>
                  </a:lnTo>
                  <a:lnTo>
                    <a:pt x="2568067" y="1284020"/>
                  </a:lnTo>
                  <a:lnTo>
                    <a:pt x="2568067" y="1284033"/>
                  </a:lnTo>
                  <a:cubicBezTo>
                    <a:pt x="2568067" y="1993176"/>
                    <a:pt x="1993176" y="2568054"/>
                    <a:pt x="1284033" y="2568054"/>
                  </a:cubicBezTo>
                  <a:cubicBezTo>
                    <a:pt x="574865" y="2568054"/>
                    <a:pt x="0" y="1993176"/>
                    <a:pt x="0" y="1284033"/>
                  </a:cubicBezTo>
                  <a:cubicBezTo>
                    <a:pt x="0" y="574878"/>
                    <a:pt x="574865" y="0"/>
                    <a:pt x="1284033"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flipV="1">
              <a:off x="6889473" y="6203905"/>
              <a:ext cx="103809" cy="1038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flipV="1">
              <a:off x="6688444" y="6404971"/>
              <a:ext cx="103772" cy="10375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flipV="1">
              <a:off x="6487421" y="6605977"/>
              <a:ext cx="103785" cy="1037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flipV="1">
              <a:off x="6286347" y="6807018"/>
              <a:ext cx="103810" cy="1037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flipV="1">
              <a:off x="6085337" y="7008060"/>
              <a:ext cx="103771" cy="1038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Linear graph"/>
          <p:cNvGrpSpPr/>
          <p:nvPr/>
        </p:nvGrpSpPr>
        <p:grpSpPr>
          <a:xfrm>
            <a:off x="8909315" y="4529524"/>
            <a:ext cx="2747390" cy="1608651"/>
            <a:chOff x="8909315" y="4529524"/>
            <a:chExt cx="2747390" cy="1608651"/>
          </a:xfrm>
        </p:grpSpPr>
        <p:sp>
          <p:nvSpPr>
            <p:cNvPr id="78" name="Circle"/>
            <p:cNvSpPr/>
            <p:nvPr/>
          </p:nvSpPr>
          <p:spPr>
            <a:xfrm>
              <a:off x="10440366" y="5450410"/>
              <a:ext cx="295466" cy="295504"/>
            </a:xfrm>
            <a:custGeom>
              <a:avLst/>
              <a:gdLst/>
              <a:ahLst/>
              <a:cxnLst/>
              <a:rect l="0" t="0" r="0" b="0"/>
              <a:pathLst>
                <a:path w="295465" h="295503">
                  <a:moveTo>
                    <a:pt x="0" y="147751"/>
                  </a:moveTo>
                  <a:cubicBezTo>
                    <a:pt x="0" y="66154"/>
                    <a:pt x="66116" y="0"/>
                    <a:pt x="147713" y="0"/>
                  </a:cubicBezTo>
                  <a:cubicBezTo>
                    <a:pt x="229311" y="0"/>
                    <a:pt x="295465" y="66154"/>
                    <a:pt x="295465" y="147751"/>
                  </a:cubicBezTo>
                  <a:cubicBezTo>
                    <a:pt x="295465" y="229349"/>
                    <a:pt x="229311" y="295503"/>
                    <a:pt x="147713" y="295503"/>
                  </a:cubicBezTo>
                  <a:cubicBezTo>
                    <a:pt x="66116" y="295503"/>
                    <a:pt x="0" y="229349"/>
                    <a:pt x="0" y="14775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Circle"/>
            <p:cNvSpPr/>
            <p:nvPr/>
          </p:nvSpPr>
          <p:spPr>
            <a:xfrm>
              <a:off x="11361239" y="4529524"/>
              <a:ext cx="295466" cy="295504"/>
            </a:xfrm>
            <a:custGeom>
              <a:avLst/>
              <a:gdLst/>
              <a:ahLst/>
              <a:cxnLst/>
              <a:rect l="0" t="0" r="0" b="0"/>
              <a:pathLst>
                <a:path w="295465" h="295503">
                  <a:moveTo>
                    <a:pt x="0" y="147751"/>
                  </a:moveTo>
                  <a:cubicBezTo>
                    <a:pt x="0" y="66154"/>
                    <a:pt x="66116" y="0"/>
                    <a:pt x="147713" y="0"/>
                  </a:cubicBezTo>
                  <a:cubicBezTo>
                    <a:pt x="229311" y="0"/>
                    <a:pt x="295465" y="66154"/>
                    <a:pt x="295465" y="147751"/>
                  </a:cubicBezTo>
                  <a:cubicBezTo>
                    <a:pt x="295465" y="229349"/>
                    <a:pt x="229311" y="295503"/>
                    <a:pt x="147713" y="295503"/>
                  </a:cubicBezTo>
                  <a:cubicBezTo>
                    <a:pt x="66116" y="295503"/>
                    <a:pt x="0" y="229349"/>
                    <a:pt x="0" y="14775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Circle"/>
            <p:cNvSpPr/>
            <p:nvPr/>
          </p:nvSpPr>
          <p:spPr>
            <a:xfrm>
              <a:off x="9870949" y="4881069"/>
              <a:ext cx="295478" cy="295466"/>
            </a:xfrm>
            <a:custGeom>
              <a:avLst/>
              <a:gdLst/>
              <a:ahLst/>
              <a:cxnLst/>
              <a:rect l="0" t="0" r="0" b="0"/>
              <a:pathLst>
                <a:path w="295478" h="295465">
                  <a:moveTo>
                    <a:pt x="0" y="147713"/>
                  </a:moveTo>
                  <a:cubicBezTo>
                    <a:pt x="0" y="66116"/>
                    <a:pt x="66154" y="0"/>
                    <a:pt x="147751" y="0"/>
                  </a:cubicBezTo>
                  <a:cubicBezTo>
                    <a:pt x="229349" y="0"/>
                    <a:pt x="295478" y="66116"/>
                    <a:pt x="295478" y="147713"/>
                  </a:cubicBezTo>
                  <a:cubicBezTo>
                    <a:pt x="295478" y="229311"/>
                    <a:pt x="229349" y="295465"/>
                    <a:pt x="147751" y="295465"/>
                  </a:cubicBezTo>
                  <a:cubicBezTo>
                    <a:pt x="66154" y="295465"/>
                    <a:pt x="0" y="229311"/>
                    <a:pt x="0" y="14771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Circle"/>
            <p:cNvSpPr/>
            <p:nvPr/>
          </p:nvSpPr>
          <p:spPr>
            <a:xfrm>
              <a:off x="8909315" y="5842709"/>
              <a:ext cx="295478" cy="295466"/>
            </a:xfrm>
            <a:custGeom>
              <a:avLst/>
              <a:gdLst/>
              <a:ahLst/>
              <a:cxnLst/>
              <a:rect l="0" t="0" r="0" b="0"/>
              <a:pathLst>
                <a:path w="295478" h="295465">
                  <a:moveTo>
                    <a:pt x="0" y="147713"/>
                  </a:moveTo>
                  <a:cubicBezTo>
                    <a:pt x="0" y="66116"/>
                    <a:pt x="66154" y="0"/>
                    <a:pt x="147751" y="0"/>
                  </a:cubicBezTo>
                  <a:cubicBezTo>
                    <a:pt x="229349" y="0"/>
                    <a:pt x="295478" y="66116"/>
                    <a:pt x="295478" y="147713"/>
                  </a:cubicBezTo>
                  <a:cubicBezTo>
                    <a:pt x="295478" y="229311"/>
                    <a:pt x="229349" y="295465"/>
                    <a:pt x="147751" y="295465"/>
                  </a:cubicBezTo>
                  <a:cubicBezTo>
                    <a:pt x="66154" y="295465"/>
                    <a:pt x="0" y="229311"/>
                    <a:pt x="0" y="14771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flipV="1">
              <a:off x="9161518" y="5133261"/>
              <a:ext cx="752704" cy="75271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10123157" y="5133261"/>
              <a:ext cx="360477" cy="3604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Line"/>
            <p:cNvSpPr/>
            <p:nvPr/>
          </p:nvSpPr>
          <p:spPr>
            <a:xfrm flipV="1">
              <a:off x="10692573" y="4781735"/>
              <a:ext cx="711924" cy="7119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20431738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10021829" y="688976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39895" y="711156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6739512" y="2261809"/>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Designer Tools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86" name="Curve line"/>
          <p:cNvSpPr/>
          <p:nvPr/>
        </p:nvSpPr>
        <p:spPr>
          <a:xfrm>
            <a:off x="9982969" y="5775818"/>
            <a:ext cx="1172807" cy="161811"/>
          </a:xfrm>
          <a:custGeom>
            <a:avLst/>
            <a:gdLst/>
            <a:ahLst/>
            <a:cxnLst/>
            <a:rect l="0" t="0" r="0" b="0"/>
            <a:pathLst>
              <a:path w="1172806" h="161810">
                <a:moveTo>
                  <a:pt x="0" y="80924"/>
                </a:moveTo>
                <a:cubicBezTo>
                  <a:pt x="80962" y="161810"/>
                  <a:pt x="212267" y="161810"/>
                  <a:pt x="293268" y="80924"/>
                </a:cubicBezTo>
                <a:cubicBezTo>
                  <a:pt x="374154" y="0"/>
                  <a:pt x="505459" y="0"/>
                  <a:pt x="586536" y="80924"/>
                </a:cubicBezTo>
                <a:cubicBezTo>
                  <a:pt x="667423" y="161810"/>
                  <a:pt x="798728" y="161810"/>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87" name="Curve line"/>
          <p:cNvSpPr/>
          <p:nvPr/>
        </p:nvSpPr>
        <p:spPr>
          <a:xfrm>
            <a:off x="2558727" y="6578411"/>
            <a:ext cx="1172794" cy="161849"/>
          </a:xfrm>
          <a:custGeom>
            <a:avLst/>
            <a:gdLst/>
            <a:ahLst/>
            <a:cxnLst/>
            <a:rect l="0" t="0" r="0" b="0"/>
            <a:pathLst>
              <a:path w="1172794" h="161848">
                <a:moveTo>
                  <a:pt x="0" y="80924"/>
                </a:moveTo>
                <a:cubicBezTo>
                  <a:pt x="80962" y="161848"/>
                  <a:pt x="212255" y="161848"/>
                  <a:pt x="293255" y="80924"/>
                </a:cubicBezTo>
                <a:cubicBezTo>
                  <a:pt x="374154" y="0"/>
                  <a:pt x="505459" y="0"/>
                  <a:pt x="586524" y="80924"/>
                </a:cubicBezTo>
                <a:cubicBezTo>
                  <a:pt x="667410" y="161848"/>
                  <a:pt x="798715" y="161848"/>
                  <a:pt x="879614" y="80924"/>
                </a:cubicBezTo>
                <a:cubicBezTo>
                  <a:pt x="960526" y="0"/>
                  <a:pt x="1091907" y="0"/>
                  <a:pt x="1172794"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8" name="Line"/>
          <p:cNvSpPr/>
          <p:nvPr/>
        </p:nvSpPr>
        <p:spPr>
          <a:xfrm>
            <a:off x="9762817" y="9047413"/>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9" name="Line"/>
          <p:cNvSpPr/>
          <p:nvPr/>
        </p:nvSpPr>
        <p:spPr>
          <a:xfrm>
            <a:off x="2986360" y="568082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0" name="Line"/>
          <p:cNvSpPr/>
          <p:nvPr/>
        </p:nvSpPr>
        <p:spPr>
          <a:xfrm>
            <a:off x="9355657" y="9342651"/>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91" name="Line"/>
          <p:cNvSpPr/>
          <p:nvPr/>
        </p:nvSpPr>
        <p:spPr>
          <a:xfrm>
            <a:off x="6055834" y="4287090"/>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2" name="Line"/>
          <p:cNvSpPr/>
          <p:nvPr/>
        </p:nvSpPr>
        <p:spPr>
          <a:xfrm>
            <a:off x="3489241" y="5994704"/>
            <a:ext cx="1089419"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93" name="Line"/>
          <p:cNvSpPr/>
          <p:nvPr/>
        </p:nvSpPr>
        <p:spPr>
          <a:xfrm>
            <a:off x="5556132" y="3871189"/>
            <a:ext cx="128110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4" name="Line"/>
          <p:cNvSpPr/>
          <p:nvPr/>
        </p:nvSpPr>
        <p:spPr>
          <a:xfrm>
            <a:off x="6433512" y="9993886"/>
            <a:ext cx="1281074"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5" name="Star"/>
          <p:cNvSpPr/>
          <p:nvPr/>
        </p:nvSpPr>
        <p:spPr>
          <a:xfrm>
            <a:off x="8028596" y="9205825"/>
            <a:ext cx="525882" cy="525882"/>
          </a:xfrm>
          <a:custGeom>
            <a:avLst/>
            <a:gdLst/>
            <a:ahLst/>
            <a:cxnLst/>
            <a:rect l="0" t="0" r="0" b="0"/>
            <a:pathLst>
              <a:path w="525881" h="525881">
                <a:moveTo>
                  <a:pt x="262940" y="525881"/>
                </a:moveTo>
                <a:cubicBezTo>
                  <a:pt x="262940" y="380619"/>
                  <a:pt x="145249" y="262902"/>
                  <a:pt x="0" y="262902"/>
                </a:cubicBezTo>
                <a:cubicBezTo>
                  <a:pt x="145249" y="262902"/>
                  <a:pt x="262940" y="145173"/>
                  <a:pt x="262940" y="0"/>
                </a:cubicBezTo>
                <a:cubicBezTo>
                  <a:pt x="262940" y="145173"/>
                  <a:pt x="380669" y="262902"/>
                  <a:pt x="525881" y="262902"/>
                </a:cubicBezTo>
                <a:cubicBezTo>
                  <a:pt x="380669" y="262902"/>
                  <a:pt x="262940" y="380619"/>
                  <a:pt x="262940"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96" name="Star"/>
          <p:cNvSpPr/>
          <p:nvPr/>
        </p:nvSpPr>
        <p:spPr>
          <a:xfrm>
            <a:off x="9739853" y="6359096"/>
            <a:ext cx="525894" cy="525882"/>
          </a:xfrm>
          <a:custGeom>
            <a:avLst/>
            <a:gdLst/>
            <a:ahLst/>
            <a:cxnLst/>
            <a:rect l="0" t="0" r="0" b="0"/>
            <a:pathLst>
              <a:path w="525894" h="525881">
                <a:moveTo>
                  <a:pt x="262966" y="525881"/>
                </a:moveTo>
                <a:cubicBezTo>
                  <a:pt x="262966" y="380619"/>
                  <a:pt x="145262" y="262940"/>
                  <a:pt x="0" y="262940"/>
                </a:cubicBezTo>
                <a:cubicBezTo>
                  <a:pt x="145262" y="262940"/>
                  <a:pt x="262966" y="145211"/>
                  <a:pt x="262966" y="0"/>
                </a:cubicBezTo>
                <a:cubicBezTo>
                  <a:pt x="262966" y="145211"/>
                  <a:pt x="380695" y="262940"/>
                  <a:pt x="525894" y="262940"/>
                </a:cubicBezTo>
                <a:cubicBezTo>
                  <a:pt x="380695" y="262940"/>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7" name="Star"/>
          <p:cNvSpPr/>
          <p:nvPr/>
        </p:nvSpPr>
        <p:spPr>
          <a:xfrm>
            <a:off x="3929603" y="7349696"/>
            <a:ext cx="525894" cy="525882"/>
          </a:xfrm>
          <a:custGeom>
            <a:avLst/>
            <a:gdLst/>
            <a:ahLst/>
            <a:cxnLst/>
            <a:rect l="0" t="0" r="0" b="0"/>
            <a:pathLst>
              <a:path w="525894" h="525881">
                <a:moveTo>
                  <a:pt x="262966" y="525881"/>
                </a:moveTo>
                <a:cubicBezTo>
                  <a:pt x="262966" y="380619"/>
                  <a:pt x="145262" y="262940"/>
                  <a:pt x="0" y="262940"/>
                </a:cubicBezTo>
                <a:cubicBezTo>
                  <a:pt x="145262" y="262940"/>
                  <a:pt x="262966" y="145211"/>
                  <a:pt x="262966" y="0"/>
                </a:cubicBezTo>
                <a:cubicBezTo>
                  <a:pt x="262966" y="145211"/>
                  <a:pt x="380695" y="262940"/>
                  <a:pt x="525894" y="262940"/>
                </a:cubicBezTo>
                <a:cubicBezTo>
                  <a:pt x="380695" y="262940"/>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60" name="Star"/>
          <p:cNvGrpSpPr/>
          <p:nvPr/>
        </p:nvGrpSpPr>
        <p:grpSpPr>
          <a:xfrm>
            <a:off x="5241838" y="10630498"/>
            <a:ext cx="333375" cy="333337"/>
            <a:chOff x="5241838" y="10630498"/>
            <a:chExt cx="333375" cy="333337"/>
          </a:xfrm>
        </p:grpSpPr>
        <p:sp>
          <p:nvSpPr>
            <p:cNvPr id="180" name="Line"/>
            <p:cNvSpPr/>
            <p:nvPr/>
          </p:nvSpPr>
          <p:spPr>
            <a:xfrm>
              <a:off x="5408525" y="10879711"/>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8" name="Line"/>
            <p:cNvSpPr/>
            <p:nvPr/>
          </p:nvSpPr>
          <p:spPr>
            <a:xfrm>
              <a:off x="5408525" y="1063049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9" name="Line"/>
            <p:cNvSpPr/>
            <p:nvPr/>
          </p:nvSpPr>
          <p:spPr>
            <a:xfrm>
              <a:off x="5241838" y="1079718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00" name="Line"/>
            <p:cNvSpPr/>
            <p:nvPr/>
          </p:nvSpPr>
          <p:spPr>
            <a:xfrm>
              <a:off x="5491088" y="1079718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01" name="Circle"/>
          <p:cNvSpPr/>
          <p:nvPr/>
        </p:nvSpPr>
        <p:spPr>
          <a:xfrm>
            <a:off x="7235564" y="3442061"/>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59" name="Selection"/>
          <p:cNvGrpSpPr/>
          <p:nvPr/>
        </p:nvGrpSpPr>
        <p:grpSpPr>
          <a:xfrm>
            <a:off x="4856163" y="4669499"/>
            <a:ext cx="1026427" cy="1026427"/>
            <a:chOff x="4856163" y="4669499"/>
            <a:chExt cx="1026427" cy="1026427"/>
          </a:xfrm>
        </p:grpSpPr>
        <p:sp>
          <p:nvSpPr>
            <p:cNvPr id="202" name="Rectangle"/>
            <p:cNvSpPr/>
            <p:nvPr/>
          </p:nvSpPr>
          <p:spPr>
            <a:xfrm>
              <a:off x="4856163" y="4669499"/>
              <a:ext cx="303492" cy="303492"/>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203" name="Point"/>
            <p:cNvSpPr/>
            <p:nvPr/>
          </p:nvSpPr>
          <p:spPr>
            <a:xfrm>
              <a:off x="5299863" y="4784841"/>
              <a:ext cx="72834"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4" name="Point"/>
            <p:cNvSpPr/>
            <p:nvPr/>
          </p:nvSpPr>
          <p:spPr>
            <a:xfrm>
              <a:off x="5469814" y="4784841"/>
              <a:ext cx="72847"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5" name="Point"/>
            <p:cNvSpPr/>
            <p:nvPr/>
          </p:nvSpPr>
          <p:spPr>
            <a:xfrm>
              <a:off x="5639778" y="4784841"/>
              <a:ext cx="72847"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6" name="Point"/>
            <p:cNvSpPr/>
            <p:nvPr/>
          </p:nvSpPr>
          <p:spPr>
            <a:xfrm>
              <a:off x="5809742" y="4784841"/>
              <a:ext cx="72848"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7" name="Point"/>
            <p:cNvSpPr/>
            <p:nvPr/>
          </p:nvSpPr>
          <p:spPr>
            <a:xfrm>
              <a:off x="4971492" y="5113199"/>
              <a:ext cx="72834" cy="72835"/>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8" name="Point"/>
            <p:cNvSpPr/>
            <p:nvPr/>
          </p:nvSpPr>
          <p:spPr>
            <a:xfrm>
              <a:off x="4971492" y="5283163"/>
              <a:ext cx="72834"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9" name="Point"/>
            <p:cNvSpPr/>
            <p:nvPr/>
          </p:nvSpPr>
          <p:spPr>
            <a:xfrm>
              <a:off x="4971492" y="5453115"/>
              <a:ext cx="72834" cy="72847"/>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0" name="Point"/>
            <p:cNvSpPr/>
            <p:nvPr/>
          </p:nvSpPr>
          <p:spPr>
            <a:xfrm>
              <a:off x="4971492" y="5623079"/>
              <a:ext cx="72834" cy="72847"/>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58" name="Selection"/>
          <p:cNvGrpSpPr/>
          <p:nvPr/>
        </p:nvGrpSpPr>
        <p:grpSpPr>
          <a:xfrm>
            <a:off x="8103210" y="7916559"/>
            <a:ext cx="1026439" cy="1026414"/>
            <a:chOff x="8103210" y="7916559"/>
            <a:chExt cx="1026439" cy="1026414"/>
          </a:xfrm>
        </p:grpSpPr>
        <p:sp>
          <p:nvSpPr>
            <p:cNvPr id="211" name="Rectangle"/>
            <p:cNvSpPr/>
            <p:nvPr/>
          </p:nvSpPr>
          <p:spPr>
            <a:xfrm>
              <a:off x="8826132" y="8639481"/>
              <a:ext cx="303517" cy="303492"/>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212" name="Point"/>
            <p:cNvSpPr/>
            <p:nvPr/>
          </p:nvSpPr>
          <p:spPr>
            <a:xfrm>
              <a:off x="8613102" y="8754797"/>
              <a:ext cx="72847"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3" name="Point"/>
            <p:cNvSpPr/>
            <p:nvPr/>
          </p:nvSpPr>
          <p:spPr>
            <a:xfrm>
              <a:off x="8443138" y="8754797"/>
              <a:ext cx="72847"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4" name="Point"/>
            <p:cNvSpPr/>
            <p:nvPr/>
          </p:nvSpPr>
          <p:spPr>
            <a:xfrm>
              <a:off x="8273174" y="8754797"/>
              <a:ext cx="72847"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5" name="Point"/>
            <p:cNvSpPr/>
            <p:nvPr/>
          </p:nvSpPr>
          <p:spPr>
            <a:xfrm>
              <a:off x="8103210" y="8754797"/>
              <a:ext cx="72847"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6" name="Point"/>
            <p:cNvSpPr/>
            <p:nvPr/>
          </p:nvSpPr>
          <p:spPr>
            <a:xfrm>
              <a:off x="8941473" y="8426439"/>
              <a:ext cx="72835"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7" name="Point"/>
            <p:cNvSpPr/>
            <p:nvPr/>
          </p:nvSpPr>
          <p:spPr>
            <a:xfrm>
              <a:off x="8941473" y="8256487"/>
              <a:ext cx="72835" cy="72835"/>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8" name="Point"/>
            <p:cNvSpPr/>
            <p:nvPr/>
          </p:nvSpPr>
          <p:spPr>
            <a:xfrm>
              <a:off x="8941473" y="8086523"/>
              <a:ext cx="72835" cy="72835"/>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9" name="Point"/>
            <p:cNvSpPr/>
            <p:nvPr/>
          </p:nvSpPr>
          <p:spPr>
            <a:xfrm>
              <a:off x="8941473" y="7916559"/>
              <a:ext cx="72835" cy="72835"/>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57" name="Eye dropper"/>
          <p:cNvGrpSpPr/>
          <p:nvPr/>
        </p:nvGrpSpPr>
        <p:grpSpPr>
          <a:xfrm>
            <a:off x="7305960" y="5643691"/>
            <a:ext cx="1686296" cy="1686305"/>
            <a:chOff x="7305960" y="5643691"/>
            <a:chExt cx="1686296" cy="1686305"/>
          </a:xfrm>
        </p:grpSpPr>
        <p:sp>
          <p:nvSpPr>
            <p:cNvPr id="220" name="Fill"/>
            <p:cNvSpPr/>
            <p:nvPr/>
          </p:nvSpPr>
          <p:spPr>
            <a:xfrm>
              <a:off x="7305966" y="6150039"/>
              <a:ext cx="1179919" cy="1179957"/>
            </a:xfrm>
            <a:custGeom>
              <a:avLst/>
              <a:gdLst/>
              <a:ahLst/>
              <a:cxnLst/>
              <a:rect l="0" t="0" r="0" b="0"/>
              <a:pathLst>
                <a:path w="1179918" h="1179956">
                  <a:moveTo>
                    <a:pt x="363804" y="1041971"/>
                  </a:moveTo>
                  <a:lnTo>
                    <a:pt x="1179918" y="225856"/>
                  </a:lnTo>
                  <a:lnTo>
                    <a:pt x="954087" y="0"/>
                  </a:lnTo>
                  <a:lnTo>
                    <a:pt x="137960" y="816152"/>
                  </a:lnTo>
                  <a:cubicBezTo>
                    <a:pt x="91986" y="862152"/>
                    <a:pt x="80010" y="929182"/>
                    <a:pt x="101854" y="986193"/>
                  </a:cubicBezTo>
                  <a:cubicBezTo>
                    <a:pt x="78041" y="986104"/>
                    <a:pt x="54203" y="995032"/>
                    <a:pt x="36068" y="1013231"/>
                  </a:cubicBezTo>
                  <a:cubicBezTo>
                    <a:pt x="0" y="1049299"/>
                    <a:pt x="0" y="1107795"/>
                    <a:pt x="36068" y="1143876"/>
                  </a:cubicBezTo>
                  <a:cubicBezTo>
                    <a:pt x="72136" y="1179956"/>
                    <a:pt x="130670" y="1179956"/>
                    <a:pt x="166712" y="1143876"/>
                  </a:cubicBezTo>
                  <a:cubicBezTo>
                    <a:pt x="184873" y="1125740"/>
                    <a:pt x="193840" y="1101928"/>
                    <a:pt x="193713" y="1078102"/>
                  </a:cubicBezTo>
                  <a:cubicBezTo>
                    <a:pt x="250812" y="1099959"/>
                    <a:pt x="317817" y="1087996"/>
                    <a:pt x="363804" y="1041971"/>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21" name="Fluid"/>
            <p:cNvSpPr/>
            <p:nvPr/>
          </p:nvSpPr>
          <p:spPr>
            <a:xfrm>
              <a:off x="7305960" y="6615388"/>
              <a:ext cx="929487" cy="714604"/>
            </a:xfrm>
            <a:custGeom>
              <a:avLst/>
              <a:gdLst/>
              <a:ahLst/>
              <a:cxnLst/>
              <a:rect l="0" t="0" r="0" b="0"/>
              <a:pathLst>
                <a:path w="929487" h="714603">
                  <a:moveTo>
                    <a:pt x="929487" y="0"/>
                  </a:moveTo>
                  <a:lnTo>
                    <a:pt x="488784" y="0"/>
                  </a:lnTo>
                  <a:lnTo>
                    <a:pt x="137960" y="350799"/>
                  </a:lnTo>
                  <a:cubicBezTo>
                    <a:pt x="91998" y="396798"/>
                    <a:pt x="80009" y="463829"/>
                    <a:pt x="101853" y="520852"/>
                  </a:cubicBezTo>
                  <a:cubicBezTo>
                    <a:pt x="78041" y="520750"/>
                    <a:pt x="54216" y="529691"/>
                    <a:pt x="36067" y="547877"/>
                  </a:cubicBezTo>
                  <a:cubicBezTo>
                    <a:pt x="0" y="583946"/>
                    <a:pt x="0" y="642442"/>
                    <a:pt x="36067" y="678535"/>
                  </a:cubicBezTo>
                  <a:cubicBezTo>
                    <a:pt x="72148" y="714603"/>
                    <a:pt x="130670" y="714603"/>
                    <a:pt x="166725" y="678535"/>
                  </a:cubicBezTo>
                  <a:cubicBezTo>
                    <a:pt x="184886" y="660400"/>
                    <a:pt x="193852" y="636587"/>
                    <a:pt x="193713" y="612749"/>
                  </a:cubicBezTo>
                  <a:cubicBezTo>
                    <a:pt x="250812" y="634606"/>
                    <a:pt x="317817" y="622642"/>
                    <a:pt x="363804" y="576618"/>
                  </a:cubicBezTo>
                  <a:lnTo>
                    <a:pt x="929487" y="10972"/>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222" name="Fill"/>
            <p:cNvSpPr/>
            <p:nvPr/>
          </p:nvSpPr>
          <p:spPr>
            <a:xfrm>
              <a:off x="8167643" y="5870324"/>
              <a:ext cx="597980" cy="597954"/>
            </a:xfrm>
            <a:custGeom>
              <a:avLst/>
              <a:gdLst/>
              <a:ahLst/>
              <a:cxnLst/>
              <a:rect l="0" t="0" r="0" b="0"/>
              <a:pathLst>
                <a:path w="597979" h="597954">
                  <a:moveTo>
                    <a:pt x="410629" y="597954"/>
                  </a:moveTo>
                  <a:lnTo>
                    <a:pt x="0" y="187337"/>
                  </a:lnTo>
                  <a:lnTo>
                    <a:pt x="187363" y="0"/>
                  </a:lnTo>
                  <a:lnTo>
                    <a:pt x="597979" y="410616"/>
                  </a:lnTo>
                  <a:close/>
                </a:path>
              </a:pathLst>
            </a:custGeom>
            <a:solidFill>
              <a:srgbClr val="AE7063">
                <a:alpha val="100000"/>
              </a:srgbClr>
            </a:solidFill>
            <a:ln w="12700" cap="flat" cmpd="sng">
              <a:noFill/>
              <a:prstDash val="solid"/>
              <a:miter lim="800000"/>
            </a:ln>
          </p:spPr>
          <p:txBody>
            <a:bodyPr anchor="ctr">
              <a:spAutoFit/>
            </a:bodyPr>
            <a:lstStyle/>
            <a:p>
              <a:pPr algn="ctr"/>
              <a:endParaRPr lang="en-US" dirty="0"/>
            </a:p>
          </p:txBody>
        </p:sp>
        <p:sp>
          <p:nvSpPr>
            <p:cNvPr id="223" name="Shadow"/>
            <p:cNvSpPr/>
            <p:nvPr/>
          </p:nvSpPr>
          <p:spPr>
            <a:xfrm>
              <a:off x="8441709" y="6144377"/>
              <a:ext cx="323914" cy="323901"/>
            </a:xfrm>
            <a:custGeom>
              <a:avLst/>
              <a:gdLst/>
              <a:ahLst/>
              <a:cxnLst/>
              <a:rect l="0" t="0" r="0" b="0"/>
              <a:pathLst>
                <a:path w="323913" h="323900">
                  <a:moveTo>
                    <a:pt x="136563" y="323900"/>
                  </a:moveTo>
                  <a:lnTo>
                    <a:pt x="0" y="187350"/>
                  </a:lnTo>
                  <a:lnTo>
                    <a:pt x="187363" y="0"/>
                  </a:lnTo>
                  <a:lnTo>
                    <a:pt x="323913" y="136563"/>
                  </a:lnTo>
                  <a:close/>
                </a:path>
              </a:pathLst>
            </a:custGeom>
            <a:solidFill>
              <a:srgbClr val="7B4841">
                <a:alpha val="100000"/>
              </a:srgbClr>
            </a:solidFill>
            <a:ln w="12700" cap="flat" cmpd="sng">
              <a:noFill/>
              <a:prstDash val="solid"/>
              <a:miter lim="800000"/>
            </a:ln>
          </p:spPr>
          <p:txBody>
            <a:bodyPr anchor="ctr">
              <a:spAutoFit/>
            </a:bodyPr>
            <a:lstStyle/>
            <a:p>
              <a:pPr algn="ctr"/>
              <a:endParaRPr lang="en-US" dirty="0"/>
            </a:p>
          </p:txBody>
        </p:sp>
        <p:sp>
          <p:nvSpPr>
            <p:cNvPr id="224" name="Reflection"/>
            <p:cNvSpPr/>
            <p:nvPr/>
          </p:nvSpPr>
          <p:spPr>
            <a:xfrm>
              <a:off x="8167642" y="5870316"/>
              <a:ext cx="270205" cy="270180"/>
            </a:xfrm>
            <a:custGeom>
              <a:avLst/>
              <a:gdLst/>
              <a:ahLst/>
              <a:cxnLst/>
              <a:rect l="0" t="0" r="0" b="0"/>
              <a:pathLst>
                <a:path w="270205" h="270179">
                  <a:moveTo>
                    <a:pt x="82854" y="270179"/>
                  </a:moveTo>
                  <a:lnTo>
                    <a:pt x="0" y="187363"/>
                  </a:lnTo>
                  <a:lnTo>
                    <a:pt x="187363" y="0"/>
                  </a:lnTo>
                  <a:lnTo>
                    <a:pt x="270205" y="82842"/>
                  </a:lnTo>
                  <a:close/>
                </a:path>
              </a:pathLst>
            </a:custGeom>
            <a:solidFill>
              <a:srgbClr val="DD9B90">
                <a:alpha val="100000"/>
              </a:srgbClr>
            </a:solidFill>
            <a:ln w="12700" cap="flat" cmpd="sng">
              <a:noFill/>
              <a:prstDash val="solid"/>
              <a:miter lim="800000"/>
            </a:ln>
          </p:spPr>
          <p:txBody>
            <a:bodyPr anchor="ctr">
              <a:spAutoFit/>
            </a:bodyPr>
            <a:lstStyle/>
            <a:p>
              <a:pPr algn="ctr"/>
              <a:endParaRPr lang="en-US" dirty="0"/>
            </a:p>
          </p:txBody>
        </p:sp>
        <p:sp>
          <p:nvSpPr>
            <p:cNvPr id="225" name="Fill"/>
            <p:cNvSpPr/>
            <p:nvPr/>
          </p:nvSpPr>
          <p:spPr>
            <a:xfrm>
              <a:off x="8447400" y="5643691"/>
              <a:ext cx="544856" cy="544868"/>
            </a:xfrm>
            <a:custGeom>
              <a:avLst/>
              <a:gdLst/>
              <a:ahLst/>
              <a:cxnLst/>
              <a:rect l="0" t="0" r="0" b="0"/>
              <a:pathLst>
                <a:path w="544855" h="544868">
                  <a:moveTo>
                    <a:pt x="482460" y="62382"/>
                  </a:moveTo>
                  <a:cubicBezTo>
                    <a:pt x="420077" y="0"/>
                    <a:pt x="318985" y="0"/>
                    <a:pt x="256628" y="62357"/>
                  </a:cubicBezTo>
                  <a:lnTo>
                    <a:pt x="0" y="318998"/>
                  </a:lnTo>
                  <a:lnTo>
                    <a:pt x="225844" y="544868"/>
                  </a:lnTo>
                  <a:lnTo>
                    <a:pt x="482473" y="288226"/>
                  </a:lnTo>
                  <a:cubicBezTo>
                    <a:pt x="544855" y="225869"/>
                    <a:pt x="544855" y="124739"/>
                    <a:pt x="482460" y="62382"/>
                  </a:cubicBezTo>
                  <a:close/>
                </a:path>
              </a:pathLst>
            </a:cu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226" name="Shadow"/>
            <p:cNvSpPr/>
            <p:nvPr/>
          </p:nvSpPr>
          <p:spPr>
            <a:xfrm>
              <a:off x="7342037" y="6262965"/>
              <a:ext cx="1143851" cy="1067028"/>
            </a:xfrm>
            <a:custGeom>
              <a:avLst/>
              <a:gdLst/>
              <a:ahLst/>
              <a:cxnLst/>
              <a:rect l="0" t="0" r="0" b="0"/>
              <a:pathLst>
                <a:path w="1143850" h="1067028">
                  <a:moveTo>
                    <a:pt x="1143850" y="112928"/>
                  </a:moveTo>
                  <a:lnTo>
                    <a:pt x="1030947" y="0"/>
                  </a:lnTo>
                  <a:lnTo>
                    <a:pt x="0" y="1030960"/>
                  </a:lnTo>
                  <a:cubicBezTo>
                    <a:pt x="36068" y="1067028"/>
                    <a:pt x="94589" y="1067028"/>
                    <a:pt x="130644" y="1030960"/>
                  </a:cubicBezTo>
                  <a:cubicBezTo>
                    <a:pt x="148805" y="1012812"/>
                    <a:pt x="157772" y="988999"/>
                    <a:pt x="157645" y="965174"/>
                  </a:cubicBezTo>
                  <a:cubicBezTo>
                    <a:pt x="214731" y="987031"/>
                    <a:pt x="281749" y="975067"/>
                    <a:pt x="327736" y="929043"/>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27" name="Shadow"/>
            <p:cNvSpPr/>
            <p:nvPr/>
          </p:nvSpPr>
          <p:spPr>
            <a:xfrm>
              <a:off x="8560315" y="5706095"/>
              <a:ext cx="431939" cy="482460"/>
            </a:xfrm>
            <a:custGeom>
              <a:avLst/>
              <a:gdLst/>
              <a:ahLst/>
              <a:cxnLst/>
              <a:rect l="0" t="0" r="0" b="0"/>
              <a:pathLst>
                <a:path w="431939" h="482460">
                  <a:moveTo>
                    <a:pt x="112928" y="482460"/>
                  </a:moveTo>
                  <a:lnTo>
                    <a:pt x="369570" y="225818"/>
                  </a:lnTo>
                  <a:cubicBezTo>
                    <a:pt x="431939" y="163474"/>
                    <a:pt x="431939" y="62357"/>
                    <a:pt x="369544" y="0"/>
                  </a:cubicBezTo>
                  <a:lnTo>
                    <a:pt x="0" y="369531"/>
                  </a:lnTo>
                  <a:close/>
                </a:path>
              </a:pathLst>
            </a:custGeom>
            <a:solidFill>
              <a:srgbClr val="1E9BC5">
                <a:alpha val="100000"/>
              </a:srgbClr>
            </a:solidFill>
            <a:ln w="12700" cap="flat" cmpd="sng">
              <a:noFill/>
              <a:prstDash val="solid"/>
              <a:miter lim="800000"/>
            </a:ln>
          </p:spPr>
          <p:txBody>
            <a:bodyPr anchor="ctr">
              <a:spAutoFit/>
            </a:bodyPr>
            <a:lstStyle/>
            <a:p>
              <a:pPr algn="ctr"/>
              <a:endParaRPr lang="en-US" dirty="0"/>
            </a:p>
          </p:txBody>
        </p:sp>
        <p:sp>
          <p:nvSpPr>
            <p:cNvPr id="228" name="Rectangle"/>
            <p:cNvSpPr/>
            <p:nvPr/>
          </p:nvSpPr>
          <p:spPr>
            <a:xfrm>
              <a:off x="8167643" y="5870324"/>
              <a:ext cx="597980" cy="597954"/>
            </a:xfrm>
            <a:custGeom>
              <a:avLst/>
              <a:gdLst/>
              <a:ahLst/>
              <a:cxnLst/>
              <a:rect l="0" t="0" r="0" b="0"/>
              <a:pathLst>
                <a:path w="597979" h="597954">
                  <a:moveTo>
                    <a:pt x="410629" y="597954"/>
                  </a:moveTo>
                  <a:lnTo>
                    <a:pt x="0" y="187337"/>
                  </a:lnTo>
                  <a:lnTo>
                    <a:pt x="187363" y="0"/>
                  </a:lnTo>
                  <a:lnTo>
                    <a:pt x="597979" y="410616"/>
                  </a:lnTo>
                  <a:lnTo>
                    <a:pt x="410629" y="59795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29" name="Stroke"/>
            <p:cNvSpPr/>
            <p:nvPr/>
          </p:nvSpPr>
          <p:spPr>
            <a:xfrm>
              <a:off x="8447400" y="5643691"/>
              <a:ext cx="544856" cy="544868"/>
            </a:xfrm>
            <a:custGeom>
              <a:avLst/>
              <a:gdLst/>
              <a:ahLst/>
              <a:cxnLst/>
              <a:rect l="0" t="0" r="0" b="0"/>
              <a:pathLst>
                <a:path w="544855" h="544868">
                  <a:moveTo>
                    <a:pt x="482460" y="62382"/>
                  </a:moveTo>
                  <a:cubicBezTo>
                    <a:pt x="420077" y="0"/>
                    <a:pt x="318985" y="0"/>
                    <a:pt x="256628" y="62357"/>
                  </a:cubicBezTo>
                  <a:lnTo>
                    <a:pt x="0" y="318998"/>
                  </a:lnTo>
                  <a:lnTo>
                    <a:pt x="225844" y="544868"/>
                  </a:lnTo>
                  <a:lnTo>
                    <a:pt x="482473" y="288226"/>
                  </a:lnTo>
                  <a:cubicBezTo>
                    <a:pt x="544855" y="225869"/>
                    <a:pt x="544855" y="124739"/>
                    <a:pt x="482460" y="6238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30" name="Stroke"/>
            <p:cNvSpPr/>
            <p:nvPr/>
          </p:nvSpPr>
          <p:spPr>
            <a:xfrm>
              <a:off x="7305966" y="6150039"/>
              <a:ext cx="1179919" cy="1179957"/>
            </a:xfrm>
            <a:custGeom>
              <a:avLst/>
              <a:gdLst/>
              <a:ahLst/>
              <a:cxnLst/>
              <a:rect l="0" t="0" r="0" b="0"/>
              <a:pathLst>
                <a:path w="1179918" h="1179956">
                  <a:moveTo>
                    <a:pt x="363804" y="1041971"/>
                  </a:moveTo>
                  <a:lnTo>
                    <a:pt x="1179918" y="225856"/>
                  </a:lnTo>
                  <a:lnTo>
                    <a:pt x="954087" y="0"/>
                  </a:lnTo>
                  <a:lnTo>
                    <a:pt x="137960" y="816152"/>
                  </a:lnTo>
                  <a:cubicBezTo>
                    <a:pt x="91986" y="862152"/>
                    <a:pt x="80010" y="929182"/>
                    <a:pt x="101854" y="986193"/>
                  </a:cubicBezTo>
                  <a:cubicBezTo>
                    <a:pt x="78041" y="986104"/>
                    <a:pt x="54203" y="995032"/>
                    <a:pt x="36068" y="1013231"/>
                  </a:cubicBezTo>
                  <a:cubicBezTo>
                    <a:pt x="0" y="1049299"/>
                    <a:pt x="0" y="1107795"/>
                    <a:pt x="36068" y="1143876"/>
                  </a:cubicBezTo>
                  <a:cubicBezTo>
                    <a:pt x="72136" y="1179956"/>
                    <a:pt x="130670" y="1179956"/>
                    <a:pt x="166712" y="1143876"/>
                  </a:cubicBezTo>
                  <a:cubicBezTo>
                    <a:pt x="184873" y="1125740"/>
                    <a:pt x="193840" y="1101928"/>
                    <a:pt x="193713" y="1078102"/>
                  </a:cubicBezTo>
                  <a:cubicBezTo>
                    <a:pt x="250812" y="1099959"/>
                    <a:pt x="317817" y="1087996"/>
                    <a:pt x="363804" y="104197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56" name="Color pallete"/>
          <p:cNvGrpSpPr/>
          <p:nvPr/>
        </p:nvGrpSpPr>
        <p:grpSpPr>
          <a:xfrm>
            <a:off x="5900476" y="5006913"/>
            <a:ext cx="1999568" cy="2291044"/>
            <a:chOff x="5900476" y="5006913"/>
            <a:chExt cx="1999568" cy="2291044"/>
          </a:xfrm>
        </p:grpSpPr>
        <p:sp>
          <p:nvSpPr>
            <p:cNvPr id="231" name="Fill"/>
            <p:cNvSpPr/>
            <p:nvPr/>
          </p:nvSpPr>
          <p:spPr>
            <a:xfrm>
              <a:off x="5900480" y="5006917"/>
              <a:ext cx="1999564" cy="684758"/>
            </a:xfrm>
            <a:custGeom>
              <a:avLst/>
              <a:gdLst/>
              <a:ahLst/>
              <a:cxnLst/>
              <a:rect l="0" t="0" r="0" b="0"/>
              <a:pathLst>
                <a:path w="1999564" h="684758">
                  <a:moveTo>
                    <a:pt x="1999564" y="559816"/>
                  </a:moveTo>
                  <a:lnTo>
                    <a:pt x="1999564" y="124955"/>
                  </a:lnTo>
                  <a:cubicBezTo>
                    <a:pt x="1999564" y="56222"/>
                    <a:pt x="1943366" y="0"/>
                    <a:pt x="1874583" y="0"/>
                  </a:cubicBezTo>
                  <a:lnTo>
                    <a:pt x="0" y="0"/>
                  </a:lnTo>
                  <a:lnTo>
                    <a:pt x="0" y="684758"/>
                  </a:lnTo>
                  <a:lnTo>
                    <a:pt x="1874583" y="684758"/>
                  </a:lnTo>
                  <a:cubicBezTo>
                    <a:pt x="1943366" y="684758"/>
                    <a:pt x="1999564" y="628510"/>
                    <a:pt x="1999564" y="559816"/>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32" name="Rectangle"/>
            <p:cNvSpPr/>
            <p:nvPr/>
          </p:nvSpPr>
          <p:spPr>
            <a:xfrm>
              <a:off x="7444698" y="5006917"/>
              <a:ext cx="455346" cy="684758"/>
            </a:xfrm>
            <a:custGeom>
              <a:avLst/>
              <a:gdLst/>
              <a:ahLst/>
              <a:cxnLst/>
              <a:rect l="0" t="0" r="0" b="0"/>
              <a:pathLst>
                <a:path w="455345" h="684758">
                  <a:moveTo>
                    <a:pt x="455345" y="559816"/>
                  </a:moveTo>
                  <a:lnTo>
                    <a:pt x="455345" y="124955"/>
                  </a:lnTo>
                  <a:cubicBezTo>
                    <a:pt x="455345" y="56222"/>
                    <a:pt x="399148" y="0"/>
                    <a:pt x="330365" y="0"/>
                  </a:cubicBezTo>
                  <a:lnTo>
                    <a:pt x="0" y="0"/>
                  </a:lnTo>
                  <a:lnTo>
                    <a:pt x="0" y="684758"/>
                  </a:lnTo>
                  <a:lnTo>
                    <a:pt x="330365" y="684758"/>
                  </a:lnTo>
                  <a:cubicBezTo>
                    <a:pt x="399148" y="684758"/>
                    <a:pt x="455345" y="628510"/>
                    <a:pt x="455345" y="559816"/>
                  </a:cubicBezTo>
                  <a:close/>
                </a:path>
              </a:pathLst>
            </a:custGeom>
            <a:solidFill>
              <a:srgbClr val="F8E638">
                <a:alpha val="100000"/>
              </a:srgbClr>
            </a:solidFill>
            <a:ln w="12700" cap="flat" cmpd="sng">
              <a:noFill/>
              <a:prstDash val="solid"/>
              <a:miter lim="800000"/>
            </a:ln>
          </p:spPr>
          <p:txBody>
            <a:bodyPr anchor="ctr">
              <a:spAutoFit/>
            </a:bodyPr>
            <a:lstStyle/>
            <a:p>
              <a:pPr algn="ctr"/>
              <a:endParaRPr lang="en-US" dirty="0"/>
            </a:p>
          </p:txBody>
        </p:sp>
        <p:sp>
          <p:nvSpPr>
            <p:cNvPr id="233" name="Rectangle"/>
            <p:cNvSpPr/>
            <p:nvPr/>
          </p:nvSpPr>
          <p:spPr>
            <a:xfrm>
              <a:off x="6906946" y="5006913"/>
              <a:ext cx="455346" cy="684759"/>
            </a:xfrm>
            <a:prstGeom prst="rect">
              <a:avLst/>
            </a:prstGeom>
            <a:solidFill>
              <a:srgbClr val="F7C528">
                <a:alpha val="100000"/>
              </a:srgbClr>
            </a:solidFill>
            <a:ln w="12700" cap="flat" cmpd="sng">
              <a:noFill/>
              <a:prstDash val="solid"/>
              <a:miter lim="800000"/>
            </a:ln>
          </p:spPr>
          <p:txBody>
            <a:bodyPr anchor="ctr">
              <a:spAutoFit/>
            </a:bodyPr>
            <a:lstStyle/>
            <a:p>
              <a:pPr algn="ctr"/>
              <a:endParaRPr lang="en-US" dirty="0"/>
            </a:p>
          </p:txBody>
        </p:sp>
        <p:sp>
          <p:nvSpPr>
            <p:cNvPr id="234" name="Rectangle"/>
            <p:cNvSpPr/>
            <p:nvPr/>
          </p:nvSpPr>
          <p:spPr>
            <a:xfrm>
              <a:off x="6369127" y="5006913"/>
              <a:ext cx="455371" cy="684759"/>
            </a:xfrm>
            <a:prstGeom prst="rect">
              <a:avLst/>
            </a:prstGeom>
            <a:solidFill>
              <a:srgbClr val="F8A225">
                <a:alpha val="100000"/>
              </a:srgbClr>
            </a:solidFill>
            <a:ln w="12700" cap="flat" cmpd="sng">
              <a:noFill/>
              <a:prstDash val="solid"/>
              <a:miter lim="800000"/>
            </a:ln>
          </p:spPr>
          <p:txBody>
            <a:bodyPr anchor="ctr">
              <a:spAutoFit/>
            </a:bodyPr>
            <a:lstStyle/>
            <a:p>
              <a:pPr algn="ctr"/>
              <a:endParaRPr lang="en-US" dirty="0"/>
            </a:p>
          </p:txBody>
        </p:sp>
        <p:sp>
          <p:nvSpPr>
            <p:cNvPr id="235" name="Fill"/>
            <p:cNvSpPr/>
            <p:nvPr/>
          </p:nvSpPr>
          <p:spPr>
            <a:xfrm>
              <a:off x="6015678" y="5691669"/>
              <a:ext cx="1661719" cy="1177531"/>
            </a:xfrm>
            <a:custGeom>
              <a:avLst/>
              <a:gdLst/>
              <a:ahLst/>
              <a:cxnLst/>
              <a:rect l="0" t="0" r="0" b="0"/>
              <a:pathLst>
                <a:path w="1661718" h="1177531">
                  <a:moveTo>
                    <a:pt x="1305610" y="1128902"/>
                  </a:moveTo>
                  <a:lnTo>
                    <a:pt x="1613090" y="821423"/>
                  </a:lnTo>
                  <a:cubicBezTo>
                    <a:pt x="1661706" y="772807"/>
                    <a:pt x="1661718" y="693318"/>
                    <a:pt x="1613065" y="644677"/>
                  </a:cubicBezTo>
                  <a:lnTo>
                    <a:pt x="968387" y="0"/>
                  </a:lnTo>
                  <a:lnTo>
                    <a:pt x="0" y="0"/>
                  </a:lnTo>
                  <a:lnTo>
                    <a:pt x="1128864" y="1128890"/>
                  </a:lnTo>
                  <a:cubicBezTo>
                    <a:pt x="1177531" y="1177531"/>
                    <a:pt x="1257033" y="1177493"/>
                    <a:pt x="1305610" y="1128902"/>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36" name="Rectangle"/>
            <p:cNvSpPr/>
            <p:nvPr/>
          </p:nvSpPr>
          <p:spPr>
            <a:xfrm>
              <a:off x="6910952" y="6102755"/>
              <a:ext cx="766445" cy="766445"/>
            </a:xfrm>
            <a:custGeom>
              <a:avLst/>
              <a:gdLst/>
              <a:ahLst/>
              <a:cxnLst/>
              <a:rect l="0" t="0" r="0" b="0"/>
              <a:pathLst>
                <a:path w="766445" h="766444">
                  <a:moveTo>
                    <a:pt x="410337" y="717816"/>
                  </a:moveTo>
                  <a:lnTo>
                    <a:pt x="717816" y="410336"/>
                  </a:lnTo>
                  <a:cubicBezTo>
                    <a:pt x="766432" y="361721"/>
                    <a:pt x="766445" y="282232"/>
                    <a:pt x="717791" y="233591"/>
                  </a:cubicBezTo>
                  <a:lnTo>
                    <a:pt x="484212" y="0"/>
                  </a:lnTo>
                  <a:lnTo>
                    <a:pt x="0" y="484187"/>
                  </a:lnTo>
                  <a:lnTo>
                    <a:pt x="233591" y="717803"/>
                  </a:lnTo>
                  <a:cubicBezTo>
                    <a:pt x="282257" y="766444"/>
                    <a:pt x="361759" y="766406"/>
                    <a:pt x="410337" y="717816"/>
                  </a:cubicBezTo>
                  <a:close/>
                </a:path>
              </a:pathLst>
            </a:custGeom>
            <a:solidFill>
              <a:srgbClr val="FF9F5F">
                <a:alpha val="100000"/>
              </a:srgbClr>
            </a:solidFill>
            <a:ln w="12700" cap="flat" cmpd="sng">
              <a:noFill/>
              <a:prstDash val="solid"/>
              <a:miter lim="800000"/>
            </a:ln>
          </p:spPr>
          <p:txBody>
            <a:bodyPr anchor="ctr">
              <a:spAutoFit/>
            </a:bodyPr>
            <a:lstStyle/>
            <a:p>
              <a:pPr algn="ctr"/>
              <a:endParaRPr lang="en-US" dirty="0"/>
            </a:p>
          </p:txBody>
        </p:sp>
        <p:sp>
          <p:nvSpPr>
            <p:cNvPr id="237" name="Rectangle"/>
            <p:cNvSpPr/>
            <p:nvPr/>
          </p:nvSpPr>
          <p:spPr>
            <a:xfrm>
              <a:off x="6530709" y="5722519"/>
              <a:ext cx="806170" cy="806158"/>
            </a:xfrm>
            <a:custGeom>
              <a:avLst/>
              <a:gdLst/>
              <a:ahLst/>
              <a:cxnLst/>
              <a:rect l="0" t="0" r="0" b="0"/>
              <a:pathLst>
                <a:path w="806170" h="806157">
                  <a:moveTo>
                    <a:pt x="806170" y="321957"/>
                  </a:moveTo>
                  <a:lnTo>
                    <a:pt x="321970" y="806157"/>
                  </a:lnTo>
                  <a:lnTo>
                    <a:pt x="0" y="484187"/>
                  </a:lnTo>
                  <a:lnTo>
                    <a:pt x="484200" y="0"/>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238" name="Rectangle"/>
            <p:cNvSpPr/>
            <p:nvPr/>
          </p:nvSpPr>
          <p:spPr>
            <a:xfrm>
              <a:off x="6150388" y="5691674"/>
              <a:ext cx="778739" cy="456730"/>
            </a:xfrm>
            <a:custGeom>
              <a:avLst/>
              <a:gdLst/>
              <a:ahLst/>
              <a:cxnLst/>
              <a:rect l="0" t="0" r="0" b="0"/>
              <a:pathLst>
                <a:path w="778738" h="456730">
                  <a:moveTo>
                    <a:pt x="778738" y="0"/>
                  </a:moveTo>
                  <a:lnTo>
                    <a:pt x="134746" y="0"/>
                  </a:lnTo>
                  <a:lnTo>
                    <a:pt x="0" y="134734"/>
                  </a:lnTo>
                  <a:lnTo>
                    <a:pt x="322021" y="456730"/>
                  </a:ln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239" name="Fill"/>
            <p:cNvSpPr/>
            <p:nvPr/>
          </p:nvSpPr>
          <p:spPr>
            <a:xfrm>
              <a:off x="5900483" y="5691670"/>
              <a:ext cx="684745" cy="1606284"/>
            </a:xfrm>
            <a:custGeom>
              <a:avLst/>
              <a:gdLst/>
              <a:ahLst/>
              <a:cxnLst/>
              <a:rect l="0" t="0" r="0" b="0"/>
              <a:pathLst>
                <a:path w="684745" h="1606283">
                  <a:moveTo>
                    <a:pt x="684745" y="1505864"/>
                  </a:moveTo>
                  <a:lnTo>
                    <a:pt x="684745" y="569556"/>
                  </a:lnTo>
                  <a:lnTo>
                    <a:pt x="115201" y="0"/>
                  </a:lnTo>
                  <a:lnTo>
                    <a:pt x="0" y="0"/>
                  </a:lnTo>
                  <a:lnTo>
                    <a:pt x="0" y="1505864"/>
                  </a:lnTo>
                  <a:cubicBezTo>
                    <a:pt x="0" y="1561134"/>
                    <a:pt x="56248" y="1606283"/>
                    <a:pt x="124942" y="1606270"/>
                  </a:cubicBezTo>
                  <a:lnTo>
                    <a:pt x="559803" y="1606270"/>
                  </a:lnTo>
                  <a:cubicBezTo>
                    <a:pt x="628535" y="1606270"/>
                    <a:pt x="684745" y="1561134"/>
                    <a:pt x="684745" y="1505864"/>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40" name="Rectangle"/>
            <p:cNvSpPr/>
            <p:nvPr/>
          </p:nvSpPr>
          <p:spPr>
            <a:xfrm>
              <a:off x="5900481" y="6842593"/>
              <a:ext cx="684746" cy="455358"/>
            </a:xfrm>
            <a:custGeom>
              <a:avLst/>
              <a:gdLst/>
              <a:ahLst/>
              <a:cxnLst/>
              <a:rect l="0" t="0" r="0" b="0"/>
              <a:pathLst>
                <a:path w="684745" h="455358">
                  <a:moveTo>
                    <a:pt x="124942" y="455345"/>
                  </a:moveTo>
                  <a:lnTo>
                    <a:pt x="559803" y="455345"/>
                  </a:lnTo>
                  <a:cubicBezTo>
                    <a:pt x="628535" y="455345"/>
                    <a:pt x="684745" y="399148"/>
                    <a:pt x="684745" y="330352"/>
                  </a:cubicBezTo>
                  <a:lnTo>
                    <a:pt x="684745" y="0"/>
                  </a:lnTo>
                  <a:lnTo>
                    <a:pt x="0" y="0"/>
                  </a:lnTo>
                  <a:lnTo>
                    <a:pt x="0" y="330352"/>
                  </a:lnTo>
                  <a:cubicBezTo>
                    <a:pt x="0" y="399161"/>
                    <a:pt x="56248" y="455358"/>
                    <a:pt x="124942" y="455345"/>
                  </a:cubicBezTo>
                  <a:close/>
                </a:path>
              </a:pathLst>
            </a:custGeom>
            <a:solidFill>
              <a:srgbClr val="A3C5FF">
                <a:alpha val="100000"/>
              </a:srgbClr>
            </a:solidFill>
            <a:ln w="12700" cap="flat" cmpd="sng">
              <a:noFill/>
              <a:prstDash val="solid"/>
              <a:miter lim="800000"/>
            </a:ln>
          </p:spPr>
          <p:txBody>
            <a:bodyPr anchor="ctr">
              <a:spAutoFit/>
            </a:bodyPr>
            <a:lstStyle/>
            <a:p>
              <a:pPr algn="ctr"/>
              <a:endParaRPr lang="en-US" dirty="0"/>
            </a:p>
          </p:txBody>
        </p:sp>
        <p:sp>
          <p:nvSpPr>
            <p:cNvPr id="241" name="Rectangle"/>
            <p:cNvSpPr/>
            <p:nvPr/>
          </p:nvSpPr>
          <p:spPr>
            <a:xfrm>
              <a:off x="5900484" y="6304840"/>
              <a:ext cx="684746" cy="455346"/>
            </a:xfrm>
            <a:prstGeom prst="rect">
              <a:avLst/>
            </a:prstGeom>
            <a:solidFill>
              <a:srgbClr val="6D9BFF">
                <a:alpha val="100000"/>
              </a:srgbClr>
            </a:solidFill>
            <a:ln w="12700" cap="flat" cmpd="sng">
              <a:noFill/>
              <a:prstDash val="solid"/>
              <a:miter lim="800000"/>
            </a:ln>
          </p:spPr>
          <p:txBody>
            <a:bodyPr anchor="ctr">
              <a:spAutoFit/>
            </a:bodyPr>
            <a:lstStyle/>
            <a:p>
              <a:pPr algn="ctr"/>
              <a:endParaRPr lang="en-US" dirty="0"/>
            </a:p>
          </p:txBody>
        </p:sp>
        <p:sp>
          <p:nvSpPr>
            <p:cNvPr id="242" name="Rectangle"/>
            <p:cNvSpPr/>
            <p:nvPr/>
          </p:nvSpPr>
          <p:spPr>
            <a:xfrm>
              <a:off x="5900481" y="5767012"/>
              <a:ext cx="645910" cy="455384"/>
            </a:xfrm>
            <a:custGeom>
              <a:avLst/>
              <a:gdLst/>
              <a:ahLst/>
              <a:cxnLst/>
              <a:rect l="0" t="0" r="0" b="0"/>
              <a:pathLst>
                <a:path w="645909" h="455383">
                  <a:moveTo>
                    <a:pt x="190538" y="0"/>
                  </a:moveTo>
                  <a:lnTo>
                    <a:pt x="0" y="0"/>
                  </a:lnTo>
                  <a:lnTo>
                    <a:pt x="0" y="455383"/>
                  </a:lnTo>
                  <a:lnTo>
                    <a:pt x="645909" y="455383"/>
                  </a:lnTo>
                  <a:close/>
                </a:path>
              </a:pathLst>
            </a:custGeom>
            <a:solidFill>
              <a:srgbClr val="4675EA">
                <a:alpha val="100000"/>
              </a:srgbClr>
            </a:solidFill>
            <a:ln w="12700" cap="flat" cmpd="sng">
              <a:noFill/>
              <a:prstDash val="solid"/>
              <a:miter lim="800000"/>
            </a:ln>
          </p:spPr>
          <p:txBody>
            <a:bodyPr anchor="ctr">
              <a:spAutoFit/>
            </a:bodyPr>
            <a:lstStyle/>
            <a:p>
              <a:pPr algn="ctr"/>
              <a:endParaRPr lang="en-US" dirty="0"/>
            </a:p>
          </p:txBody>
        </p:sp>
        <p:sp>
          <p:nvSpPr>
            <p:cNvPr id="243" name="Point"/>
            <p:cNvSpPr/>
            <p:nvPr/>
          </p:nvSpPr>
          <p:spPr>
            <a:xfrm>
              <a:off x="6044760" y="5442647"/>
              <a:ext cx="104737" cy="104750"/>
            </a:xfrm>
            <a:custGeom>
              <a:avLst/>
              <a:gdLst/>
              <a:ahLst/>
              <a:cxnLst/>
              <a:rect l="0" t="0" r="0" b="0"/>
              <a:pathLst>
                <a:path w="104736" h="104749">
                  <a:moveTo>
                    <a:pt x="0" y="52387"/>
                  </a:moveTo>
                  <a:cubicBezTo>
                    <a:pt x="0" y="81279"/>
                    <a:pt x="23406" y="104749"/>
                    <a:pt x="52412" y="104749"/>
                  </a:cubicBezTo>
                  <a:cubicBezTo>
                    <a:pt x="81305" y="104749"/>
                    <a:pt x="104736" y="81279"/>
                    <a:pt x="104736" y="52387"/>
                  </a:cubicBezTo>
                  <a:cubicBezTo>
                    <a:pt x="104736" y="23520"/>
                    <a:pt x="81305" y="0"/>
                    <a:pt x="52412" y="0"/>
                  </a:cubicBezTo>
                  <a:cubicBezTo>
                    <a:pt x="23495" y="0"/>
                    <a:pt x="0" y="23520"/>
                    <a:pt x="0" y="5238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44" name="Shadow"/>
            <p:cNvSpPr/>
            <p:nvPr/>
          </p:nvSpPr>
          <p:spPr>
            <a:xfrm>
              <a:off x="6000749" y="5691674"/>
              <a:ext cx="1152525" cy="169202"/>
            </a:xfrm>
            <a:custGeom>
              <a:avLst/>
              <a:gdLst/>
              <a:ahLst/>
              <a:cxnLst/>
              <a:rect l="0" t="0" r="0" b="0"/>
              <a:pathLst>
                <a:path w="1152525" h="169202">
                  <a:moveTo>
                    <a:pt x="0" y="0"/>
                  </a:moveTo>
                  <a:lnTo>
                    <a:pt x="1152525" y="169202"/>
                  </a:lnTo>
                  <a:lnTo>
                    <a:pt x="983335" y="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45" name="Shadow"/>
            <p:cNvSpPr/>
            <p:nvPr/>
          </p:nvSpPr>
          <p:spPr>
            <a:xfrm>
              <a:off x="6000749" y="5691674"/>
              <a:ext cx="584479" cy="823875"/>
            </a:xfrm>
            <a:custGeom>
              <a:avLst/>
              <a:gdLst/>
              <a:ahLst/>
              <a:cxnLst/>
              <a:rect l="0" t="0" r="0" b="0"/>
              <a:pathLst>
                <a:path w="584479" h="823874">
                  <a:moveTo>
                    <a:pt x="0" y="0"/>
                  </a:moveTo>
                  <a:lnTo>
                    <a:pt x="584479" y="823874"/>
                  </a:lnTo>
                  <a:lnTo>
                    <a:pt x="584479" y="584568"/>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46" name="Stroke"/>
            <p:cNvSpPr/>
            <p:nvPr/>
          </p:nvSpPr>
          <p:spPr>
            <a:xfrm>
              <a:off x="5900480" y="5006917"/>
              <a:ext cx="1999564" cy="684758"/>
            </a:xfrm>
            <a:custGeom>
              <a:avLst/>
              <a:gdLst/>
              <a:ahLst/>
              <a:cxnLst/>
              <a:rect l="0" t="0" r="0" b="0"/>
              <a:pathLst>
                <a:path w="1999564" h="684758">
                  <a:moveTo>
                    <a:pt x="1999564" y="559816"/>
                  </a:moveTo>
                  <a:lnTo>
                    <a:pt x="1999564" y="124955"/>
                  </a:lnTo>
                  <a:cubicBezTo>
                    <a:pt x="1999564" y="56222"/>
                    <a:pt x="1943366" y="0"/>
                    <a:pt x="1874583" y="0"/>
                  </a:cubicBezTo>
                  <a:lnTo>
                    <a:pt x="0" y="0"/>
                  </a:lnTo>
                  <a:lnTo>
                    <a:pt x="0" y="684758"/>
                  </a:lnTo>
                  <a:lnTo>
                    <a:pt x="1874583" y="684758"/>
                  </a:lnTo>
                  <a:cubicBezTo>
                    <a:pt x="1943366" y="684758"/>
                    <a:pt x="1999564" y="628510"/>
                    <a:pt x="1999564" y="559816"/>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47" name="Stroke"/>
            <p:cNvSpPr/>
            <p:nvPr/>
          </p:nvSpPr>
          <p:spPr>
            <a:xfrm>
              <a:off x="6015682" y="5691661"/>
              <a:ext cx="1661719" cy="1177544"/>
            </a:xfrm>
            <a:custGeom>
              <a:avLst/>
              <a:gdLst/>
              <a:ahLst/>
              <a:cxnLst/>
              <a:rect l="0" t="0" r="0" b="0"/>
              <a:pathLst>
                <a:path w="1661718" h="1177543">
                  <a:moveTo>
                    <a:pt x="0" y="12"/>
                  </a:moveTo>
                  <a:lnTo>
                    <a:pt x="1128852" y="1128890"/>
                  </a:lnTo>
                  <a:cubicBezTo>
                    <a:pt x="1177518" y="1177543"/>
                    <a:pt x="1257033" y="1177505"/>
                    <a:pt x="1305610" y="1128915"/>
                  </a:cubicBezTo>
                  <a:lnTo>
                    <a:pt x="1613090" y="821435"/>
                  </a:lnTo>
                  <a:cubicBezTo>
                    <a:pt x="1661693" y="772820"/>
                    <a:pt x="1661718" y="693331"/>
                    <a:pt x="1613065" y="644690"/>
                  </a:cubicBezTo>
                  <a:lnTo>
                    <a:pt x="96837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48" name="Stroke"/>
            <p:cNvSpPr/>
            <p:nvPr/>
          </p:nvSpPr>
          <p:spPr>
            <a:xfrm>
              <a:off x="5900476" y="5691674"/>
              <a:ext cx="684746" cy="1606283"/>
            </a:xfrm>
            <a:custGeom>
              <a:avLst/>
              <a:gdLst/>
              <a:ahLst/>
              <a:cxnLst/>
              <a:rect l="0" t="0" r="0" b="0"/>
              <a:pathLst>
                <a:path w="684745" h="1606283">
                  <a:moveTo>
                    <a:pt x="0" y="0"/>
                  </a:moveTo>
                  <a:lnTo>
                    <a:pt x="0" y="1481264"/>
                  </a:lnTo>
                  <a:cubicBezTo>
                    <a:pt x="0" y="1550085"/>
                    <a:pt x="56248" y="1606283"/>
                    <a:pt x="124942" y="1606270"/>
                  </a:cubicBezTo>
                  <a:lnTo>
                    <a:pt x="559803" y="1606270"/>
                  </a:lnTo>
                  <a:cubicBezTo>
                    <a:pt x="628548" y="1606270"/>
                    <a:pt x="684745" y="1550060"/>
                    <a:pt x="684745" y="1481264"/>
                  </a:cubicBezTo>
                  <a:lnTo>
                    <a:pt x="684745" y="569556"/>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55" name="Ruller"/>
          <p:cNvGrpSpPr/>
          <p:nvPr/>
        </p:nvGrpSpPr>
        <p:grpSpPr>
          <a:xfrm>
            <a:off x="5219589" y="5265932"/>
            <a:ext cx="482591" cy="3313621"/>
            <a:chOff x="5219589" y="5265932"/>
            <a:chExt cx="482591" cy="3313621"/>
          </a:xfrm>
        </p:grpSpPr>
        <p:sp>
          <p:nvSpPr>
            <p:cNvPr id="249" name="Fill"/>
            <p:cNvSpPr/>
            <p:nvPr/>
          </p:nvSpPr>
          <p:spPr>
            <a:xfrm>
              <a:off x="5325993" y="5265932"/>
              <a:ext cx="376187" cy="3313621"/>
            </a:xfrm>
            <a:custGeom>
              <a:avLst/>
              <a:gdLst/>
              <a:ahLst/>
              <a:cxnLst/>
              <a:rect l="0" t="0" r="0" b="0"/>
              <a:pathLst>
                <a:path w="376186" h="3313620">
                  <a:moveTo>
                    <a:pt x="12" y="0"/>
                  </a:moveTo>
                  <a:lnTo>
                    <a:pt x="0" y="3313620"/>
                  </a:lnTo>
                  <a:lnTo>
                    <a:pt x="376173" y="3313620"/>
                  </a:lnTo>
                  <a:lnTo>
                    <a:pt x="376186" y="0"/>
                  </a:lnTo>
                  <a:close/>
                </a:path>
              </a:pathLst>
            </a:cu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250" name="Shadow"/>
            <p:cNvSpPr/>
            <p:nvPr/>
          </p:nvSpPr>
          <p:spPr>
            <a:xfrm>
              <a:off x="5219613" y="5265932"/>
              <a:ext cx="106388" cy="3313621"/>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251" name="Rectangle"/>
            <p:cNvSpPr/>
            <p:nvPr/>
          </p:nvSpPr>
          <p:spPr>
            <a:xfrm>
              <a:off x="5219589" y="5265932"/>
              <a:ext cx="482587" cy="3313621"/>
            </a:xfrm>
            <a:custGeom>
              <a:avLst/>
              <a:gdLst/>
              <a:ahLst/>
              <a:cxnLst/>
              <a:rect l="0" t="0" r="0" b="0"/>
              <a:pathLst>
                <a:path w="482587" h="3313620">
                  <a:moveTo>
                    <a:pt x="482587" y="0"/>
                  </a:moveTo>
                  <a:lnTo>
                    <a:pt x="12" y="0"/>
                  </a:lnTo>
                  <a:lnTo>
                    <a:pt x="0" y="3313620"/>
                  </a:lnTo>
                  <a:lnTo>
                    <a:pt x="482587" y="3313620"/>
                  </a:lnTo>
                  <a:lnTo>
                    <a:pt x="482587"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2" name="Line"/>
            <p:cNvSpPr/>
            <p:nvPr/>
          </p:nvSpPr>
          <p:spPr>
            <a:xfrm>
              <a:off x="5583653" y="8324945"/>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3" name="Line"/>
            <p:cNvSpPr/>
            <p:nvPr/>
          </p:nvSpPr>
          <p:spPr>
            <a:xfrm>
              <a:off x="5583653" y="8066003"/>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4" name="Line"/>
            <p:cNvSpPr/>
            <p:nvPr/>
          </p:nvSpPr>
          <p:spPr>
            <a:xfrm>
              <a:off x="5583653" y="7807154"/>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5" name="Line"/>
            <p:cNvSpPr/>
            <p:nvPr/>
          </p:nvSpPr>
          <p:spPr>
            <a:xfrm>
              <a:off x="5583653" y="7548323"/>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6" name="Line"/>
            <p:cNvSpPr/>
            <p:nvPr/>
          </p:nvSpPr>
          <p:spPr>
            <a:xfrm>
              <a:off x="5583653" y="7289418"/>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7" name="Line"/>
            <p:cNvSpPr/>
            <p:nvPr/>
          </p:nvSpPr>
          <p:spPr>
            <a:xfrm>
              <a:off x="5583653" y="7030475"/>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8" name="Line"/>
            <p:cNvSpPr/>
            <p:nvPr/>
          </p:nvSpPr>
          <p:spPr>
            <a:xfrm>
              <a:off x="5583653" y="6771583"/>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9" name="Line"/>
            <p:cNvSpPr/>
            <p:nvPr/>
          </p:nvSpPr>
          <p:spPr>
            <a:xfrm>
              <a:off x="5583653" y="6512709"/>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0" name="Line"/>
            <p:cNvSpPr/>
            <p:nvPr/>
          </p:nvSpPr>
          <p:spPr>
            <a:xfrm>
              <a:off x="5583653" y="6253854"/>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1" name="Line"/>
            <p:cNvSpPr/>
            <p:nvPr/>
          </p:nvSpPr>
          <p:spPr>
            <a:xfrm>
              <a:off x="5583653" y="5994911"/>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2" name="Line"/>
            <p:cNvSpPr/>
            <p:nvPr/>
          </p:nvSpPr>
          <p:spPr>
            <a:xfrm>
              <a:off x="5583653" y="5736012"/>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3" name="Line"/>
            <p:cNvSpPr/>
            <p:nvPr/>
          </p:nvSpPr>
          <p:spPr>
            <a:xfrm>
              <a:off x="5629335" y="8195484"/>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4" name="Line"/>
            <p:cNvSpPr/>
            <p:nvPr/>
          </p:nvSpPr>
          <p:spPr>
            <a:xfrm>
              <a:off x="5629335" y="7936541"/>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5" name="Line"/>
            <p:cNvSpPr/>
            <p:nvPr/>
          </p:nvSpPr>
          <p:spPr>
            <a:xfrm>
              <a:off x="5629335" y="7677673"/>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6" name="Line"/>
            <p:cNvSpPr/>
            <p:nvPr/>
          </p:nvSpPr>
          <p:spPr>
            <a:xfrm>
              <a:off x="5629335" y="7418842"/>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7" name="Line"/>
            <p:cNvSpPr/>
            <p:nvPr/>
          </p:nvSpPr>
          <p:spPr>
            <a:xfrm>
              <a:off x="5629335" y="7159957"/>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8" name="Line"/>
            <p:cNvSpPr/>
            <p:nvPr/>
          </p:nvSpPr>
          <p:spPr>
            <a:xfrm>
              <a:off x="5629335" y="6901014"/>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9" name="Line"/>
            <p:cNvSpPr/>
            <p:nvPr/>
          </p:nvSpPr>
          <p:spPr>
            <a:xfrm>
              <a:off x="5629335" y="6642109"/>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0" name="Line"/>
            <p:cNvSpPr/>
            <p:nvPr/>
          </p:nvSpPr>
          <p:spPr>
            <a:xfrm>
              <a:off x="5629335" y="6383248"/>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1" name="Line"/>
            <p:cNvSpPr/>
            <p:nvPr/>
          </p:nvSpPr>
          <p:spPr>
            <a:xfrm>
              <a:off x="5629335" y="6124385"/>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2" name="Line"/>
            <p:cNvSpPr/>
            <p:nvPr/>
          </p:nvSpPr>
          <p:spPr>
            <a:xfrm>
              <a:off x="5629335" y="5865450"/>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3" name="Line"/>
            <p:cNvSpPr/>
            <p:nvPr/>
          </p:nvSpPr>
          <p:spPr>
            <a:xfrm>
              <a:off x="5629335" y="5606544"/>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4" name="Point"/>
            <p:cNvSpPr/>
            <p:nvPr/>
          </p:nvSpPr>
          <p:spPr>
            <a:xfrm>
              <a:off x="5408525" y="5424485"/>
              <a:ext cx="104750" cy="104724"/>
            </a:xfrm>
            <a:custGeom>
              <a:avLst/>
              <a:gdLst/>
              <a:ahLst/>
              <a:cxnLst/>
              <a:rect l="0" t="0" r="0" b="0"/>
              <a:pathLst>
                <a:path w="104749" h="104724">
                  <a:moveTo>
                    <a:pt x="52387" y="104724"/>
                  </a:moveTo>
                  <a:cubicBezTo>
                    <a:pt x="81279" y="104724"/>
                    <a:pt x="104749" y="81318"/>
                    <a:pt x="104749" y="52336"/>
                  </a:cubicBezTo>
                  <a:cubicBezTo>
                    <a:pt x="104749" y="23444"/>
                    <a:pt x="81279" y="0"/>
                    <a:pt x="52387" y="0"/>
                  </a:cubicBezTo>
                  <a:cubicBezTo>
                    <a:pt x="23507" y="0"/>
                    <a:pt x="0" y="23444"/>
                    <a:pt x="0" y="52336"/>
                  </a:cubicBezTo>
                  <a:cubicBezTo>
                    <a:pt x="0" y="81241"/>
                    <a:pt x="23507" y="104724"/>
                    <a:pt x="52387" y="10472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54" name="Pencil"/>
          <p:cNvGrpSpPr/>
          <p:nvPr/>
        </p:nvGrpSpPr>
        <p:grpSpPr>
          <a:xfrm>
            <a:off x="5902951" y="8188987"/>
            <a:ext cx="2710730" cy="401952"/>
            <a:chOff x="5902951" y="8188987"/>
            <a:chExt cx="2710730" cy="401952"/>
          </a:xfrm>
        </p:grpSpPr>
        <p:sp>
          <p:nvSpPr>
            <p:cNvPr id="275" name="Fill"/>
            <p:cNvSpPr/>
            <p:nvPr/>
          </p:nvSpPr>
          <p:spPr>
            <a:xfrm>
              <a:off x="6236568" y="8188987"/>
              <a:ext cx="1936597" cy="200977"/>
            </a:xfrm>
            <a:custGeom>
              <a:avLst/>
              <a:gdLst/>
              <a:ahLst/>
              <a:cxnLst/>
              <a:rect l="0" t="0" r="0" b="0"/>
              <a:pathLst>
                <a:path w="1936597" h="200977">
                  <a:moveTo>
                    <a:pt x="0" y="200977"/>
                  </a:moveTo>
                  <a:lnTo>
                    <a:pt x="1936597" y="200964"/>
                  </a:lnTo>
                  <a:lnTo>
                    <a:pt x="1936597" y="0"/>
                  </a:lnTo>
                  <a:lnTo>
                    <a:pt x="0" y="25"/>
                  </a:ln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276" name="Shadow"/>
            <p:cNvSpPr/>
            <p:nvPr/>
          </p:nvSpPr>
          <p:spPr>
            <a:xfrm>
              <a:off x="6236568" y="8389949"/>
              <a:ext cx="1936597" cy="200952"/>
            </a:xfrm>
            <a:custGeom>
              <a:avLst/>
              <a:gdLst/>
              <a:ahLst/>
              <a:cxnLst/>
              <a:rect l="0" t="0" r="0" b="0"/>
              <a:pathLst>
                <a:path w="1936597" h="200952">
                  <a:moveTo>
                    <a:pt x="0" y="200952"/>
                  </a:moveTo>
                  <a:lnTo>
                    <a:pt x="1936597" y="200939"/>
                  </a:lnTo>
                  <a:lnTo>
                    <a:pt x="1936597" y="0"/>
                  </a:lnTo>
                  <a:lnTo>
                    <a:pt x="0" y="0"/>
                  </a:lnTo>
                  <a:close/>
                </a:path>
              </a:pathLst>
            </a:cu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277" name="Fill"/>
            <p:cNvSpPr/>
            <p:nvPr/>
          </p:nvSpPr>
          <p:spPr>
            <a:xfrm>
              <a:off x="5902951" y="8189010"/>
              <a:ext cx="333617" cy="401929"/>
            </a:xfrm>
            <a:custGeom>
              <a:avLst/>
              <a:gdLst/>
              <a:ahLst/>
              <a:cxnLst/>
              <a:rect l="0" t="0" r="0" b="0"/>
              <a:pathLst>
                <a:path w="333616" h="401929">
                  <a:moveTo>
                    <a:pt x="333616" y="0"/>
                  </a:moveTo>
                  <a:lnTo>
                    <a:pt x="79273" y="0"/>
                  </a:lnTo>
                  <a:cubicBezTo>
                    <a:pt x="35509" y="0"/>
                    <a:pt x="12" y="35509"/>
                    <a:pt x="0" y="79209"/>
                  </a:cubicBezTo>
                  <a:lnTo>
                    <a:pt x="12" y="322618"/>
                  </a:lnTo>
                  <a:cubicBezTo>
                    <a:pt x="0" y="366356"/>
                    <a:pt x="35509" y="401891"/>
                    <a:pt x="79248" y="401929"/>
                  </a:cubicBezTo>
                  <a:lnTo>
                    <a:pt x="333616" y="401891"/>
                  </a:lnTo>
                  <a:close/>
                </a:path>
              </a:pathLst>
            </a:custGeom>
            <a:solidFill>
              <a:srgbClr val="FFADDF">
                <a:alpha val="100000"/>
              </a:srgbClr>
            </a:solidFill>
            <a:ln w="12700" cap="flat" cmpd="sng">
              <a:noFill/>
              <a:prstDash val="solid"/>
              <a:miter lim="800000"/>
            </a:ln>
          </p:spPr>
          <p:txBody>
            <a:bodyPr anchor="ctr">
              <a:spAutoFit/>
            </a:bodyPr>
            <a:lstStyle/>
            <a:p>
              <a:pPr algn="ctr"/>
              <a:endParaRPr lang="en-US" dirty="0"/>
            </a:p>
          </p:txBody>
        </p:sp>
        <p:sp>
          <p:nvSpPr>
            <p:cNvPr id="278" name="Fill"/>
            <p:cNvSpPr/>
            <p:nvPr/>
          </p:nvSpPr>
          <p:spPr>
            <a:xfrm>
              <a:off x="8173163" y="8188991"/>
              <a:ext cx="268287" cy="401891"/>
            </a:xfrm>
            <a:custGeom>
              <a:avLst/>
              <a:gdLst/>
              <a:ahLst/>
              <a:cxnLst/>
              <a:rect l="0" t="0" r="0" b="0"/>
              <a:pathLst>
                <a:path w="268287" h="401891">
                  <a:moveTo>
                    <a:pt x="0" y="0"/>
                  </a:moveTo>
                  <a:lnTo>
                    <a:pt x="0" y="401891"/>
                  </a:lnTo>
                  <a:lnTo>
                    <a:pt x="268287" y="279501"/>
                  </a:lnTo>
                  <a:lnTo>
                    <a:pt x="268287" y="122377"/>
                  </a:lnTo>
                  <a:close/>
                </a:path>
              </a:pathLst>
            </a:custGeom>
            <a:solidFill>
              <a:srgbClr val="FFF6C9">
                <a:alpha val="100000"/>
              </a:srgbClr>
            </a:solidFill>
            <a:ln w="12700" cap="flat" cmpd="sng">
              <a:noFill/>
              <a:prstDash val="solid"/>
              <a:miter lim="800000"/>
            </a:ln>
          </p:spPr>
          <p:txBody>
            <a:bodyPr anchor="ctr">
              <a:spAutoFit/>
            </a:bodyPr>
            <a:lstStyle/>
            <a:p>
              <a:pPr algn="ctr"/>
              <a:endParaRPr lang="en-US" dirty="0"/>
            </a:p>
          </p:txBody>
        </p:sp>
        <p:sp>
          <p:nvSpPr>
            <p:cNvPr id="279" name="Fill"/>
            <p:cNvSpPr/>
            <p:nvPr/>
          </p:nvSpPr>
          <p:spPr>
            <a:xfrm>
              <a:off x="8441444" y="8311365"/>
              <a:ext cx="172237" cy="157125"/>
            </a:xfrm>
            <a:custGeom>
              <a:avLst/>
              <a:gdLst/>
              <a:ahLst/>
              <a:cxnLst/>
              <a:rect l="0" t="0" r="0" b="0"/>
              <a:pathLst>
                <a:path w="172237" h="157124">
                  <a:moveTo>
                    <a:pt x="0" y="0"/>
                  </a:moveTo>
                  <a:lnTo>
                    <a:pt x="0" y="157124"/>
                  </a:lnTo>
                  <a:lnTo>
                    <a:pt x="172237" y="78574"/>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280" name="Shadow"/>
            <p:cNvSpPr/>
            <p:nvPr/>
          </p:nvSpPr>
          <p:spPr>
            <a:xfrm>
              <a:off x="5902951" y="8393463"/>
              <a:ext cx="333617" cy="197473"/>
            </a:xfrm>
            <a:custGeom>
              <a:avLst/>
              <a:gdLst/>
              <a:ahLst/>
              <a:cxnLst/>
              <a:rect l="0" t="0" r="0" b="0"/>
              <a:pathLst>
                <a:path w="333616" h="197472">
                  <a:moveTo>
                    <a:pt x="333616" y="79324"/>
                  </a:moveTo>
                  <a:lnTo>
                    <a:pt x="79248" y="79324"/>
                  </a:lnTo>
                  <a:cubicBezTo>
                    <a:pt x="35509" y="79324"/>
                    <a:pt x="12" y="43789"/>
                    <a:pt x="12" y="12"/>
                  </a:cubicBezTo>
                  <a:lnTo>
                    <a:pt x="12" y="0"/>
                  </a:lnTo>
                  <a:lnTo>
                    <a:pt x="12" y="118173"/>
                  </a:lnTo>
                  <a:cubicBezTo>
                    <a:pt x="0" y="161899"/>
                    <a:pt x="35509" y="197434"/>
                    <a:pt x="79248" y="197472"/>
                  </a:cubicBezTo>
                  <a:lnTo>
                    <a:pt x="333616" y="197434"/>
                  </a:lnTo>
                  <a:close/>
                </a:path>
              </a:pathLst>
            </a:custGeom>
            <a:solidFill>
              <a:srgbClr val="CE78B6">
                <a:alpha val="100000"/>
              </a:srgbClr>
            </a:solidFill>
            <a:ln w="12700" cap="flat" cmpd="sng">
              <a:noFill/>
              <a:prstDash val="solid"/>
              <a:miter lim="800000"/>
            </a:ln>
          </p:spPr>
          <p:txBody>
            <a:bodyPr anchor="ctr">
              <a:spAutoFit/>
            </a:bodyPr>
            <a:lstStyle/>
            <a:p>
              <a:pPr algn="ctr"/>
              <a:endParaRPr lang="en-US" dirty="0"/>
            </a:p>
          </p:txBody>
        </p:sp>
        <p:sp>
          <p:nvSpPr>
            <p:cNvPr id="281" name="Shadow"/>
            <p:cNvSpPr/>
            <p:nvPr/>
          </p:nvSpPr>
          <p:spPr>
            <a:xfrm>
              <a:off x="8173163" y="8389943"/>
              <a:ext cx="440512" cy="200939"/>
            </a:xfrm>
            <a:custGeom>
              <a:avLst/>
              <a:gdLst/>
              <a:ahLst/>
              <a:cxnLst/>
              <a:rect l="0" t="0" r="0" b="0"/>
              <a:pathLst>
                <a:path w="440512" h="200939">
                  <a:moveTo>
                    <a:pt x="0" y="47498"/>
                  </a:moveTo>
                  <a:lnTo>
                    <a:pt x="440512" y="0"/>
                  </a:lnTo>
                  <a:lnTo>
                    <a:pt x="0" y="200939"/>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82" name="Stroke"/>
            <p:cNvSpPr/>
            <p:nvPr/>
          </p:nvSpPr>
          <p:spPr>
            <a:xfrm>
              <a:off x="6236568" y="8188997"/>
              <a:ext cx="1936597" cy="40190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3" name="Line"/>
            <p:cNvSpPr/>
            <p:nvPr/>
          </p:nvSpPr>
          <p:spPr>
            <a:xfrm flipV="1">
              <a:off x="6236553" y="8389947"/>
              <a:ext cx="1936610" cy="38"/>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284" name="Triangle"/>
            <p:cNvSpPr/>
            <p:nvPr/>
          </p:nvSpPr>
          <p:spPr>
            <a:xfrm>
              <a:off x="8173163" y="8188991"/>
              <a:ext cx="440512" cy="401904"/>
            </a:xfrm>
            <a:custGeom>
              <a:avLst/>
              <a:gdLst/>
              <a:ahLst/>
              <a:cxnLst/>
              <a:rect l="0" t="0" r="0" b="0"/>
              <a:pathLst>
                <a:path w="440512" h="401904">
                  <a:moveTo>
                    <a:pt x="0" y="0"/>
                  </a:moveTo>
                  <a:lnTo>
                    <a:pt x="440512" y="200952"/>
                  </a:lnTo>
                  <a:lnTo>
                    <a:pt x="0" y="40190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5" name="Line"/>
            <p:cNvSpPr/>
            <p:nvPr/>
          </p:nvSpPr>
          <p:spPr>
            <a:xfrm>
              <a:off x="8441444" y="8311365"/>
              <a:ext cx="0" cy="157125"/>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286" name="Stroke"/>
            <p:cNvSpPr/>
            <p:nvPr/>
          </p:nvSpPr>
          <p:spPr>
            <a:xfrm>
              <a:off x="5902951" y="8189010"/>
              <a:ext cx="333617" cy="401929"/>
            </a:xfrm>
            <a:custGeom>
              <a:avLst/>
              <a:gdLst/>
              <a:ahLst/>
              <a:cxnLst/>
              <a:rect l="0" t="0" r="0" b="0"/>
              <a:pathLst>
                <a:path w="333616" h="401929">
                  <a:moveTo>
                    <a:pt x="333616" y="0"/>
                  </a:moveTo>
                  <a:lnTo>
                    <a:pt x="79273" y="0"/>
                  </a:lnTo>
                  <a:cubicBezTo>
                    <a:pt x="35509" y="0"/>
                    <a:pt x="12" y="35509"/>
                    <a:pt x="0" y="79209"/>
                  </a:cubicBezTo>
                  <a:lnTo>
                    <a:pt x="12" y="322618"/>
                  </a:lnTo>
                  <a:cubicBezTo>
                    <a:pt x="0" y="366356"/>
                    <a:pt x="35509" y="401891"/>
                    <a:pt x="79248" y="401929"/>
                  </a:cubicBezTo>
                  <a:lnTo>
                    <a:pt x="333616" y="401891"/>
                  </a:lnTo>
                  <a:lnTo>
                    <a:pt x="333616" y="0"/>
                  </a:lnTo>
                  <a:close/>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353" name="Eraser"/>
          <p:cNvGrpSpPr/>
          <p:nvPr/>
        </p:nvGrpSpPr>
        <p:grpSpPr>
          <a:xfrm>
            <a:off x="8152321" y="7006566"/>
            <a:ext cx="825576" cy="376352"/>
            <a:chOff x="8152321" y="7006566"/>
            <a:chExt cx="825576" cy="376352"/>
          </a:xfrm>
        </p:grpSpPr>
        <p:sp>
          <p:nvSpPr>
            <p:cNvPr id="287" name="Fill"/>
            <p:cNvSpPr/>
            <p:nvPr/>
          </p:nvSpPr>
          <p:spPr>
            <a:xfrm>
              <a:off x="8152321" y="7006566"/>
              <a:ext cx="412788" cy="376352"/>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288" name="Fill"/>
            <p:cNvSpPr/>
            <p:nvPr/>
          </p:nvSpPr>
          <p:spPr>
            <a:xfrm>
              <a:off x="8565122" y="7006566"/>
              <a:ext cx="412775" cy="376352"/>
            </a:xfrm>
            <a:prstGeom prst="rect">
              <a:avLst/>
            </a:pr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289" name="Shadow"/>
            <p:cNvSpPr/>
            <p:nvPr/>
          </p:nvSpPr>
          <p:spPr>
            <a:xfrm>
              <a:off x="8152321" y="7297957"/>
              <a:ext cx="803858" cy="57790"/>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90" name="Rectangle"/>
            <p:cNvSpPr/>
            <p:nvPr/>
          </p:nvSpPr>
          <p:spPr>
            <a:xfrm>
              <a:off x="8152334" y="7006566"/>
              <a:ext cx="825563" cy="37635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Pen"/>
          <p:cNvGrpSpPr/>
          <p:nvPr/>
        </p:nvGrpSpPr>
        <p:grpSpPr>
          <a:xfrm>
            <a:off x="5902948" y="7563854"/>
            <a:ext cx="3074943" cy="456176"/>
            <a:chOff x="5902948" y="7563854"/>
            <a:chExt cx="3074943" cy="456176"/>
          </a:xfrm>
        </p:grpSpPr>
        <p:sp>
          <p:nvSpPr>
            <p:cNvPr id="291" name="Shadow"/>
            <p:cNvSpPr/>
            <p:nvPr/>
          </p:nvSpPr>
          <p:spPr>
            <a:xfrm>
              <a:off x="5902948" y="7563855"/>
              <a:ext cx="2600325" cy="292557"/>
            </a:xfrm>
            <a:prstGeom prst="rect">
              <a:avLst/>
            </a:pr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292" name="Shadow"/>
            <p:cNvSpPr/>
            <p:nvPr/>
          </p:nvSpPr>
          <p:spPr>
            <a:xfrm>
              <a:off x="8503282" y="7563859"/>
              <a:ext cx="311797" cy="292557"/>
            </a:xfrm>
            <a:custGeom>
              <a:avLst/>
              <a:gdLst/>
              <a:ahLst/>
              <a:cxnLst/>
              <a:rect l="0" t="0" r="0" b="0"/>
              <a:pathLst>
                <a:path w="311797" h="292557">
                  <a:moveTo>
                    <a:pt x="0" y="292557"/>
                  </a:moveTo>
                  <a:lnTo>
                    <a:pt x="0" y="0"/>
                  </a:lnTo>
                  <a:lnTo>
                    <a:pt x="311797" y="146253"/>
                  </a:lnTo>
                  <a:close/>
                </a:path>
              </a:pathLst>
            </a:cu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293" name="Fill"/>
            <p:cNvSpPr/>
            <p:nvPr/>
          </p:nvSpPr>
          <p:spPr>
            <a:xfrm>
              <a:off x="5902950" y="7563857"/>
              <a:ext cx="2912123" cy="146266"/>
            </a:xfrm>
            <a:custGeom>
              <a:avLst/>
              <a:gdLst/>
              <a:ahLst/>
              <a:cxnLst/>
              <a:rect l="0" t="0" r="0" b="0"/>
              <a:pathLst>
                <a:path w="2912122" h="146265">
                  <a:moveTo>
                    <a:pt x="0" y="0"/>
                  </a:moveTo>
                  <a:lnTo>
                    <a:pt x="0" y="146265"/>
                  </a:lnTo>
                  <a:lnTo>
                    <a:pt x="2912122" y="146265"/>
                  </a:lnTo>
                  <a:lnTo>
                    <a:pt x="2600325" y="0"/>
                  </a:lnTo>
                  <a:close/>
                </a:path>
              </a:pathLst>
            </a:custGeom>
            <a:solidFill>
              <a:srgbClr val="5FE0FF">
                <a:alpha val="100000"/>
              </a:srgbClr>
            </a:solidFill>
            <a:ln w="12700" cap="flat" cmpd="sng">
              <a:noFill/>
              <a:prstDash val="solid"/>
              <a:miter lim="800000"/>
            </a:ln>
          </p:spPr>
          <p:txBody>
            <a:bodyPr anchor="ctr">
              <a:spAutoFit/>
            </a:bodyPr>
            <a:lstStyle/>
            <a:p>
              <a:pPr algn="ctr"/>
              <a:endParaRPr lang="en-US" dirty="0"/>
            </a:p>
          </p:txBody>
        </p:sp>
        <p:sp>
          <p:nvSpPr>
            <p:cNvPr id="294" name="Shadow"/>
            <p:cNvSpPr/>
            <p:nvPr/>
          </p:nvSpPr>
          <p:spPr>
            <a:xfrm>
              <a:off x="5902954" y="7710118"/>
              <a:ext cx="2912123" cy="145402"/>
            </a:xfrm>
            <a:custGeom>
              <a:avLst/>
              <a:gdLst/>
              <a:ahLst/>
              <a:cxnLst/>
              <a:rect l="0" t="0" r="0" b="0"/>
              <a:pathLst>
                <a:path w="2912122" h="145402">
                  <a:moveTo>
                    <a:pt x="2912122" y="0"/>
                  </a:moveTo>
                  <a:lnTo>
                    <a:pt x="2600324" y="65112"/>
                  </a:lnTo>
                  <a:lnTo>
                    <a:pt x="0" y="65112"/>
                  </a:lnTo>
                  <a:lnTo>
                    <a:pt x="0" y="145402"/>
                  </a:lnTo>
                  <a:lnTo>
                    <a:pt x="2600324" y="145402"/>
                  </a:lnTo>
                  <a:close/>
                </a:path>
              </a:pathLst>
            </a:custGeom>
            <a:solidFill>
              <a:srgbClr val="1E9BC5">
                <a:alpha val="100000"/>
              </a:srgbClr>
            </a:solidFill>
            <a:ln w="12700" cap="flat" cmpd="sng">
              <a:noFill/>
              <a:prstDash val="solid"/>
              <a:miter lim="800000"/>
            </a:ln>
          </p:spPr>
          <p:txBody>
            <a:bodyPr anchor="ctr">
              <a:spAutoFit/>
            </a:bodyPr>
            <a:lstStyle/>
            <a:p>
              <a:pPr algn="ctr"/>
              <a:endParaRPr lang="en-US" dirty="0"/>
            </a:p>
          </p:txBody>
        </p:sp>
        <p:sp>
          <p:nvSpPr>
            <p:cNvPr id="295" name="Rectangle"/>
            <p:cNvSpPr/>
            <p:nvPr/>
          </p:nvSpPr>
          <p:spPr>
            <a:xfrm>
              <a:off x="5902948" y="7563855"/>
              <a:ext cx="1019352" cy="29255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6" name="Rectangle"/>
            <p:cNvSpPr/>
            <p:nvPr/>
          </p:nvSpPr>
          <p:spPr>
            <a:xfrm>
              <a:off x="6922300" y="7563855"/>
              <a:ext cx="1580985" cy="292595"/>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7" name="Triangle"/>
            <p:cNvSpPr/>
            <p:nvPr/>
          </p:nvSpPr>
          <p:spPr>
            <a:xfrm>
              <a:off x="8503282" y="7563857"/>
              <a:ext cx="311797" cy="292596"/>
            </a:xfrm>
            <a:custGeom>
              <a:avLst/>
              <a:gdLst/>
              <a:ahLst/>
              <a:cxnLst/>
              <a:rect l="0" t="0" r="0" b="0"/>
              <a:pathLst>
                <a:path w="311797" h="292595">
                  <a:moveTo>
                    <a:pt x="0" y="0"/>
                  </a:moveTo>
                  <a:lnTo>
                    <a:pt x="311797" y="146265"/>
                  </a:lnTo>
                  <a:lnTo>
                    <a:pt x="0" y="29259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8" name="Line"/>
            <p:cNvSpPr/>
            <p:nvPr/>
          </p:nvSpPr>
          <p:spPr>
            <a:xfrm>
              <a:off x="7884399" y="7563857"/>
              <a:ext cx="0" cy="29259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9" name="Line"/>
            <p:cNvSpPr/>
            <p:nvPr/>
          </p:nvSpPr>
          <p:spPr>
            <a:xfrm>
              <a:off x="6030955" y="7856416"/>
              <a:ext cx="770750" cy="163614"/>
            </a:xfrm>
            <a:custGeom>
              <a:avLst/>
              <a:gdLst/>
              <a:ahLst/>
              <a:cxnLst/>
              <a:rect l="0" t="0" r="0" b="0"/>
              <a:pathLst>
                <a:path w="770750" h="163614">
                  <a:moveTo>
                    <a:pt x="0" y="0"/>
                  </a:moveTo>
                  <a:lnTo>
                    <a:pt x="93332" y="163614"/>
                  </a:lnTo>
                  <a:lnTo>
                    <a:pt x="770750" y="16361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0" name="Line"/>
            <p:cNvSpPr/>
            <p:nvPr/>
          </p:nvSpPr>
          <p:spPr>
            <a:xfrm>
              <a:off x="8815077" y="7710118"/>
              <a:ext cx="16281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1" name="Line"/>
            <p:cNvSpPr/>
            <p:nvPr/>
          </p:nvSpPr>
          <p:spPr>
            <a:xfrm>
              <a:off x="8374341" y="7563854"/>
              <a:ext cx="0" cy="623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2" name="Line"/>
            <p:cNvSpPr/>
            <p:nvPr/>
          </p:nvSpPr>
          <p:spPr>
            <a:xfrm>
              <a:off x="8256562" y="7563854"/>
              <a:ext cx="0" cy="623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3" name="Line"/>
            <p:cNvSpPr/>
            <p:nvPr/>
          </p:nvSpPr>
          <p:spPr>
            <a:xfrm>
              <a:off x="8138802" y="7563854"/>
              <a:ext cx="0" cy="623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4" name="Line"/>
            <p:cNvSpPr/>
            <p:nvPr/>
          </p:nvSpPr>
          <p:spPr>
            <a:xfrm>
              <a:off x="8021023" y="7563854"/>
              <a:ext cx="0" cy="623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5" name="Line"/>
            <p:cNvSpPr/>
            <p:nvPr/>
          </p:nvSpPr>
          <p:spPr>
            <a:xfrm>
              <a:off x="8374341" y="7794113"/>
              <a:ext cx="0" cy="623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6" name="Line"/>
            <p:cNvSpPr/>
            <p:nvPr/>
          </p:nvSpPr>
          <p:spPr>
            <a:xfrm>
              <a:off x="8256562" y="7794113"/>
              <a:ext cx="0" cy="623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7" name="Line"/>
            <p:cNvSpPr/>
            <p:nvPr/>
          </p:nvSpPr>
          <p:spPr>
            <a:xfrm>
              <a:off x="8138802" y="7794113"/>
              <a:ext cx="0" cy="623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8" name="Line"/>
            <p:cNvSpPr/>
            <p:nvPr/>
          </p:nvSpPr>
          <p:spPr>
            <a:xfrm>
              <a:off x="8021023" y="7794113"/>
              <a:ext cx="0" cy="623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Hand"/>
          <p:cNvGrpSpPr/>
          <p:nvPr/>
        </p:nvGrpSpPr>
        <p:grpSpPr>
          <a:xfrm>
            <a:off x="3572663" y="8064517"/>
            <a:ext cx="2724540" cy="2286329"/>
            <a:chOff x="3572663" y="8064517"/>
            <a:chExt cx="2724540" cy="2286329"/>
          </a:xfrm>
        </p:grpSpPr>
        <p:sp>
          <p:nvSpPr>
            <p:cNvPr id="309" name="Fill"/>
            <p:cNvSpPr/>
            <p:nvPr/>
          </p:nvSpPr>
          <p:spPr>
            <a:xfrm>
              <a:off x="3572663" y="8064519"/>
              <a:ext cx="2724531" cy="2285010"/>
            </a:xfrm>
            <a:custGeom>
              <a:avLst/>
              <a:gdLst/>
              <a:ahLst/>
              <a:cxnLst/>
              <a:rect l="0" t="0" r="0" b="0"/>
              <a:pathLst>
                <a:path w="2724531" h="2285009">
                  <a:moveTo>
                    <a:pt x="1764195" y="1895525"/>
                  </a:moveTo>
                  <a:cubicBezTo>
                    <a:pt x="1871789" y="1895525"/>
                    <a:pt x="1958987" y="1982698"/>
                    <a:pt x="1958924" y="2090115"/>
                  </a:cubicBezTo>
                  <a:cubicBezTo>
                    <a:pt x="1958987" y="2197722"/>
                    <a:pt x="1871789" y="2284971"/>
                    <a:pt x="1764195" y="2284971"/>
                  </a:cubicBezTo>
                  <a:lnTo>
                    <a:pt x="455117" y="2284971"/>
                  </a:lnTo>
                  <a:cubicBezTo>
                    <a:pt x="354558" y="2285009"/>
                    <a:pt x="304228" y="2207996"/>
                    <a:pt x="304228" y="2136254"/>
                  </a:cubicBezTo>
                  <a:lnTo>
                    <a:pt x="38" y="2136254"/>
                  </a:lnTo>
                  <a:lnTo>
                    <a:pt x="0" y="779348"/>
                  </a:lnTo>
                  <a:lnTo>
                    <a:pt x="311772" y="779348"/>
                  </a:lnTo>
                  <a:cubicBezTo>
                    <a:pt x="311772" y="678459"/>
                    <a:pt x="436016" y="486384"/>
                    <a:pt x="709968" y="486384"/>
                  </a:cubicBezTo>
                  <a:lnTo>
                    <a:pt x="771105" y="486384"/>
                  </a:lnTo>
                  <a:cubicBezTo>
                    <a:pt x="945959" y="486384"/>
                    <a:pt x="1231353" y="312610"/>
                    <a:pt x="1231353" y="0"/>
                  </a:cubicBezTo>
                  <a:cubicBezTo>
                    <a:pt x="1387678" y="0"/>
                    <a:pt x="1435252" y="115519"/>
                    <a:pt x="1435252" y="319430"/>
                  </a:cubicBezTo>
                  <a:cubicBezTo>
                    <a:pt x="1435252" y="523278"/>
                    <a:pt x="1331188" y="627773"/>
                    <a:pt x="1232039" y="726706"/>
                  </a:cubicBezTo>
                  <a:lnTo>
                    <a:pt x="2529801" y="726706"/>
                  </a:lnTo>
                  <a:cubicBezTo>
                    <a:pt x="2637320" y="726706"/>
                    <a:pt x="2724531" y="813917"/>
                    <a:pt x="2724531" y="921613"/>
                  </a:cubicBezTo>
                  <a:cubicBezTo>
                    <a:pt x="2724531" y="1028953"/>
                    <a:pt x="2637320" y="1116164"/>
                    <a:pt x="2529801" y="1116164"/>
                  </a:cubicBezTo>
                  <a:lnTo>
                    <a:pt x="1764195" y="1116164"/>
                  </a:lnTo>
                  <a:cubicBezTo>
                    <a:pt x="1871789" y="1116164"/>
                    <a:pt x="1958987" y="1203604"/>
                    <a:pt x="1958987" y="1311059"/>
                  </a:cubicBezTo>
                  <a:cubicBezTo>
                    <a:pt x="1958987" y="1418666"/>
                    <a:pt x="1871789" y="1505877"/>
                    <a:pt x="1764195" y="1505877"/>
                  </a:cubicBezTo>
                  <a:cubicBezTo>
                    <a:pt x="1871789" y="1505877"/>
                    <a:pt x="1958987" y="1593087"/>
                    <a:pt x="1958987" y="1700695"/>
                  </a:cubicBezTo>
                  <a:cubicBezTo>
                    <a:pt x="1958924" y="1808073"/>
                    <a:pt x="1871789" y="1895525"/>
                    <a:pt x="1764195" y="1895525"/>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310" name="Shadow"/>
            <p:cNvSpPr/>
            <p:nvPr/>
          </p:nvSpPr>
          <p:spPr>
            <a:xfrm>
              <a:off x="5102402" y="8899419"/>
              <a:ext cx="1180846" cy="266611"/>
            </a:xfrm>
            <a:custGeom>
              <a:avLst/>
              <a:gdLst/>
              <a:ahLst/>
              <a:cxnLst/>
              <a:rect l="0" t="0" r="0" b="0"/>
              <a:pathLst>
                <a:path w="1180845" h="266611">
                  <a:moveTo>
                    <a:pt x="66776" y="266611"/>
                  </a:moveTo>
                  <a:lnTo>
                    <a:pt x="981062" y="266611"/>
                  </a:lnTo>
                  <a:cubicBezTo>
                    <a:pt x="1091387" y="266611"/>
                    <a:pt x="1180845" y="177165"/>
                    <a:pt x="1180845" y="66700"/>
                  </a:cubicBezTo>
                  <a:cubicBezTo>
                    <a:pt x="1180845" y="43281"/>
                    <a:pt x="1176616" y="20891"/>
                    <a:pt x="1169187" y="0"/>
                  </a:cubicBezTo>
                  <a:cubicBezTo>
                    <a:pt x="1141653" y="77482"/>
                    <a:pt x="1067955" y="133057"/>
                    <a:pt x="981062" y="133057"/>
                  </a:cubicBezTo>
                  <a:lnTo>
                    <a:pt x="66776" y="133057"/>
                  </a:lnTo>
                  <a:cubicBezTo>
                    <a:pt x="29908" y="133057"/>
                    <a:pt x="0" y="162966"/>
                    <a:pt x="0" y="199821"/>
                  </a:cubicBezTo>
                  <a:cubicBezTo>
                    <a:pt x="0" y="236715"/>
                    <a:pt x="29908" y="266611"/>
                    <a:pt x="66776" y="266611"/>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11" name="Shadow"/>
            <p:cNvSpPr/>
            <p:nvPr/>
          </p:nvSpPr>
          <p:spPr>
            <a:xfrm>
              <a:off x="5114520" y="9308887"/>
              <a:ext cx="417132" cy="266624"/>
            </a:xfrm>
            <a:custGeom>
              <a:avLst/>
              <a:gdLst/>
              <a:ahLst/>
              <a:cxnLst/>
              <a:rect l="0" t="0" r="0" b="0"/>
              <a:pathLst>
                <a:path w="417131" h="266623">
                  <a:moveTo>
                    <a:pt x="66751" y="266623"/>
                  </a:moveTo>
                  <a:lnTo>
                    <a:pt x="217347" y="266623"/>
                  </a:lnTo>
                  <a:cubicBezTo>
                    <a:pt x="327685" y="266623"/>
                    <a:pt x="417131" y="177139"/>
                    <a:pt x="417131" y="66687"/>
                  </a:cubicBezTo>
                  <a:cubicBezTo>
                    <a:pt x="417131" y="43294"/>
                    <a:pt x="412902" y="20891"/>
                    <a:pt x="405460" y="0"/>
                  </a:cubicBezTo>
                  <a:cubicBezTo>
                    <a:pt x="377939" y="77495"/>
                    <a:pt x="304241" y="133070"/>
                    <a:pt x="217347" y="133070"/>
                  </a:cubicBezTo>
                  <a:lnTo>
                    <a:pt x="66751" y="133070"/>
                  </a:lnTo>
                  <a:cubicBezTo>
                    <a:pt x="29908" y="133070"/>
                    <a:pt x="0" y="162941"/>
                    <a:pt x="0" y="199821"/>
                  </a:cubicBezTo>
                  <a:cubicBezTo>
                    <a:pt x="0" y="236715"/>
                    <a:pt x="29908" y="266623"/>
                    <a:pt x="66751" y="26662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12" name="Shadow"/>
            <p:cNvSpPr/>
            <p:nvPr/>
          </p:nvSpPr>
          <p:spPr>
            <a:xfrm>
              <a:off x="5114054" y="9707945"/>
              <a:ext cx="417132" cy="266611"/>
            </a:xfrm>
            <a:custGeom>
              <a:avLst/>
              <a:gdLst/>
              <a:ahLst/>
              <a:cxnLst/>
              <a:rect l="0" t="0" r="0" b="0"/>
              <a:pathLst>
                <a:path w="417131" h="266611">
                  <a:moveTo>
                    <a:pt x="66751" y="266611"/>
                  </a:moveTo>
                  <a:lnTo>
                    <a:pt x="217347" y="266611"/>
                  </a:lnTo>
                  <a:cubicBezTo>
                    <a:pt x="327685" y="266611"/>
                    <a:pt x="417131" y="177152"/>
                    <a:pt x="417131" y="66700"/>
                  </a:cubicBezTo>
                  <a:cubicBezTo>
                    <a:pt x="417131" y="43281"/>
                    <a:pt x="412902" y="20891"/>
                    <a:pt x="405472" y="0"/>
                  </a:cubicBezTo>
                  <a:cubicBezTo>
                    <a:pt x="377939" y="77508"/>
                    <a:pt x="304241" y="133057"/>
                    <a:pt x="217347" y="133057"/>
                  </a:cubicBezTo>
                  <a:lnTo>
                    <a:pt x="66751" y="133057"/>
                  </a:lnTo>
                  <a:cubicBezTo>
                    <a:pt x="29908" y="133057"/>
                    <a:pt x="0" y="162953"/>
                    <a:pt x="0" y="199821"/>
                  </a:cubicBezTo>
                  <a:cubicBezTo>
                    <a:pt x="0" y="236702"/>
                    <a:pt x="29908" y="266611"/>
                    <a:pt x="66751" y="266611"/>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13" name="Reflection"/>
            <p:cNvSpPr/>
            <p:nvPr/>
          </p:nvSpPr>
          <p:spPr>
            <a:xfrm>
              <a:off x="4709356" y="8396982"/>
              <a:ext cx="182105" cy="314135"/>
            </a:xfrm>
            <a:custGeom>
              <a:avLst/>
              <a:gdLst/>
              <a:ahLst/>
              <a:cxnLst/>
              <a:rect l="0" t="0" r="0" b="0"/>
              <a:pathLst>
                <a:path w="182105" h="314134">
                  <a:moveTo>
                    <a:pt x="0" y="314134"/>
                  </a:moveTo>
                  <a:cubicBezTo>
                    <a:pt x="48996" y="267538"/>
                    <a:pt x="159334" y="186639"/>
                    <a:pt x="182105" y="0"/>
                  </a:cubicBezTo>
                </a:path>
              </a:pathLst>
            </a:custGeom>
            <a:noFill/>
            <a:ln w="76200" cap="rnd" cmpd="sng">
              <a:solidFill>
                <a:srgbClr val="FFF8F3">
                  <a:alpha val="100000"/>
                </a:srgbClr>
              </a:solidFill>
              <a:prstDash val="solid"/>
              <a:round/>
            </a:ln>
          </p:spPr>
          <p:txBody>
            <a:bodyPr anchor="ctr">
              <a:spAutoFit/>
            </a:bodyPr>
            <a:lstStyle/>
            <a:p>
              <a:pPr algn="ctr"/>
              <a:endParaRPr lang="en-US" dirty="0"/>
            </a:p>
          </p:txBody>
        </p:sp>
        <p:sp>
          <p:nvSpPr>
            <p:cNvPr id="314" name="Shadow"/>
            <p:cNvSpPr/>
            <p:nvPr/>
          </p:nvSpPr>
          <p:spPr>
            <a:xfrm>
              <a:off x="3575723" y="10054161"/>
              <a:ext cx="1955000" cy="296685"/>
            </a:xfrm>
            <a:custGeom>
              <a:avLst/>
              <a:gdLst/>
              <a:ahLst/>
              <a:cxnLst/>
              <a:rect l="0" t="0" r="0" b="0"/>
              <a:pathLst>
                <a:path w="1954999" h="296684">
                  <a:moveTo>
                    <a:pt x="301459" y="0"/>
                  </a:moveTo>
                  <a:cubicBezTo>
                    <a:pt x="397598" y="0"/>
                    <a:pt x="397598" y="163131"/>
                    <a:pt x="525068" y="163131"/>
                  </a:cubicBezTo>
                  <a:lnTo>
                    <a:pt x="1755216" y="163131"/>
                  </a:lnTo>
                  <a:cubicBezTo>
                    <a:pt x="1842109" y="163131"/>
                    <a:pt x="1915807" y="107581"/>
                    <a:pt x="1943341" y="30086"/>
                  </a:cubicBezTo>
                  <a:cubicBezTo>
                    <a:pt x="1950770" y="50977"/>
                    <a:pt x="1954999" y="73367"/>
                    <a:pt x="1954999" y="96773"/>
                  </a:cubicBezTo>
                  <a:cubicBezTo>
                    <a:pt x="1954999" y="207225"/>
                    <a:pt x="1865553" y="296684"/>
                    <a:pt x="1755216" y="296684"/>
                  </a:cubicBezTo>
                  <a:lnTo>
                    <a:pt x="417321" y="296684"/>
                  </a:lnTo>
                  <a:cubicBezTo>
                    <a:pt x="312610" y="296684"/>
                    <a:pt x="354050" y="153352"/>
                    <a:pt x="301459" y="153352"/>
                  </a:cubicBezTo>
                  <a:lnTo>
                    <a:pt x="0" y="153352"/>
                  </a:lnTo>
                  <a:lnTo>
                    <a:pt x="0" y="0"/>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22" name="Stroke"/>
            <p:cNvSpPr/>
            <p:nvPr/>
          </p:nvSpPr>
          <p:spPr>
            <a:xfrm>
              <a:off x="5181486" y="9570396"/>
              <a:ext cx="350164" cy="389649"/>
            </a:xfrm>
            <a:custGeom>
              <a:avLst/>
              <a:gdLst/>
              <a:ahLst/>
              <a:cxnLst/>
              <a:rect l="0" t="0" r="0" b="0"/>
              <a:pathLst>
                <a:path w="350164" h="389648">
                  <a:moveTo>
                    <a:pt x="155371" y="389648"/>
                  </a:moveTo>
                  <a:cubicBezTo>
                    <a:pt x="262966" y="389648"/>
                    <a:pt x="350100" y="302196"/>
                    <a:pt x="350164" y="194818"/>
                  </a:cubicBezTo>
                  <a:cubicBezTo>
                    <a:pt x="350164" y="87210"/>
                    <a:pt x="262966" y="0"/>
                    <a:pt x="155371" y="0"/>
                  </a:cubicBez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3" name="Stroke"/>
            <p:cNvSpPr/>
            <p:nvPr/>
          </p:nvSpPr>
          <p:spPr>
            <a:xfrm>
              <a:off x="3572700" y="9960046"/>
              <a:ext cx="1958949" cy="389484"/>
            </a:xfrm>
            <a:custGeom>
              <a:avLst/>
              <a:gdLst/>
              <a:ahLst/>
              <a:cxnLst/>
              <a:rect l="0" t="0" r="0" b="0"/>
              <a:pathLst>
                <a:path w="1958949" h="389483">
                  <a:moveTo>
                    <a:pt x="0" y="240728"/>
                  </a:moveTo>
                  <a:lnTo>
                    <a:pt x="304190" y="240728"/>
                  </a:lnTo>
                  <a:cubicBezTo>
                    <a:pt x="304190" y="312458"/>
                    <a:pt x="354533" y="389483"/>
                    <a:pt x="455079" y="389445"/>
                  </a:cubicBezTo>
                  <a:lnTo>
                    <a:pt x="1764156" y="389445"/>
                  </a:lnTo>
                  <a:cubicBezTo>
                    <a:pt x="1871751" y="389445"/>
                    <a:pt x="1958949" y="302196"/>
                    <a:pt x="1958886" y="194589"/>
                  </a:cubicBezTo>
                  <a:cubicBezTo>
                    <a:pt x="1958949" y="87172"/>
                    <a:pt x="1871751" y="0"/>
                    <a:pt x="1764156" y="0"/>
                  </a:cubicBezTo>
                  <a:lnTo>
                    <a:pt x="160878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4" name="Stroke"/>
            <p:cNvSpPr/>
            <p:nvPr/>
          </p:nvSpPr>
          <p:spPr>
            <a:xfrm>
              <a:off x="4804699" y="8791223"/>
              <a:ext cx="1492504" cy="779171"/>
            </a:xfrm>
            <a:custGeom>
              <a:avLst/>
              <a:gdLst/>
              <a:ahLst/>
              <a:cxnLst/>
              <a:rect l="0" t="0" r="0" b="0"/>
              <a:pathLst>
                <a:path w="1492503" h="779170">
                  <a:moveTo>
                    <a:pt x="0" y="0"/>
                  </a:moveTo>
                  <a:lnTo>
                    <a:pt x="1297762" y="0"/>
                  </a:lnTo>
                  <a:cubicBezTo>
                    <a:pt x="1405280" y="0"/>
                    <a:pt x="1492503" y="87210"/>
                    <a:pt x="1492503" y="194906"/>
                  </a:cubicBezTo>
                  <a:cubicBezTo>
                    <a:pt x="1492503" y="302247"/>
                    <a:pt x="1405280" y="389470"/>
                    <a:pt x="1297762" y="389470"/>
                  </a:cubicBezTo>
                  <a:lnTo>
                    <a:pt x="376897" y="389470"/>
                  </a:lnTo>
                  <a:lnTo>
                    <a:pt x="532155" y="389470"/>
                  </a:lnTo>
                  <a:cubicBezTo>
                    <a:pt x="639762" y="389470"/>
                    <a:pt x="726948" y="476897"/>
                    <a:pt x="726948" y="584352"/>
                  </a:cubicBezTo>
                  <a:cubicBezTo>
                    <a:pt x="726948" y="691959"/>
                    <a:pt x="639762" y="779170"/>
                    <a:pt x="532155" y="77917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5" name="Stroke"/>
            <p:cNvSpPr/>
            <p:nvPr/>
          </p:nvSpPr>
          <p:spPr>
            <a:xfrm>
              <a:off x="3572672" y="8064517"/>
              <a:ext cx="1435239" cy="779361"/>
            </a:xfrm>
            <a:custGeom>
              <a:avLst/>
              <a:gdLst/>
              <a:ahLst/>
              <a:cxnLst/>
              <a:rect l="0" t="0" r="0" b="0"/>
              <a:pathLst>
                <a:path w="1435239" h="779360">
                  <a:moveTo>
                    <a:pt x="1232026" y="726706"/>
                  </a:moveTo>
                  <a:cubicBezTo>
                    <a:pt x="1331188" y="627773"/>
                    <a:pt x="1435239" y="523278"/>
                    <a:pt x="1435239" y="319443"/>
                  </a:cubicBezTo>
                  <a:cubicBezTo>
                    <a:pt x="1435239" y="115519"/>
                    <a:pt x="1387665" y="0"/>
                    <a:pt x="1231341" y="0"/>
                  </a:cubicBezTo>
                  <a:cubicBezTo>
                    <a:pt x="1231341" y="312610"/>
                    <a:pt x="945946" y="486384"/>
                    <a:pt x="771105" y="486384"/>
                  </a:cubicBezTo>
                  <a:lnTo>
                    <a:pt x="709955" y="486384"/>
                  </a:lnTo>
                  <a:cubicBezTo>
                    <a:pt x="436003" y="486384"/>
                    <a:pt x="311772" y="678472"/>
                    <a:pt x="311772" y="779360"/>
                  </a:cubicBezTo>
                  <a:lnTo>
                    <a:pt x="0" y="77936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Jacket"/>
          <p:cNvGrpSpPr/>
          <p:nvPr/>
        </p:nvGrpSpPr>
        <p:grpSpPr>
          <a:xfrm>
            <a:off x="2652233" y="8775858"/>
            <a:ext cx="920468" cy="1509997"/>
            <a:chOff x="2652233" y="8775858"/>
            <a:chExt cx="920468" cy="1509997"/>
          </a:xfrm>
        </p:grpSpPr>
        <p:sp>
          <p:nvSpPr>
            <p:cNvPr id="315" name="Fill"/>
            <p:cNvSpPr/>
            <p:nvPr/>
          </p:nvSpPr>
          <p:spPr>
            <a:xfrm>
              <a:off x="2652233" y="8775858"/>
              <a:ext cx="627405" cy="1492897"/>
            </a:xfrm>
            <a:custGeom>
              <a:avLst/>
              <a:gdLst/>
              <a:ahLst/>
              <a:cxnLst/>
              <a:rect l="0" t="0" r="0" b="0"/>
              <a:pathLst>
                <a:path w="627405" h="1492897">
                  <a:moveTo>
                    <a:pt x="76" y="0"/>
                  </a:moveTo>
                  <a:lnTo>
                    <a:pt x="627405" y="0"/>
                  </a:lnTo>
                  <a:lnTo>
                    <a:pt x="627367" y="1492897"/>
                  </a:lnTo>
                  <a:lnTo>
                    <a:pt x="0" y="1492897"/>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316" name="Shadow"/>
            <p:cNvSpPr/>
            <p:nvPr/>
          </p:nvSpPr>
          <p:spPr>
            <a:xfrm>
              <a:off x="2652309" y="9916523"/>
              <a:ext cx="627329"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17" name="Fill"/>
            <p:cNvSpPr/>
            <p:nvPr/>
          </p:nvSpPr>
          <p:spPr>
            <a:xfrm>
              <a:off x="3285986" y="8843854"/>
              <a:ext cx="286715" cy="1356906"/>
            </a:xfrm>
            <a:custGeom>
              <a:avLst/>
              <a:gdLst/>
              <a:ahLst/>
              <a:cxnLst/>
              <a:rect l="0" t="0" r="0" b="0"/>
              <a:pathLst>
                <a:path w="286715" h="1356906">
                  <a:moveTo>
                    <a:pt x="88" y="0"/>
                  </a:moveTo>
                  <a:lnTo>
                    <a:pt x="286715" y="0"/>
                  </a:lnTo>
                  <a:lnTo>
                    <a:pt x="286677" y="1356906"/>
                  </a:lnTo>
                  <a:lnTo>
                    <a:pt x="0" y="1356906"/>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18" name="Shadow"/>
            <p:cNvSpPr/>
            <p:nvPr/>
          </p:nvSpPr>
          <p:spPr>
            <a:xfrm>
              <a:off x="3286075" y="9834455"/>
              <a:ext cx="286626" cy="369332"/>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19" name="Rectangle"/>
            <p:cNvSpPr/>
            <p:nvPr/>
          </p:nvSpPr>
          <p:spPr>
            <a:xfrm>
              <a:off x="2652233" y="8775873"/>
              <a:ext cx="627405" cy="1492898"/>
            </a:xfrm>
            <a:custGeom>
              <a:avLst/>
              <a:gdLst/>
              <a:ahLst/>
              <a:cxnLst/>
              <a:rect l="0" t="0" r="0" b="0"/>
              <a:pathLst>
                <a:path w="627405" h="1492897">
                  <a:moveTo>
                    <a:pt x="76" y="1492897"/>
                  </a:moveTo>
                  <a:lnTo>
                    <a:pt x="627405" y="1492897"/>
                  </a:lnTo>
                  <a:lnTo>
                    <a:pt x="627367"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0" name="Rectangle"/>
            <p:cNvSpPr/>
            <p:nvPr/>
          </p:nvSpPr>
          <p:spPr>
            <a:xfrm>
              <a:off x="3285986" y="8843869"/>
              <a:ext cx="286715" cy="1356906"/>
            </a:xfrm>
            <a:custGeom>
              <a:avLst/>
              <a:gdLst/>
              <a:ahLst/>
              <a:cxnLst/>
              <a:rect l="0" t="0" r="0" b="0"/>
              <a:pathLst>
                <a:path w="286715" h="1356906">
                  <a:moveTo>
                    <a:pt x="88" y="1356906"/>
                  </a:moveTo>
                  <a:lnTo>
                    <a:pt x="286715" y="1356906"/>
                  </a:lnTo>
                  <a:lnTo>
                    <a:pt x="286677"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1" name="Point"/>
            <p:cNvSpPr/>
            <p:nvPr/>
          </p:nvSpPr>
          <p:spPr>
            <a:xfrm>
              <a:off x="2932595" y="9879083"/>
              <a:ext cx="107531" cy="107492"/>
            </a:xfrm>
            <a:custGeom>
              <a:avLst/>
              <a:gdLst/>
              <a:ahLst/>
              <a:cxnLst/>
              <a:rect l="0" t="0" r="0" b="0"/>
              <a:pathLst>
                <a:path w="107530" h="107492">
                  <a:moveTo>
                    <a:pt x="0" y="53746"/>
                  </a:moveTo>
                  <a:cubicBezTo>
                    <a:pt x="0" y="83413"/>
                    <a:pt x="24053" y="107492"/>
                    <a:pt x="53759" y="107492"/>
                  </a:cubicBezTo>
                  <a:cubicBezTo>
                    <a:pt x="83464" y="107492"/>
                    <a:pt x="107530" y="83439"/>
                    <a:pt x="107530" y="53746"/>
                  </a:cubicBezTo>
                  <a:cubicBezTo>
                    <a:pt x="107530" y="24079"/>
                    <a:pt x="83464" y="0"/>
                    <a:pt x="53759" y="0"/>
                  </a:cubicBezTo>
                  <a:cubicBezTo>
                    <a:pt x="24053" y="0"/>
                    <a:pt x="0" y="24079"/>
                    <a:pt x="0" y="5374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4" name="Hand"/>
          <p:cNvGrpSpPr/>
          <p:nvPr/>
        </p:nvGrpSpPr>
        <p:grpSpPr>
          <a:xfrm>
            <a:off x="7688612" y="3262960"/>
            <a:ext cx="2724531" cy="2285000"/>
            <a:chOff x="7688612" y="3262960"/>
            <a:chExt cx="2724531" cy="2285000"/>
          </a:xfrm>
        </p:grpSpPr>
        <p:sp>
          <p:nvSpPr>
            <p:cNvPr id="326" name="Fill"/>
            <p:cNvSpPr/>
            <p:nvPr/>
          </p:nvSpPr>
          <p:spPr>
            <a:xfrm>
              <a:off x="7688612" y="3262960"/>
              <a:ext cx="2724531" cy="2284997"/>
            </a:xfrm>
            <a:custGeom>
              <a:avLst/>
              <a:gdLst/>
              <a:ahLst/>
              <a:cxnLst/>
              <a:rect l="0" t="0" r="0" b="0"/>
              <a:pathLst>
                <a:path w="2724531" h="2284996">
                  <a:moveTo>
                    <a:pt x="960335" y="389470"/>
                  </a:moveTo>
                  <a:cubicBezTo>
                    <a:pt x="852754" y="389470"/>
                    <a:pt x="765543" y="302298"/>
                    <a:pt x="765606" y="194881"/>
                  </a:cubicBezTo>
                  <a:cubicBezTo>
                    <a:pt x="765543" y="87287"/>
                    <a:pt x="852754" y="38"/>
                    <a:pt x="960335" y="38"/>
                  </a:cubicBezTo>
                  <a:lnTo>
                    <a:pt x="2269426" y="38"/>
                  </a:lnTo>
                  <a:cubicBezTo>
                    <a:pt x="2369985" y="0"/>
                    <a:pt x="2420302" y="77000"/>
                    <a:pt x="2420302" y="148742"/>
                  </a:cubicBezTo>
                  <a:lnTo>
                    <a:pt x="2724492" y="148742"/>
                  </a:lnTo>
                  <a:lnTo>
                    <a:pt x="2724531" y="1505648"/>
                  </a:lnTo>
                  <a:lnTo>
                    <a:pt x="2412771" y="1505648"/>
                  </a:lnTo>
                  <a:cubicBezTo>
                    <a:pt x="2412771" y="1606537"/>
                    <a:pt x="2288540" y="1798612"/>
                    <a:pt x="2014575" y="1798612"/>
                  </a:cubicBezTo>
                  <a:lnTo>
                    <a:pt x="1953450" y="1798612"/>
                  </a:lnTo>
                  <a:cubicBezTo>
                    <a:pt x="1778596" y="1798612"/>
                    <a:pt x="1493177" y="1972398"/>
                    <a:pt x="1493177" y="2284996"/>
                  </a:cubicBezTo>
                  <a:cubicBezTo>
                    <a:pt x="1336865" y="2284996"/>
                    <a:pt x="1289278" y="2169490"/>
                    <a:pt x="1289278" y="1965578"/>
                  </a:cubicBezTo>
                  <a:cubicBezTo>
                    <a:pt x="1289278" y="1761718"/>
                    <a:pt x="1393355" y="1657223"/>
                    <a:pt x="1492504" y="1558290"/>
                  </a:cubicBezTo>
                  <a:lnTo>
                    <a:pt x="194741" y="1558290"/>
                  </a:lnTo>
                  <a:cubicBezTo>
                    <a:pt x="87210" y="1558290"/>
                    <a:pt x="0" y="1471079"/>
                    <a:pt x="0" y="1363408"/>
                  </a:cubicBezTo>
                  <a:cubicBezTo>
                    <a:pt x="0" y="1256055"/>
                    <a:pt x="87210" y="1168844"/>
                    <a:pt x="194741" y="1168844"/>
                  </a:cubicBezTo>
                  <a:lnTo>
                    <a:pt x="960335" y="1168844"/>
                  </a:lnTo>
                  <a:cubicBezTo>
                    <a:pt x="852754" y="1168844"/>
                    <a:pt x="765543" y="1081392"/>
                    <a:pt x="765543" y="973950"/>
                  </a:cubicBezTo>
                  <a:cubicBezTo>
                    <a:pt x="765543" y="866330"/>
                    <a:pt x="852754" y="779119"/>
                    <a:pt x="960335" y="779119"/>
                  </a:cubicBezTo>
                  <a:cubicBezTo>
                    <a:pt x="852754" y="779119"/>
                    <a:pt x="765543" y="691908"/>
                    <a:pt x="765543" y="584314"/>
                  </a:cubicBezTo>
                  <a:cubicBezTo>
                    <a:pt x="765606" y="476935"/>
                    <a:pt x="852754" y="389470"/>
                    <a:pt x="960335" y="389470"/>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327" name="Shadow"/>
            <p:cNvSpPr/>
            <p:nvPr/>
          </p:nvSpPr>
          <p:spPr>
            <a:xfrm>
              <a:off x="7700275" y="4554655"/>
              <a:ext cx="1547647" cy="266598"/>
            </a:xfrm>
            <a:custGeom>
              <a:avLst/>
              <a:gdLst/>
              <a:ahLst/>
              <a:cxnLst/>
              <a:rect l="0" t="0" r="0" b="0"/>
              <a:pathLst>
                <a:path w="1547647" h="266598">
                  <a:moveTo>
                    <a:pt x="1480845" y="266598"/>
                  </a:moveTo>
                  <a:lnTo>
                    <a:pt x="199783" y="266598"/>
                  </a:lnTo>
                  <a:cubicBezTo>
                    <a:pt x="89446" y="266598"/>
                    <a:pt x="0" y="177152"/>
                    <a:pt x="0" y="66687"/>
                  </a:cubicBezTo>
                  <a:cubicBezTo>
                    <a:pt x="0" y="43268"/>
                    <a:pt x="4241" y="20891"/>
                    <a:pt x="11671" y="0"/>
                  </a:cubicBezTo>
                  <a:cubicBezTo>
                    <a:pt x="39204" y="77482"/>
                    <a:pt x="112890" y="133045"/>
                    <a:pt x="199783" y="133045"/>
                  </a:cubicBezTo>
                  <a:lnTo>
                    <a:pt x="1480845" y="133045"/>
                  </a:lnTo>
                  <a:cubicBezTo>
                    <a:pt x="1517738" y="133045"/>
                    <a:pt x="1547647" y="162953"/>
                    <a:pt x="1547647" y="199821"/>
                  </a:cubicBezTo>
                  <a:cubicBezTo>
                    <a:pt x="1547647" y="236702"/>
                    <a:pt x="1517738" y="266598"/>
                    <a:pt x="1480845" y="266598"/>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28" name="Shadow"/>
            <p:cNvSpPr/>
            <p:nvPr/>
          </p:nvSpPr>
          <p:spPr>
            <a:xfrm>
              <a:off x="8454148" y="4165182"/>
              <a:ext cx="417144" cy="266624"/>
            </a:xfrm>
            <a:custGeom>
              <a:avLst/>
              <a:gdLst/>
              <a:ahLst/>
              <a:cxnLst/>
              <a:rect l="0" t="0" r="0" b="0"/>
              <a:pathLst>
                <a:path w="417144" h="266623">
                  <a:moveTo>
                    <a:pt x="350380" y="266623"/>
                  </a:moveTo>
                  <a:lnTo>
                    <a:pt x="199783" y="266623"/>
                  </a:lnTo>
                  <a:cubicBezTo>
                    <a:pt x="89446" y="266623"/>
                    <a:pt x="0" y="177152"/>
                    <a:pt x="0" y="66687"/>
                  </a:cubicBezTo>
                  <a:cubicBezTo>
                    <a:pt x="0" y="43294"/>
                    <a:pt x="4229" y="20891"/>
                    <a:pt x="11671" y="0"/>
                  </a:cubicBezTo>
                  <a:cubicBezTo>
                    <a:pt x="39204" y="77495"/>
                    <a:pt x="112890" y="133057"/>
                    <a:pt x="199783" y="133057"/>
                  </a:cubicBezTo>
                  <a:lnTo>
                    <a:pt x="350380" y="133057"/>
                  </a:lnTo>
                  <a:cubicBezTo>
                    <a:pt x="387235" y="133057"/>
                    <a:pt x="417144" y="162953"/>
                    <a:pt x="417144" y="199821"/>
                  </a:cubicBezTo>
                  <a:cubicBezTo>
                    <a:pt x="417144" y="236715"/>
                    <a:pt x="387235" y="266623"/>
                    <a:pt x="350380" y="26662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29" name="Shadow"/>
            <p:cNvSpPr/>
            <p:nvPr/>
          </p:nvSpPr>
          <p:spPr>
            <a:xfrm>
              <a:off x="8454614" y="3775458"/>
              <a:ext cx="417131" cy="266623"/>
            </a:xfrm>
            <a:custGeom>
              <a:avLst/>
              <a:gdLst/>
              <a:ahLst/>
              <a:cxnLst/>
              <a:rect l="0" t="0" r="0" b="0"/>
              <a:pathLst>
                <a:path w="417131" h="266623">
                  <a:moveTo>
                    <a:pt x="350380" y="266623"/>
                  </a:moveTo>
                  <a:lnTo>
                    <a:pt x="199783" y="266623"/>
                  </a:lnTo>
                  <a:cubicBezTo>
                    <a:pt x="89446" y="266623"/>
                    <a:pt x="0" y="177152"/>
                    <a:pt x="0" y="66687"/>
                  </a:cubicBezTo>
                  <a:cubicBezTo>
                    <a:pt x="0" y="43294"/>
                    <a:pt x="4229" y="20904"/>
                    <a:pt x="11671" y="0"/>
                  </a:cubicBezTo>
                  <a:cubicBezTo>
                    <a:pt x="39204" y="77508"/>
                    <a:pt x="112890" y="133070"/>
                    <a:pt x="199783" y="133070"/>
                  </a:cubicBezTo>
                  <a:lnTo>
                    <a:pt x="350380" y="133070"/>
                  </a:lnTo>
                  <a:cubicBezTo>
                    <a:pt x="387235" y="133070"/>
                    <a:pt x="417131" y="162966"/>
                    <a:pt x="417131" y="199834"/>
                  </a:cubicBezTo>
                  <a:cubicBezTo>
                    <a:pt x="417131" y="236715"/>
                    <a:pt x="387235" y="266623"/>
                    <a:pt x="350380" y="26662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30" name="Shadow"/>
            <p:cNvSpPr/>
            <p:nvPr/>
          </p:nvSpPr>
          <p:spPr>
            <a:xfrm>
              <a:off x="8454614" y="3385808"/>
              <a:ext cx="417131" cy="266623"/>
            </a:xfrm>
            <a:custGeom>
              <a:avLst/>
              <a:gdLst/>
              <a:ahLst/>
              <a:cxnLst/>
              <a:rect l="0" t="0" r="0" b="0"/>
              <a:pathLst>
                <a:path w="417131" h="266623">
                  <a:moveTo>
                    <a:pt x="350380" y="266623"/>
                  </a:moveTo>
                  <a:lnTo>
                    <a:pt x="199783" y="266623"/>
                  </a:lnTo>
                  <a:cubicBezTo>
                    <a:pt x="89446" y="266623"/>
                    <a:pt x="0" y="177152"/>
                    <a:pt x="0" y="66687"/>
                  </a:cubicBezTo>
                  <a:cubicBezTo>
                    <a:pt x="0" y="43294"/>
                    <a:pt x="4229" y="20904"/>
                    <a:pt x="11671" y="0"/>
                  </a:cubicBezTo>
                  <a:cubicBezTo>
                    <a:pt x="39204" y="77508"/>
                    <a:pt x="112890" y="133070"/>
                    <a:pt x="199783" y="133070"/>
                  </a:cubicBezTo>
                  <a:lnTo>
                    <a:pt x="350380" y="133070"/>
                  </a:lnTo>
                  <a:cubicBezTo>
                    <a:pt x="387235" y="133070"/>
                    <a:pt x="417131" y="162966"/>
                    <a:pt x="417131" y="199834"/>
                  </a:cubicBezTo>
                  <a:cubicBezTo>
                    <a:pt x="417131" y="236715"/>
                    <a:pt x="387235" y="266623"/>
                    <a:pt x="350380" y="26662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31" name="Reflection"/>
            <p:cNvSpPr/>
            <p:nvPr/>
          </p:nvSpPr>
          <p:spPr>
            <a:xfrm>
              <a:off x="9094338" y="4901371"/>
              <a:ext cx="182106" cy="314134"/>
            </a:xfrm>
            <a:custGeom>
              <a:avLst/>
              <a:gdLst/>
              <a:ahLst/>
              <a:cxnLst/>
              <a:rect l="0" t="0" r="0" b="0"/>
              <a:pathLst>
                <a:path w="182105" h="314134">
                  <a:moveTo>
                    <a:pt x="182105" y="0"/>
                  </a:moveTo>
                  <a:cubicBezTo>
                    <a:pt x="133121" y="46583"/>
                    <a:pt x="22771" y="127482"/>
                    <a:pt x="0" y="314134"/>
                  </a:cubicBezTo>
                </a:path>
              </a:pathLst>
            </a:custGeom>
            <a:noFill/>
            <a:ln w="76200" cap="rnd" cmpd="sng">
              <a:solidFill>
                <a:srgbClr val="FFF8F3">
                  <a:alpha val="100000"/>
                </a:srgbClr>
              </a:solidFill>
              <a:prstDash val="solid"/>
              <a:round/>
            </a:ln>
          </p:spPr>
          <p:txBody>
            <a:bodyPr anchor="ctr">
              <a:spAutoFit/>
            </a:bodyPr>
            <a:lstStyle/>
            <a:p>
              <a:pPr algn="ctr"/>
              <a:endParaRPr lang="en-US" dirty="0"/>
            </a:p>
          </p:txBody>
        </p:sp>
        <p:sp>
          <p:nvSpPr>
            <p:cNvPr id="332" name="Shadow"/>
            <p:cNvSpPr/>
            <p:nvPr/>
          </p:nvSpPr>
          <p:spPr>
            <a:xfrm>
              <a:off x="9046165" y="4611523"/>
              <a:ext cx="1366977" cy="936434"/>
            </a:xfrm>
            <a:custGeom>
              <a:avLst/>
              <a:gdLst/>
              <a:ahLst/>
              <a:cxnLst/>
              <a:rect l="0" t="0" r="0" b="0"/>
              <a:pathLst>
                <a:path w="1366977" h="936434">
                  <a:moveTo>
                    <a:pt x="1035011" y="0"/>
                  </a:moveTo>
                  <a:cubicBezTo>
                    <a:pt x="975817" y="0"/>
                    <a:pt x="952779" y="36728"/>
                    <a:pt x="952779" y="76174"/>
                  </a:cubicBezTo>
                  <a:cubicBezTo>
                    <a:pt x="952779" y="177063"/>
                    <a:pt x="829182" y="369138"/>
                    <a:pt x="554596" y="369138"/>
                  </a:cubicBezTo>
                  <a:cubicBezTo>
                    <a:pt x="339178" y="369138"/>
                    <a:pt x="0" y="662724"/>
                    <a:pt x="135623" y="936434"/>
                  </a:cubicBezTo>
                  <a:cubicBezTo>
                    <a:pt x="135623" y="623836"/>
                    <a:pt x="421043" y="450049"/>
                    <a:pt x="595896" y="450049"/>
                  </a:cubicBezTo>
                  <a:lnTo>
                    <a:pt x="657021" y="450049"/>
                  </a:lnTo>
                  <a:cubicBezTo>
                    <a:pt x="930986" y="450049"/>
                    <a:pt x="1055217" y="257975"/>
                    <a:pt x="1055217" y="157086"/>
                  </a:cubicBezTo>
                  <a:lnTo>
                    <a:pt x="1366977" y="157086"/>
                  </a:lnTo>
                  <a:lnTo>
                    <a:pt x="1366977" y="0"/>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40" name="Stroke"/>
            <p:cNvSpPr/>
            <p:nvPr/>
          </p:nvSpPr>
          <p:spPr>
            <a:xfrm>
              <a:off x="8454155" y="3652431"/>
              <a:ext cx="350165" cy="389649"/>
            </a:xfrm>
            <a:custGeom>
              <a:avLst/>
              <a:gdLst/>
              <a:ahLst/>
              <a:cxnLst/>
              <a:rect l="0" t="0" r="0" b="0"/>
              <a:pathLst>
                <a:path w="350164" h="389648">
                  <a:moveTo>
                    <a:pt x="194792" y="0"/>
                  </a:moveTo>
                  <a:cubicBezTo>
                    <a:pt x="87210" y="0"/>
                    <a:pt x="63" y="87464"/>
                    <a:pt x="0" y="194843"/>
                  </a:cubicBezTo>
                  <a:cubicBezTo>
                    <a:pt x="0" y="302437"/>
                    <a:pt x="87210" y="389648"/>
                    <a:pt x="194792" y="389648"/>
                  </a:cubicBezTo>
                  <a:lnTo>
                    <a:pt x="350164" y="389648"/>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1" name="Stroke"/>
            <p:cNvSpPr/>
            <p:nvPr/>
          </p:nvSpPr>
          <p:spPr>
            <a:xfrm>
              <a:off x="8454150" y="3262966"/>
              <a:ext cx="1958950" cy="389470"/>
            </a:xfrm>
            <a:custGeom>
              <a:avLst/>
              <a:gdLst/>
              <a:ahLst/>
              <a:cxnLst/>
              <a:rect l="0" t="0" r="0" b="0"/>
              <a:pathLst>
                <a:path w="1958949" h="389470">
                  <a:moveTo>
                    <a:pt x="1958949" y="148742"/>
                  </a:moveTo>
                  <a:lnTo>
                    <a:pt x="1654759" y="148742"/>
                  </a:lnTo>
                  <a:cubicBezTo>
                    <a:pt x="1654759" y="77000"/>
                    <a:pt x="1604441" y="0"/>
                    <a:pt x="1503883" y="38"/>
                  </a:cubicBezTo>
                  <a:lnTo>
                    <a:pt x="194792" y="38"/>
                  </a:lnTo>
                  <a:cubicBezTo>
                    <a:pt x="87210" y="38"/>
                    <a:pt x="0" y="87274"/>
                    <a:pt x="76" y="194868"/>
                  </a:cubicBezTo>
                  <a:cubicBezTo>
                    <a:pt x="0" y="302285"/>
                    <a:pt x="87210" y="389470"/>
                    <a:pt x="194792" y="389470"/>
                  </a:cubicBezTo>
                  <a:lnTo>
                    <a:pt x="350177" y="38947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2" name="Stroke"/>
            <p:cNvSpPr/>
            <p:nvPr/>
          </p:nvSpPr>
          <p:spPr>
            <a:xfrm>
              <a:off x="7688616" y="4042083"/>
              <a:ext cx="1492504" cy="779170"/>
            </a:xfrm>
            <a:custGeom>
              <a:avLst/>
              <a:gdLst/>
              <a:ahLst/>
              <a:cxnLst/>
              <a:rect l="0" t="0" r="0" b="0"/>
              <a:pathLst>
                <a:path w="1492504" h="779170">
                  <a:moveTo>
                    <a:pt x="1492504" y="779170"/>
                  </a:moveTo>
                  <a:lnTo>
                    <a:pt x="194741" y="779170"/>
                  </a:lnTo>
                  <a:cubicBezTo>
                    <a:pt x="87210" y="779170"/>
                    <a:pt x="0" y="691959"/>
                    <a:pt x="0" y="584276"/>
                  </a:cubicBezTo>
                  <a:cubicBezTo>
                    <a:pt x="0" y="476935"/>
                    <a:pt x="87210" y="389724"/>
                    <a:pt x="194741" y="389724"/>
                  </a:cubicBezTo>
                  <a:lnTo>
                    <a:pt x="1115593" y="389724"/>
                  </a:lnTo>
                  <a:lnTo>
                    <a:pt x="960335" y="389724"/>
                  </a:lnTo>
                  <a:cubicBezTo>
                    <a:pt x="852741" y="389724"/>
                    <a:pt x="765530" y="302272"/>
                    <a:pt x="765530" y="194830"/>
                  </a:cubicBezTo>
                  <a:cubicBezTo>
                    <a:pt x="765530" y="87210"/>
                    <a:pt x="852741" y="0"/>
                    <a:pt x="960335"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3" name="Stroke"/>
            <p:cNvSpPr/>
            <p:nvPr/>
          </p:nvSpPr>
          <p:spPr>
            <a:xfrm>
              <a:off x="8977895" y="4768611"/>
              <a:ext cx="1435239" cy="779349"/>
            </a:xfrm>
            <a:custGeom>
              <a:avLst/>
              <a:gdLst/>
              <a:ahLst/>
              <a:cxnLst/>
              <a:rect l="0" t="0" r="0" b="0"/>
              <a:pathLst>
                <a:path w="1435239" h="779348">
                  <a:moveTo>
                    <a:pt x="203225" y="52641"/>
                  </a:moveTo>
                  <a:cubicBezTo>
                    <a:pt x="104063" y="151574"/>
                    <a:pt x="0" y="256070"/>
                    <a:pt x="0" y="459917"/>
                  </a:cubicBezTo>
                  <a:cubicBezTo>
                    <a:pt x="0" y="663828"/>
                    <a:pt x="47586" y="779348"/>
                    <a:pt x="203898" y="779348"/>
                  </a:cubicBezTo>
                  <a:cubicBezTo>
                    <a:pt x="203898" y="466750"/>
                    <a:pt x="489305" y="292963"/>
                    <a:pt x="664159" y="292963"/>
                  </a:cubicBezTo>
                  <a:lnTo>
                    <a:pt x="725296" y="292963"/>
                  </a:lnTo>
                  <a:cubicBezTo>
                    <a:pt x="999248" y="292963"/>
                    <a:pt x="1123480" y="100888"/>
                    <a:pt x="1123480" y="0"/>
                  </a:cubicBezTo>
                  <a:lnTo>
                    <a:pt x="1435239"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Jacket"/>
          <p:cNvGrpSpPr/>
          <p:nvPr/>
        </p:nvGrpSpPr>
        <p:grpSpPr>
          <a:xfrm>
            <a:off x="10413099" y="3343717"/>
            <a:ext cx="920468" cy="1509967"/>
            <a:chOff x="10413099" y="3343717"/>
            <a:chExt cx="920468" cy="1509967"/>
          </a:xfrm>
        </p:grpSpPr>
        <p:sp>
          <p:nvSpPr>
            <p:cNvPr id="333" name="Fill"/>
            <p:cNvSpPr/>
            <p:nvPr/>
          </p:nvSpPr>
          <p:spPr>
            <a:xfrm>
              <a:off x="10706174" y="3343734"/>
              <a:ext cx="627393" cy="1492885"/>
            </a:xfrm>
            <a:custGeom>
              <a:avLst/>
              <a:gdLst/>
              <a:ahLst/>
              <a:cxnLst/>
              <a:rect l="0" t="0" r="0" b="0"/>
              <a:pathLst>
                <a:path w="627392" h="1492884">
                  <a:moveTo>
                    <a:pt x="627316" y="1492884"/>
                  </a:moveTo>
                  <a:lnTo>
                    <a:pt x="0" y="1492884"/>
                  </a:lnTo>
                  <a:lnTo>
                    <a:pt x="38" y="0"/>
                  </a:lnTo>
                  <a:lnTo>
                    <a:pt x="627392" y="0"/>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334" name="Shadow"/>
            <p:cNvSpPr/>
            <p:nvPr/>
          </p:nvSpPr>
          <p:spPr>
            <a:xfrm>
              <a:off x="10706180" y="4484352"/>
              <a:ext cx="627317"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35" name="Fill"/>
            <p:cNvSpPr/>
            <p:nvPr/>
          </p:nvSpPr>
          <p:spPr>
            <a:xfrm>
              <a:off x="10413104" y="3411717"/>
              <a:ext cx="286715" cy="1356919"/>
            </a:xfrm>
            <a:custGeom>
              <a:avLst/>
              <a:gdLst/>
              <a:ahLst/>
              <a:cxnLst/>
              <a:rect l="0" t="0" r="0" b="0"/>
              <a:pathLst>
                <a:path w="286715" h="1356918">
                  <a:moveTo>
                    <a:pt x="286639" y="1356918"/>
                  </a:moveTo>
                  <a:lnTo>
                    <a:pt x="0" y="1356918"/>
                  </a:lnTo>
                  <a:lnTo>
                    <a:pt x="38" y="0"/>
                  </a:lnTo>
                  <a:lnTo>
                    <a:pt x="286715"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36" name="Shadow"/>
            <p:cNvSpPr/>
            <p:nvPr/>
          </p:nvSpPr>
          <p:spPr>
            <a:xfrm>
              <a:off x="10413099" y="4402296"/>
              <a:ext cx="286639" cy="369332"/>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37" name="Rectangle"/>
            <p:cNvSpPr/>
            <p:nvPr/>
          </p:nvSpPr>
          <p:spPr>
            <a:xfrm>
              <a:off x="10706174" y="3343717"/>
              <a:ext cx="627393" cy="1492885"/>
            </a:xfrm>
            <a:custGeom>
              <a:avLst/>
              <a:gdLst/>
              <a:ahLst/>
              <a:cxnLst/>
              <a:rect l="0" t="0" r="0" b="0"/>
              <a:pathLst>
                <a:path w="627392" h="1492884">
                  <a:moveTo>
                    <a:pt x="627316" y="0"/>
                  </a:moveTo>
                  <a:lnTo>
                    <a:pt x="0" y="0"/>
                  </a:lnTo>
                  <a:lnTo>
                    <a:pt x="38" y="1492884"/>
                  </a:lnTo>
                  <a:lnTo>
                    <a:pt x="627392" y="149288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38" name="Rectangle"/>
            <p:cNvSpPr/>
            <p:nvPr/>
          </p:nvSpPr>
          <p:spPr>
            <a:xfrm>
              <a:off x="10413104" y="3411708"/>
              <a:ext cx="286715" cy="1356906"/>
            </a:xfrm>
            <a:custGeom>
              <a:avLst/>
              <a:gdLst/>
              <a:ahLst/>
              <a:cxnLst/>
              <a:rect l="0" t="0" r="0" b="0"/>
              <a:pathLst>
                <a:path w="286715" h="1356906">
                  <a:moveTo>
                    <a:pt x="286639" y="0"/>
                  </a:moveTo>
                  <a:lnTo>
                    <a:pt x="0" y="0"/>
                  </a:lnTo>
                  <a:lnTo>
                    <a:pt x="38" y="1356906"/>
                  </a:lnTo>
                  <a:lnTo>
                    <a:pt x="286715" y="1356906"/>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39" name="Point"/>
            <p:cNvSpPr/>
            <p:nvPr/>
          </p:nvSpPr>
          <p:spPr>
            <a:xfrm>
              <a:off x="10945705" y="4446912"/>
              <a:ext cx="107505" cy="107492"/>
            </a:xfrm>
            <a:custGeom>
              <a:avLst/>
              <a:gdLst/>
              <a:ahLst/>
              <a:cxnLst/>
              <a:rect l="0" t="0" r="0" b="0"/>
              <a:pathLst>
                <a:path w="107505" h="107492">
                  <a:moveTo>
                    <a:pt x="107505" y="53746"/>
                  </a:moveTo>
                  <a:cubicBezTo>
                    <a:pt x="107505" y="83426"/>
                    <a:pt x="83464" y="107492"/>
                    <a:pt x="53746" y="107492"/>
                  </a:cubicBezTo>
                  <a:cubicBezTo>
                    <a:pt x="24028" y="107492"/>
                    <a:pt x="0" y="83451"/>
                    <a:pt x="0" y="53746"/>
                  </a:cubicBezTo>
                  <a:cubicBezTo>
                    <a:pt x="0" y="24091"/>
                    <a:pt x="24028" y="0"/>
                    <a:pt x="53746" y="0"/>
                  </a:cubicBezTo>
                  <a:cubicBezTo>
                    <a:pt x="83464" y="0"/>
                    <a:pt x="107505" y="24091"/>
                    <a:pt x="107505" y="5374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883436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74154"/>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7894255" y="278602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101359" y="830986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374267" y="9115377"/>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4283482" y="10211211"/>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10291078" y="6289073"/>
            <a:ext cx="1172807" cy="161836"/>
          </a:xfrm>
          <a:custGeom>
            <a:avLst/>
            <a:gdLst/>
            <a:ahLst/>
            <a:cxnLst/>
            <a:rect l="0" t="0" r="0" b="0"/>
            <a:pathLst>
              <a:path w="1172806" h="161836">
                <a:moveTo>
                  <a:pt x="0" y="80937"/>
                </a:moveTo>
                <a:cubicBezTo>
                  <a:pt x="80962" y="161836"/>
                  <a:pt x="212267" y="161836"/>
                  <a:pt x="293268" y="80937"/>
                </a:cubicBezTo>
                <a:cubicBezTo>
                  <a:pt x="374167" y="0"/>
                  <a:pt x="505472" y="0"/>
                  <a:pt x="586536" y="80937"/>
                </a:cubicBezTo>
                <a:cubicBezTo>
                  <a:pt x="667423" y="161836"/>
                  <a:pt x="798728" y="161836"/>
                  <a:pt x="879627" y="80937"/>
                </a:cubicBezTo>
                <a:cubicBezTo>
                  <a:pt x="960539" y="0"/>
                  <a:pt x="1091920" y="0"/>
                  <a:pt x="1172806" y="80937"/>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9784575" y="9451318"/>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3146803" y="4237720"/>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9501589" y="9760639"/>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605867" y="6879568"/>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3474812" y="4713970"/>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2988070" y="7141861"/>
            <a:ext cx="525881" cy="525881"/>
          </a:xfrm>
          <a:custGeom>
            <a:avLst/>
            <a:gdLst/>
            <a:ahLst/>
            <a:cxnLst/>
            <a:rect l="0" t="0" r="0" b="0"/>
            <a:pathLst>
              <a:path w="525881" h="525881">
                <a:moveTo>
                  <a:pt x="262966" y="525881"/>
                </a:moveTo>
                <a:cubicBezTo>
                  <a:pt x="262966" y="380619"/>
                  <a:pt x="145249" y="262915"/>
                  <a:pt x="0" y="262915"/>
                </a:cubicBezTo>
                <a:cubicBezTo>
                  <a:pt x="145249"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3" name="Star"/>
          <p:cNvSpPr/>
          <p:nvPr/>
        </p:nvSpPr>
        <p:spPr>
          <a:xfrm>
            <a:off x="9746269" y="5086433"/>
            <a:ext cx="525895" cy="525882"/>
          </a:xfrm>
          <a:custGeom>
            <a:avLst/>
            <a:gdLst/>
            <a:ahLst/>
            <a:cxnLst/>
            <a:rect l="0" t="0" r="0" b="0"/>
            <a:pathLst>
              <a:path w="525894" h="525881">
                <a:moveTo>
                  <a:pt x="262940" y="525881"/>
                </a:moveTo>
                <a:cubicBezTo>
                  <a:pt x="262940" y="380619"/>
                  <a:pt x="145249" y="262915"/>
                  <a:pt x="0" y="262915"/>
                </a:cubicBezTo>
                <a:cubicBezTo>
                  <a:pt x="145249" y="262915"/>
                  <a:pt x="262940" y="145199"/>
                  <a:pt x="262940" y="0"/>
                </a:cubicBezTo>
                <a:cubicBezTo>
                  <a:pt x="262940" y="145199"/>
                  <a:pt x="380669" y="262915"/>
                  <a:pt x="525894" y="262915"/>
                </a:cubicBezTo>
                <a:cubicBezTo>
                  <a:pt x="380669" y="262915"/>
                  <a:pt x="262940" y="380619"/>
                  <a:pt x="262940"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7097500" y="2949795"/>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Star"/>
          <p:cNvGrpSpPr/>
          <p:nvPr/>
        </p:nvGrpSpPr>
        <p:grpSpPr>
          <a:xfrm>
            <a:off x="9879543" y="8224174"/>
            <a:ext cx="333375" cy="333338"/>
            <a:chOff x="9879543" y="8224174"/>
            <a:chExt cx="333375" cy="333338"/>
          </a:xfrm>
        </p:grpSpPr>
        <p:sp>
          <p:nvSpPr>
            <p:cNvPr id="25" name="Line"/>
            <p:cNvSpPr/>
            <p:nvPr/>
          </p:nvSpPr>
          <p:spPr>
            <a:xfrm>
              <a:off x="10046231" y="8224174"/>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9879543" y="839086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10046231" y="847338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128806" y="8390861"/>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3957908" y="5612420"/>
            <a:ext cx="276822" cy="276822"/>
          </a:xfrm>
          <a:custGeom>
            <a:avLst/>
            <a:gdLst/>
            <a:ahLst/>
            <a:cxnLst/>
            <a:rect l="0" t="0" r="0" b="0"/>
            <a:pathLst>
              <a:path w="276821" h="276821">
                <a:moveTo>
                  <a:pt x="0" y="138404"/>
                </a:moveTo>
                <a:cubicBezTo>
                  <a:pt x="0" y="61950"/>
                  <a:pt x="61950" y="0"/>
                  <a:pt x="138404" y="0"/>
                </a:cubicBezTo>
                <a:cubicBezTo>
                  <a:pt x="214871" y="0"/>
                  <a:pt x="276821" y="61950"/>
                  <a:pt x="276821" y="138404"/>
                </a:cubicBezTo>
                <a:cubicBezTo>
                  <a:pt x="276821" y="214871"/>
                  <a:pt x="214871" y="276821"/>
                  <a:pt x="138404" y="276821"/>
                </a:cubicBezTo>
                <a:cubicBezTo>
                  <a:pt x="61950" y="276821"/>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6" name="Arrows"/>
          <p:cNvGrpSpPr/>
          <p:nvPr/>
        </p:nvGrpSpPr>
        <p:grpSpPr>
          <a:xfrm>
            <a:off x="5386943" y="5092049"/>
            <a:ext cx="4025875" cy="4941875"/>
            <a:chOff x="5386943" y="5092049"/>
            <a:chExt cx="4025875" cy="4941875"/>
          </a:xfrm>
        </p:grpSpPr>
        <p:sp>
          <p:nvSpPr>
            <p:cNvPr id="30" name="Triangle"/>
            <p:cNvSpPr/>
            <p:nvPr/>
          </p:nvSpPr>
          <p:spPr>
            <a:xfrm>
              <a:off x="9177881" y="7428408"/>
              <a:ext cx="234937" cy="350114"/>
            </a:xfrm>
            <a:custGeom>
              <a:avLst/>
              <a:gdLst/>
              <a:ahLst/>
              <a:cxnLst/>
              <a:rect l="0" t="0" r="0" b="0"/>
              <a:pathLst>
                <a:path w="234937" h="350113">
                  <a:moveTo>
                    <a:pt x="234937" y="0"/>
                  </a:moveTo>
                  <a:lnTo>
                    <a:pt x="0" y="175056"/>
                  </a:lnTo>
                  <a:lnTo>
                    <a:pt x="234937" y="350113"/>
                  </a:lnTo>
                  <a:close/>
                </a:path>
              </a:pathLst>
            </a:custGeom>
            <a:solidFill>
              <a:schemeClr val="accent2">
                <a:lumMod val="20000"/>
                <a:lumOff val="80000"/>
              </a:schemeClr>
            </a:solidFill>
            <a:ln w="12700" cap="flat" cmpd="sng">
              <a:noFill/>
              <a:prstDash val="solid"/>
              <a:miter lim="800000"/>
            </a:ln>
          </p:spPr>
          <p:txBody>
            <a:bodyPr anchor="ctr">
              <a:spAutoFit/>
            </a:bodyPr>
            <a:lstStyle/>
            <a:p>
              <a:pPr algn="ctr"/>
              <a:endParaRPr lang="en-US" dirty="0"/>
            </a:p>
          </p:txBody>
        </p:sp>
        <p:sp>
          <p:nvSpPr>
            <p:cNvPr id="31" name="Triangle"/>
            <p:cNvSpPr/>
            <p:nvPr/>
          </p:nvSpPr>
          <p:spPr>
            <a:xfrm>
              <a:off x="5386943" y="7428408"/>
              <a:ext cx="234938" cy="350114"/>
            </a:xfrm>
            <a:custGeom>
              <a:avLst/>
              <a:gdLst/>
              <a:ahLst/>
              <a:cxnLst/>
              <a:rect l="0" t="0" r="0" b="0"/>
              <a:pathLst>
                <a:path w="234937" h="350113">
                  <a:moveTo>
                    <a:pt x="0" y="0"/>
                  </a:moveTo>
                  <a:lnTo>
                    <a:pt x="234937" y="175056"/>
                  </a:lnTo>
                  <a:lnTo>
                    <a:pt x="0" y="350113"/>
                  </a:lnTo>
                  <a:close/>
                </a:path>
              </a:pathLst>
            </a:custGeom>
            <a:solidFill>
              <a:schemeClr val="accent2">
                <a:lumMod val="20000"/>
                <a:lumOff val="80000"/>
              </a:schemeClr>
            </a:solidFill>
            <a:ln w="12700" cap="flat" cmpd="sng">
              <a:noFill/>
              <a:prstDash val="solid"/>
              <a:miter lim="800000"/>
            </a:ln>
          </p:spPr>
          <p:txBody>
            <a:bodyPr anchor="ctr">
              <a:spAutoFit/>
            </a:bodyPr>
            <a:lstStyle/>
            <a:p>
              <a:pPr algn="ctr"/>
              <a:endParaRPr lang="en-US" dirty="0"/>
            </a:p>
          </p:txBody>
        </p:sp>
        <p:sp>
          <p:nvSpPr>
            <p:cNvPr id="32" name="Triangle"/>
            <p:cNvSpPr/>
            <p:nvPr/>
          </p:nvSpPr>
          <p:spPr>
            <a:xfrm>
              <a:off x="7250234" y="9798974"/>
              <a:ext cx="350101" cy="234950"/>
            </a:xfrm>
            <a:custGeom>
              <a:avLst/>
              <a:gdLst/>
              <a:ahLst/>
              <a:cxnLst/>
              <a:rect l="0" t="0" r="0" b="0"/>
              <a:pathLst>
                <a:path w="350100" h="234950">
                  <a:moveTo>
                    <a:pt x="0" y="234950"/>
                  </a:moveTo>
                  <a:lnTo>
                    <a:pt x="175044" y="0"/>
                  </a:lnTo>
                  <a:lnTo>
                    <a:pt x="350100" y="234950"/>
                  </a:lnTo>
                  <a:close/>
                </a:path>
              </a:pathLst>
            </a:custGeom>
            <a:solidFill>
              <a:schemeClr val="accent2">
                <a:lumMod val="20000"/>
                <a:lumOff val="80000"/>
              </a:schemeClr>
            </a:solidFill>
            <a:ln w="12700" cap="flat" cmpd="sng">
              <a:noFill/>
              <a:prstDash val="solid"/>
              <a:miter lim="800000"/>
            </a:ln>
          </p:spPr>
          <p:txBody>
            <a:bodyPr anchor="ctr">
              <a:spAutoFit/>
            </a:bodyPr>
            <a:lstStyle/>
            <a:p>
              <a:pPr algn="ctr"/>
              <a:endParaRPr lang="en-US" dirty="0"/>
            </a:p>
          </p:txBody>
        </p:sp>
        <p:sp>
          <p:nvSpPr>
            <p:cNvPr id="33" name="Triangle"/>
            <p:cNvSpPr/>
            <p:nvPr/>
          </p:nvSpPr>
          <p:spPr>
            <a:xfrm>
              <a:off x="7250239" y="5092049"/>
              <a:ext cx="350101" cy="234950"/>
            </a:xfrm>
            <a:custGeom>
              <a:avLst/>
              <a:gdLst/>
              <a:ahLst/>
              <a:cxnLst/>
              <a:rect l="0" t="0" r="0" b="0"/>
              <a:pathLst>
                <a:path w="350100" h="234950">
                  <a:moveTo>
                    <a:pt x="350100" y="0"/>
                  </a:moveTo>
                  <a:lnTo>
                    <a:pt x="175069" y="234950"/>
                  </a:lnTo>
                  <a:lnTo>
                    <a:pt x="0" y="0"/>
                  </a:lnTo>
                  <a:close/>
                </a:path>
              </a:pathLst>
            </a:custGeom>
            <a:solidFill>
              <a:schemeClr val="accent2">
                <a:lumMod val="20000"/>
                <a:lumOff val="80000"/>
              </a:schemeClr>
            </a:solidFill>
            <a:ln w="12700" cap="flat" cmpd="sng">
              <a:noFill/>
              <a:prstDash val="solid"/>
              <a:miter lim="800000"/>
            </a:ln>
          </p:spPr>
          <p:txBody>
            <a:bodyPr anchor="ctr">
              <a:spAutoFit/>
            </a:bodyPr>
            <a:lstStyle/>
            <a:p>
              <a:pPr algn="ctr"/>
              <a:endParaRPr lang="en-US" dirty="0"/>
            </a:p>
          </p:txBody>
        </p:sp>
      </p:grpSp>
      <p:grpSp>
        <p:nvGrpSpPr>
          <p:cNvPr id="7" name="Sheet"/>
          <p:cNvGrpSpPr/>
          <p:nvPr/>
        </p:nvGrpSpPr>
        <p:grpSpPr>
          <a:xfrm>
            <a:off x="5773420" y="5461840"/>
            <a:ext cx="3227519" cy="4212590"/>
            <a:chOff x="5773420" y="5461840"/>
            <a:chExt cx="3227519" cy="4212590"/>
          </a:xfrm>
        </p:grpSpPr>
        <p:sp>
          <p:nvSpPr>
            <p:cNvPr id="34" name="Fill"/>
            <p:cNvSpPr/>
            <p:nvPr/>
          </p:nvSpPr>
          <p:spPr>
            <a:xfrm>
              <a:off x="5773425" y="5461840"/>
              <a:ext cx="3227514" cy="4212590"/>
            </a:xfrm>
            <a:custGeom>
              <a:avLst/>
              <a:gdLst/>
              <a:ahLst/>
              <a:cxnLst/>
              <a:rect l="0" t="0" r="0" b="0"/>
              <a:pathLst>
                <a:path w="3227514" h="4212590">
                  <a:moveTo>
                    <a:pt x="0" y="4212590"/>
                  </a:moveTo>
                  <a:lnTo>
                    <a:pt x="0" y="1003985"/>
                  </a:lnTo>
                  <a:lnTo>
                    <a:pt x="1004036" y="1003985"/>
                  </a:lnTo>
                  <a:lnTo>
                    <a:pt x="1004036" y="0"/>
                  </a:lnTo>
                  <a:lnTo>
                    <a:pt x="3227514" y="0"/>
                  </a:lnTo>
                  <a:lnTo>
                    <a:pt x="3227514" y="421259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Fill"/>
            <p:cNvSpPr/>
            <p:nvPr/>
          </p:nvSpPr>
          <p:spPr>
            <a:xfrm>
              <a:off x="5773420" y="5461844"/>
              <a:ext cx="1004036" cy="1003973"/>
            </a:xfrm>
            <a:custGeom>
              <a:avLst/>
              <a:gdLst/>
              <a:ahLst/>
              <a:cxnLst/>
              <a:rect l="0" t="0" r="0" b="0"/>
              <a:pathLst>
                <a:path w="1004036" h="1003973">
                  <a:moveTo>
                    <a:pt x="1004036" y="0"/>
                  </a:moveTo>
                  <a:lnTo>
                    <a:pt x="1004036" y="1003973"/>
                  </a:lnTo>
                  <a:lnTo>
                    <a:pt x="0" y="1003973"/>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6" name="Shadow"/>
            <p:cNvSpPr/>
            <p:nvPr/>
          </p:nvSpPr>
          <p:spPr>
            <a:xfrm>
              <a:off x="5773425" y="6465818"/>
              <a:ext cx="1004036" cy="368325"/>
            </a:xfrm>
            <a:custGeom>
              <a:avLst/>
              <a:gdLst/>
              <a:ahLst/>
              <a:cxnLst/>
              <a:rect l="0" t="0" r="0" b="0"/>
              <a:pathLst>
                <a:path w="1004036" h="368325">
                  <a:moveTo>
                    <a:pt x="0" y="368325"/>
                  </a:moveTo>
                  <a:lnTo>
                    <a:pt x="1004036" y="0"/>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8" name="Line"/>
            <p:cNvSpPr/>
            <p:nvPr/>
          </p:nvSpPr>
          <p:spPr>
            <a:xfrm flipV="1">
              <a:off x="5773425" y="5461846"/>
              <a:ext cx="1004036" cy="100397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a:off x="8585631" y="6409915"/>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0" name="Line"/>
            <p:cNvSpPr/>
            <p:nvPr/>
          </p:nvSpPr>
          <p:spPr>
            <a:xfrm>
              <a:off x="8913561" y="6409915"/>
              <a:ext cx="87376"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1" name="Line"/>
            <p:cNvSpPr/>
            <p:nvPr/>
          </p:nvSpPr>
          <p:spPr>
            <a:xfrm>
              <a:off x="8216538" y="6409915"/>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2" name="Line"/>
            <p:cNvSpPr/>
            <p:nvPr/>
          </p:nvSpPr>
          <p:spPr>
            <a:xfrm>
              <a:off x="7847444" y="6409915"/>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3" name="Line"/>
            <p:cNvSpPr/>
            <p:nvPr/>
          </p:nvSpPr>
          <p:spPr>
            <a:xfrm>
              <a:off x="7478350" y="6409915"/>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4" name="Line"/>
            <p:cNvSpPr/>
            <p:nvPr/>
          </p:nvSpPr>
          <p:spPr>
            <a:xfrm>
              <a:off x="7237976" y="7187940"/>
              <a:ext cx="39903"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5" name="Line"/>
            <p:cNvSpPr/>
            <p:nvPr/>
          </p:nvSpPr>
          <p:spPr>
            <a:xfrm>
              <a:off x="6868887" y="7187940"/>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6" name="Line"/>
            <p:cNvSpPr/>
            <p:nvPr/>
          </p:nvSpPr>
          <p:spPr>
            <a:xfrm>
              <a:off x="6499794" y="7187940"/>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7" name="Line"/>
            <p:cNvSpPr/>
            <p:nvPr/>
          </p:nvSpPr>
          <p:spPr>
            <a:xfrm>
              <a:off x="6499794" y="8489088"/>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8" name="Line"/>
            <p:cNvSpPr/>
            <p:nvPr/>
          </p:nvSpPr>
          <p:spPr>
            <a:xfrm>
              <a:off x="6499794" y="8829811"/>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9" name="Line"/>
            <p:cNvSpPr/>
            <p:nvPr/>
          </p:nvSpPr>
          <p:spPr>
            <a:xfrm>
              <a:off x="6499794" y="9170534"/>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0" name="Line"/>
            <p:cNvSpPr/>
            <p:nvPr/>
          </p:nvSpPr>
          <p:spPr>
            <a:xfrm>
              <a:off x="6499794" y="9511258"/>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1" name="Line"/>
            <p:cNvSpPr/>
            <p:nvPr/>
          </p:nvSpPr>
          <p:spPr>
            <a:xfrm>
              <a:off x="6499794" y="8119994"/>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2" name="Line"/>
            <p:cNvSpPr/>
            <p:nvPr/>
          </p:nvSpPr>
          <p:spPr>
            <a:xfrm>
              <a:off x="6499794" y="7750901"/>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3" name="Line"/>
            <p:cNvSpPr/>
            <p:nvPr/>
          </p:nvSpPr>
          <p:spPr>
            <a:xfrm>
              <a:off x="6499794" y="7381807"/>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4" name="Line"/>
            <p:cNvSpPr/>
            <p:nvPr/>
          </p:nvSpPr>
          <p:spPr>
            <a:xfrm>
              <a:off x="7277879" y="7148087"/>
              <a:ext cx="0" cy="39853"/>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5" name="Line"/>
            <p:cNvSpPr/>
            <p:nvPr/>
          </p:nvSpPr>
          <p:spPr>
            <a:xfrm>
              <a:off x="7277879" y="6779009"/>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6" name="Line"/>
            <p:cNvSpPr/>
            <p:nvPr/>
          </p:nvSpPr>
          <p:spPr>
            <a:xfrm>
              <a:off x="7277879" y="6409915"/>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7" name="Line"/>
            <p:cNvSpPr/>
            <p:nvPr/>
          </p:nvSpPr>
          <p:spPr>
            <a:xfrm flipV="1">
              <a:off x="7163808" y="6409915"/>
              <a:ext cx="114071" cy="114059"/>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8" name="Line"/>
            <p:cNvSpPr/>
            <p:nvPr/>
          </p:nvSpPr>
          <p:spPr>
            <a:xfrm flipV="1">
              <a:off x="6942488" y="6631242"/>
              <a:ext cx="114058" cy="114059"/>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9" name="Line"/>
            <p:cNvSpPr/>
            <p:nvPr/>
          </p:nvSpPr>
          <p:spPr>
            <a:xfrm flipV="1">
              <a:off x="6721156" y="6852561"/>
              <a:ext cx="114046" cy="114059"/>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60" name="Line"/>
            <p:cNvSpPr/>
            <p:nvPr/>
          </p:nvSpPr>
          <p:spPr>
            <a:xfrm flipV="1">
              <a:off x="6499811" y="7073900"/>
              <a:ext cx="114059" cy="114059"/>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37" name="Stroke"/>
            <p:cNvSpPr/>
            <p:nvPr/>
          </p:nvSpPr>
          <p:spPr>
            <a:xfrm>
              <a:off x="5773425" y="5461840"/>
              <a:ext cx="3227514" cy="4212590"/>
            </a:xfrm>
            <a:custGeom>
              <a:avLst/>
              <a:gdLst/>
              <a:ahLst/>
              <a:cxnLst/>
              <a:rect l="0" t="0" r="0" b="0"/>
              <a:pathLst>
                <a:path w="3227514" h="4212590">
                  <a:moveTo>
                    <a:pt x="0" y="4212590"/>
                  </a:moveTo>
                  <a:lnTo>
                    <a:pt x="0" y="1003985"/>
                  </a:lnTo>
                  <a:lnTo>
                    <a:pt x="1004036" y="1003985"/>
                  </a:lnTo>
                  <a:lnTo>
                    <a:pt x="1004036" y="0"/>
                  </a:lnTo>
                  <a:lnTo>
                    <a:pt x="3227514" y="0"/>
                  </a:lnTo>
                  <a:lnTo>
                    <a:pt x="3227514" y="4212590"/>
                  </a:lnTo>
                  <a:lnTo>
                    <a:pt x="0" y="421259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Gear"/>
          <p:cNvGrpSpPr/>
          <p:nvPr/>
        </p:nvGrpSpPr>
        <p:grpSpPr>
          <a:xfrm>
            <a:off x="6786269" y="7304790"/>
            <a:ext cx="2000605" cy="2011655"/>
            <a:chOff x="6786269" y="7304790"/>
            <a:chExt cx="2000605" cy="2011655"/>
          </a:xfrm>
        </p:grpSpPr>
        <p:sp>
          <p:nvSpPr>
            <p:cNvPr id="99" name="Fill"/>
            <p:cNvSpPr/>
            <p:nvPr/>
          </p:nvSpPr>
          <p:spPr>
            <a:xfrm>
              <a:off x="6786269" y="7304790"/>
              <a:ext cx="2000605" cy="2011655"/>
            </a:xfrm>
            <a:custGeom>
              <a:avLst/>
              <a:gdLst/>
              <a:ahLst/>
              <a:cxnLst/>
              <a:rect l="0" t="0" r="0" b="0"/>
              <a:pathLst>
                <a:path w="2000605" h="2011654">
                  <a:moveTo>
                    <a:pt x="1801837" y="1005839"/>
                  </a:moveTo>
                  <a:cubicBezTo>
                    <a:pt x="1801837" y="984364"/>
                    <a:pt x="1800783" y="963142"/>
                    <a:pt x="1799094" y="942086"/>
                  </a:cubicBezTo>
                  <a:lnTo>
                    <a:pt x="2000605" y="886510"/>
                  </a:lnTo>
                  <a:lnTo>
                    <a:pt x="1981085" y="775842"/>
                  </a:lnTo>
                  <a:lnTo>
                    <a:pt x="1772920" y="792492"/>
                  </a:lnTo>
                  <a:cubicBezTo>
                    <a:pt x="1761528" y="751078"/>
                    <a:pt x="1746872" y="711060"/>
                    <a:pt x="1729270" y="672630"/>
                  </a:cubicBezTo>
                  <a:lnTo>
                    <a:pt x="1899450" y="551561"/>
                  </a:lnTo>
                  <a:lnTo>
                    <a:pt x="1843265" y="454240"/>
                  </a:lnTo>
                  <a:lnTo>
                    <a:pt x="1653222" y="541197"/>
                  </a:lnTo>
                  <a:cubicBezTo>
                    <a:pt x="1628470" y="506463"/>
                    <a:pt x="1601139" y="473735"/>
                    <a:pt x="1571269" y="443471"/>
                  </a:cubicBezTo>
                  <a:lnTo>
                    <a:pt x="1689849" y="271399"/>
                  </a:lnTo>
                  <a:lnTo>
                    <a:pt x="1603794" y="199186"/>
                  </a:lnTo>
                  <a:lnTo>
                    <a:pt x="1454975" y="345821"/>
                  </a:lnTo>
                  <a:cubicBezTo>
                    <a:pt x="1420088" y="321703"/>
                    <a:pt x="1383207" y="300253"/>
                    <a:pt x="1344574" y="281863"/>
                  </a:cubicBezTo>
                  <a:lnTo>
                    <a:pt x="1397101" y="79857"/>
                  </a:lnTo>
                  <a:lnTo>
                    <a:pt x="1291501" y="41427"/>
                  </a:lnTo>
                  <a:lnTo>
                    <a:pt x="1201915" y="229895"/>
                  </a:lnTo>
                  <a:cubicBezTo>
                    <a:pt x="1161186" y="219328"/>
                    <a:pt x="1119187" y="212001"/>
                    <a:pt x="1076210" y="207962"/>
                  </a:cubicBezTo>
                  <a:lnTo>
                    <a:pt x="1056487" y="0"/>
                  </a:lnTo>
                  <a:lnTo>
                    <a:pt x="944105" y="0"/>
                  </a:lnTo>
                  <a:lnTo>
                    <a:pt x="924394" y="207962"/>
                  </a:lnTo>
                  <a:cubicBezTo>
                    <a:pt x="881392" y="212001"/>
                    <a:pt x="839393" y="219354"/>
                    <a:pt x="798626" y="229895"/>
                  </a:cubicBezTo>
                  <a:lnTo>
                    <a:pt x="709079" y="41452"/>
                  </a:lnTo>
                  <a:lnTo>
                    <a:pt x="603478" y="79857"/>
                  </a:lnTo>
                  <a:lnTo>
                    <a:pt x="656018" y="281863"/>
                  </a:lnTo>
                  <a:cubicBezTo>
                    <a:pt x="617397" y="300253"/>
                    <a:pt x="580517" y="321729"/>
                    <a:pt x="545604" y="345821"/>
                  </a:cubicBezTo>
                  <a:lnTo>
                    <a:pt x="396786" y="199237"/>
                  </a:lnTo>
                  <a:lnTo>
                    <a:pt x="310730" y="271462"/>
                  </a:lnTo>
                  <a:lnTo>
                    <a:pt x="429310" y="443471"/>
                  </a:lnTo>
                  <a:cubicBezTo>
                    <a:pt x="399478" y="473735"/>
                    <a:pt x="372135" y="506463"/>
                    <a:pt x="347383" y="541197"/>
                  </a:cubicBezTo>
                  <a:lnTo>
                    <a:pt x="157314" y="454253"/>
                  </a:lnTo>
                  <a:lnTo>
                    <a:pt x="101155" y="551573"/>
                  </a:lnTo>
                  <a:lnTo>
                    <a:pt x="271322" y="672630"/>
                  </a:lnTo>
                  <a:cubicBezTo>
                    <a:pt x="253746" y="711060"/>
                    <a:pt x="239077" y="751078"/>
                    <a:pt x="227660" y="792492"/>
                  </a:cubicBezTo>
                  <a:lnTo>
                    <a:pt x="19507" y="775842"/>
                  </a:lnTo>
                  <a:lnTo>
                    <a:pt x="0" y="886510"/>
                  </a:lnTo>
                  <a:lnTo>
                    <a:pt x="201510" y="942086"/>
                  </a:lnTo>
                  <a:cubicBezTo>
                    <a:pt x="199834" y="963142"/>
                    <a:pt x="198755" y="984364"/>
                    <a:pt x="198755" y="1005839"/>
                  </a:cubicBezTo>
                  <a:cubicBezTo>
                    <a:pt x="198755" y="1027303"/>
                    <a:pt x="199834" y="1048512"/>
                    <a:pt x="201510" y="1069568"/>
                  </a:cubicBezTo>
                  <a:lnTo>
                    <a:pt x="0" y="1125143"/>
                  </a:lnTo>
                  <a:lnTo>
                    <a:pt x="19507" y="1235811"/>
                  </a:lnTo>
                  <a:lnTo>
                    <a:pt x="227660" y="1219123"/>
                  </a:lnTo>
                  <a:cubicBezTo>
                    <a:pt x="239077" y="1260513"/>
                    <a:pt x="253720" y="1300594"/>
                    <a:pt x="271322" y="1339024"/>
                  </a:cubicBezTo>
                  <a:lnTo>
                    <a:pt x="101155" y="1460080"/>
                  </a:lnTo>
                  <a:lnTo>
                    <a:pt x="157314" y="1557388"/>
                  </a:lnTo>
                  <a:lnTo>
                    <a:pt x="347357" y="1470444"/>
                  </a:lnTo>
                  <a:cubicBezTo>
                    <a:pt x="372084" y="1505165"/>
                    <a:pt x="399478" y="1537881"/>
                    <a:pt x="429310" y="1568195"/>
                  </a:cubicBezTo>
                  <a:lnTo>
                    <a:pt x="310730" y="1740192"/>
                  </a:lnTo>
                  <a:lnTo>
                    <a:pt x="396786" y="1812442"/>
                  </a:lnTo>
                  <a:lnTo>
                    <a:pt x="545579" y="1665795"/>
                  </a:lnTo>
                  <a:cubicBezTo>
                    <a:pt x="580491" y="1689938"/>
                    <a:pt x="617359" y="1711388"/>
                    <a:pt x="656018" y="1729803"/>
                  </a:cubicBezTo>
                  <a:lnTo>
                    <a:pt x="603478" y="1931746"/>
                  </a:lnTo>
                  <a:lnTo>
                    <a:pt x="709079" y="1970201"/>
                  </a:lnTo>
                  <a:lnTo>
                    <a:pt x="798626" y="1781784"/>
                  </a:lnTo>
                  <a:cubicBezTo>
                    <a:pt x="839343" y="1792312"/>
                    <a:pt x="881392" y="1799666"/>
                    <a:pt x="924394" y="1803704"/>
                  </a:cubicBezTo>
                  <a:lnTo>
                    <a:pt x="944105" y="2011654"/>
                  </a:lnTo>
                  <a:lnTo>
                    <a:pt x="1056487" y="2011654"/>
                  </a:lnTo>
                  <a:lnTo>
                    <a:pt x="1076210" y="1803704"/>
                  </a:lnTo>
                  <a:cubicBezTo>
                    <a:pt x="1119187" y="1799666"/>
                    <a:pt x="1161211" y="1792312"/>
                    <a:pt x="1201953" y="1781784"/>
                  </a:cubicBezTo>
                  <a:lnTo>
                    <a:pt x="1291501" y="1970201"/>
                  </a:lnTo>
                  <a:lnTo>
                    <a:pt x="1397101" y="1931809"/>
                  </a:lnTo>
                  <a:lnTo>
                    <a:pt x="1344574" y="1729803"/>
                  </a:lnTo>
                  <a:cubicBezTo>
                    <a:pt x="1383207" y="1711388"/>
                    <a:pt x="1420088" y="1689938"/>
                    <a:pt x="1455000" y="1665846"/>
                  </a:cubicBezTo>
                  <a:lnTo>
                    <a:pt x="1603794" y="1812442"/>
                  </a:lnTo>
                  <a:lnTo>
                    <a:pt x="1689849" y="1740242"/>
                  </a:lnTo>
                  <a:lnTo>
                    <a:pt x="1571294" y="1568195"/>
                  </a:lnTo>
                  <a:cubicBezTo>
                    <a:pt x="1601139" y="1537931"/>
                    <a:pt x="1628470" y="1505191"/>
                    <a:pt x="1653222" y="1470482"/>
                  </a:cubicBezTo>
                  <a:lnTo>
                    <a:pt x="1843252" y="1557413"/>
                  </a:lnTo>
                  <a:lnTo>
                    <a:pt x="1899450" y="1460093"/>
                  </a:lnTo>
                  <a:lnTo>
                    <a:pt x="1729282" y="1339062"/>
                  </a:lnTo>
                  <a:cubicBezTo>
                    <a:pt x="1746885" y="1300594"/>
                    <a:pt x="1761528" y="1260576"/>
                    <a:pt x="1772932" y="1219136"/>
                  </a:cubicBezTo>
                  <a:lnTo>
                    <a:pt x="1981085" y="1235824"/>
                  </a:lnTo>
                  <a:lnTo>
                    <a:pt x="2000605" y="1125143"/>
                  </a:lnTo>
                  <a:lnTo>
                    <a:pt x="1799094" y="1069568"/>
                  </a:lnTo>
                  <a:cubicBezTo>
                    <a:pt x="1800783" y="1048524"/>
                    <a:pt x="1801837" y="1027303"/>
                    <a:pt x="1801837" y="1005839"/>
                  </a:cubicBezTo>
                  <a:close/>
                  <a:moveTo>
                    <a:pt x="1005116" y="1321257"/>
                  </a:moveTo>
                  <a:cubicBezTo>
                    <a:pt x="830922" y="1321257"/>
                    <a:pt x="689686" y="1180020"/>
                    <a:pt x="689686" y="1005839"/>
                  </a:cubicBezTo>
                  <a:cubicBezTo>
                    <a:pt x="689686" y="831634"/>
                    <a:pt x="830922" y="690435"/>
                    <a:pt x="1005116" y="690435"/>
                  </a:cubicBezTo>
                  <a:cubicBezTo>
                    <a:pt x="1179309" y="690435"/>
                    <a:pt x="1320558" y="831634"/>
                    <a:pt x="1320558" y="1005839"/>
                  </a:cubicBezTo>
                  <a:cubicBezTo>
                    <a:pt x="1320558" y="1180020"/>
                    <a:pt x="1179309" y="1321257"/>
                    <a:pt x="1005116" y="1321257"/>
                  </a:cubicBezTo>
                  <a:close/>
                </a:path>
              </a:pathLst>
            </a:custGeom>
            <a:solidFill>
              <a:srgbClr val="71928F">
                <a:alpha val="100000"/>
              </a:srgbClr>
            </a:solidFill>
            <a:ln w="12700" cap="flat" cmpd="sng">
              <a:noFill/>
              <a:prstDash val="solid"/>
              <a:miter lim="800000"/>
            </a:ln>
          </p:spPr>
          <p:txBody>
            <a:bodyPr anchor="ctr">
              <a:spAutoFit/>
            </a:bodyPr>
            <a:lstStyle/>
            <a:p>
              <a:pPr algn="ctr"/>
              <a:endParaRPr lang="en-US" dirty="0"/>
            </a:p>
          </p:txBody>
        </p:sp>
        <p:sp>
          <p:nvSpPr>
            <p:cNvPr id="100" name="Shadow"/>
            <p:cNvSpPr/>
            <p:nvPr/>
          </p:nvSpPr>
          <p:spPr>
            <a:xfrm>
              <a:off x="7221460" y="7740710"/>
              <a:ext cx="1139850" cy="1139838"/>
            </a:xfrm>
            <a:custGeom>
              <a:avLst/>
              <a:gdLst/>
              <a:ahLst/>
              <a:cxnLst/>
              <a:rect l="0" t="0" r="0" b="0"/>
              <a:pathLst>
                <a:path w="1139850" h="1139837">
                  <a:moveTo>
                    <a:pt x="569925" y="0"/>
                  </a:moveTo>
                  <a:cubicBezTo>
                    <a:pt x="255168" y="0"/>
                    <a:pt x="0" y="255143"/>
                    <a:pt x="0" y="569912"/>
                  </a:cubicBezTo>
                  <a:cubicBezTo>
                    <a:pt x="0" y="884681"/>
                    <a:pt x="255168" y="1139837"/>
                    <a:pt x="569925" y="1139837"/>
                  </a:cubicBezTo>
                  <a:cubicBezTo>
                    <a:pt x="884681" y="1139837"/>
                    <a:pt x="1139850" y="884681"/>
                    <a:pt x="1139850" y="569912"/>
                  </a:cubicBezTo>
                  <a:cubicBezTo>
                    <a:pt x="1139850" y="255143"/>
                    <a:pt x="884681" y="0"/>
                    <a:pt x="569925" y="0"/>
                  </a:cubicBezTo>
                  <a:close/>
                  <a:moveTo>
                    <a:pt x="569925" y="884313"/>
                  </a:moveTo>
                  <a:cubicBezTo>
                    <a:pt x="396290" y="884313"/>
                    <a:pt x="255536" y="743546"/>
                    <a:pt x="255536" y="569912"/>
                  </a:cubicBezTo>
                  <a:cubicBezTo>
                    <a:pt x="255536" y="396290"/>
                    <a:pt x="396290" y="255511"/>
                    <a:pt x="569925" y="255511"/>
                  </a:cubicBezTo>
                  <a:cubicBezTo>
                    <a:pt x="743559" y="255511"/>
                    <a:pt x="884301" y="396290"/>
                    <a:pt x="884301" y="569912"/>
                  </a:cubicBezTo>
                  <a:cubicBezTo>
                    <a:pt x="884301" y="743546"/>
                    <a:pt x="743559" y="884313"/>
                    <a:pt x="569925" y="884313"/>
                  </a:cubicBez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101" name="Circle"/>
            <p:cNvSpPr/>
            <p:nvPr/>
          </p:nvSpPr>
          <p:spPr>
            <a:xfrm>
              <a:off x="7475955" y="7995226"/>
              <a:ext cx="630873" cy="630821"/>
            </a:xfrm>
            <a:custGeom>
              <a:avLst/>
              <a:gdLst/>
              <a:ahLst/>
              <a:cxnLst/>
              <a:rect l="0" t="0" r="0" b="0"/>
              <a:pathLst>
                <a:path w="630872" h="630821">
                  <a:moveTo>
                    <a:pt x="315429" y="630821"/>
                  </a:moveTo>
                  <a:cubicBezTo>
                    <a:pt x="141236" y="630821"/>
                    <a:pt x="0" y="489585"/>
                    <a:pt x="0" y="315404"/>
                  </a:cubicBezTo>
                  <a:cubicBezTo>
                    <a:pt x="0" y="141198"/>
                    <a:pt x="141236" y="0"/>
                    <a:pt x="315429" y="0"/>
                  </a:cubicBezTo>
                  <a:cubicBezTo>
                    <a:pt x="489623" y="0"/>
                    <a:pt x="630872" y="141198"/>
                    <a:pt x="630872" y="315404"/>
                  </a:cubicBezTo>
                  <a:cubicBezTo>
                    <a:pt x="630872" y="489585"/>
                    <a:pt x="489623" y="630821"/>
                    <a:pt x="315429" y="63082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Stroke"/>
            <p:cNvSpPr/>
            <p:nvPr/>
          </p:nvSpPr>
          <p:spPr>
            <a:xfrm>
              <a:off x="6786269" y="7304790"/>
              <a:ext cx="2000605" cy="2011655"/>
            </a:xfrm>
            <a:custGeom>
              <a:avLst/>
              <a:gdLst/>
              <a:ahLst/>
              <a:cxnLst/>
              <a:rect l="0" t="0" r="0" b="0"/>
              <a:pathLst>
                <a:path w="2000605" h="2011654">
                  <a:moveTo>
                    <a:pt x="1801837" y="1005839"/>
                  </a:moveTo>
                  <a:cubicBezTo>
                    <a:pt x="1801837" y="984364"/>
                    <a:pt x="1800783" y="963142"/>
                    <a:pt x="1799094" y="942086"/>
                  </a:cubicBezTo>
                  <a:lnTo>
                    <a:pt x="2000605" y="886510"/>
                  </a:lnTo>
                  <a:lnTo>
                    <a:pt x="1981085" y="775842"/>
                  </a:lnTo>
                  <a:lnTo>
                    <a:pt x="1772920" y="792492"/>
                  </a:lnTo>
                  <a:cubicBezTo>
                    <a:pt x="1761528" y="751078"/>
                    <a:pt x="1746872" y="711060"/>
                    <a:pt x="1729270" y="672630"/>
                  </a:cubicBezTo>
                  <a:lnTo>
                    <a:pt x="1899450" y="551561"/>
                  </a:lnTo>
                  <a:lnTo>
                    <a:pt x="1843265" y="454240"/>
                  </a:lnTo>
                  <a:lnTo>
                    <a:pt x="1653222" y="541197"/>
                  </a:lnTo>
                  <a:cubicBezTo>
                    <a:pt x="1628470" y="506463"/>
                    <a:pt x="1601139" y="473735"/>
                    <a:pt x="1571269" y="443471"/>
                  </a:cubicBezTo>
                  <a:lnTo>
                    <a:pt x="1689849" y="271399"/>
                  </a:lnTo>
                  <a:lnTo>
                    <a:pt x="1603794" y="199186"/>
                  </a:lnTo>
                  <a:lnTo>
                    <a:pt x="1454975" y="345821"/>
                  </a:lnTo>
                  <a:cubicBezTo>
                    <a:pt x="1420088" y="321703"/>
                    <a:pt x="1383207" y="300253"/>
                    <a:pt x="1344574" y="281863"/>
                  </a:cubicBezTo>
                  <a:lnTo>
                    <a:pt x="1397101" y="79857"/>
                  </a:lnTo>
                  <a:lnTo>
                    <a:pt x="1291501" y="41427"/>
                  </a:lnTo>
                  <a:lnTo>
                    <a:pt x="1201915" y="229895"/>
                  </a:lnTo>
                  <a:cubicBezTo>
                    <a:pt x="1161186" y="219328"/>
                    <a:pt x="1119187" y="212001"/>
                    <a:pt x="1076210" y="207962"/>
                  </a:cubicBezTo>
                  <a:lnTo>
                    <a:pt x="1056487" y="0"/>
                  </a:lnTo>
                  <a:lnTo>
                    <a:pt x="944105" y="0"/>
                  </a:lnTo>
                  <a:lnTo>
                    <a:pt x="924394" y="207962"/>
                  </a:lnTo>
                  <a:cubicBezTo>
                    <a:pt x="881392" y="212001"/>
                    <a:pt x="839393" y="219354"/>
                    <a:pt x="798626" y="229895"/>
                  </a:cubicBezTo>
                  <a:lnTo>
                    <a:pt x="709079" y="41452"/>
                  </a:lnTo>
                  <a:lnTo>
                    <a:pt x="603478" y="79857"/>
                  </a:lnTo>
                  <a:lnTo>
                    <a:pt x="656018" y="281863"/>
                  </a:lnTo>
                  <a:cubicBezTo>
                    <a:pt x="617397" y="300253"/>
                    <a:pt x="580517" y="321729"/>
                    <a:pt x="545604" y="345821"/>
                  </a:cubicBezTo>
                  <a:lnTo>
                    <a:pt x="396786" y="199237"/>
                  </a:lnTo>
                  <a:lnTo>
                    <a:pt x="310730" y="271462"/>
                  </a:lnTo>
                  <a:lnTo>
                    <a:pt x="429310" y="443471"/>
                  </a:lnTo>
                  <a:cubicBezTo>
                    <a:pt x="399478" y="473735"/>
                    <a:pt x="372135" y="506463"/>
                    <a:pt x="347383" y="541197"/>
                  </a:cubicBezTo>
                  <a:lnTo>
                    <a:pt x="157314" y="454253"/>
                  </a:lnTo>
                  <a:lnTo>
                    <a:pt x="101155" y="551573"/>
                  </a:lnTo>
                  <a:lnTo>
                    <a:pt x="271322" y="672630"/>
                  </a:lnTo>
                  <a:cubicBezTo>
                    <a:pt x="253746" y="711060"/>
                    <a:pt x="239077" y="751078"/>
                    <a:pt x="227660" y="792492"/>
                  </a:cubicBezTo>
                  <a:lnTo>
                    <a:pt x="19507" y="775842"/>
                  </a:lnTo>
                  <a:lnTo>
                    <a:pt x="0" y="886510"/>
                  </a:lnTo>
                  <a:lnTo>
                    <a:pt x="201510" y="942086"/>
                  </a:lnTo>
                  <a:cubicBezTo>
                    <a:pt x="199834" y="963142"/>
                    <a:pt x="198755" y="984364"/>
                    <a:pt x="198755" y="1005839"/>
                  </a:cubicBezTo>
                  <a:cubicBezTo>
                    <a:pt x="198755" y="1027303"/>
                    <a:pt x="199834" y="1048512"/>
                    <a:pt x="201510" y="1069568"/>
                  </a:cubicBezTo>
                  <a:lnTo>
                    <a:pt x="0" y="1125143"/>
                  </a:lnTo>
                  <a:lnTo>
                    <a:pt x="19507" y="1235811"/>
                  </a:lnTo>
                  <a:lnTo>
                    <a:pt x="227660" y="1219123"/>
                  </a:lnTo>
                  <a:cubicBezTo>
                    <a:pt x="239077" y="1260513"/>
                    <a:pt x="253720" y="1300594"/>
                    <a:pt x="271322" y="1339024"/>
                  </a:cubicBezTo>
                  <a:lnTo>
                    <a:pt x="101155" y="1460080"/>
                  </a:lnTo>
                  <a:lnTo>
                    <a:pt x="157314" y="1557388"/>
                  </a:lnTo>
                  <a:lnTo>
                    <a:pt x="347357" y="1470444"/>
                  </a:lnTo>
                  <a:cubicBezTo>
                    <a:pt x="372084" y="1505165"/>
                    <a:pt x="399478" y="1537881"/>
                    <a:pt x="429310" y="1568195"/>
                  </a:cubicBezTo>
                  <a:lnTo>
                    <a:pt x="310730" y="1740192"/>
                  </a:lnTo>
                  <a:lnTo>
                    <a:pt x="396786" y="1812442"/>
                  </a:lnTo>
                  <a:lnTo>
                    <a:pt x="545579" y="1665795"/>
                  </a:lnTo>
                  <a:cubicBezTo>
                    <a:pt x="580491" y="1689938"/>
                    <a:pt x="617359" y="1711388"/>
                    <a:pt x="656018" y="1729803"/>
                  </a:cubicBezTo>
                  <a:lnTo>
                    <a:pt x="603478" y="1931746"/>
                  </a:lnTo>
                  <a:lnTo>
                    <a:pt x="709079" y="1970201"/>
                  </a:lnTo>
                  <a:lnTo>
                    <a:pt x="798626" y="1781784"/>
                  </a:lnTo>
                  <a:cubicBezTo>
                    <a:pt x="839343" y="1792312"/>
                    <a:pt x="881392" y="1799666"/>
                    <a:pt x="924394" y="1803704"/>
                  </a:cubicBezTo>
                  <a:lnTo>
                    <a:pt x="944105" y="2011654"/>
                  </a:lnTo>
                  <a:lnTo>
                    <a:pt x="1056487" y="2011654"/>
                  </a:lnTo>
                  <a:lnTo>
                    <a:pt x="1076210" y="1803704"/>
                  </a:lnTo>
                  <a:cubicBezTo>
                    <a:pt x="1119187" y="1799666"/>
                    <a:pt x="1161211" y="1792312"/>
                    <a:pt x="1201953" y="1781784"/>
                  </a:cubicBezTo>
                  <a:lnTo>
                    <a:pt x="1291501" y="1970201"/>
                  </a:lnTo>
                  <a:lnTo>
                    <a:pt x="1397101" y="1931809"/>
                  </a:lnTo>
                  <a:lnTo>
                    <a:pt x="1344574" y="1729803"/>
                  </a:lnTo>
                  <a:cubicBezTo>
                    <a:pt x="1383207" y="1711388"/>
                    <a:pt x="1420088" y="1689938"/>
                    <a:pt x="1455000" y="1665846"/>
                  </a:cubicBezTo>
                  <a:lnTo>
                    <a:pt x="1603794" y="1812442"/>
                  </a:lnTo>
                  <a:lnTo>
                    <a:pt x="1689849" y="1740242"/>
                  </a:lnTo>
                  <a:lnTo>
                    <a:pt x="1571294" y="1568195"/>
                  </a:lnTo>
                  <a:cubicBezTo>
                    <a:pt x="1601139" y="1537931"/>
                    <a:pt x="1628470" y="1505191"/>
                    <a:pt x="1653222" y="1470482"/>
                  </a:cubicBezTo>
                  <a:lnTo>
                    <a:pt x="1843252" y="1557413"/>
                  </a:lnTo>
                  <a:lnTo>
                    <a:pt x="1899450" y="1460093"/>
                  </a:lnTo>
                  <a:lnTo>
                    <a:pt x="1729282" y="1339062"/>
                  </a:lnTo>
                  <a:cubicBezTo>
                    <a:pt x="1746885" y="1300594"/>
                    <a:pt x="1761528" y="1260576"/>
                    <a:pt x="1772932" y="1219136"/>
                  </a:cubicBezTo>
                  <a:lnTo>
                    <a:pt x="1981085" y="1235824"/>
                  </a:lnTo>
                  <a:lnTo>
                    <a:pt x="2000605" y="1125143"/>
                  </a:lnTo>
                  <a:lnTo>
                    <a:pt x="1799094" y="1069568"/>
                  </a:lnTo>
                  <a:cubicBezTo>
                    <a:pt x="1800783" y="1048524"/>
                    <a:pt x="1801837" y="1027303"/>
                    <a:pt x="1801837" y="100583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Signs"/>
          <p:cNvGrpSpPr/>
          <p:nvPr/>
        </p:nvGrpSpPr>
        <p:grpSpPr>
          <a:xfrm>
            <a:off x="7266907" y="5855133"/>
            <a:ext cx="1255527" cy="279604"/>
            <a:chOff x="7266907" y="5855133"/>
            <a:chExt cx="1255527" cy="279604"/>
          </a:xfrm>
        </p:grpSpPr>
        <p:sp>
          <p:nvSpPr>
            <p:cNvPr id="103" name="Line"/>
            <p:cNvSpPr/>
            <p:nvPr/>
          </p:nvSpPr>
          <p:spPr>
            <a:xfrm>
              <a:off x="8242831" y="5855133"/>
              <a:ext cx="279603" cy="279604"/>
            </a:xfrm>
            <a:prstGeom prst="line">
              <a:avLst/>
            </a:prstGeom>
            <a:noFill/>
            <a:ln w="76200" cap="rnd" cmpd="sng">
              <a:solidFill>
                <a:srgbClr val="E87528">
                  <a:alpha val="100000"/>
                </a:srgbClr>
              </a:solidFill>
              <a:prstDash val="solid"/>
              <a:round/>
            </a:ln>
          </p:spPr>
          <p:txBody>
            <a:bodyPr anchor="ctr">
              <a:spAutoFit/>
            </a:bodyPr>
            <a:lstStyle/>
            <a:p>
              <a:pPr algn="ctr"/>
              <a:endParaRPr lang="en-US" dirty="0"/>
            </a:p>
          </p:txBody>
        </p:sp>
        <p:sp>
          <p:nvSpPr>
            <p:cNvPr id="104" name="Line"/>
            <p:cNvSpPr/>
            <p:nvPr/>
          </p:nvSpPr>
          <p:spPr>
            <a:xfrm flipV="1">
              <a:off x="8242825" y="5855133"/>
              <a:ext cx="279604" cy="279604"/>
            </a:xfrm>
            <a:prstGeom prst="line">
              <a:avLst/>
            </a:prstGeom>
            <a:noFill/>
            <a:ln w="76200" cap="rnd" cmpd="sng">
              <a:solidFill>
                <a:srgbClr val="E87528">
                  <a:alpha val="100000"/>
                </a:srgbClr>
              </a:solidFill>
              <a:prstDash val="solid"/>
              <a:round/>
            </a:ln>
          </p:spPr>
          <p:txBody>
            <a:bodyPr anchor="ctr">
              <a:spAutoFit/>
            </a:bodyPr>
            <a:lstStyle/>
            <a:p>
              <a:pPr algn="ctr"/>
              <a:endParaRPr lang="en-US" dirty="0"/>
            </a:p>
          </p:txBody>
        </p:sp>
        <p:sp>
          <p:nvSpPr>
            <p:cNvPr id="105" name="Corner"/>
            <p:cNvSpPr/>
            <p:nvPr/>
          </p:nvSpPr>
          <p:spPr>
            <a:xfrm>
              <a:off x="7266907" y="5855133"/>
              <a:ext cx="410972" cy="279604"/>
            </a:xfrm>
            <a:custGeom>
              <a:avLst/>
              <a:gdLst/>
              <a:ahLst/>
              <a:cxnLst/>
              <a:rect l="0" t="0" r="0" b="0"/>
              <a:pathLst>
                <a:path w="410972" h="279603">
                  <a:moveTo>
                    <a:pt x="410972" y="0"/>
                  </a:moveTo>
                  <a:lnTo>
                    <a:pt x="131368" y="279603"/>
                  </a:lnTo>
                  <a:lnTo>
                    <a:pt x="0" y="148208"/>
                  </a:lnTo>
                </a:path>
              </a:pathLst>
            </a:custGeom>
            <a:noFill/>
            <a:ln w="76200" cap="rnd" cmpd="sng">
              <a:solidFill>
                <a:srgbClr val="9EEA25">
                  <a:alpha val="100000"/>
                </a:srgbClr>
              </a:solidFill>
              <a:prstDash val="solid"/>
              <a:round/>
            </a:ln>
          </p:spPr>
          <p:txBody>
            <a:bodyPr anchor="ctr">
              <a:spAutoFit/>
            </a:bodyPr>
            <a:lstStyle/>
            <a:p>
              <a:pPr algn="ctr"/>
              <a:endParaRPr lang="en-US" dirty="0"/>
            </a:p>
          </p:txBody>
        </p:sp>
      </p:grpSp>
      <p:grpSp>
        <p:nvGrpSpPr>
          <p:cNvPr id="2" name="Dashed document"/>
          <p:cNvGrpSpPr/>
          <p:nvPr/>
        </p:nvGrpSpPr>
        <p:grpSpPr>
          <a:xfrm>
            <a:off x="5016559" y="4473991"/>
            <a:ext cx="3984378" cy="5200457"/>
            <a:chOff x="5016559" y="4473991"/>
            <a:chExt cx="3984378" cy="5200457"/>
          </a:xfrm>
        </p:grpSpPr>
        <p:sp>
          <p:nvSpPr>
            <p:cNvPr id="61" name="Line"/>
            <p:cNvSpPr/>
            <p:nvPr/>
          </p:nvSpPr>
          <p:spPr>
            <a:xfrm>
              <a:off x="5016559" y="9674435"/>
              <a:ext cx="142875" cy="13"/>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2" name="Line"/>
            <p:cNvSpPr/>
            <p:nvPr/>
          </p:nvSpPr>
          <p:spPr>
            <a:xfrm>
              <a:off x="5344800" y="9674435"/>
              <a:ext cx="142875" cy="13"/>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3" name="Line"/>
            <p:cNvSpPr/>
            <p:nvPr/>
          </p:nvSpPr>
          <p:spPr>
            <a:xfrm>
              <a:off x="5016559" y="9347398"/>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4" name="Line"/>
            <p:cNvSpPr/>
            <p:nvPr/>
          </p:nvSpPr>
          <p:spPr>
            <a:xfrm>
              <a:off x="5016559" y="8983997"/>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5" name="Line"/>
            <p:cNvSpPr/>
            <p:nvPr/>
          </p:nvSpPr>
          <p:spPr>
            <a:xfrm>
              <a:off x="5016559" y="8620597"/>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6" name="Line"/>
            <p:cNvSpPr/>
            <p:nvPr/>
          </p:nvSpPr>
          <p:spPr>
            <a:xfrm>
              <a:off x="5016559" y="8257195"/>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7" name="Line"/>
            <p:cNvSpPr/>
            <p:nvPr/>
          </p:nvSpPr>
          <p:spPr>
            <a:xfrm>
              <a:off x="5016559" y="7893795"/>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8" name="Line"/>
            <p:cNvSpPr/>
            <p:nvPr/>
          </p:nvSpPr>
          <p:spPr>
            <a:xfrm>
              <a:off x="5016559" y="7530393"/>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9" name="Line"/>
            <p:cNvSpPr/>
            <p:nvPr/>
          </p:nvSpPr>
          <p:spPr>
            <a:xfrm>
              <a:off x="5016559" y="7166991"/>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0" name="Line"/>
            <p:cNvSpPr/>
            <p:nvPr/>
          </p:nvSpPr>
          <p:spPr>
            <a:xfrm>
              <a:off x="5016559" y="6803604"/>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1" name="Line"/>
            <p:cNvSpPr/>
            <p:nvPr/>
          </p:nvSpPr>
          <p:spPr>
            <a:xfrm>
              <a:off x="5016559" y="6440196"/>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7" name="Line"/>
            <p:cNvSpPr/>
            <p:nvPr/>
          </p:nvSpPr>
          <p:spPr>
            <a:xfrm>
              <a:off x="5016559" y="6076801"/>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8" name="Line"/>
            <p:cNvSpPr/>
            <p:nvPr/>
          </p:nvSpPr>
          <p:spPr>
            <a:xfrm>
              <a:off x="5016559" y="5713400"/>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9" name="Line"/>
            <p:cNvSpPr/>
            <p:nvPr/>
          </p:nvSpPr>
          <p:spPr>
            <a:xfrm>
              <a:off x="6256062" y="5422832"/>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0" name="Line"/>
            <p:cNvSpPr/>
            <p:nvPr/>
          </p:nvSpPr>
          <p:spPr>
            <a:xfrm>
              <a:off x="6256062" y="5059430"/>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1" name="Line"/>
            <p:cNvSpPr/>
            <p:nvPr/>
          </p:nvSpPr>
          <p:spPr>
            <a:xfrm>
              <a:off x="6256062" y="4696023"/>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2" name="Line"/>
            <p:cNvSpPr/>
            <p:nvPr/>
          </p:nvSpPr>
          <p:spPr>
            <a:xfrm>
              <a:off x="5965488" y="5713400"/>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3" name="Line"/>
            <p:cNvSpPr/>
            <p:nvPr/>
          </p:nvSpPr>
          <p:spPr>
            <a:xfrm>
              <a:off x="5602087" y="5713400"/>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4" name="Line"/>
            <p:cNvSpPr/>
            <p:nvPr/>
          </p:nvSpPr>
          <p:spPr>
            <a:xfrm>
              <a:off x="5238685" y="5713400"/>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5" name="Line"/>
            <p:cNvSpPr/>
            <p:nvPr/>
          </p:nvSpPr>
          <p:spPr>
            <a:xfrm flipV="1">
              <a:off x="5197882" y="5431068"/>
              <a:ext cx="101042" cy="101028"/>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6" name="Line"/>
            <p:cNvSpPr/>
            <p:nvPr/>
          </p:nvSpPr>
          <p:spPr>
            <a:xfrm flipV="1">
              <a:off x="5457450" y="5171524"/>
              <a:ext cx="101029" cy="101029"/>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7" name="Line"/>
            <p:cNvSpPr/>
            <p:nvPr/>
          </p:nvSpPr>
          <p:spPr>
            <a:xfrm flipV="1">
              <a:off x="5717006" y="4911974"/>
              <a:ext cx="101041" cy="101029"/>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8" name="Line"/>
            <p:cNvSpPr/>
            <p:nvPr/>
          </p:nvSpPr>
          <p:spPr>
            <a:xfrm flipV="1">
              <a:off x="5976575" y="4652429"/>
              <a:ext cx="101041" cy="101029"/>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9" name="Line"/>
            <p:cNvSpPr/>
            <p:nvPr/>
          </p:nvSpPr>
          <p:spPr>
            <a:xfrm>
              <a:off x="6256062"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0" name="Line"/>
            <p:cNvSpPr/>
            <p:nvPr/>
          </p:nvSpPr>
          <p:spPr>
            <a:xfrm>
              <a:off x="6619463"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1" name="Line"/>
            <p:cNvSpPr/>
            <p:nvPr/>
          </p:nvSpPr>
          <p:spPr>
            <a:xfrm>
              <a:off x="6982865" y="4473991"/>
              <a:ext cx="142862"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2" name="Line"/>
            <p:cNvSpPr/>
            <p:nvPr/>
          </p:nvSpPr>
          <p:spPr>
            <a:xfrm>
              <a:off x="7346252"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3" name="Line"/>
            <p:cNvSpPr/>
            <p:nvPr/>
          </p:nvSpPr>
          <p:spPr>
            <a:xfrm>
              <a:off x="7709654"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4" name="Line"/>
            <p:cNvSpPr/>
            <p:nvPr/>
          </p:nvSpPr>
          <p:spPr>
            <a:xfrm>
              <a:off x="8073056"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5" name="Line"/>
            <p:cNvSpPr/>
            <p:nvPr/>
          </p:nvSpPr>
          <p:spPr>
            <a:xfrm>
              <a:off x="8436456"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6" name="Line"/>
            <p:cNvSpPr/>
            <p:nvPr/>
          </p:nvSpPr>
          <p:spPr>
            <a:xfrm>
              <a:off x="8799858"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7" name="Line"/>
            <p:cNvSpPr/>
            <p:nvPr/>
          </p:nvSpPr>
          <p:spPr>
            <a:xfrm>
              <a:off x="9000937" y="4716549"/>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8" name="Line"/>
            <p:cNvSpPr/>
            <p:nvPr/>
          </p:nvSpPr>
          <p:spPr>
            <a:xfrm>
              <a:off x="9000937" y="5079944"/>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grpSp>
      <p:sp>
        <p:nvSpPr>
          <p:cNvPr id="108"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File Optimization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955953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5991631" y="230834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449492" y="9175207"/>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848181" y="8025038"/>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Layers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165511" y="7194270"/>
            <a:ext cx="1172807" cy="161811"/>
          </a:xfrm>
          <a:custGeom>
            <a:avLst/>
            <a:gdLst/>
            <a:ahLst/>
            <a:cxnLst/>
            <a:rect l="0" t="0" r="0" b="0"/>
            <a:pathLst>
              <a:path w="1172806" h="161810">
                <a:moveTo>
                  <a:pt x="0" y="80924"/>
                </a:moveTo>
                <a:cubicBezTo>
                  <a:pt x="80962" y="161810"/>
                  <a:pt x="212267" y="161810"/>
                  <a:pt x="293268" y="80924"/>
                </a:cubicBezTo>
                <a:cubicBezTo>
                  <a:pt x="374154" y="0"/>
                  <a:pt x="505459" y="0"/>
                  <a:pt x="586536" y="80924"/>
                </a:cubicBezTo>
                <a:cubicBezTo>
                  <a:pt x="667423" y="161810"/>
                  <a:pt x="798728" y="161810"/>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2469100" y="6749521"/>
            <a:ext cx="1172819" cy="161849"/>
          </a:xfrm>
          <a:custGeom>
            <a:avLst/>
            <a:gdLst/>
            <a:ahLst/>
            <a:cxnLst/>
            <a:rect l="0" t="0" r="0" b="0"/>
            <a:pathLst>
              <a:path w="1172819" h="161848">
                <a:moveTo>
                  <a:pt x="0" y="80911"/>
                </a:moveTo>
                <a:cubicBezTo>
                  <a:pt x="80962" y="161848"/>
                  <a:pt x="212280" y="161848"/>
                  <a:pt x="293268" y="80911"/>
                </a:cubicBezTo>
                <a:cubicBezTo>
                  <a:pt x="374180" y="0"/>
                  <a:pt x="505485" y="0"/>
                  <a:pt x="586549" y="80911"/>
                </a:cubicBezTo>
                <a:cubicBezTo>
                  <a:pt x="667435" y="161848"/>
                  <a:pt x="798728" y="161848"/>
                  <a:pt x="879640" y="80911"/>
                </a:cubicBezTo>
                <a:cubicBezTo>
                  <a:pt x="960551" y="0"/>
                  <a:pt x="1091933" y="0"/>
                  <a:pt x="1172819" y="80911"/>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3607557" y="8343185"/>
            <a:ext cx="817728"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5781638" y="4334424"/>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9290356" y="965920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2856443" y="8688763"/>
            <a:ext cx="419901"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8786801" y="10206636"/>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6691816" y="4591847"/>
            <a:ext cx="830668"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Star"/>
          <p:cNvSpPr/>
          <p:nvPr/>
        </p:nvSpPr>
        <p:spPr>
          <a:xfrm>
            <a:off x="5335692" y="9750282"/>
            <a:ext cx="525869" cy="525882"/>
          </a:xfrm>
          <a:custGeom>
            <a:avLst/>
            <a:gdLst/>
            <a:ahLst/>
            <a:cxnLst/>
            <a:rect l="0" t="0" r="0" b="0"/>
            <a:pathLst>
              <a:path w="525868" h="525881">
                <a:moveTo>
                  <a:pt x="262953" y="525881"/>
                </a:moveTo>
                <a:cubicBezTo>
                  <a:pt x="262953" y="380619"/>
                  <a:pt x="145249" y="262902"/>
                  <a:pt x="0" y="262902"/>
                </a:cubicBezTo>
                <a:cubicBezTo>
                  <a:pt x="145249" y="262902"/>
                  <a:pt x="262953" y="145173"/>
                  <a:pt x="262953" y="0"/>
                </a:cubicBezTo>
                <a:cubicBezTo>
                  <a:pt x="262953" y="145173"/>
                  <a:pt x="380682" y="262902"/>
                  <a:pt x="525868"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4" name="Star"/>
          <p:cNvSpPr/>
          <p:nvPr/>
        </p:nvSpPr>
        <p:spPr>
          <a:xfrm>
            <a:off x="4964143" y="3324642"/>
            <a:ext cx="525882" cy="525882"/>
          </a:xfrm>
          <a:custGeom>
            <a:avLst/>
            <a:gdLst/>
            <a:ahLst/>
            <a:cxnLst/>
            <a:rect l="0" t="0" r="0" b="0"/>
            <a:pathLst>
              <a:path w="525881" h="525881">
                <a:moveTo>
                  <a:pt x="262966" y="525881"/>
                </a:moveTo>
                <a:cubicBezTo>
                  <a:pt x="262966" y="380619"/>
                  <a:pt x="145249" y="262902"/>
                  <a:pt x="0" y="262902"/>
                </a:cubicBezTo>
                <a:cubicBezTo>
                  <a:pt x="145249" y="262902"/>
                  <a:pt x="262966" y="145173"/>
                  <a:pt x="262966" y="0"/>
                </a:cubicBezTo>
                <a:cubicBezTo>
                  <a:pt x="262966" y="145173"/>
                  <a:pt x="380695" y="262902"/>
                  <a:pt x="525881" y="262902"/>
                </a:cubicBezTo>
                <a:cubicBezTo>
                  <a:pt x="380695" y="262902"/>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97" name="Star"/>
          <p:cNvGrpSpPr/>
          <p:nvPr/>
        </p:nvGrpSpPr>
        <p:grpSpPr>
          <a:xfrm>
            <a:off x="8218876" y="5314235"/>
            <a:ext cx="333375" cy="333338"/>
            <a:chOff x="8218876" y="5314235"/>
            <a:chExt cx="333375" cy="333338"/>
          </a:xfrm>
        </p:grpSpPr>
        <p:sp>
          <p:nvSpPr>
            <p:cNvPr id="25" name="Line"/>
            <p:cNvSpPr/>
            <p:nvPr/>
          </p:nvSpPr>
          <p:spPr>
            <a:xfrm>
              <a:off x="8385564" y="5314235"/>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8218876" y="548092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8385564" y="556344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8468126" y="548092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8" name="Star"/>
          <p:cNvGrpSpPr/>
          <p:nvPr/>
        </p:nvGrpSpPr>
        <p:grpSpPr>
          <a:xfrm>
            <a:off x="10492438" y="8696440"/>
            <a:ext cx="333374" cy="333351"/>
            <a:chOff x="10492438" y="8696440"/>
            <a:chExt cx="333374" cy="333351"/>
          </a:xfrm>
        </p:grpSpPr>
        <p:sp>
          <p:nvSpPr>
            <p:cNvPr id="29" name="Line"/>
            <p:cNvSpPr/>
            <p:nvPr/>
          </p:nvSpPr>
          <p:spPr>
            <a:xfrm>
              <a:off x="10659124" y="8696440"/>
              <a:ext cx="0" cy="84138"/>
            </a:xfrm>
            <a:prstGeom prst="line">
              <a:avLst/>
            </a:prstGeom>
            <a:noFill/>
            <a:ln w="76200" cap="rnd" cmpd="sng">
              <a:solidFill>
                <a:srgbClr val="24332F">
                  <a:alpha val="100000"/>
                </a:srgbClr>
              </a:solidFill>
              <a:prstDash val="solid"/>
              <a:round/>
            </a:ln>
          </p:spPr>
          <p:txBody>
            <a:bodyPr anchor="ctr">
              <a:spAutoFit/>
            </a:bodyPr>
            <a:lstStyle/>
            <a:p>
              <a:pPr algn="ctr"/>
              <a:endParaRPr lang="en-US" dirty="0"/>
            </a:p>
          </p:txBody>
        </p:sp>
        <p:sp>
          <p:nvSpPr>
            <p:cNvPr id="30" name="Line"/>
            <p:cNvSpPr/>
            <p:nvPr/>
          </p:nvSpPr>
          <p:spPr>
            <a:xfrm>
              <a:off x="10492438" y="8863140"/>
              <a:ext cx="84112" cy="0"/>
            </a:xfrm>
            <a:prstGeom prst="line">
              <a:avLst/>
            </a:prstGeom>
            <a:noFill/>
            <a:ln w="76200" cap="rnd" cmpd="sng">
              <a:solidFill>
                <a:srgbClr val="24332F">
                  <a:alpha val="100000"/>
                </a:srgbClr>
              </a:solidFill>
              <a:prstDash val="solid"/>
              <a:round/>
            </a:ln>
          </p:spPr>
          <p:txBody>
            <a:bodyPr anchor="ctr">
              <a:spAutoFit/>
            </a:bodyPr>
            <a:lstStyle/>
            <a:p>
              <a:pPr algn="ctr"/>
              <a:endParaRPr lang="en-US" dirty="0"/>
            </a:p>
          </p:txBody>
        </p:sp>
        <p:sp>
          <p:nvSpPr>
            <p:cNvPr id="31" name="Line"/>
            <p:cNvSpPr/>
            <p:nvPr/>
          </p:nvSpPr>
          <p:spPr>
            <a:xfrm>
              <a:off x="10659124" y="8945666"/>
              <a:ext cx="0" cy="84125"/>
            </a:xfrm>
            <a:prstGeom prst="line">
              <a:avLst/>
            </a:prstGeom>
            <a:noFill/>
            <a:ln w="76200" cap="rnd" cmpd="sng">
              <a:solidFill>
                <a:srgbClr val="24332F">
                  <a:alpha val="100000"/>
                </a:srgbClr>
              </a:solidFill>
              <a:prstDash val="solid"/>
              <a:round/>
            </a:ln>
          </p:spPr>
          <p:txBody>
            <a:bodyPr anchor="ctr">
              <a:spAutoFit/>
            </a:bodyPr>
            <a:lstStyle/>
            <a:p>
              <a:pPr algn="ctr"/>
              <a:endParaRPr lang="en-US" dirty="0"/>
            </a:p>
          </p:txBody>
        </p:sp>
        <p:sp>
          <p:nvSpPr>
            <p:cNvPr id="32" name="Line"/>
            <p:cNvSpPr/>
            <p:nvPr/>
          </p:nvSpPr>
          <p:spPr>
            <a:xfrm>
              <a:off x="10741687" y="8863140"/>
              <a:ext cx="84125" cy="0"/>
            </a:xfrm>
            <a:prstGeom prst="line">
              <a:avLst/>
            </a:prstGeom>
            <a:noFill/>
            <a:ln w="76200" cap="rnd" cmpd="sng">
              <a:solidFill>
                <a:srgbClr val="24332F">
                  <a:alpha val="100000"/>
                </a:srgbClr>
              </a:solidFill>
              <a:prstDash val="solid"/>
              <a:round/>
            </a:ln>
          </p:spPr>
          <p:txBody>
            <a:bodyPr anchor="ctr">
              <a:spAutoFit/>
            </a:bodyPr>
            <a:lstStyle/>
            <a:p>
              <a:pPr algn="ctr"/>
              <a:endParaRPr lang="en-US" dirty="0"/>
            </a:p>
          </p:txBody>
        </p:sp>
      </p:grpSp>
      <p:sp>
        <p:nvSpPr>
          <p:cNvPr id="33" name="Circle"/>
          <p:cNvSpPr/>
          <p:nvPr/>
        </p:nvSpPr>
        <p:spPr>
          <a:xfrm>
            <a:off x="3983179" y="7537893"/>
            <a:ext cx="276822" cy="276822"/>
          </a:xfrm>
          <a:custGeom>
            <a:avLst/>
            <a:gdLst/>
            <a:ahLst/>
            <a:cxnLst/>
            <a:rect l="0" t="0" r="0" b="0"/>
            <a:pathLst>
              <a:path w="276821" h="276821">
                <a:moveTo>
                  <a:pt x="0" y="138417"/>
                </a:moveTo>
                <a:cubicBezTo>
                  <a:pt x="0" y="61950"/>
                  <a:pt x="61950" y="0"/>
                  <a:pt x="138404" y="0"/>
                </a:cubicBezTo>
                <a:cubicBezTo>
                  <a:pt x="214871" y="0"/>
                  <a:pt x="276821" y="61950"/>
                  <a:pt x="276821" y="138417"/>
                </a:cubicBezTo>
                <a:cubicBezTo>
                  <a:pt x="276821" y="214871"/>
                  <a:pt x="214871" y="276821"/>
                  <a:pt x="138404" y="276821"/>
                </a:cubicBezTo>
                <a:cubicBezTo>
                  <a:pt x="61950" y="276821"/>
                  <a:pt x="0" y="214871"/>
                  <a:pt x="0" y="138417"/>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4" name="Cube"/>
          <p:cNvGrpSpPr/>
          <p:nvPr/>
        </p:nvGrpSpPr>
        <p:grpSpPr>
          <a:xfrm>
            <a:off x="8856238" y="6010664"/>
            <a:ext cx="700952" cy="700952"/>
            <a:chOff x="8856238" y="6010664"/>
            <a:chExt cx="700952" cy="700952"/>
          </a:xfrm>
        </p:grpSpPr>
        <p:sp>
          <p:nvSpPr>
            <p:cNvPr id="34" name="Rectangle"/>
            <p:cNvSpPr/>
            <p:nvPr/>
          </p:nvSpPr>
          <p:spPr>
            <a:xfrm>
              <a:off x="8856238" y="6010664"/>
              <a:ext cx="700952" cy="700952"/>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35" name="Line"/>
            <p:cNvSpPr/>
            <p:nvPr/>
          </p:nvSpPr>
          <p:spPr>
            <a:xfrm>
              <a:off x="9206697" y="6179435"/>
              <a:ext cx="0" cy="363423"/>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6" name="Line"/>
            <p:cNvSpPr/>
            <p:nvPr/>
          </p:nvSpPr>
          <p:spPr>
            <a:xfrm>
              <a:off x="9024968" y="6361154"/>
              <a:ext cx="363461"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grpSp>
      <p:sp>
        <p:nvSpPr>
          <p:cNvPr id="37" name="Shadow"/>
          <p:cNvSpPr/>
          <p:nvPr/>
        </p:nvSpPr>
        <p:spPr>
          <a:xfrm>
            <a:off x="5169300" y="7863970"/>
            <a:ext cx="4387888" cy="2142363"/>
          </a:xfrm>
          <a:custGeom>
            <a:avLst/>
            <a:gdLst/>
            <a:ahLst/>
            <a:cxnLst/>
            <a:rect l="0" t="0" r="0" b="0"/>
            <a:pathLst>
              <a:path w="4387888" h="2142363">
                <a:moveTo>
                  <a:pt x="2193950" y="0"/>
                </a:moveTo>
                <a:lnTo>
                  <a:pt x="0" y="1071156"/>
                </a:lnTo>
                <a:lnTo>
                  <a:pt x="2193950" y="2142363"/>
                </a:lnTo>
                <a:lnTo>
                  <a:pt x="4387888" y="1071156"/>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7" name="Layers"/>
          <p:cNvGrpSpPr/>
          <p:nvPr/>
        </p:nvGrpSpPr>
        <p:grpSpPr>
          <a:xfrm>
            <a:off x="5169298" y="6390485"/>
            <a:ext cx="4387894" cy="3370986"/>
            <a:chOff x="5169298" y="6390485"/>
            <a:chExt cx="4387894" cy="3370986"/>
          </a:xfrm>
        </p:grpSpPr>
        <p:sp>
          <p:nvSpPr>
            <p:cNvPr id="38" name="Fill"/>
            <p:cNvSpPr/>
            <p:nvPr/>
          </p:nvSpPr>
          <p:spPr>
            <a:xfrm>
              <a:off x="5169301" y="8383076"/>
              <a:ext cx="4387889" cy="1378395"/>
            </a:xfrm>
            <a:custGeom>
              <a:avLst/>
              <a:gdLst/>
              <a:ahLst/>
              <a:cxnLst/>
              <a:rect l="0" t="0" r="0" b="0"/>
              <a:pathLst>
                <a:path w="4387888" h="1378394">
                  <a:moveTo>
                    <a:pt x="0" y="307162"/>
                  </a:moveTo>
                  <a:lnTo>
                    <a:pt x="629081" y="0"/>
                  </a:lnTo>
                  <a:lnTo>
                    <a:pt x="2193950" y="764082"/>
                  </a:lnTo>
                  <a:lnTo>
                    <a:pt x="3758831" y="25"/>
                  </a:lnTo>
                  <a:lnTo>
                    <a:pt x="4387888" y="307162"/>
                  </a:lnTo>
                  <a:lnTo>
                    <a:pt x="2193950" y="1378394"/>
                  </a:lnTo>
                  <a:close/>
                </a:path>
              </a:pathLst>
            </a:custGeom>
            <a:solidFill>
              <a:srgbClr val="E4642D">
                <a:alpha val="100000"/>
              </a:srgbClr>
            </a:solidFill>
            <a:ln w="12700" cap="flat" cmpd="sng">
              <a:noFill/>
              <a:prstDash val="solid"/>
              <a:miter lim="800000"/>
            </a:ln>
          </p:spPr>
          <p:txBody>
            <a:bodyPr anchor="ctr">
              <a:spAutoFit/>
            </a:bodyPr>
            <a:lstStyle/>
            <a:p>
              <a:pPr algn="ctr"/>
              <a:endParaRPr lang="en-US" dirty="0"/>
            </a:p>
          </p:txBody>
        </p:sp>
        <p:sp>
          <p:nvSpPr>
            <p:cNvPr id="39" name="Rectangle"/>
            <p:cNvSpPr/>
            <p:nvPr/>
          </p:nvSpPr>
          <p:spPr>
            <a:xfrm>
              <a:off x="5169304" y="8383083"/>
              <a:ext cx="4387888" cy="1378382"/>
            </a:xfrm>
            <a:custGeom>
              <a:avLst/>
              <a:gdLst/>
              <a:ahLst/>
              <a:cxnLst/>
              <a:rect l="0" t="0" r="0" b="0"/>
              <a:pathLst>
                <a:path w="4387888" h="1378381">
                  <a:moveTo>
                    <a:pt x="629081" y="0"/>
                  </a:moveTo>
                  <a:lnTo>
                    <a:pt x="0" y="307162"/>
                  </a:lnTo>
                  <a:lnTo>
                    <a:pt x="2193950" y="1378381"/>
                  </a:lnTo>
                  <a:lnTo>
                    <a:pt x="4387888" y="307162"/>
                  </a:lnTo>
                  <a:lnTo>
                    <a:pt x="3758831" y="2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Fill"/>
            <p:cNvSpPr/>
            <p:nvPr/>
          </p:nvSpPr>
          <p:spPr>
            <a:xfrm>
              <a:off x="5169298" y="7768781"/>
              <a:ext cx="4387888" cy="1378369"/>
            </a:xfrm>
            <a:custGeom>
              <a:avLst/>
              <a:gdLst/>
              <a:ahLst/>
              <a:cxnLst/>
              <a:rect l="0" t="0" r="0" b="0"/>
              <a:pathLst>
                <a:path w="4387888" h="1378369">
                  <a:moveTo>
                    <a:pt x="3758831" y="38"/>
                  </a:moveTo>
                  <a:lnTo>
                    <a:pt x="4387888" y="307174"/>
                  </a:lnTo>
                  <a:lnTo>
                    <a:pt x="2193950" y="1378369"/>
                  </a:lnTo>
                  <a:lnTo>
                    <a:pt x="0" y="307174"/>
                  </a:lnTo>
                  <a:lnTo>
                    <a:pt x="629081" y="0"/>
                  </a:lnTo>
                  <a:lnTo>
                    <a:pt x="2193950" y="764070"/>
                  </a:lnTo>
                  <a:close/>
                </a:path>
              </a:pathLst>
            </a:custGeom>
            <a:solidFill>
              <a:srgbClr val="43F7F1">
                <a:alpha val="100000"/>
              </a:srgbClr>
            </a:solidFill>
            <a:ln w="12700" cap="flat" cmpd="sng">
              <a:noFill/>
              <a:prstDash val="solid"/>
              <a:miter lim="800000"/>
            </a:ln>
          </p:spPr>
          <p:txBody>
            <a:bodyPr anchor="ctr">
              <a:spAutoFit/>
            </a:bodyPr>
            <a:lstStyle/>
            <a:p>
              <a:pPr algn="ctr"/>
              <a:endParaRPr lang="en-US" dirty="0"/>
            </a:p>
          </p:txBody>
        </p:sp>
        <p:sp>
          <p:nvSpPr>
            <p:cNvPr id="41" name="Rectangle"/>
            <p:cNvSpPr/>
            <p:nvPr/>
          </p:nvSpPr>
          <p:spPr>
            <a:xfrm>
              <a:off x="5798386" y="8075959"/>
              <a:ext cx="3129750" cy="1071194"/>
            </a:xfrm>
            <a:custGeom>
              <a:avLst/>
              <a:gdLst/>
              <a:ahLst/>
              <a:cxnLst/>
              <a:rect l="0" t="0" r="0" b="0"/>
              <a:pathLst>
                <a:path w="3129749" h="1071194">
                  <a:moveTo>
                    <a:pt x="0" y="307124"/>
                  </a:moveTo>
                  <a:lnTo>
                    <a:pt x="629081" y="0"/>
                  </a:lnTo>
                  <a:lnTo>
                    <a:pt x="1564868" y="456895"/>
                  </a:lnTo>
                  <a:lnTo>
                    <a:pt x="2500617" y="0"/>
                  </a:lnTo>
                  <a:lnTo>
                    <a:pt x="3129749" y="307149"/>
                  </a:lnTo>
                  <a:lnTo>
                    <a:pt x="1564868" y="1071194"/>
                  </a:lnTo>
                  <a:close/>
                </a:path>
              </a:pathLst>
            </a:custGeom>
            <a:solidFill>
              <a:srgbClr val="5DB91F"/>
            </a:solidFill>
            <a:ln w="12700" cap="flat" cmpd="sng">
              <a:noFill/>
              <a:prstDash val="solid"/>
              <a:miter lim="800000"/>
            </a:ln>
          </p:spPr>
          <p:txBody>
            <a:bodyPr anchor="ctr">
              <a:spAutoFit/>
            </a:bodyPr>
            <a:lstStyle/>
            <a:p>
              <a:pPr algn="ctr"/>
              <a:endParaRPr lang="en-US" dirty="0"/>
            </a:p>
          </p:txBody>
        </p:sp>
        <p:sp>
          <p:nvSpPr>
            <p:cNvPr id="42" name="Rectangle"/>
            <p:cNvSpPr/>
            <p:nvPr/>
          </p:nvSpPr>
          <p:spPr>
            <a:xfrm>
              <a:off x="5169304" y="7768783"/>
              <a:ext cx="4387888" cy="1378369"/>
            </a:xfrm>
            <a:custGeom>
              <a:avLst/>
              <a:gdLst/>
              <a:ahLst/>
              <a:cxnLst/>
              <a:rect l="0" t="0" r="0" b="0"/>
              <a:pathLst>
                <a:path w="4387888" h="1378369">
                  <a:moveTo>
                    <a:pt x="629081" y="0"/>
                  </a:moveTo>
                  <a:lnTo>
                    <a:pt x="0" y="307174"/>
                  </a:lnTo>
                  <a:lnTo>
                    <a:pt x="2193950" y="1378369"/>
                  </a:lnTo>
                  <a:lnTo>
                    <a:pt x="4387888" y="307174"/>
                  </a:lnTo>
                  <a:lnTo>
                    <a:pt x="3758831" y="38"/>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Fill"/>
            <p:cNvSpPr/>
            <p:nvPr/>
          </p:nvSpPr>
          <p:spPr>
            <a:xfrm>
              <a:off x="5169300" y="6390485"/>
              <a:ext cx="4387888" cy="2142363"/>
            </a:xfrm>
            <a:custGeom>
              <a:avLst/>
              <a:gdLst/>
              <a:ahLst/>
              <a:cxnLst/>
              <a:rect l="0" t="0" r="0" b="0"/>
              <a:pathLst>
                <a:path w="4387888" h="2142362">
                  <a:moveTo>
                    <a:pt x="2193950" y="0"/>
                  </a:moveTo>
                  <a:lnTo>
                    <a:pt x="0" y="1071156"/>
                  </a:lnTo>
                  <a:lnTo>
                    <a:pt x="2193950" y="2142362"/>
                  </a:lnTo>
                  <a:lnTo>
                    <a:pt x="4387888" y="1071156"/>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4" name="Rectangle"/>
            <p:cNvSpPr/>
            <p:nvPr/>
          </p:nvSpPr>
          <p:spPr>
            <a:xfrm>
              <a:off x="6427464" y="7619086"/>
              <a:ext cx="1871548" cy="913765"/>
            </a:xfrm>
            <a:custGeom>
              <a:avLst/>
              <a:gdLst/>
              <a:ahLst/>
              <a:cxnLst/>
              <a:rect l="0" t="0" r="0" b="0"/>
              <a:pathLst>
                <a:path w="1871548" h="913764">
                  <a:moveTo>
                    <a:pt x="935786" y="0"/>
                  </a:moveTo>
                  <a:lnTo>
                    <a:pt x="0" y="456882"/>
                  </a:lnTo>
                  <a:lnTo>
                    <a:pt x="935786" y="913764"/>
                  </a:lnTo>
                  <a:lnTo>
                    <a:pt x="1871548" y="456882"/>
                  </a:lnTo>
                  <a:close/>
                </a:path>
              </a:pathLst>
            </a:custGeom>
            <a:solidFill>
              <a:srgbClr val="F7BE43">
                <a:alpha val="100000"/>
              </a:srgbClr>
            </a:solidFill>
            <a:ln w="12700" cap="flat" cmpd="sng">
              <a:noFill/>
              <a:prstDash val="solid"/>
              <a:miter lim="800000"/>
            </a:ln>
          </p:spPr>
          <p:txBody>
            <a:bodyPr anchor="ctr">
              <a:spAutoFit/>
            </a:bodyPr>
            <a:lstStyle/>
            <a:p>
              <a:pPr algn="ctr"/>
              <a:endParaRPr lang="en-US" dirty="0"/>
            </a:p>
          </p:txBody>
        </p:sp>
        <p:sp>
          <p:nvSpPr>
            <p:cNvPr id="45" name="Rectangle"/>
            <p:cNvSpPr/>
            <p:nvPr/>
          </p:nvSpPr>
          <p:spPr>
            <a:xfrm>
              <a:off x="5169300" y="6390485"/>
              <a:ext cx="4387888" cy="2142363"/>
            </a:xfrm>
            <a:custGeom>
              <a:avLst/>
              <a:gdLst/>
              <a:ahLst/>
              <a:cxnLst/>
              <a:rect l="0" t="0" r="0" b="0"/>
              <a:pathLst>
                <a:path w="4387888" h="2142362">
                  <a:moveTo>
                    <a:pt x="2193950" y="0"/>
                  </a:moveTo>
                  <a:lnTo>
                    <a:pt x="0" y="1071156"/>
                  </a:lnTo>
                  <a:lnTo>
                    <a:pt x="2193950" y="2142362"/>
                  </a:lnTo>
                  <a:lnTo>
                    <a:pt x="4387888" y="1071156"/>
                  </a:lnTo>
                  <a:lnTo>
                    <a:pt x="219395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8590981" y="7604185"/>
              <a:ext cx="121819" cy="59487"/>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47" name="Line"/>
            <p:cNvSpPr/>
            <p:nvPr/>
          </p:nvSpPr>
          <p:spPr>
            <a:xfrm>
              <a:off x="8284022" y="7454366"/>
              <a:ext cx="121857"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48" name="Line"/>
            <p:cNvSpPr/>
            <p:nvPr/>
          </p:nvSpPr>
          <p:spPr>
            <a:xfrm>
              <a:off x="7977103" y="7304521"/>
              <a:ext cx="121818"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49" name="Line"/>
            <p:cNvSpPr/>
            <p:nvPr/>
          </p:nvSpPr>
          <p:spPr>
            <a:xfrm>
              <a:off x="7670156" y="7154675"/>
              <a:ext cx="121844"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0" name="Line"/>
            <p:cNvSpPr/>
            <p:nvPr/>
          </p:nvSpPr>
          <p:spPr>
            <a:xfrm flipV="1">
              <a:off x="6013690" y="7604185"/>
              <a:ext cx="121819" cy="59487"/>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1" name="Line"/>
            <p:cNvSpPr/>
            <p:nvPr/>
          </p:nvSpPr>
          <p:spPr>
            <a:xfrm flipV="1">
              <a:off x="6320611" y="7454366"/>
              <a:ext cx="121831"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2" name="Line"/>
            <p:cNvSpPr/>
            <p:nvPr/>
          </p:nvSpPr>
          <p:spPr>
            <a:xfrm flipV="1">
              <a:off x="6627556" y="7304521"/>
              <a:ext cx="121818"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3" name="Line"/>
            <p:cNvSpPr/>
            <p:nvPr/>
          </p:nvSpPr>
          <p:spPr>
            <a:xfrm flipV="1">
              <a:off x="6934477" y="7154675"/>
              <a:ext cx="121844"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4" name="Corner"/>
            <p:cNvSpPr/>
            <p:nvPr/>
          </p:nvSpPr>
          <p:spPr>
            <a:xfrm>
              <a:off x="7241423" y="7004842"/>
              <a:ext cx="243637" cy="59487"/>
            </a:xfrm>
            <a:custGeom>
              <a:avLst/>
              <a:gdLst/>
              <a:ahLst/>
              <a:cxnLst/>
              <a:rect l="0" t="0" r="0" b="0"/>
              <a:pathLst>
                <a:path w="243636" h="59486">
                  <a:moveTo>
                    <a:pt x="0" y="59486"/>
                  </a:moveTo>
                  <a:lnTo>
                    <a:pt x="121831" y="0"/>
                  </a:lnTo>
                  <a:lnTo>
                    <a:pt x="243636" y="59486"/>
                  </a:lnTo>
                </a:path>
              </a:pathLst>
            </a:custGeom>
            <a:noFill/>
            <a:ln w="76200" cap="rnd" cmpd="sng">
              <a:solidFill>
                <a:srgbClr val="B8D1CD">
                  <a:alpha val="100000"/>
                </a:srgbClr>
              </a:solidFill>
              <a:prstDash val="solid"/>
              <a:round/>
            </a:ln>
          </p:spPr>
          <p:txBody>
            <a:bodyPr anchor="ctr">
              <a:spAutoFit/>
            </a:bodyPr>
            <a:lstStyle/>
            <a:p>
              <a:pPr algn="ctr"/>
              <a:endParaRPr lang="en-US" dirty="0"/>
            </a:p>
          </p:txBody>
        </p:sp>
      </p:grpSp>
      <p:grpSp>
        <p:nvGrpSpPr>
          <p:cNvPr id="3" name="Hand"/>
          <p:cNvGrpSpPr/>
          <p:nvPr/>
        </p:nvGrpSpPr>
        <p:grpSpPr>
          <a:xfrm>
            <a:off x="4854862" y="4591847"/>
            <a:ext cx="3246110" cy="2579691"/>
            <a:chOff x="4854862" y="4591847"/>
            <a:chExt cx="3246110" cy="2579691"/>
          </a:xfrm>
        </p:grpSpPr>
        <p:sp>
          <p:nvSpPr>
            <p:cNvPr id="55" name="Fill"/>
            <p:cNvSpPr/>
            <p:nvPr/>
          </p:nvSpPr>
          <p:spPr>
            <a:xfrm>
              <a:off x="4854865" y="4591847"/>
              <a:ext cx="3246107" cy="2579688"/>
            </a:xfrm>
            <a:custGeom>
              <a:avLst/>
              <a:gdLst/>
              <a:ahLst/>
              <a:cxnLst/>
              <a:rect l="0" t="0" r="0" b="0"/>
              <a:pathLst>
                <a:path w="3246107" h="2579687">
                  <a:moveTo>
                    <a:pt x="0" y="0"/>
                  </a:moveTo>
                  <a:lnTo>
                    <a:pt x="454050" y="0"/>
                  </a:lnTo>
                  <a:cubicBezTo>
                    <a:pt x="1172387" y="0"/>
                    <a:pt x="1713407" y="407733"/>
                    <a:pt x="1967509" y="661860"/>
                  </a:cubicBezTo>
                  <a:cubicBezTo>
                    <a:pt x="2164041" y="858380"/>
                    <a:pt x="3246107" y="1940420"/>
                    <a:pt x="3246107" y="1940420"/>
                  </a:cubicBezTo>
                  <a:cubicBezTo>
                    <a:pt x="3157994" y="2028520"/>
                    <a:pt x="3031489" y="2073668"/>
                    <a:pt x="2873375" y="1972017"/>
                  </a:cubicBezTo>
                  <a:cubicBezTo>
                    <a:pt x="2637408" y="1820341"/>
                    <a:pt x="2084628" y="1456994"/>
                    <a:pt x="1653514" y="1206246"/>
                  </a:cubicBezTo>
                  <a:cubicBezTo>
                    <a:pt x="1337411" y="1022375"/>
                    <a:pt x="1199489" y="1335011"/>
                    <a:pt x="1199489" y="1569935"/>
                  </a:cubicBezTo>
                  <a:cubicBezTo>
                    <a:pt x="1199489" y="1569935"/>
                    <a:pt x="1198803" y="2204669"/>
                    <a:pt x="1198803" y="2209241"/>
                  </a:cubicBezTo>
                  <a:cubicBezTo>
                    <a:pt x="1198803" y="2487079"/>
                    <a:pt x="929398" y="2579687"/>
                    <a:pt x="799680" y="2579687"/>
                  </a:cubicBezTo>
                  <a:lnTo>
                    <a:pt x="799680" y="1700961"/>
                  </a:lnTo>
                  <a:cubicBezTo>
                    <a:pt x="799680" y="1585734"/>
                    <a:pt x="338848" y="1402765"/>
                    <a:pt x="338848" y="979220"/>
                  </a:cubicBezTo>
                  <a:lnTo>
                    <a:pt x="138925" y="979220"/>
                  </a:lnTo>
                  <a:lnTo>
                    <a:pt x="0" y="979220"/>
                  </a:ln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6" name="Reflection"/>
            <p:cNvSpPr/>
            <p:nvPr/>
          </p:nvSpPr>
          <p:spPr>
            <a:xfrm>
              <a:off x="4854863" y="4591852"/>
              <a:ext cx="2033626" cy="727951"/>
            </a:xfrm>
            <a:custGeom>
              <a:avLst/>
              <a:gdLst/>
              <a:ahLst/>
              <a:cxnLst/>
              <a:rect l="0" t="0" r="0" b="0"/>
              <a:pathLst>
                <a:path w="2033625" h="727951">
                  <a:moveTo>
                    <a:pt x="2033625" y="727951"/>
                  </a:moveTo>
                  <a:cubicBezTo>
                    <a:pt x="2006269" y="700633"/>
                    <a:pt x="1983803" y="678141"/>
                    <a:pt x="1967509" y="661860"/>
                  </a:cubicBezTo>
                  <a:cubicBezTo>
                    <a:pt x="1713407" y="407733"/>
                    <a:pt x="1172400" y="0"/>
                    <a:pt x="454050" y="0"/>
                  </a:cubicBezTo>
                  <a:lnTo>
                    <a:pt x="0" y="0"/>
                  </a:lnTo>
                  <a:lnTo>
                    <a:pt x="0" y="175132"/>
                  </a:lnTo>
                  <a:lnTo>
                    <a:pt x="454050" y="175132"/>
                  </a:lnTo>
                  <a:cubicBezTo>
                    <a:pt x="1172337" y="175132"/>
                    <a:pt x="1779460" y="473824"/>
                    <a:pt x="2033625" y="727951"/>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4854862" y="5371288"/>
              <a:ext cx="3246107" cy="1800250"/>
            </a:xfrm>
            <a:custGeom>
              <a:avLst/>
              <a:gdLst/>
              <a:ahLst/>
              <a:cxnLst/>
              <a:rect l="0" t="0" r="0" b="0"/>
              <a:pathLst>
                <a:path w="3246107" h="1800250">
                  <a:moveTo>
                    <a:pt x="3115284" y="1030173"/>
                  </a:moveTo>
                  <a:cubicBezTo>
                    <a:pt x="3027184" y="1118273"/>
                    <a:pt x="2872600" y="1191526"/>
                    <a:pt x="2714459" y="1089875"/>
                  </a:cubicBezTo>
                  <a:lnTo>
                    <a:pt x="2714447" y="1089875"/>
                  </a:lnTo>
                  <a:cubicBezTo>
                    <a:pt x="2776207" y="1129880"/>
                    <a:pt x="2830131" y="1164818"/>
                    <a:pt x="2873375" y="1192580"/>
                  </a:cubicBezTo>
                  <a:cubicBezTo>
                    <a:pt x="3031490" y="1294231"/>
                    <a:pt x="3157994" y="1249070"/>
                    <a:pt x="3246107" y="1160983"/>
                  </a:cubicBezTo>
                  <a:cubicBezTo>
                    <a:pt x="3246107" y="1160983"/>
                    <a:pt x="3195916" y="1110843"/>
                    <a:pt x="3115284" y="1030173"/>
                  </a:cubicBezTo>
                  <a:close/>
                  <a:moveTo>
                    <a:pt x="1068692" y="659676"/>
                  </a:moveTo>
                  <a:cubicBezTo>
                    <a:pt x="1068692" y="659676"/>
                    <a:pt x="1068006" y="1294409"/>
                    <a:pt x="1068006" y="1298968"/>
                  </a:cubicBezTo>
                  <a:cubicBezTo>
                    <a:pt x="1068006" y="1500149"/>
                    <a:pt x="926846" y="1604111"/>
                    <a:pt x="799680" y="1646250"/>
                  </a:cubicBezTo>
                  <a:lnTo>
                    <a:pt x="799680" y="1800250"/>
                  </a:lnTo>
                  <a:cubicBezTo>
                    <a:pt x="929398" y="1800250"/>
                    <a:pt x="1198803" y="1707642"/>
                    <a:pt x="1198803" y="1429804"/>
                  </a:cubicBezTo>
                  <a:cubicBezTo>
                    <a:pt x="1198803" y="1425219"/>
                    <a:pt x="1199489" y="790498"/>
                    <a:pt x="1199489" y="790498"/>
                  </a:cubicBezTo>
                  <a:cubicBezTo>
                    <a:pt x="1199489" y="557352"/>
                    <a:pt x="1335430" y="247904"/>
                    <a:pt x="1646516" y="422998"/>
                  </a:cubicBezTo>
                  <a:lnTo>
                    <a:pt x="1646516" y="422859"/>
                  </a:lnTo>
                  <a:lnTo>
                    <a:pt x="1661109" y="422859"/>
                  </a:lnTo>
                  <a:cubicBezTo>
                    <a:pt x="1615643" y="377380"/>
                    <a:pt x="1569148" y="354368"/>
                    <a:pt x="1514728" y="324116"/>
                  </a:cubicBezTo>
                  <a:cubicBezTo>
                    <a:pt x="1279245" y="193192"/>
                    <a:pt x="1068692" y="424764"/>
                    <a:pt x="1068692" y="659676"/>
                  </a:cubicBezTo>
                  <a:close/>
                  <a:moveTo>
                    <a:pt x="8140" y="0"/>
                  </a:moveTo>
                  <a:lnTo>
                    <a:pt x="0" y="0"/>
                  </a:lnTo>
                  <a:lnTo>
                    <a:pt x="0" y="199783"/>
                  </a:lnTo>
                  <a:lnTo>
                    <a:pt x="254050" y="199783"/>
                  </a:lnTo>
                  <a:lnTo>
                    <a:pt x="347294" y="199783"/>
                  </a:lnTo>
                  <a:cubicBezTo>
                    <a:pt x="337426" y="158889"/>
                    <a:pt x="323164" y="46482"/>
                    <a:pt x="323164"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8" name="Stroke"/>
            <p:cNvSpPr/>
            <p:nvPr/>
          </p:nvSpPr>
          <p:spPr>
            <a:xfrm>
              <a:off x="4854865" y="4591847"/>
              <a:ext cx="3246107" cy="2579688"/>
            </a:xfrm>
            <a:custGeom>
              <a:avLst/>
              <a:gdLst/>
              <a:ahLst/>
              <a:cxnLst/>
              <a:rect l="0" t="0" r="0" b="0"/>
              <a:pathLst>
                <a:path w="3246107" h="2579687">
                  <a:moveTo>
                    <a:pt x="0" y="0"/>
                  </a:moveTo>
                  <a:lnTo>
                    <a:pt x="454050" y="0"/>
                  </a:lnTo>
                  <a:cubicBezTo>
                    <a:pt x="1172387" y="0"/>
                    <a:pt x="1713407" y="407733"/>
                    <a:pt x="1967509" y="661860"/>
                  </a:cubicBezTo>
                  <a:cubicBezTo>
                    <a:pt x="2164041" y="858380"/>
                    <a:pt x="3246107" y="1940420"/>
                    <a:pt x="3246107" y="1940420"/>
                  </a:cubicBezTo>
                  <a:cubicBezTo>
                    <a:pt x="3157994" y="2028520"/>
                    <a:pt x="3031489" y="2073668"/>
                    <a:pt x="2873375" y="1972017"/>
                  </a:cubicBezTo>
                  <a:cubicBezTo>
                    <a:pt x="2637408" y="1820341"/>
                    <a:pt x="2084628" y="1456994"/>
                    <a:pt x="1653514" y="1206246"/>
                  </a:cubicBezTo>
                  <a:cubicBezTo>
                    <a:pt x="1337411" y="1022375"/>
                    <a:pt x="1199489" y="1335011"/>
                    <a:pt x="1199489" y="1569935"/>
                  </a:cubicBezTo>
                  <a:cubicBezTo>
                    <a:pt x="1199489" y="1569935"/>
                    <a:pt x="1198803" y="2204669"/>
                    <a:pt x="1198803" y="2209241"/>
                  </a:cubicBezTo>
                  <a:cubicBezTo>
                    <a:pt x="1198803" y="2487079"/>
                    <a:pt x="929398" y="2579687"/>
                    <a:pt x="799680" y="2579687"/>
                  </a:cubicBezTo>
                  <a:lnTo>
                    <a:pt x="799680" y="1700961"/>
                  </a:lnTo>
                  <a:cubicBezTo>
                    <a:pt x="799680" y="1585734"/>
                    <a:pt x="338848" y="1402765"/>
                    <a:pt x="338848" y="979220"/>
                  </a:cubicBezTo>
                  <a:lnTo>
                    <a:pt x="138925" y="979220"/>
                  </a:lnTo>
                  <a:lnTo>
                    <a:pt x="0" y="97922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Jacket"/>
          <p:cNvGrpSpPr/>
          <p:nvPr/>
        </p:nvGrpSpPr>
        <p:grpSpPr>
          <a:xfrm>
            <a:off x="3617309" y="4539414"/>
            <a:ext cx="1237553" cy="1139541"/>
            <a:chOff x="3617309" y="4539414"/>
            <a:chExt cx="1237553" cy="1139541"/>
          </a:xfrm>
        </p:grpSpPr>
        <p:sp>
          <p:nvSpPr>
            <p:cNvPr id="59" name="Fill"/>
            <p:cNvSpPr/>
            <p:nvPr/>
          </p:nvSpPr>
          <p:spPr>
            <a:xfrm>
              <a:off x="3617311" y="4539420"/>
              <a:ext cx="1011504" cy="1084110"/>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60" name="Shadow"/>
            <p:cNvSpPr/>
            <p:nvPr/>
          </p:nvSpPr>
          <p:spPr>
            <a:xfrm>
              <a:off x="3617311" y="5309623"/>
              <a:ext cx="1011504"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1" name="Fill"/>
            <p:cNvSpPr/>
            <p:nvPr/>
          </p:nvSpPr>
          <p:spPr>
            <a:xfrm>
              <a:off x="4633768" y="4591859"/>
              <a:ext cx="221094" cy="979220"/>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2" name="Shadow"/>
            <p:cNvSpPr/>
            <p:nvPr/>
          </p:nvSpPr>
          <p:spPr>
            <a:xfrm>
              <a:off x="4633768" y="5246320"/>
              <a:ext cx="221094"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3" name="Rectangle"/>
            <p:cNvSpPr/>
            <p:nvPr/>
          </p:nvSpPr>
          <p:spPr>
            <a:xfrm>
              <a:off x="3617309" y="4539414"/>
              <a:ext cx="1011505" cy="1084110"/>
            </a:xfrm>
            <a:custGeom>
              <a:avLst/>
              <a:gdLst/>
              <a:ahLst/>
              <a:cxnLst/>
              <a:rect l="0" t="0" r="0" b="0"/>
              <a:pathLst>
                <a:path w="1011504" h="1084110">
                  <a:moveTo>
                    <a:pt x="0" y="1084110"/>
                  </a:moveTo>
                  <a:lnTo>
                    <a:pt x="1011504" y="1084110"/>
                  </a:lnTo>
                  <a:lnTo>
                    <a:pt x="1011504"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Rectangle"/>
            <p:cNvSpPr/>
            <p:nvPr/>
          </p:nvSpPr>
          <p:spPr>
            <a:xfrm>
              <a:off x="4633768" y="4591853"/>
              <a:ext cx="221094" cy="979221"/>
            </a:xfrm>
            <a:custGeom>
              <a:avLst/>
              <a:gdLst/>
              <a:ahLst/>
              <a:cxnLst/>
              <a:rect l="0" t="0" r="0" b="0"/>
              <a:pathLst>
                <a:path w="221094" h="979220">
                  <a:moveTo>
                    <a:pt x="0" y="979220"/>
                  </a:moveTo>
                  <a:lnTo>
                    <a:pt x="221094" y="979220"/>
                  </a:lnTo>
                  <a:lnTo>
                    <a:pt x="221094"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Point"/>
            <p:cNvSpPr/>
            <p:nvPr/>
          </p:nvSpPr>
          <p:spPr>
            <a:xfrm>
              <a:off x="4361127" y="5322937"/>
              <a:ext cx="82931" cy="82918"/>
            </a:xfrm>
            <a:custGeom>
              <a:avLst/>
              <a:gdLst/>
              <a:ahLst/>
              <a:cxnLst/>
              <a:rect l="0" t="0" r="0" b="0"/>
              <a:pathLst>
                <a:path w="82930" h="82918">
                  <a:moveTo>
                    <a:pt x="0" y="41452"/>
                  </a:moveTo>
                  <a:cubicBezTo>
                    <a:pt x="0" y="64363"/>
                    <a:pt x="18541" y="82918"/>
                    <a:pt x="41465" y="82918"/>
                  </a:cubicBezTo>
                  <a:cubicBezTo>
                    <a:pt x="64350" y="82918"/>
                    <a:pt x="82930" y="64363"/>
                    <a:pt x="82930" y="41452"/>
                  </a:cubicBezTo>
                  <a:cubicBezTo>
                    <a:pt x="82930" y="18567"/>
                    <a:pt x="64350" y="0"/>
                    <a:pt x="41465" y="0"/>
                  </a:cubicBezTo>
                  <a:cubicBezTo>
                    <a:pt x="18541" y="0"/>
                    <a:pt x="0" y="18567"/>
                    <a:pt x="0" y="4145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5" name="Points"/>
          <p:cNvGrpSpPr/>
          <p:nvPr/>
        </p:nvGrpSpPr>
        <p:grpSpPr>
          <a:xfrm>
            <a:off x="4946836" y="7461614"/>
            <a:ext cx="4832819" cy="1208545"/>
            <a:chOff x="4946836" y="7461614"/>
            <a:chExt cx="4832819" cy="1208545"/>
          </a:xfrm>
        </p:grpSpPr>
        <p:sp>
          <p:nvSpPr>
            <p:cNvPr id="66" name="Points"/>
            <p:cNvSpPr/>
            <p:nvPr/>
          </p:nvSpPr>
          <p:spPr>
            <a:xfrm>
              <a:off x="4946836" y="7461614"/>
              <a:ext cx="80403"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7" name="Points"/>
            <p:cNvSpPr/>
            <p:nvPr/>
          </p:nvSpPr>
          <p:spPr>
            <a:xfrm>
              <a:off x="4946836" y="7649650"/>
              <a:ext cx="80403" cy="80391"/>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8" name="Points"/>
            <p:cNvSpPr/>
            <p:nvPr/>
          </p:nvSpPr>
          <p:spPr>
            <a:xfrm>
              <a:off x="4946836" y="7837674"/>
              <a:ext cx="80403" cy="8037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9" name="Points"/>
            <p:cNvSpPr/>
            <p:nvPr/>
          </p:nvSpPr>
          <p:spPr>
            <a:xfrm>
              <a:off x="4946836" y="8025697"/>
              <a:ext cx="80403" cy="80391"/>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0" name="Points"/>
            <p:cNvSpPr/>
            <p:nvPr/>
          </p:nvSpPr>
          <p:spPr>
            <a:xfrm>
              <a:off x="4946836" y="8213708"/>
              <a:ext cx="80403"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1" name="Points"/>
            <p:cNvSpPr/>
            <p:nvPr/>
          </p:nvSpPr>
          <p:spPr>
            <a:xfrm>
              <a:off x="4946836" y="8401719"/>
              <a:ext cx="80403"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7" name="Points"/>
            <p:cNvSpPr/>
            <p:nvPr/>
          </p:nvSpPr>
          <p:spPr>
            <a:xfrm>
              <a:off x="4946836" y="8589755"/>
              <a:ext cx="80403"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8" name="Points"/>
            <p:cNvSpPr/>
            <p:nvPr/>
          </p:nvSpPr>
          <p:spPr>
            <a:xfrm>
              <a:off x="9699226" y="7461614"/>
              <a:ext cx="80429"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9" name="Points"/>
            <p:cNvSpPr/>
            <p:nvPr/>
          </p:nvSpPr>
          <p:spPr>
            <a:xfrm>
              <a:off x="9699226" y="7649650"/>
              <a:ext cx="80429" cy="80391"/>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0" name="Points"/>
            <p:cNvSpPr/>
            <p:nvPr/>
          </p:nvSpPr>
          <p:spPr>
            <a:xfrm>
              <a:off x="9699226" y="7837674"/>
              <a:ext cx="80429" cy="8037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1" name="Points"/>
            <p:cNvSpPr/>
            <p:nvPr/>
          </p:nvSpPr>
          <p:spPr>
            <a:xfrm>
              <a:off x="9699226" y="8025697"/>
              <a:ext cx="80429" cy="80391"/>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2" name="Points"/>
            <p:cNvSpPr/>
            <p:nvPr/>
          </p:nvSpPr>
          <p:spPr>
            <a:xfrm>
              <a:off x="9699226" y="8213708"/>
              <a:ext cx="80429"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3" name="Points"/>
            <p:cNvSpPr/>
            <p:nvPr/>
          </p:nvSpPr>
          <p:spPr>
            <a:xfrm>
              <a:off x="9699226" y="8401719"/>
              <a:ext cx="80429"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4" name="Points"/>
            <p:cNvSpPr/>
            <p:nvPr/>
          </p:nvSpPr>
          <p:spPr>
            <a:xfrm>
              <a:off x="9699226" y="8589755"/>
              <a:ext cx="80429"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3537586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7792549" y="264341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525866" y="684858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507269" y="9024321"/>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9671712" y="7775830"/>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4061586" y="10129714"/>
            <a:ext cx="1172807" cy="161836"/>
          </a:xfrm>
          <a:custGeom>
            <a:avLst/>
            <a:gdLst/>
            <a:ahLst/>
            <a:cxnLst/>
            <a:rect l="0" t="0" r="0" b="0"/>
            <a:pathLst>
              <a:path w="1172806" h="161836">
                <a:moveTo>
                  <a:pt x="0" y="80924"/>
                </a:moveTo>
                <a:cubicBezTo>
                  <a:pt x="80962" y="161836"/>
                  <a:pt x="212267" y="161836"/>
                  <a:pt x="293268" y="80924"/>
                </a:cubicBezTo>
                <a:cubicBezTo>
                  <a:pt x="374180" y="0"/>
                  <a:pt x="505485"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4427130" y="6085105"/>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10220474" y="5799355"/>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5982048" y="3513355"/>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4067086" y="6430683"/>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8089241" y="3951505"/>
            <a:ext cx="419900" cy="0"/>
          </a:xfrm>
          <a:prstGeom prst="line">
            <a:avLst/>
          </a:prstGeom>
          <a:noFill/>
          <a:ln w="76200" cap="rnd" cmpd="sng">
            <a:solidFill>
              <a:srgbClr val="24332F">
                <a:alpha val="100000"/>
              </a:srgbClr>
            </a:solidFill>
            <a:prstDash val="solid"/>
            <a:miter lim="800000"/>
          </a:ln>
        </p:spPr>
        <p:txBody>
          <a:bodyPr anchor="ctr">
            <a:spAutoFit/>
          </a:bodyPr>
          <a:lstStyle/>
          <a:p>
            <a:pPr algn="ctr"/>
            <a:endParaRPr lang="en-US" dirty="0"/>
          </a:p>
        </p:txBody>
      </p:sp>
      <p:sp>
        <p:nvSpPr>
          <p:cNvPr id="22" name="Line"/>
          <p:cNvSpPr/>
          <p:nvPr/>
        </p:nvSpPr>
        <p:spPr>
          <a:xfrm>
            <a:off x="10916079" y="6237505"/>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Star"/>
          <p:cNvSpPr/>
          <p:nvPr/>
        </p:nvSpPr>
        <p:spPr>
          <a:xfrm>
            <a:off x="5060804" y="3236132"/>
            <a:ext cx="525881" cy="525881"/>
          </a:xfrm>
          <a:custGeom>
            <a:avLst/>
            <a:gdLst/>
            <a:ahLst/>
            <a:cxnLst/>
            <a:rect l="0" t="0" r="0" b="0"/>
            <a:pathLst>
              <a:path w="525881" h="525881">
                <a:moveTo>
                  <a:pt x="262966" y="525881"/>
                </a:moveTo>
                <a:cubicBezTo>
                  <a:pt x="262966" y="380619"/>
                  <a:pt x="145249" y="262902"/>
                  <a:pt x="0" y="262902"/>
                </a:cubicBezTo>
                <a:cubicBezTo>
                  <a:pt x="145249" y="262902"/>
                  <a:pt x="262966" y="145173"/>
                  <a:pt x="262966" y="0"/>
                </a:cubicBezTo>
                <a:cubicBezTo>
                  <a:pt x="262966" y="145173"/>
                  <a:pt x="380695" y="262902"/>
                  <a:pt x="525881"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4" name="Star"/>
          <p:cNvSpPr/>
          <p:nvPr/>
        </p:nvSpPr>
        <p:spPr>
          <a:xfrm>
            <a:off x="6112861" y="9536934"/>
            <a:ext cx="525881"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41" name="Star"/>
          <p:cNvGrpSpPr/>
          <p:nvPr/>
        </p:nvGrpSpPr>
        <p:grpSpPr>
          <a:xfrm>
            <a:off x="9153344" y="7061417"/>
            <a:ext cx="333375" cy="333356"/>
            <a:chOff x="9153344" y="7061417"/>
            <a:chExt cx="333375" cy="333356"/>
          </a:xfrm>
        </p:grpSpPr>
        <p:sp>
          <p:nvSpPr>
            <p:cNvPr id="25" name="Line"/>
            <p:cNvSpPr/>
            <p:nvPr/>
          </p:nvSpPr>
          <p:spPr>
            <a:xfrm>
              <a:off x="9320031" y="706141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9153344" y="7228105"/>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9320031" y="731064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9402594" y="722810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140" name="Star"/>
          <p:cNvGrpSpPr/>
          <p:nvPr/>
        </p:nvGrpSpPr>
        <p:grpSpPr>
          <a:xfrm>
            <a:off x="7325053" y="2489559"/>
            <a:ext cx="333374" cy="333338"/>
            <a:chOff x="7325053" y="2489559"/>
            <a:chExt cx="333374" cy="333338"/>
          </a:xfrm>
        </p:grpSpPr>
        <p:sp>
          <p:nvSpPr>
            <p:cNvPr id="29" name="Line"/>
            <p:cNvSpPr/>
            <p:nvPr/>
          </p:nvSpPr>
          <p:spPr>
            <a:xfrm>
              <a:off x="7491739" y="248955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7325053" y="265624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7491739" y="2738773"/>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7574302" y="265624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3272772" y="6768864"/>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39" name="Transparent circles"/>
          <p:cNvGrpSpPr/>
          <p:nvPr/>
        </p:nvGrpSpPr>
        <p:grpSpPr>
          <a:xfrm>
            <a:off x="3565344" y="4029432"/>
            <a:ext cx="7023112" cy="5521045"/>
            <a:chOff x="3565344" y="4029432"/>
            <a:chExt cx="7023112" cy="5521045"/>
          </a:xfrm>
          <a:solidFill>
            <a:schemeClr val="accent4">
              <a:lumMod val="40000"/>
              <a:lumOff val="60000"/>
            </a:schemeClr>
          </a:solidFill>
        </p:grpSpPr>
        <p:sp>
          <p:nvSpPr>
            <p:cNvPr id="34" name="Circle"/>
            <p:cNvSpPr/>
            <p:nvPr/>
          </p:nvSpPr>
          <p:spPr>
            <a:xfrm>
              <a:off x="8242404" y="7250615"/>
              <a:ext cx="323291" cy="323291"/>
            </a:xfrm>
            <a:custGeom>
              <a:avLst/>
              <a:gdLst/>
              <a:ahLst/>
              <a:cxnLst/>
              <a:rect l="0" t="0" r="0" b="0"/>
              <a:pathLst>
                <a:path w="323291" h="323291">
                  <a:moveTo>
                    <a:pt x="0" y="161645"/>
                  </a:moveTo>
                  <a:cubicBezTo>
                    <a:pt x="0" y="72364"/>
                    <a:pt x="72364" y="0"/>
                    <a:pt x="161658" y="0"/>
                  </a:cubicBezTo>
                  <a:cubicBezTo>
                    <a:pt x="250926" y="0"/>
                    <a:pt x="323291" y="72364"/>
                    <a:pt x="323291" y="161645"/>
                  </a:cubicBezTo>
                  <a:cubicBezTo>
                    <a:pt x="323291" y="250926"/>
                    <a:pt x="250926" y="323291"/>
                    <a:pt x="161658" y="323291"/>
                  </a:cubicBezTo>
                  <a:cubicBezTo>
                    <a:pt x="72364" y="323291"/>
                    <a:pt x="0" y="250926"/>
                    <a:pt x="0" y="161645"/>
                  </a:cubicBezTo>
                  <a:close/>
                </a:path>
              </a:pathLst>
            </a:custGeom>
            <a:grpFill/>
            <a:ln w="12700" cap="flat" cmpd="sng">
              <a:noFill/>
              <a:prstDash val="solid"/>
              <a:miter lim="800000"/>
            </a:ln>
          </p:spPr>
          <p:txBody>
            <a:bodyPr anchor="ctr">
              <a:spAutoFit/>
            </a:bodyPr>
            <a:lstStyle/>
            <a:p>
              <a:pPr algn="ctr"/>
              <a:endParaRPr lang="en-US" dirty="0"/>
            </a:p>
          </p:txBody>
        </p:sp>
        <p:sp>
          <p:nvSpPr>
            <p:cNvPr id="35" name="Circle"/>
            <p:cNvSpPr/>
            <p:nvPr/>
          </p:nvSpPr>
          <p:spPr>
            <a:xfrm>
              <a:off x="3565344" y="5735861"/>
              <a:ext cx="457200" cy="457200"/>
            </a:xfrm>
            <a:custGeom>
              <a:avLst/>
              <a:gdLst/>
              <a:ahLst/>
              <a:cxnLst/>
              <a:rect l="0" t="0" r="0" b="0"/>
              <a:pathLst>
                <a:path w="457200" h="457200">
                  <a:moveTo>
                    <a:pt x="0" y="228600"/>
                  </a:moveTo>
                  <a:cubicBezTo>
                    <a:pt x="0" y="102336"/>
                    <a:pt x="102349" y="0"/>
                    <a:pt x="228600" y="0"/>
                  </a:cubicBezTo>
                  <a:cubicBezTo>
                    <a:pt x="354838" y="0"/>
                    <a:pt x="457200" y="102336"/>
                    <a:pt x="457200" y="228600"/>
                  </a:cubicBezTo>
                  <a:cubicBezTo>
                    <a:pt x="457200" y="354863"/>
                    <a:pt x="354838" y="457200"/>
                    <a:pt x="228600" y="457200"/>
                  </a:cubicBezTo>
                  <a:cubicBezTo>
                    <a:pt x="102349" y="457200"/>
                    <a:pt x="0" y="354863"/>
                    <a:pt x="0" y="228600"/>
                  </a:cubicBezTo>
                  <a:close/>
                </a:path>
              </a:pathLst>
            </a:custGeom>
            <a:grpFill/>
            <a:ln w="12700" cap="flat" cmpd="sng">
              <a:noFill/>
              <a:prstDash val="solid"/>
              <a:miter lim="800000"/>
            </a:ln>
          </p:spPr>
          <p:txBody>
            <a:bodyPr anchor="ctr">
              <a:spAutoFit/>
            </a:bodyPr>
            <a:lstStyle/>
            <a:p>
              <a:pPr algn="ctr"/>
              <a:endParaRPr lang="en-US" dirty="0"/>
            </a:p>
          </p:txBody>
        </p:sp>
        <p:sp>
          <p:nvSpPr>
            <p:cNvPr id="36" name="Circle"/>
            <p:cNvSpPr/>
            <p:nvPr/>
          </p:nvSpPr>
          <p:spPr>
            <a:xfrm>
              <a:off x="5821317" y="4029432"/>
              <a:ext cx="187058" cy="187045"/>
            </a:xfrm>
            <a:custGeom>
              <a:avLst/>
              <a:gdLst/>
              <a:ahLst/>
              <a:cxnLst/>
              <a:rect l="0" t="0" r="0" b="0"/>
              <a:pathLst>
                <a:path w="187058" h="187045">
                  <a:moveTo>
                    <a:pt x="0" y="93522"/>
                  </a:moveTo>
                  <a:cubicBezTo>
                    <a:pt x="0" y="41871"/>
                    <a:pt x="41871" y="0"/>
                    <a:pt x="93522" y="0"/>
                  </a:cubicBezTo>
                  <a:cubicBezTo>
                    <a:pt x="145186" y="0"/>
                    <a:pt x="187058" y="41871"/>
                    <a:pt x="187058" y="93522"/>
                  </a:cubicBezTo>
                  <a:cubicBezTo>
                    <a:pt x="187058" y="145173"/>
                    <a:pt x="145186" y="187045"/>
                    <a:pt x="93522" y="187045"/>
                  </a:cubicBezTo>
                  <a:cubicBezTo>
                    <a:pt x="41871" y="187045"/>
                    <a:pt x="0" y="145173"/>
                    <a:pt x="0" y="93522"/>
                  </a:cubicBezTo>
                  <a:close/>
                </a:path>
              </a:pathLst>
            </a:custGeom>
            <a:grpFill/>
            <a:ln w="12700" cap="flat" cmpd="sng">
              <a:noFill/>
              <a:prstDash val="solid"/>
              <a:miter lim="800000"/>
            </a:ln>
          </p:spPr>
          <p:txBody>
            <a:bodyPr anchor="ctr">
              <a:spAutoFit/>
            </a:bodyPr>
            <a:lstStyle/>
            <a:p>
              <a:pPr algn="ctr"/>
              <a:endParaRPr lang="en-US" dirty="0"/>
            </a:p>
          </p:txBody>
        </p:sp>
        <p:sp>
          <p:nvSpPr>
            <p:cNvPr id="37" name="Circle"/>
            <p:cNvSpPr/>
            <p:nvPr/>
          </p:nvSpPr>
          <p:spPr>
            <a:xfrm>
              <a:off x="7213704" y="9363432"/>
              <a:ext cx="187046" cy="187045"/>
            </a:xfrm>
            <a:custGeom>
              <a:avLst/>
              <a:gdLst/>
              <a:ahLst/>
              <a:cxnLst/>
              <a:rect l="0" t="0" r="0" b="0"/>
              <a:pathLst>
                <a:path w="187045" h="187045">
                  <a:moveTo>
                    <a:pt x="0" y="93522"/>
                  </a:moveTo>
                  <a:cubicBezTo>
                    <a:pt x="0" y="41884"/>
                    <a:pt x="41859" y="0"/>
                    <a:pt x="93510" y="0"/>
                  </a:cubicBezTo>
                  <a:cubicBezTo>
                    <a:pt x="145186" y="0"/>
                    <a:pt x="187045" y="41884"/>
                    <a:pt x="187045" y="93522"/>
                  </a:cubicBezTo>
                  <a:cubicBezTo>
                    <a:pt x="187045" y="145161"/>
                    <a:pt x="145186" y="187045"/>
                    <a:pt x="93510" y="187045"/>
                  </a:cubicBezTo>
                  <a:cubicBezTo>
                    <a:pt x="41859" y="187045"/>
                    <a:pt x="0" y="145161"/>
                    <a:pt x="0" y="93522"/>
                  </a:cubicBezTo>
                  <a:close/>
                </a:path>
              </a:pathLst>
            </a:custGeom>
            <a:grpFill/>
            <a:ln w="12700" cap="flat" cmpd="sng">
              <a:noFill/>
              <a:prstDash val="solid"/>
              <a:miter lim="800000"/>
            </a:ln>
          </p:spPr>
          <p:txBody>
            <a:bodyPr anchor="ctr">
              <a:spAutoFit/>
            </a:bodyPr>
            <a:lstStyle/>
            <a:p>
              <a:pPr algn="ctr"/>
              <a:endParaRPr lang="en-US" dirty="0"/>
            </a:p>
          </p:txBody>
        </p:sp>
        <p:sp>
          <p:nvSpPr>
            <p:cNvPr id="38" name="Circle"/>
            <p:cNvSpPr/>
            <p:nvPr/>
          </p:nvSpPr>
          <p:spPr>
            <a:xfrm>
              <a:off x="9877244" y="6472455"/>
              <a:ext cx="711212" cy="711200"/>
            </a:xfrm>
            <a:custGeom>
              <a:avLst/>
              <a:gdLst/>
              <a:ahLst/>
              <a:cxnLst/>
              <a:rect l="0" t="0" r="0" b="0"/>
              <a:pathLst>
                <a:path w="711212" h="711200">
                  <a:moveTo>
                    <a:pt x="0" y="355600"/>
                  </a:moveTo>
                  <a:cubicBezTo>
                    <a:pt x="0" y="159194"/>
                    <a:pt x="159207" y="0"/>
                    <a:pt x="355612" y="0"/>
                  </a:cubicBezTo>
                  <a:cubicBezTo>
                    <a:pt x="552005" y="0"/>
                    <a:pt x="711212" y="159194"/>
                    <a:pt x="711212" y="355600"/>
                  </a:cubicBezTo>
                  <a:cubicBezTo>
                    <a:pt x="711212" y="551992"/>
                    <a:pt x="552005" y="711200"/>
                    <a:pt x="355612" y="711200"/>
                  </a:cubicBezTo>
                  <a:cubicBezTo>
                    <a:pt x="159207" y="711200"/>
                    <a:pt x="0" y="551992"/>
                    <a:pt x="0" y="355600"/>
                  </a:cubicBezTo>
                  <a:close/>
                </a:path>
              </a:pathLst>
            </a:custGeom>
            <a:grpFill/>
            <a:ln w="12700" cap="flat" cmpd="sng">
              <a:noFill/>
              <a:prstDash val="solid"/>
              <a:miter lim="800000"/>
            </a:ln>
          </p:spPr>
          <p:txBody>
            <a:bodyPr anchor="ctr">
              <a:spAutoFit/>
            </a:bodyPr>
            <a:lstStyle/>
            <a:p>
              <a:pPr algn="ctr"/>
              <a:endParaRPr lang="en-US" dirty="0"/>
            </a:p>
          </p:txBody>
        </p:sp>
      </p:grpSp>
      <p:grpSp>
        <p:nvGrpSpPr>
          <p:cNvPr id="138" name="Center light bulb"/>
          <p:cNvGrpSpPr/>
          <p:nvPr/>
        </p:nvGrpSpPr>
        <p:grpSpPr>
          <a:xfrm>
            <a:off x="5545779" y="4477206"/>
            <a:ext cx="2833586" cy="4325649"/>
            <a:chOff x="5545779" y="4477206"/>
            <a:chExt cx="2833586" cy="4325649"/>
          </a:xfrm>
        </p:grpSpPr>
        <p:sp>
          <p:nvSpPr>
            <p:cNvPr id="39" name="Fill"/>
            <p:cNvSpPr/>
            <p:nvPr/>
          </p:nvSpPr>
          <p:spPr>
            <a:xfrm>
              <a:off x="6272437" y="7861073"/>
              <a:ext cx="1380236" cy="926007"/>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0" name="Shadow"/>
            <p:cNvSpPr/>
            <p:nvPr/>
          </p:nvSpPr>
          <p:spPr>
            <a:xfrm>
              <a:off x="6962555" y="7861072"/>
              <a:ext cx="690118" cy="941782"/>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41" name="Fill"/>
            <p:cNvSpPr/>
            <p:nvPr/>
          </p:nvSpPr>
          <p:spPr>
            <a:xfrm>
              <a:off x="5545779" y="4477206"/>
              <a:ext cx="2833586" cy="3383864"/>
            </a:xfrm>
            <a:custGeom>
              <a:avLst/>
              <a:gdLst/>
              <a:ahLst/>
              <a:cxnLst/>
              <a:rect l="0" t="0" r="0" b="0"/>
              <a:pathLst>
                <a:path w="2833585" h="3383864">
                  <a:moveTo>
                    <a:pt x="2106968" y="3383864"/>
                  </a:moveTo>
                  <a:lnTo>
                    <a:pt x="2106968" y="3383864"/>
                  </a:lnTo>
                  <a:cubicBezTo>
                    <a:pt x="2106891" y="3005391"/>
                    <a:pt x="2169769" y="2667482"/>
                    <a:pt x="2418613" y="2418613"/>
                  </a:cubicBezTo>
                  <a:lnTo>
                    <a:pt x="2418181" y="2418943"/>
                  </a:lnTo>
                  <a:cubicBezTo>
                    <a:pt x="2674797" y="2162543"/>
                    <a:pt x="2833585" y="1808213"/>
                    <a:pt x="2833585" y="1416799"/>
                  </a:cubicBezTo>
                  <a:cubicBezTo>
                    <a:pt x="2833585" y="634301"/>
                    <a:pt x="2199182" y="12"/>
                    <a:pt x="1416812" y="25"/>
                  </a:cubicBezTo>
                  <a:cubicBezTo>
                    <a:pt x="634466" y="0"/>
                    <a:pt x="0" y="634250"/>
                    <a:pt x="0" y="1416811"/>
                  </a:cubicBezTo>
                  <a:cubicBezTo>
                    <a:pt x="0" y="1808264"/>
                    <a:pt x="158813" y="2162543"/>
                    <a:pt x="415391" y="2418943"/>
                  </a:cubicBezTo>
                  <a:lnTo>
                    <a:pt x="414972" y="2418613"/>
                  </a:lnTo>
                  <a:cubicBezTo>
                    <a:pt x="663854" y="2667482"/>
                    <a:pt x="726655" y="3005391"/>
                    <a:pt x="726655" y="3383864"/>
                  </a:cubicBezTo>
                  <a:close/>
                </a:path>
              </a:pathLst>
            </a:custGeom>
            <a:solidFill>
              <a:srgbClr val="80F3F8">
                <a:alpha val="100000"/>
              </a:srgbClr>
            </a:solidFill>
            <a:ln w="12700" cap="flat" cmpd="sng">
              <a:noFill/>
              <a:prstDash val="solid"/>
              <a:miter lim="800000"/>
            </a:ln>
          </p:spPr>
          <p:txBody>
            <a:bodyPr anchor="ctr">
              <a:spAutoFit/>
            </a:bodyPr>
            <a:lstStyle/>
            <a:p>
              <a:pPr algn="ctr"/>
              <a:endParaRPr lang="en-US" dirty="0"/>
            </a:p>
          </p:txBody>
        </p:sp>
        <p:sp>
          <p:nvSpPr>
            <p:cNvPr id="42" name="Stroke"/>
            <p:cNvSpPr/>
            <p:nvPr/>
          </p:nvSpPr>
          <p:spPr>
            <a:xfrm>
              <a:off x="5545779" y="4477206"/>
              <a:ext cx="2833586" cy="3383864"/>
            </a:xfrm>
            <a:custGeom>
              <a:avLst/>
              <a:gdLst/>
              <a:ahLst/>
              <a:cxnLst/>
              <a:rect l="0" t="0" r="0" b="0"/>
              <a:pathLst>
                <a:path w="2833585" h="3383864">
                  <a:moveTo>
                    <a:pt x="2106968" y="3383864"/>
                  </a:moveTo>
                  <a:cubicBezTo>
                    <a:pt x="2106891" y="3005391"/>
                    <a:pt x="2169769" y="2667482"/>
                    <a:pt x="2418613" y="2418613"/>
                  </a:cubicBezTo>
                  <a:lnTo>
                    <a:pt x="2418181" y="2418943"/>
                  </a:lnTo>
                  <a:cubicBezTo>
                    <a:pt x="2674797" y="2162543"/>
                    <a:pt x="2833585" y="1808213"/>
                    <a:pt x="2833585" y="1416799"/>
                  </a:cubicBezTo>
                  <a:cubicBezTo>
                    <a:pt x="2833585" y="634301"/>
                    <a:pt x="2199182" y="12"/>
                    <a:pt x="1416812" y="25"/>
                  </a:cubicBezTo>
                  <a:cubicBezTo>
                    <a:pt x="634466" y="0"/>
                    <a:pt x="0" y="634250"/>
                    <a:pt x="0" y="1416811"/>
                  </a:cubicBezTo>
                  <a:cubicBezTo>
                    <a:pt x="0" y="1808264"/>
                    <a:pt x="158813" y="2162543"/>
                    <a:pt x="415391" y="2418943"/>
                  </a:cubicBezTo>
                  <a:lnTo>
                    <a:pt x="414972" y="2418613"/>
                  </a:lnTo>
                  <a:cubicBezTo>
                    <a:pt x="663854" y="2667482"/>
                    <a:pt x="726655" y="3005391"/>
                    <a:pt x="726655" y="338386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6135208" y="7861070"/>
              <a:ext cx="165472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6135208" y="8174986"/>
              <a:ext cx="165475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6135144" y="8489014"/>
              <a:ext cx="16547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6304054" y="8802855"/>
              <a:ext cx="131705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6272440" y="7861075"/>
              <a:ext cx="0" cy="94170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flipV="1">
              <a:off x="7652672" y="7861074"/>
              <a:ext cx="76" cy="94178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Curve"/>
            <p:cNvSpPr/>
            <p:nvPr/>
          </p:nvSpPr>
          <p:spPr>
            <a:xfrm>
              <a:off x="6490065" y="6605091"/>
              <a:ext cx="282029" cy="1255979"/>
            </a:xfrm>
            <a:custGeom>
              <a:avLst/>
              <a:gdLst/>
              <a:ahLst/>
              <a:cxnLst/>
              <a:rect l="0" t="0" r="0" b="0"/>
              <a:pathLst>
                <a:path w="282028" h="1255979">
                  <a:moveTo>
                    <a:pt x="282028" y="1255979"/>
                  </a:moveTo>
                  <a:cubicBezTo>
                    <a:pt x="282028" y="1015403"/>
                    <a:pt x="275666" y="422617"/>
                    <a:pt x="0" y="0"/>
                  </a:cubicBezTo>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0" name="Curve"/>
            <p:cNvSpPr/>
            <p:nvPr/>
          </p:nvSpPr>
          <p:spPr>
            <a:xfrm>
              <a:off x="7156976" y="6605091"/>
              <a:ext cx="282016" cy="1255979"/>
            </a:xfrm>
            <a:custGeom>
              <a:avLst/>
              <a:gdLst/>
              <a:ahLst/>
              <a:cxnLst/>
              <a:rect l="0" t="0" r="0" b="0"/>
              <a:pathLst>
                <a:path w="282016" h="1255979">
                  <a:moveTo>
                    <a:pt x="0" y="1255979"/>
                  </a:moveTo>
                  <a:cubicBezTo>
                    <a:pt x="0" y="1015403"/>
                    <a:pt x="6350" y="422617"/>
                    <a:pt x="282016" y="0"/>
                  </a:cubicBezTo>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1" name="Reflection"/>
            <p:cNvSpPr/>
            <p:nvPr/>
          </p:nvSpPr>
          <p:spPr>
            <a:xfrm>
              <a:off x="5858922" y="4790365"/>
              <a:ext cx="1046518" cy="1046543"/>
            </a:xfrm>
            <a:custGeom>
              <a:avLst/>
              <a:gdLst/>
              <a:ahLst/>
              <a:cxnLst/>
              <a:rect l="0" t="0" r="0" b="0"/>
              <a:pathLst>
                <a:path w="1046518" h="1046543">
                  <a:moveTo>
                    <a:pt x="0" y="1046543"/>
                  </a:moveTo>
                  <a:cubicBezTo>
                    <a:pt x="0" y="767016"/>
                    <a:pt x="108826" y="504228"/>
                    <a:pt x="306552" y="306565"/>
                  </a:cubicBezTo>
                  <a:cubicBezTo>
                    <a:pt x="504189" y="108864"/>
                    <a:pt x="767029" y="0"/>
                    <a:pt x="1046518" y="25"/>
                  </a:cubicBezTo>
                </a:path>
              </a:pathLst>
            </a:custGeom>
            <a:noFill/>
            <a:ln w="285750" cap="rnd" cmpd="sng">
              <a:solidFill>
                <a:srgbClr val="FFFFFF">
                  <a:alpha val="100000"/>
                </a:srgbClr>
              </a:solidFill>
              <a:prstDash val="solid"/>
              <a:round/>
            </a:ln>
          </p:spPr>
          <p:txBody>
            <a:bodyPr anchor="ctr">
              <a:spAutoFit/>
            </a:bodyPr>
            <a:lstStyle/>
            <a:p>
              <a:pPr algn="ctr"/>
              <a:endParaRPr lang="en-US" dirty="0"/>
            </a:p>
          </p:txBody>
        </p:sp>
        <p:sp>
          <p:nvSpPr>
            <p:cNvPr id="52" name="Shadow"/>
            <p:cNvSpPr/>
            <p:nvPr/>
          </p:nvSpPr>
          <p:spPr>
            <a:xfrm>
              <a:off x="7017106" y="5951079"/>
              <a:ext cx="1046518" cy="1046569"/>
            </a:xfrm>
            <a:custGeom>
              <a:avLst/>
              <a:gdLst/>
              <a:ahLst/>
              <a:cxnLst/>
              <a:rect l="0" t="0" r="0" b="0"/>
              <a:pathLst>
                <a:path w="1046518" h="1046568">
                  <a:moveTo>
                    <a:pt x="1046518" y="0"/>
                  </a:moveTo>
                  <a:cubicBezTo>
                    <a:pt x="1046518" y="279514"/>
                    <a:pt x="937691" y="542315"/>
                    <a:pt x="739965" y="739952"/>
                  </a:cubicBezTo>
                  <a:cubicBezTo>
                    <a:pt x="542328" y="937666"/>
                    <a:pt x="279488" y="1046568"/>
                    <a:pt x="0" y="1046530"/>
                  </a:cubicBezTo>
                </a:path>
              </a:pathLst>
            </a:custGeom>
            <a:noFill/>
            <a:ln w="285750" cap="rnd" cmpd="sng">
              <a:solidFill>
                <a:schemeClr val="tx1">
                  <a:alpha val="20000"/>
                </a:schemeClr>
              </a:solidFill>
              <a:prstDash val="solid"/>
              <a:round/>
            </a:ln>
          </p:spPr>
          <p:txBody>
            <a:bodyPr anchor="ctr">
              <a:spAutoFit/>
            </a:bodyPr>
            <a:lstStyle/>
            <a:p>
              <a:pPr algn="ctr"/>
              <a:endParaRPr lang="en-US" dirty="0"/>
            </a:p>
          </p:txBody>
        </p:sp>
      </p:grpSp>
      <p:grpSp>
        <p:nvGrpSpPr>
          <p:cNvPr id="8" name="Target"/>
          <p:cNvGrpSpPr/>
          <p:nvPr/>
        </p:nvGrpSpPr>
        <p:grpSpPr>
          <a:xfrm>
            <a:off x="5983949" y="4915379"/>
            <a:ext cx="1957286" cy="1957247"/>
            <a:chOff x="5983949" y="4915379"/>
            <a:chExt cx="1957286" cy="1957247"/>
          </a:xfrm>
        </p:grpSpPr>
        <p:sp>
          <p:nvSpPr>
            <p:cNvPr id="53" name="Fill"/>
            <p:cNvSpPr/>
            <p:nvPr/>
          </p:nvSpPr>
          <p:spPr>
            <a:xfrm>
              <a:off x="5983949" y="4915379"/>
              <a:ext cx="1957286" cy="1957247"/>
            </a:xfrm>
            <a:custGeom>
              <a:avLst/>
              <a:gdLst/>
              <a:ahLst/>
              <a:cxnLst/>
              <a:rect l="0" t="0" r="0" b="0"/>
              <a:pathLst>
                <a:path w="1957285" h="1957247">
                  <a:moveTo>
                    <a:pt x="0" y="978623"/>
                  </a:moveTo>
                  <a:cubicBezTo>
                    <a:pt x="0" y="438162"/>
                    <a:pt x="438175" y="0"/>
                    <a:pt x="978649" y="0"/>
                  </a:cubicBezTo>
                  <a:cubicBezTo>
                    <a:pt x="1519135" y="0"/>
                    <a:pt x="1957285" y="438162"/>
                    <a:pt x="1957285" y="978623"/>
                  </a:cubicBezTo>
                  <a:cubicBezTo>
                    <a:pt x="1957285" y="1519097"/>
                    <a:pt x="1519135" y="1957247"/>
                    <a:pt x="978649" y="1957247"/>
                  </a:cubicBezTo>
                  <a:cubicBezTo>
                    <a:pt x="438175" y="1957247"/>
                    <a:pt x="0" y="1519097"/>
                    <a:pt x="0" y="978623"/>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4" name="Circle"/>
            <p:cNvSpPr/>
            <p:nvPr/>
          </p:nvSpPr>
          <p:spPr>
            <a:xfrm>
              <a:off x="5983982" y="4915385"/>
              <a:ext cx="1957210" cy="1957235"/>
            </a:xfrm>
            <a:custGeom>
              <a:avLst/>
              <a:gdLst/>
              <a:ahLst/>
              <a:cxnLst/>
              <a:rect l="0" t="0" r="0" b="0"/>
              <a:pathLst>
                <a:path w="1957209" h="1957235">
                  <a:moveTo>
                    <a:pt x="978611" y="0"/>
                  </a:moveTo>
                  <a:cubicBezTo>
                    <a:pt x="438150" y="0"/>
                    <a:pt x="0" y="438150"/>
                    <a:pt x="0" y="978611"/>
                  </a:cubicBezTo>
                  <a:cubicBezTo>
                    <a:pt x="0" y="1519085"/>
                    <a:pt x="438150" y="1957235"/>
                    <a:pt x="978611" y="1957235"/>
                  </a:cubicBezTo>
                  <a:cubicBezTo>
                    <a:pt x="1519110" y="1957235"/>
                    <a:pt x="1957209" y="1519085"/>
                    <a:pt x="1957209" y="978611"/>
                  </a:cubicBezTo>
                  <a:cubicBezTo>
                    <a:pt x="1957209" y="438150"/>
                    <a:pt x="1519110" y="0"/>
                    <a:pt x="978611" y="0"/>
                  </a:cubicBezTo>
                  <a:close/>
                  <a:moveTo>
                    <a:pt x="978611" y="1742198"/>
                  </a:moveTo>
                  <a:cubicBezTo>
                    <a:pt x="556882" y="1742198"/>
                    <a:pt x="215036" y="1400327"/>
                    <a:pt x="215036" y="978611"/>
                  </a:cubicBezTo>
                  <a:cubicBezTo>
                    <a:pt x="215036" y="556895"/>
                    <a:pt x="556882" y="215036"/>
                    <a:pt x="978611" y="215036"/>
                  </a:cubicBezTo>
                  <a:cubicBezTo>
                    <a:pt x="1400352" y="215036"/>
                    <a:pt x="1742186" y="556895"/>
                    <a:pt x="1742186" y="978611"/>
                  </a:cubicBezTo>
                  <a:cubicBezTo>
                    <a:pt x="1742186" y="1400327"/>
                    <a:pt x="1400352" y="1742198"/>
                    <a:pt x="978611" y="1742198"/>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55" name="Circle"/>
            <p:cNvSpPr/>
            <p:nvPr/>
          </p:nvSpPr>
          <p:spPr>
            <a:xfrm>
              <a:off x="6375460" y="5306862"/>
              <a:ext cx="1174267" cy="1174281"/>
            </a:xfrm>
            <a:custGeom>
              <a:avLst/>
              <a:gdLst/>
              <a:ahLst/>
              <a:cxnLst/>
              <a:rect l="0" t="0" r="0" b="0"/>
              <a:pathLst>
                <a:path w="1174267" h="1174280">
                  <a:moveTo>
                    <a:pt x="587133" y="0"/>
                  </a:moveTo>
                  <a:cubicBezTo>
                    <a:pt x="262864" y="0"/>
                    <a:pt x="0" y="262864"/>
                    <a:pt x="0" y="587146"/>
                  </a:cubicBezTo>
                  <a:cubicBezTo>
                    <a:pt x="0" y="911402"/>
                    <a:pt x="262864" y="1174280"/>
                    <a:pt x="587133" y="1174280"/>
                  </a:cubicBezTo>
                  <a:cubicBezTo>
                    <a:pt x="911390" y="1174280"/>
                    <a:pt x="1174267" y="911402"/>
                    <a:pt x="1174267" y="587146"/>
                  </a:cubicBezTo>
                  <a:cubicBezTo>
                    <a:pt x="1174267" y="262864"/>
                    <a:pt x="911390" y="0"/>
                    <a:pt x="587133" y="0"/>
                  </a:cubicBezTo>
                  <a:close/>
                  <a:moveTo>
                    <a:pt x="587133" y="967371"/>
                  </a:moveTo>
                  <a:cubicBezTo>
                    <a:pt x="377151" y="967371"/>
                    <a:pt x="206895" y="797128"/>
                    <a:pt x="206895" y="587146"/>
                  </a:cubicBezTo>
                  <a:cubicBezTo>
                    <a:pt x="206895" y="377151"/>
                    <a:pt x="377151" y="206908"/>
                    <a:pt x="587133" y="206908"/>
                  </a:cubicBezTo>
                  <a:cubicBezTo>
                    <a:pt x="797128" y="206908"/>
                    <a:pt x="967371" y="377151"/>
                    <a:pt x="967371" y="587146"/>
                  </a:cubicBezTo>
                  <a:cubicBezTo>
                    <a:pt x="967371" y="797128"/>
                    <a:pt x="797128" y="967371"/>
                    <a:pt x="587133" y="967371"/>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56" name="Circle"/>
            <p:cNvSpPr/>
            <p:nvPr/>
          </p:nvSpPr>
          <p:spPr>
            <a:xfrm>
              <a:off x="6766178" y="5697584"/>
              <a:ext cx="392836" cy="392837"/>
            </a:xfrm>
            <a:custGeom>
              <a:avLst/>
              <a:gdLst/>
              <a:ahLst/>
              <a:cxnLst/>
              <a:rect l="0" t="0" r="0" b="0"/>
              <a:pathLst>
                <a:path w="392836" h="392836">
                  <a:moveTo>
                    <a:pt x="0" y="196418"/>
                  </a:moveTo>
                  <a:cubicBezTo>
                    <a:pt x="0" y="87934"/>
                    <a:pt x="87947" y="0"/>
                    <a:pt x="196418" y="0"/>
                  </a:cubicBezTo>
                  <a:cubicBezTo>
                    <a:pt x="304876" y="0"/>
                    <a:pt x="392836" y="87934"/>
                    <a:pt x="392836" y="196418"/>
                  </a:cubicBezTo>
                  <a:cubicBezTo>
                    <a:pt x="392836" y="304901"/>
                    <a:pt x="304876" y="392836"/>
                    <a:pt x="196418" y="392836"/>
                  </a:cubicBezTo>
                  <a:cubicBezTo>
                    <a:pt x="87947" y="392836"/>
                    <a:pt x="0" y="304901"/>
                    <a:pt x="0" y="196418"/>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57" name="Circle"/>
            <p:cNvSpPr/>
            <p:nvPr/>
          </p:nvSpPr>
          <p:spPr>
            <a:xfrm>
              <a:off x="5983986" y="4915379"/>
              <a:ext cx="1957197" cy="1957247"/>
            </a:xfrm>
            <a:custGeom>
              <a:avLst/>
              <a:gdLst/>
              <a:ahLst/>
              <a:cxnLst/>
              <a:rect l="0" t="0" r="0" b="0"/>
              <a:pathLst>
                <a:path w="1957197" h="1957247">
                  <a:moveTo>
                    <a:pt x="0" y="978623"/>
                  </a:moveTo>
                  <a:cubicBezTo>
                    <a:pt x="0" y="438150"/>
                    <a:pt x="438150" y="0"/>
                    <a:pt x="978611" y="0"/>
                  </a:cubicBezTo>
                  <a:cubicBezTo>
                    <a:pt x="1519097" y="0"/>
                    <a:pt x="1957197" y="438150"/>
                    <a:pt x="1957197" y="978623"/>
                  </a:cubicBezTo>
                  <a:cubicBezTo>
                    <a:pt x="1957197" y="1519097"/>
                    <a:pt x="1519097" y="1957247"/>
                    <a:pt x="978611" y="1957247"/>
                  </a:cubicBezTo>
                  <a:cubicBezTo>
                    <a:pt x="438150" y="1957247"/>
                    <a:pt x="0" y="1519097"/>
                    <a:pt x="0" y="97862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58" name="Shadow"/>
          <p:cNvSpPr/>
          <p:nvPr/>
        </p:nvSpPr>
        <p:spPr>
          <a:xfrm>
            <a:off x="7159013" y="5819097"/>
            <a:ext cx="755523" cy="595172"/>
          </a:xfrm>
          <a:custGeom>
            <a:avLst/>
            <a:gdLst/>
            <a:ahLst/>
            <a:cxnLst/>
            <a:rect l="0" t="0" r="0" b="0"/>
            <a:pathLst>
              <a:path w="755523" h="595172">
                <a:moveTo>
                  <a:pt x="755523" y="302780"/>
                </a:moveTo>
                <a:lnTo>
                  <a:pt x="499643" y="211912"/>
                </a:lnTo>
                <a:lnTo>
                  <a:pt x="732777" y="0"/>
                </a:lnTo>
                <a:lnTo>
                  <a:pt x="0" y="74904"/>
                </a:lnTo>
                <a:lnTo>
                  <a:pt x="521398" y="595172"/>
                </a:lnTo>
                <a:lnTo>
                  <a:pt x="474141" y="283718"/>
                </a:lnTo>
                <a:lnTo>
                  <a:pt x="734275" y="376097"/>
                </a:lnTo>
                <a:cubicBezTo>
                  <a:pt x="742950" y="350253"/>
                  <a:pt x="750963" y="326771"/>
                  <a:pt x="755523" y="30278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7" name="Arrow"/>
          <p:cNvGrpSpPr/>
          <p:nvPr/>
        </p:nvGrpSpPr>
        <p:grpSpPr>
          <a:xfrm>
            <a:off x="7159009" y="5578192"/>
            <a:ext cx="2790106" cy="631596"/>
            <a:chOff x="7159009" y="5578192"/>
            <a:chExt cx="2790106" cy="631596"/>
          </a:xfrm>
        </p:grpSpPr>
        <p:sp>
          <p:nvSpPr>
            <p:cNvPr id="59" name="Fill"/>
            <p:cNvSpPr/>
            <p:nvPr/>
          </p:nvSpPr>
          <p:spPr>
            <a:xfrm>
              <a:off x="9106331" y="5653509"/>
              <a:ext cx="842784" cy="240487"/>
            </a:xfrm>
            <a:custGeom>
              <a:avLst/>
              <a:gdLst/>
              <a:ahLst/>
              <a:cxnLst/>
              <a:rect l="0" t="0" r="0" b="0"/>
              <a:pathLst>
                <a:path w="842784" h="240487">
                  <a:moveTo>
                    <a:pt x="842784" y="0"/>
                  </a:moveTo>
                  <a:lnTo>
                    <a:pt x="240474" y="0"/>
                  </a:lnTo>
                  <a:lnTo>
                    <a:pt x="0" y="240487"/>
                  </a:lnTo>
                  <a:lnTo>
                    <a:pt x="674636" y="240487"/>
                  </a:lnTo>
                  <a:close/>
                </a:path>
              </a:pathLst>
            </a:custGeom>
            <a:solidFill>
              <a:srgbClr val="DF3853">
                <a:alpha val="100000"/>
              </a:srgbClr>
            </a:solidFill>
            <a:ln w="12700" cap="flat" cmpd="sng">
              <a:noFill/>
              <a:prstDash val="solid"/>
              <a:miter lim="800000"/>
            </a:ln>
          </p:spPr>
          <p:txBody>
            <a:bodyPr anchor="ctr">
              <a:spAutoFit/>
            </a:bodyPr>
            <a:lstStyle/>
            <a:p>
              <a:pPr algn="ctr"/>
              <a:endParaRPr lang="en-US" dirty="0"/>
            </a:p>
          </p:txBody>
        </p:sp>
        <p:sp>
          <p:nvSpPr>
            <p:cNvPr id="60" name="Shadow"/>
            <p:cNvSpPr/>
            <p:nvPr/>
          </p:nvSpPr>
          <p:spPr>
            <a:xfrm>
              <a:off x="9106327" y="5893991"/>
              <a:ext cx="842785" cy="240462"/>
            </a:xfrm>
            <a:custGeom>
              <a:avLst/>
              <a:gdLst/>
              <a:ahLst/>
              <a:cxnLst/>
              <a:rect l="0" t="0" r="0" b="0"/>
              <a:pathLst>
                <a:path w="842784" h="240461">
                  <a:moveTo>
                    <a:pt x="674636" y="0"/>
                  </a:moveTo>
                  <a:lnTo>
                    <a:pt x="0" y="0"/>
                  </a:lnTo>
                  <a:lnTo>
                    <a:pt x="240474" y="240461"/>
                  </a:lnTo>
                  <a:lnTo>
                    <a:pt x="842784" y="240461"/>
                  </a:lnTo>
                  <a:close/>
                </a:path>
              </a:pathLst>
            </a:custGeom>
            <a:solidFill>
              <a:srgbClr val="AA293E">
                <a:alpha val="100000"/>
              </a:srgbClr>
            </a:solidFill>
            <a:ln w="12700" cap="flat" cmpd="sng">
              <a:noFill/>
              <a:prstDash val="solid"/>
              <a:miter lim="800000"/>
            </a:ln>
          </p:spPr>
          <p:txBody>
            <a:bodyPr anchor="ctr">
              <a:spAutoFit/>
            </a:bodyPr>
            <a:lstStyle/>
            <a:p>
              <a:pPr algn="ctr"/>
              <a:endParaRPr lang="en-US" dirty="0"/>
            </a:p>
          </p:txBody>
        </p:sp>
        <p:sp>
          <p:nvSpPr>
            <p:cNvPr id="61" name="Fill"/>
            <p:cNvSpPr/>
            <p:nvPr/>
          </p:nvSpPr>
          <p:spPr>
            <a:xfrm>
              <a:off x="7159014" y="5578195"/>
              <a:ext cx="665468" cy="315811"/>
            </a:xfrm>
            <a:custGeom>
              <a:avLst/>
              <a:gdLst/>
              <a:ahLst/>
              <a:cxnLst/>
              <a:rect l="0" t="0" r="0" b="0"/>
              <a:pathLst>
                <a:path w="665467" h="315810">
                  <a:moveTo>
                    <a:pt x="665467" y="0"/>
                  </a:moveTo>
                  <a:lnTo>
                    <a:pt x="0" y="315810"/>
                  </a:lnTo>
                  <a:lnTo>
                    <a:pt x="496277" y="31581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62" name="Shadow"/>
            <p:cNvSpPr/>
            <p:nvPr/>
          </p:nvSpPr>
          <p:spPr>
            <a:xfrm>
              <a:off x="7159012" y="5894003"/>
              <a:ext cx="665467" cy="315785"/>
            </a:xfrm>
            <a:custGeom>
              <a:avLst/>
              <a:gdLst/>
              <a:ahLst/>
              <a:cxnLst/>
              <a:rect l="0" t="0" r="0" b="0"/>
              <a:pathLst>
                <a:path w="665467" h="315785">
                  <a:moveTo>
                    <a:pt x="496277" y="0"/>
                  </a:moveTo>
                  <a:lnTo>
                    <a:pt x="0" y="0"/>
                  </a:lnTo>
                  <a:lnTo>
                    <a:pt x="665467" y="315785"/>
                  </a:lnTo>
                  <a:close/>
                </a:path>
              </a:pathLst>
            </a:custGeom>
            <a:solidFill>
              <a:srgbClr val="909F9D">
                <a:alpha val="100000"/>
              </a:srgbClr>
            </a:solidFill>
            <a:ln w="12700" cap="flat" cmpd="sng">
              <a:noFill/>
              <a:prstDash val="solid"/>
              <a:miter lim="800000"/>
            </a:ln>
          </p:spPr>
          <p:txBody>
            <a:bodyPr anchor="ctr">
              <a:spAutoFit/>
            </a:bodyPr>
            <a:lstStyle/>
            <a:p>
              <a:pPr algn="ctr"/>
              <a:endParaRPr lang="en-US" dirty="0"/>
            </a:p>
          </p:txBody>
        </p:sp>
        <p:sp>
          <p:nvSpPr>
            <p:cNvPr id="63" name="Stroke"/>
            <p:cNvSpPr/>
            <p:nvPr/>
          </p:nvSpPr>
          <p:spPr>
            <a:xfrm>
              <a:off x="7159009" y="5578192"/>
              <a:ext cx="665467" cy="631596"/>
            </a:xfrm>
            <a:custGeom>
              <a:avLst/>
              <a:gdLst/>
              <a:ahLst/>
              <a:cxnLst/>
              <a:rect l="0" t="0" r="0" b="0"/>
              <a:pathLst>
                <a:path w="665467" h="631596">
                  <a:moveTo>
                    <a:pt x="0" y="315810"/>
                  </a:moveTo>
                  <a:lnTo>
                    <a:pt x="665467" y="631596"/>
                  </a:lnTo>
                  <a:lnTo>
                    <a:pt x="496277" y="315810"/>
                  </a:lnTo>
                  <a:lnTo>
                    <a:pt x="665467" y="0"/>
                  </a:lnTo>
                  <a:lnTo>
                    <a:pt x="0" y="31581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flipV="1">
              <a:off x="7655290" y="5893990"/>
              <a:ext cx="1451038" cy="1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Stroke"/>
            <p:cNvSpPr/>
            <p:nvPr/>
          </p:nvSpPr>
          <p:spPr>
            <a:xfrm>
              <a:off x="9106327" y="5653504"/>
              <a:ext cx="842785" cy="480949"/>
            </a:xfrm>
            <a:custGeom>
              <a:avLst/>
              <a:gdLst/>
              <a:ahLst/>
              <a:cxnLst/>
              <a:rect l="0" t="0" r="0" b="0"/>
              <a:pathLst>
                <a:path w="842784" h="480949">
                  <a:moveTo>
                    <a:pt x="0" y="240487"/>
                  </a:moveTo>
                  <a:lnTo>
                    <a:pt x="240487" y="480949"/>
                  </a:lnTo>
                  <a:lnTo>
                    <a:pt x="842784" y="480949"/>
                  </a:lnTo>
                  <a:lnTo>
                    <a:pt x="674636" y="240487"/>
                  </a:lnTo>
                  <a:lnTo>
                    <a:pt x="842784" y="0"/>
                  </a:lnTo>
                  <a:lnTo>
                    <a:pt x="240487" y="0"/>
                  </a:lnTo>
                  <a:lnTo>
                    <a:pt x="0" y="24048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flipV="1">
              <a:off x="9604789" y="5653522"/>
              <a:ext cx="79375" cy="1134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9433935" y="6020986"/>
              <a:ext cx="79362" cy="11346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Coin"/>
          <p:cNvGrpSpPr/>
          <p:nvPr/>
        </p:nvGrpSpPr>
        <p:grpSpPr>
          <a:xfrm>
            <a:off x="9310964" y="4139373"/>
            <a:ext cx="1099681" cy="1099877"/>
            <a:chOff x="9310964" y="4139373"/>
            <a:chExt cx="1099681" cy="1099877"/>
          </a:xfrm>
        </p:grpSpPr>
        <p:sp>
          <p:nvSpPr>
            <p:cNvPr id="68" name="Fill"/>
            <p:cNvSpPr/>
            <p:nvPr/>
          </p:nvSpPr>
          <p:spPr>
            <a:xfrm>
              <a:off x="9310964" y="4139373"/>
              <a:ext cx="1099681" cy="1099871"/>
            </a:xfrm>
            <a:custGeom>
              <a:avLst/>
              <a:gdLst/>
              <a:ahLst/>
              <a:cxnLst/>
              <a:rect l="0" t="0" r="0" b="0"/>
              <a:pathLst>
                <a:path w="1099680" h="1099870">
                  <a:moveTo>
                    <a:pt x="0" y="549897"/>
                  </a:moveTo>
                  <a:cubicBezTo>
                    <a:pt x="0" y="246100"/>
                    <a:pt x="246227" y="0"/>
                    <a:pt x="549909" y="0"/>
                  </a:cubicBezTo>
                  <a:cubicBezTo>
                    <a:pt x="853592" y="0"/>
                    <a:pt x="1099680" y="246100"/>
                    <a:pt x="1099680" y="549897"/>
                  </a:cubicBezTo>
                  <a:cubicBezTo>
                    <a:pt x="1099680" y="853490"/>
                    <a:pt x="853592" y="1099870"/>
                    <a:pt x="549909" y="1099870"/>
                  </a:cubicBezTo>
                  <a:cubicBezTo>
                    <a:pt x="246227" y="1099870"/>
                    <a:pt x="0" y="853490"/>
                    <a:pt x="0" y="549897"/>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69" name="Shadow"/>
            <p:cNvSpPr/>
            <p:nvPr/>
          </p:nvSpPr>
          <p:spPr>
            <a:xfrm>
              <a:off x="9414135" y="4242376"/>
              <a:ext cx="996506" cy="996874"/>
            </a:xfrm>
            <a:custGeom>
              <a:avLst/>
              <a:gdLst/>
              <a:ahLst/>
              <a:cxnLst/>
              <a:rect l="0" t="0" r="0" b="0"/>
              <a:pathLst>
                <a:path w="996505" h="996873">
                  <a:moveTo>
                    <a:pt x="766978" y="0"/>
                  </a:moveTo>
                  <a:cubicBezTo>
                    <a:pt x="831773" y="90220"/>
                    <a:pt x="870051" y="200825"/>
                    <a:pt x="870051" y="320497"/>
                  </a:cubicBezTo>
                  <a:cubicBezTo>
                    <a:pt x="870051" y="624103"/>
                    <a:pt x="623989" y="870470"/>
                    <a:pt x="320344" y="870470"/>
                  </a:cubicBezTo>
                  <a:cubicBezTo>
                    <a:pt x="200799" y="870470"/>
                    <a:pt x="90220" y="832180"/>
                    <a:pt x="0" y="767359"/>
                  </a:cubicBezTo>
                  <a:cubicBezTo>
                    <a:pt x="99860" y="906272"/>
                    <a:pt x="262674" y="996873"/>
                    <a:pt x="446735" y="996873"/>
                  </a:cubicBezTo>
                  <a:cubicBezTo>
                    <a:pt x="750417" y="996873"/>
                    <a:pt x="996505" y="750493"/>
                    <a:pt x="996505" y="446887"/>
                  </a:cubicBezTo>
                  <a:cubicBezTo>
                    <a:pt x="996505" y="262686"/>
                    <a:pt x="905903" y="99771"/>
                    <a:pt x="766978"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70" name="Circle"/>
            <p:cNvSpPr/>
            <p:nvPr/>
          </p:nvSpPr>
          <p:spPr>
            <a:xfrm>
              <a:off x="9310964" y="4139373"/>
              <a:ext cx="1099681" cy="1099871"/>
            </a:xfrm>
            <a:custGeom>
              <a:avLst/>
              <a:gdLst/>
              <a:ahLst/>
              <a:cxnLst/>
              <a:rect l="0" t="0" r="0" b="0"/>
              <a:pathLst>
                <a:path w="1099680" h="1099870">
                  <a:moveTo>
                    <a:pt x="0" y="549897"/>
                  </a:moveTo>
                  <a:cubicBezTo>
                    <a:pt x="0" y="246100"/>
                    <a:pt x="246227" y="0"/>
                    <a:pt x="549909" y="0"/>
                  </a:cubicBezTo>
                  <a:cubicBezTo>
                    <a:pt x="853592" y="0"/>
                    <a:pt x="1099680" y="246100"/>
                    <a:pt x="1099680" y="549897"/>
                  </a:cubicBezTo>
                  <a:cubicBezTo>
                    <a:pt x="1099680" y="853490"/>
                    <a:pt x="853592" y="1099870"/>
                    <a:pt x="549909" y="1099870"/>
                  </a:cubicBezTo>
                  <a:cubicBezTo>
                    <a:pt x="246227" y="1099870"/>
                    <a:pt x="0" y="853490"/>
                    <a:pt x="0" y="549897"/>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1" name="Curve"/>
            <p:cNvSpPr/>
            <p:nvPr/>
          </p:nvSpPr>
          <p:spPr>
            <a:xfrm>
              <a:off x="9732704" y="4437125"/>
              <a:ext cx="126085" cy="252145"/>
            </a:xfrm>
            <a:custGeom>
              <a:avLst/>
              <a:gdLst/>
              <a:ahLst/>
              <a:cxnLst/>
              <a:rect l="0" t="0" r="0" b="0"/>
              <a:pathLst>
                <a:path w="126085" h="252145">
                  <a:moveTo>
                    <a:pt x="126085" y="252145"/>
                  </a:moveTo>
                  <a:cubicBezTo>
                    <a:pt x="56438" y="252145"/>
                    <a:pt x="0" y="195707"/>
                    <a:pt x="0" y="126060"/>
                  </a:cubicBezTo>
                  <a:cubicBezTo>
                    <a:pt x="0" y="56489"/>
                    <a:pt x="56438" y="0"/>
                    <a:pt x="126085"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7" name="Curve"/>
            <p:cNvSpPr/>
            <p:nvPr/>
          </p:nvSpPr>
          <p:spPr>
            <a:xfrm>
              <a:off x="9858789" y="4437125"/>
              <a:ext cx="126060" cy="126060"/>
            </a:xfrm>
            <a:custGeom>
              <a:avLst/>
              <a:gdLst/>
              <a:ahLst/>
              <a:cxnLst/>
              <a:rect l="0" t="0" r="0" b="0"/>
              <a:pathLst>
                <a:path w="126060" h="126060">
                  <a:moveTo>
                    <a:pt x="0" y="0"/>
                  </a:moveTo>
                  <a:cubicBezTo>
                    <a:pt x="69608" y="0"/>
                    <a:pt x="126060" y="56489"/>
                    <a:pt x="126060" y="12606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8" name="Curve"/>
            <p:cNvSpPr/>
            <p:nvPr/>
          </p:nvSpPr>
          <p:spPr>
            <a:xfrm>
              <a:off x="9858789" y="4689270"/>
              <a:ext cx="126060" cy="252210"/>
            </a:xfrm>
            <a:custGeom>
              <a:avLst/>
              <a:gdLst/>
              <a:ahLst/>
              <a:cxnLst/>
              <a:rect l="0" t="0" r="0" b="0"/>
              <a:pathLst>
                <a:path w="126060" h="252209">
                  <a:moveTo>
                    <a:pt x="0" y="0"/>
                  </a:moveTo>
                  <a:cubicBezTo>
                    <a:pt x="69608" y="0"/>
                    <a:pt x="126060" y="56489"/>
                    <a:pt x="126060" y="126161"/>
                  </a:cubicBezTo>
                  <a:cubicBezTo>
                    <a:pt x="126060" y="195757"/>
                    <a:pt x="69608" y="252209"/>
                    <a:pt x="0" y="25220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9" name="Curve"/>
            <p:cNvSpPr/>
            <p:nvPr/>
          </p:nvSpPr>
          <p:spPr>
            <a:xfrm>
              <a:off x="9732704" y="4815437"/>
              <a:ext cx="126085" cy="126048"/>
            </a:xfrm>
            <a:custGeom>
              <a:avLst/>
              <a:gdLst/>
              <a:ahLst/>
              <a:cxnLst/>
              <a:rect l="0" t="0" r="0" b="0"/>
              <a:pathLst>
                <a:path w="126085" h="126047">
                  <a:moveTo>
                    <a:pt x="126085" y="126047"/>
                  </a:moveTo>
                  <a:cubicBezTo>
                    <a:pt x="56438" y="126047"/>
                    <a:pt x="0" y="69595"/>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0" name="Line"/>
            <p:cNvSpPr/>
            <p:nvPr/>
          </p:nvSpPr>
          <p:spPr>
            <a:xfrm>
              <a:off x="9858789" y="4370259"/>
              <a:ext cx="0" cy="66866"/>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1" name="Line"/>
            <p:cNvSpPr/>
            <p:nvPr/>
          </p:nvSpPr>
          <p:spPr>
            <a:xfrm>
              <a:off x="9858789" y="4941486"/>
              <a:ext cx="0" cy="66866"/>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5" name="Coin"/>
          <p:cNvGrpSpPr/>
          <p:nvPr/>
        </p:nvGrpSpPr>
        <p:grpSpPr>
          <a:xfrm>
            <a:off x="3486018" y="3341899"/>
            <a:ext cx="1618945" cy="1619250"/>
            <a:chOff x="3486018" y="3341899"/>
            <a:chExt cx="1618945" cy="1619250"/>
          </a:xfrm>
        </p:grpSpPr>
        <p:sp>
          <p:nvSpPr>
            <p:cNvPr id="82" name="Fill"/>
            <p:cNvSpPr/>
            <p:nvPr/>
          </p:nvSpPr>
          <p:spPr>
            <a:xfrm>
              <a:off x="3486018" y="3341899"/>
              <a:ext cx="1618945" cy="1619250"/>
            </a:xfrm>
            <a:custGeom>
              <a:avLst/>
              <a:gdLst/>
              <a:ahLst/>
              <a:cxnLst/>
              <a:rect l="0" t="0" r="0" b="0"/>
              <a:pathLst>
                <a:path w="1618945" h="1619250">
                  <a:moveTo>
                    <a:pt x="0" y="809574"/>
                  </a:moveTo>
                  <a:cubicBezTo>
                    <a:pt x="0" y="362330"/>
                    <a:pt x="362496" y="0"/>
                    <a:pt x="809574" y="0"/>
                  </a:cubicBezTo>
                  <a:cubicBezTo>
                    <a:pt x="1256614" y="0"/>
                    <a:pt x="1618945" y="362330"/>
                    <a:pt x="1618945" y="809574"/>
                  </a:cubicBezTo>
                  <a:cubicBezTo>
                    <a:pt x="1618945" y="1256499"/>
                    <a:pt x="1256614" y="1619250"/>
                    <a:pt x="809574" y="1619250"/>
                  </a:cubicBezTo>
                  <a:cubicBezTo>
                    <a:pt x="362496" y="1619250"/>
                    <a:pt x="0" y="1256499"/>
                    <a:pt x="0" y="809574"/>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83" name="Shadow"/>
            <p:cNvSpPr/>
            <p:nvPr/>
          </p:nvSpPr>
          <p:spPr>
            <a:xfrm>
              <a:off x="3663045" y="3523621"/>
              <a:ext cx="1137678" cy="1138073"/>
            </a:xfrm>
            <a:custGeom>
              <a:avLst/>
              <a:gdLst/>
              <a:ahLst/>
              <a:cxnLst/>
              <a:rect l="0" t="0" r="0" b="0"/>
              <a:pathLst>
                <a:path w="1137678" h="1138072">
                  <a:moveTo>
                    <a:pt x="262115" y="1138072"/>
                  </a:moveTo>
                  <a:cubicBezTo>
                    <a:pt x="188112" y="1035062"/>
                    <a:pt x="144411" y="908799"/>
                    <a:pt x="144411" y="772159"/>
                  </a:cubicBezTo>
                  <a:cubicBezTo>
                    <a:pt x="144411" y="425551"/>
                    <a:pt x="425348" y="144297"/>
                    <a:pt x="771969" y="144297"/>
                  </a:cubicBezTo>
                  <a:cubicBezTo>
                    <a:pt x="908443" y="144297"/>
                    <a:pt x="1034732" y="188010"/>
                    <a:pt x="1137678" y="262013"/>
                  </a:cubicBezTo>
                  <a:cubicBezTo>
                    <a:pt x="1023708" y="103416"/>
                    <a:pt x="837793" y="0"/>
                    <a:pt x="627672" y="0"/>
                  </a:cubicBezTo>
                  <a:cubicBezTo>
                    <a:pt x="281012" y="0"/>
                    <a:pt x="0" y="281241"/>
                    <a:pt x="0" y="627849"/>
                  </a:cubicBezTo>
                  <a:cubicBezTo>
                    <a:pt x="0" y="838225"/>
                    <a:pt x="103454" y="1024178"/>
                    <a:pt x="262115" y="1138072"/>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84" name="Circle"/>
            <p:cNvSpPr/>
            <p:nvPr/>
          </p:nvSpPr>
          <p:spPr>
            <a:xfrm>
              <a:off x="3486018" y="3341899"/>
              <a:ext cx="1618945" cy="1619250"/>
            </a:xfrm>
            <a:custGeom>
              <a:avLst/>
              <a:gdLst/>
              <a:ahLst/>
              <a:cxnLst/>
              <a:rect l="0" t="0" r="0" b="0"/>
              <a:pathLst>
                <a:path w="1618945" h="1619250">
                  <a:moveTo>
                    <a:pt x="0" y="809574"/>
                  </a:moveTo>
                  <a:cubicBezTo>
                    <a:pt x="0" y="362330"/>
                    <a:pt x="362496" y="0"/>
                    <a:pt x="809574" y="0"/>
                  </a:cubicBezTo>
                  <a:cubicBezTo>
                    <a:pt x="1256614" y="0"/>
                    <a:pt x="1618945" y="362330"/>
                    <a:pt x="1618945" y="809574"/>
                  </a:cubicBezTo>
                  <a:cubicBezTo>
                    <a:pt x="1618945" y="1256499"/>
                    <a:pt x="1256614" y="1619250"/>
                    <a:pt x="809574" y="1619250"/>
                  </a:cubicBezTo>
                  <a:cubicBezTo>
                    <a:pt x="362496" y="1619250"/>
                    <a:pt x="0" y="1256499"/>
                    <a:pt x="0" y="809574"/>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85" name="Circle"/>
            <p:cNvSpPr/>
            <p:nvPr/>
          </p:nvSpPr>
          <p:spPr>
            <a:xfrm>
              <a:off x="3667763" y="3523675"/>
              <a:ext cx="1255458" cy="1255699"/>
            </a:xfrm>
            <a:custGeom>
              <a:avLst/>
              <a:gdLst/>
              <a:ahLst/>
              <a:cxnLst/>
              <a:rect l="0" t="0" r="0" b="0"/>
              <a:pathLst>
                <a:path w="1255458" h="1255699">
                  <a:moveTo>
                    <a:pt x="0" y="627799"/>
                  </a:moveTo>
                  <a:cubicBezTo>
                    <a:pt x="0" y="280974"/>
                    <a:pt x="281101" y="0"/>
                    <a:pt x="627811" y="0"/>
                  </a:cubicBezTo>
                  <a:cubicBezTo>
                    <a:pt x="974483" y="0"/>
                    <a:pt x="1255458" y="280974"/>
                    <a:pt x="1255458" y="627799"/>
                  </a:cubicBezTo>
                  <a:cubicBezTo>
                    <a:pt x="1255458" y="974407"/>
                    <a:pt x="974483" y="1255699"/>
                    <a:pt x="627811" y="1255699"/>
                  </a:cubicBezTo>
                  <a:cubicBezTo>
                    <a:pt x="281101" y="1255699"/>
                    <a:pt x="0" y="974407"/>
                    <a:pt x="0" y="627799"/>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86" name="Curve"/>
            <p:cNvSpPr/>
            <p:nvPr/>
          </p:nvSpPr>
          <p:spPr>
            <a:xfrm>
              <a:off x="4146770" y="3858764"/>
              <a:ext cx="146393" cy="292710"/>
            </a:xfrm>
            <a:custGeom>
              <a:avLst/>
              <a:gdLst/>
              <a:ahLst/>
              <a:cxnLst/>
              <a:rect l="0" t="0" r="0" b="0"/>
              <a:pathLst>
                <a:path w="146392" h="292709">
                  <a:moveTo>
                    <a:pt x="146392" y="292709"/>
                  </a:moveTo>
                  <a:cubicBezTo>
                    <a:pt x="65506" y="292709"/>
                    <a:pt x="0" y="227202"/>
                    <a:pt x="0" y="146329"/>
                  </a:cubicBezTo>
                  <a:cubicBezTo>
                    <a:pt x="0" y="65557"/>
                    <a:pt x="65506" y="0"/>
                    <a:pt x="146392"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7" name="Curve"/>
            <p:cNvSpPr/>
            <p:nvPr/>
          </p:nvSpPr>
          <p:spPr>
            <a:xfrm>
              <a:off x="4293163" y="3858767"/>
              <a:ext cx="146304" cy="146329"/>
            </a:xfrm>
            <a:custGeom>
              <a:avLst/>
              <a:gdLst/>
              <a:ahLst/>
              <a:cxnLst/>
              <a:rect l="0" t="0" r="0" b="0"/>
              <a:pathLst>
                <a:path w="146304" h="146329">
                  <a:moveTo>
                    <a:pt x="0" y="0"/>
                  </a:moveTo>
                  <a:cubicBezTo>
                    <a:pt x="80810" y="0"/>
                    <a:pt x="146304" y="65557"/>
                    <a:pt x="146304" y="14632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8" name="Curve"/>
            <p:cNvSpPr/>
            <p:nvPr/>
          </p:nvSpPr>
          <p:spPr>
            <a:xfrm>
              <a:off x="4293163" y="4151474"/>
              <a:ext cx="146304" cy="292785"/>
            </a:xfrm>
            <a:custGeom>
              <a:avLst/>
              <a:gdLst/>
              <a:ahLst/>
              <a:cxnLst/>
              <a:rect l="0" t="0" r="0" b="0"/>
              <a:pathLst>
                <a:path w="146304" h="292785">
                  <a:moveTo>
                    <a:pt x="0" y="0"/>
                  </a:moveTo>
                  <a:cubicBezTo>
                    <a:pt x="80810" y="0"/>
                    <a:pt x="146304" y="65557"/>
                    <a:pt x="146304" y="146456"/>
                  </a:cubicBezTo>
                  <a:cubicBezTo>
                    <a:pt x="146304" y="227279"/>
                    <a:pt x="80810" y="292785"/>
                    <a:pt x="0" y="29278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9" name="Curve"/>
            <p:cNvSpPr/>
            <p:nvPr/>
          </p:nvSpPr>
          <p:spPr>
            <a:xfrm>
              <a:off x="4146770" y="4297939"/>
              <a:ext cx="146393" cy="146317"/>
            </a:xfrm>
            <a:custGeom>
              <a:avLst/>
              <a:gdLst/>
              <a:ahLst/>
              <a:cxnLst/>
              <a:rect l="0" t="0" r="0" b="0"/>
              <a:pathLst>
                <a:path w="146392" h="146316">
                  <a:moveTo>
                    <a:pt x="146392" y="146316"/>
                  </a:moveTo>
                  <a:cubicBezTo>
                    <a:pt x="65506" y="146316"/>
                    <a:pt x="0" y="80810"/>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0" name="Line"/>
            <p:cNvSpPr/>
            <p:nvPr/>
          </p:nvSpPr>
          <p:spPr>
            <a:xfrm>
              <a:off x="4293163" y="3781119"/>
              <a:ext cx="0" cy="77648"/>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1" name="Line"/>
            <p:cNvSpPr/>
            <p:nvPr/>
          </p:nvSpPr>
          <p:spPr>
            <a:xfrm>
              <a:off x="4293163" y="4444253"/>
              <a:ext cx="0" cy="7762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4" name="Light bulb"/>
          <p:cNvGrpSpPr/>
          <p:nvPr/>
        </p:nvGrpSpPr>
        <p:grpSpPr>
          <a:xfrm>
            <a:off x="8165014" y="8049118"/>
            <a:ext cx="1614678" cy="2464814"/>
            <a:chOff x="8165014" y="8049118"/>
            <a:chExt cx="1614678" cy="2464814"/>
          </a:xfrm>
        </p:grpSpPr>
        <p:sp>
          <p:nvSpPr>
            <p:cNvPr id="92" name="Fill"/>
            <p:cNvSpPr/>
            <p:nvPr/>
          </p:nvSpPr>
          <p:spPr>
            <a:xfrm>
              <a:off x="8579100" y="9977286"/>
              <a:ext cx="786486" cy="357823"/>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93" name="Shadow"/>
            <p:cNvSpPr/>
            <p:nvPr/>
          </p:nvSpPr>
          <p:spPr>
            <a:xfrm>
              <a:off x="8958906" y="9977286"/>
              <a:ext cx="406680" cy="357823"/>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94" name="Fill"/>
            <p:cNvSpPr/>
            <p:nvPr/>
          </p:nvSpPr>
          <p:spPr>
            <a:xfrm>
              <a:off x="8165014" y="8049118"/>
              <a:ext cx="1614678" cy="1928177"/>
            </a:xfrm>
            <a:custGeom>
              <a:avLst/>
              <a:gdLst/>
              <a:ahLst/>
              <a:cxnLst/>
              <a:rect l="0" t="0" r="0" b="0"/>
              <a:pathLst>
                <a:path w="1614677" h="1928177">
                  <a:moveTo>
                    <a:pt x="1200619" y="1928177"/>
                  </a:moveTo>
                  <a:lnTo>
                    <a:pt x="1200619" y="1928177"/>
                  </a:lnTo>
                  <a:cubicBezTo>
                    <a:pt x="1200569" y="1712531"/>
                    <a:pt x="1236383" y="1519974"/>
                    <a:pt x="1378178" y="1378178"/>
                  </a:cubicBezTo>
                  <a:lnTo>
                    <a:pt x="1377962" y="1378369"/>
                  </a:lnTo>
                  <a:cubicBezTo>
                    <a:pt x="1524190" y="1232255"/>
                    <a:pt x="1614677" y="1030338"/>
                    <a:pt x="1614677" y="807313"/>
                  </a:cubicBezTo>
                  <a:cubicBezTo>
                    <a:pt x="1614677" y="361429"/>
                    <a:pt x="1253172" y="0"/>
                    <a:pt x="807351" y="0"/>
                  </a:cubicBezTo>
                  <a:cubicBezTo>
                    <a:pt x="361556" y="0"/>
                    <a:pt x="0" y="361391"/>
                    <a:pt x="0" y="807313"/>
                  </a:cubicBezTo>
                  <a:cubicBezTo>
                    <a:pt x="0" y="1030376"/>
                    <a:pt x="90525" y="1232255"/>
                    <a:pt x="236715" y="1378369"/>
                  </a:cubicBezTo>
                  <a:lnTo>
                    <a:pt x="236486" y="1378178"/>
                  </a:lnTo>
                  <a:cubicBezTo>
                    <a:pt x="378320" y="1519974"/>
                    <a:pt x="414083" y="1712531"/>
                    <a:pt x="414083" y="1928177"/>
                  </a:cubicBezTo>
                  <a:close/>
                </a:path>
              </a:pathLst>
            </a:custGeom>
            <a:solidFill>
              <a:srgbClr val="FFE166">
                <a:alpha val="100000"/>
              </a:srgbClr>
            </a:solidFill>
            <a:ln w="12700" cap="flat" cmpd="sng">
              <a:noFill/>
              <a:prstDash val="solid"/>
              <a:miter lim="800000"/>
            </a:ln>
          </p:spPr>
          <p:txBody>
            <a:bodyPr anchor="ctr">
              <a:spAutoFit/>
            </a:bodyPr>
            <a:lstStyle/>
            <a:p>
              <a:pPr algn="ctr"/>
              <a:endParaRPr lang="en-US" dirty="0"/>
            </a:p>
          </p:txBody>
        </p:sp>
        <p:sp>
          <p:nvSpPr>
            <p:cNvPr id="95" name="Reflection"/>
            <p:cNvSpPr/>
            <p:nvPr/>
          </p:nvSpPr>
          <p:spPr>
            <a:xfrm>
              <a:off x="8419435" y="8303500"/>
              <a:ext cx="552907" cy="552932"/>
            </a:xfrm>
            <a:custGeom>
              <a:avLst/>
              <a:gdLst/>
              <a:ahLst/>
              <a:cxnLst/>
              <a:rect l="0" t="0" r="0" b="0"/>
              <a:pathLst>
                <a:path w="552907" h="552932">
                  <a:moveTo>
                    <a:pt x="0" y="552932"/>
                  </a:moveTo>
                  <a:cubicBezTo>
                    <a:pt x="0" y="405257"/>
                    <a:pt x="57505" y="266395"/>
                    <a:pt x="161937" y="161963"/>
                  </a:cubicBezTo>
                  <a:cubicBezTo>
                    <a:pt x="266382" y="57518"/>
                    <a:pt x="405256" y="0"/>
                    <a:pt x="552907" y="38"/>
                  </a:cubicBezTo>
                </a:path>
              </a:pathLst>
            </a:custGeom>
            <a:noFill/>
            <a:ln w="190500" cap="rnd" cmpd="sng">
              <a:solidFill>
                <a:srgbClr val="FFFFFF">
                  <a:alpha val="100000"/>
                </a:srgbClr>
              </a:solidFill>
              <a:prstDash val="solid"/>
              <a:round/>
            </a:ln>
          </p:spPr>
          <p:txBody>
            <a:bodyPr anchor="ctr">
              <a:spAutoFit/>
            </a:bodyPr>
            <a:lstStyle/>
            <a:p>
              <a:pPr algn="ctr"/>
              <a:endParaRPr lang="en-US" dirty="0"/>
            </a:p>
          </p:txBody>
        </p:sp>
        <p:sp>
          <p:nvSpPr>
            <p:cNvPr id="96" name="Shadow"/>
            <p:cNvSpPr/>
            <p:nvPr/>
          </p:nvSpPr>
          <p:spPr>
            <a:xfrm>
              <a:off x="9037982" y="8692653"/>
              <a:ext cx="741705" cy="1284643"/>
            </a:xfrm>
            <a:custGeom>
              <a:avLst/>
              <a:gdLst/>
              <a:ahLst/>
              <a:cxnLst/>
              <a:rect l="0" t="0" r="0" b="0"/>
              <a:pathLst>
                <a:path w="741705" h="1284643">
                  <a:moveTo>
                    <a:pt x="741705" y="163779"/>
                  </a:moveTo>
                  <a:cubicBezTo>
                    <a:pt x="741705" y="73329"/>
                    <a:pt x="668375" y="0"/>
                    <a:pt x="577913" y="0"/>
                  </a:cubicBezTo>
                  <a:cubicBezTo>
                    <a:pt x="487438" y="0"/>
                    <a:pt x="414096" y="73329"/>
                    <a:pt x="414096" y="163779"/>
                  </a:cubicBezTo>
                  <a:cubicBezTo>
                    <a:pt x="414083" y="386803"/>
                    <a:pt x="323608" y="588721"/>
                    <a:pt x="177380" y="734834"/>
                  </a:cubicBezTo>
                  <a:lnTo>
                    <a:pt x="177609" y="734644"/>
                  </a:lnTo>
                  <a:cubicBezTo>
                    <a:pt x="35814" y="876439"/>
                    <a:pt x="0" y="1068984"/>
                    <a:pt x="38" y="1284643"/>
                  </a:cubicBezTo>
                  <a:lnTo>
                    <a:pt x="327647" y="1284643"/>
                  </a:lnTo>
                  <a:cubicBezTo>
                    <a:pt x="327609" y="1068984"/>
                    <a:pt x="363423" y="876439"/>
                    <a:pt x="505218" y="734644"/>
                  </a:cubicBezTo>
                  <a:lnTo>
                    <a:pt x="504990" y="734834"/>
                  </a:lnTo>
                  <a:cubicBezTo>
                    <a:pt x="651217" y="588721"/>
                    <a:pt x="741705" y="386803"/>
                    <a:pt x="741705" y="163779"/>
                  </a:cubicBezTo>
                  <a:close/>
                </a:path>
              </a:pathLst>
            </a:custGeom>
            <a:solidFill>
              <a:srgbClr val="F1A436">
                <a:alpha val="100000"/>
              </a:srgbClr>
            </a:solidFill>
            <a:ln w="12700" cap="flat" cmpd="sng">
              <a:noFill/>
              <a:prstDash val="solid"/>
              <a:miter lim="800000"/>
            </a:ln>
          </p:spPr>
          <p:txBody>
            <a:bodyPr anchor="ctr">
              <a:spAutoFit/>
            </a:bodyPr>
            <a:lstStyle/>
            <a:p>
              <a:pPr algn="ctr"/>
              <a:endParaRPr lang="en-US" dirty="0"/>
            </a:p>
          </p:txBody>
        </p:sp>
        <p:sp>
          <p:nvSpPr>
            <p:cNvPr id="97" name="Line"/>
            <p:cNvSpPr/>
            <p:nvPr/>
          </p:nvSpPr>
          <p:spPr>
            <a:xfrm>
              <a:off x="8831019" y="9381871"/>
              <a:ext cx="0" cy="5954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Line"/>
            <p:cNvSpPr/>
            <p:nvPr/>
          </p:nvSpPr>
          <p:spPr>
            <a:xfrm>
              <a:off x="8520974" y="9071864"/>
              <a:ext cx="310045" cy="3100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Line"/>
            <p:cNvSpPr/>
            <p:nvPr/>
          </p:nvSpPr>
          <p:spPr>
            <a:xfrm>
              <a:off x="9113755" y="9381871"/>
              <a:ext cx="0" cy="5954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Line"/>
            <p:cNvSpPr/>
            <p:nvPr/>
          </p:nvSpPr>
          <p:spPr>
            <a:xfrm flipV="1">
              <a:off x="9113755" y="9071864"/>
              <a:ext cx="309969" cy="3100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Stroke"/>
            <p:cNvSpPr/>
            <p:nvPr/>
          </p:nvSpPr>
          <p:spPr>
            <a:xfrm>
              <a:off x="8165014" y="8049118"/>
              <a:ext cx="1614678" cy="1928177"/>
            </a:xfrm>
            <a:custGeom>
              <a:avLst/>
              <a:gdLst/>
              <a:ahLst/>
              <a:cxnLst/>
              <a:rect l="0" t="0" r="0" b="0"/>
              <a:pathLst>
                <a:path w="1614677" h="1928177">
                  <a:moveTo>
                    <a:pt x="1200619" y="1928177"/>
                  </a:moveTo>
                  <a:cubicBezTo>
                    <a:pt x="1200569" y="1712531"/>
                    <a:pt x="1236383" y="1519974"/>
                    <a:pt x="1378178" y="1378178"/>
                  </a:cubicBezTo>
                  <a:lnTo>
                    <a:pt x="1377962" y="1378369"/>
                  </a:lnTo>
                  <a:cubicBezTo>
                    <a:pt x="1524190" y="1232255"/>
                    <a:pt x="1614677" y="1030338"/>
                    <a:pt x="1614677" y="807313"/>
                  </a:cubicBezTo>
                  <a:cubicBezTo>
                    <a:pt x="1614677" y="361429"/>
                    <a:pt x="1253172" y="0"/>
                    <a:pt x="807351" y="0"/>
                  </a:cubicBezTo>
                  <a:cubicBezTo>
                    <a:pt x="361556" y="0"/>
                    <a:pt x="0" y="361391"/>
                    <a:pt x="0" y="807313"/>
                  </a:cubicBezTo>
                  <a:cubicBezTo>
                    <a:pt x="0" y="1030376"/>
                    <a:pt x="90525" y="1232255"/>
                    <a:pt x="236715" y="1378369"/>
                  </a:cubicBezTo>
                  <a:lnTo>
                    <a:pt x="236486" y="1378178"/>
                  </a:lnTo>
                  <a:cubicBezTo>
                    <a:pt x="378320" y="1519974"/>
                    <a:pt x="414083" y="1712531"/>
                    <a:pt x="414083" y="1928177"/>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Line"/>
            <p:cNvSpPr/>
            <p:nvPr/>
          </p:nvSpPr>
          <p:spPr>
            <a:xfrm>
              <a:off x="8500908" y="9977295"/>
              <a:ext cx="94291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Line"/>
            <p:cNvSpPr/>
            <p:nvPr/>
          </p:nvSpPr>
          <p:spPr>
            <a:xfrm>
              <a:off x="8500908" y="10156149"/>
              <a:ext cx="94291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4" name="Line"/>
            <p:cNvSpPr/>
            <p:nvPr/>
          </p:nvSpPr>
          <p:spPr>
            <a:xfrm>
              <a:off x="8500882" y="10335115"/>
              <a:ext cx="9429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5" name="Line"/>
            <p:cNvSpPr/>
            <p:nvPr/>
          </p:nvSpPr>
          <p:spPr>
            <a:xfrm>
              <a:off x="8597136" y="10513932"/>
              <a:ext cx="75046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6" name="Line"/>
            <p:cNvSpPr/>
            <p:nvPr/>
          </p:nvSpPr>
          <p:spPr>
            <a:xfrm>
              <a:off x="8579103" y="9977294"/>
              <a:ext cx="0" cy="3577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7" name="Line"/>
            <p:cNvSpPr/>
            <p:nvPr/>
          </p:nvSpPr>
          <p:spPr>
            <a:xfrm flipV="1">
              <a:off x="9365585" y="9977293"/>
              <a:ext cx="50" cy="35782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8" name="Curve line"/>
            <p:cNvSpPr/>
            <p:nvPr/>
          </p:nvSpPr>
          <p:spPr>
            <a:xfrm>
              <a:off x="8602158" y="8853048"/>
              <a:ext cx="733311" cy="122225"/>
            </a:xfrm>
            <a:custGeom>
              <a:avLst/>
              <a:gdLst/>
              <a:ahLst/>
              <a:cxnLst/>
              <a:rect l="0" t="0" r="0" b="0"/>
              <a:pathLst>
                <a:path w="733310" h="122224">
                  <a:moveTo>
                    <a:pt x="0" y="122224"/>
                  </a:moveTo>
                  <a:lnTo>
                    <a:pt x="122224" y="0"/>
                  </a:lnTo>
                  <a:lnTo>
                    <a:pt x="244449" y="122224"/>
                  </a:lnTo>
                  <a:lnTo>
                    <a:pt x="366674" y="0"/>
                  </a:lnTo>
                  <a:lnTo>
                    <a:pt x="488899" y="122224"/>
                  </a:lnTo>
                  <a:lnTo>
                    <a:pt x="611085" y="0"/>
                  </a:lnTo>
                  <a:lnTo>
                    <a:pt x="733310" y="12222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Light bulb"/>
          <p:cNvGrpSpPr/>
          <p:nvPr/>
        </p:nvGrpSpPr>
        <p:grpSpPr>
          <a:xfrm>
            <a:off x="4030260" y="6937551"/>
            <a:ext cx="1614678" cy="2464839"/>
            <a:chOff x="4030260" y="6937551"/>
            <a:chExt cx="1614678" cy="2464839"/>
          </a:xfrm>
        </p:grpSpPr>
        <p:sp>
          <p:nvSpPr>
            <p:cNvPr id="109" name="Fill"/>
            <p:cNvSpPr/>
            <p:nvPr/>
          </p:nvSpPr>
          <p:spPr>
            <a:xfrm>
              <a:off x="4444349" y="8865719"/>
              <a:ext cx="786485" cy="357822"/>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110" name="Shadow"/>
            <p:cNvSpPr/>
            <p:nvPr/>
          </p:nvSpPr>
          <p:spPr>
            <a:xfrm>
              <a:off x="4824142" y="8865719"/>
              <a:ext cx="406692" cy="357822"/>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111" name="Fill"/>
            <p:cNvSpPr/>
            <p:nvPr/>
          </p:nvSpPr>
          <p:spPr>
            <a:xfrm>
              <a:off x="4030260" y="6937551"/>
              <a:ext cx="1614678" cy="1928165"/>
            </a:xfrm>
            <a:custGeom>
              <a:avLst/>
              <a:gdLst/>
              <a:ahLst/>
              <a:cxnLst/>
              <a:rect l="0" t="0" r="0" b="0"/>
              <a:pathLst>
                <a:path w="1614677" h="1928164">
                  <a:moveTo>
                    <a:pt x="1200607" y="1928164"/>
                  </a:moveTo>
                  <a:lnTo>
                    <a:pt x="1200607" y="1928164"/>
                  </a:lnTo>
                  <a:cubicBezTo>
                    <a:pt x="1200569" y="1712518"/>
                    <a:pt x="1236383" y="1519961"/>
                    <a:pt x="1378178" y="1378165"/>
                  </a:cubicBezTo>
                  <a:lnTo>
                    <a:pt x="1377962" y="1378356"/>
                  </a:lnTo>
                  <a:cubicBezTo>
                    <a:pt x="1524190" y="1232242"/>
                    <a:pt x="1614665" y="1030363"/>
                    <a:pt x="1614677" y="807300"/>
                  </a:cubicBezTo>
                  <a:cubicBezTo>
                    <a:pt x="1614665" y="361429"/>
                    <a:pt x="1253159" y="12"/>
                    <a:pt x="807338" y="12"/>
                  </a:cubicBezTo>
                  <a:cubicBezTo>
                    <a:pt x="361556" y="0"/>
                    <a:pt x="0" y="361391"/>
                    <a:pt x="0" y="807300"/>
                  </a:cubicBezTo>
                  <a:cubicBezTo>
                    <a:pt x="0" y="1030363"/>
                    <a:pt x="90512" y="1232242"/>
                    <a:pt x="236715" y="1378356"/>
                  </a:cubicBezTo>
                  <a:lnTo>
                    <a:pt x="236486" y="1378165"/>
                  </a:lnTo>
                  <a:cubicBezTo>
                    <a:pt x="378307" y="1519961"/>
                    <a:pt x="414083" y="1712518"/>
                    <a:pt x="414083" y="1928164"/>
                  </a:cubicBezTo>
                  <a:close/>
                </a:path>
              </a:pathLst>
            </a:custGeom>
            <a:solidFill>
              <a:srgbClr val="FFE166">
                <a:alpha val="100000"/>
              </a:srgbClr>
            </a:solidFill>
            <a:ln w="12700" cap="flat" cmpd="sng">
              <a:noFill/>
              <a:prstDash val="solid"/>
              <a:miter lim="800000"/>
            </a:ln>
          </p:spPr>
          <p:txBody>
            <a:bodyPr anchor="ctr">
              <a:spAutoFit/>
            </a:bodyPr>
            <a:lstStyle/>
            <a:p>
              <a:pPr algn="ctr"/>
              <a:endParaRPr lang="en-US" dirty="0"/>
            </a:p>
          </p:txBody>
        </p:sp>
        <p:sp>
          <p:nvSpPr>
            <p:cNvPr id="112" name="Reflection"/>
            <p:cNvSpPr/>
            <p:nvPr/>
          </p:nvSpPr>
          <p:spPr>
            <a:xfrm>
              <a:off x="4284679" y="7191935"/>
              <a:ext cx="552907" cy="552920"/>
            </a:xfrm>
            <a:custGeom>
              <a:avLst/>
              <a:gdLst/>
              <a:ahLst/>
              <a:cxnLst/>
              <a:rect l="0" t="0" r="0" b="0"/>
              <a:pathLst>
                <a:path w="552907" h="552919">
                  <a:moveTo>
                    <a:pt x="0" y="552919"/>
                  </a:moveTo>
                  <a:cubicBezTo>
                    <a:pt x="0" y="405244"/>
                    <a:pt x="57492" y="266420"/>
                    <a:pt x="161937" y="161963"/>
                  </a:cubicBezTo>
                  <a:cubicBezTo>
                    <a:pt x="266382" y="57530"/>
                    <a:pt x="405244" y="0"/>
                    <a:pt x="552907" y="38"/>
                  </a:cubicBezTo>
                </a:path>
              </a:pathLst>
            </a:custGeom>
            <a:noFill/>
            <a:ln w="190500" cap="rnd" cmpd="sng">
              <a:solidFill>
                <a:srgbClr val="FFFFFF">
                  <a:alpha val="100000"/>
                </a:srgbClr>
              </a:solidFill>
              <a:prstDash val="solid"/>
              <a:round/>
            </a:ln>
          </p:spPr>
          <p:txBody>
            <a:bodyPr anchor="ctr">
              <a:spAutoFit/>
            </a:bodyPr>
            <a:lstStyle/>
            <a:p>
              <a:pPr algn="ctr"/>
              <a:endParaRPr lang="en-US" dirty="0"/>
            </a:p>
          </p:txBody>
        </p:sp>
        <p:sp>
          <p:nvSpPr>
            <p:cNvPr id="113" name="Shadow"/>
            <p:cNvSpPr/>
            <p:nvPr/>
          </p:nvSpPr>
          <p:spPr>
            <a:xfrm>
              <a:off x="4903226" y="7581076"/>
              <a:ext cx="741706" cy="1284643"/>
            </a:xfrm>
            <a:custGeom>
              <a:avLst/>
              <a:gdLst/>
              <a:ahLst/>
              <a:cxnLst/>
              <a:rect l="0" t="0" r="0" b="0"/>
              <a:pathLst>
                <a:path w="741705" h="1284643">
                  <a:moveTo>
                    <a:pt x="741705" y="163779"/>
                  </a:moveTo>
                  <a:cubicBezTo>
                    <a:pt x="741705" y="73329"/>
                    <a:pt x="668362" y="0"/>
                    <a:pt x="577900" y="0"/>
                  </a:cubicBezTo>
                  <a:cubicBezTo>
                    <a:pt x="487438" y="0"/>
                    <a:pt x="414096" y="73329"/>
                    <a:pt x="414096" y="163779"/>
                  </a:cubicBezTo>
                  <a:cubicBezTo>
                    <a:pt x="414070" y="386829"/>
                    <a:pt x="323608" y="588721"/>
                    <a:pt x="177368" y="734834"/>
                  </a:cubicBezTo>
                  <a:lnTo>
                    <a:pt x="177596" y="734644"/>
                  </a:lnTo>
                  <a:cubicBezTo>
                    <a:pt x="35813" y="876439"/>
                    <a:pt x="0" y="1068984"/>
                    <a:pt x="38" y="1284643"/>
                  </a:cubicBezTo>
                  <a:lnTo>
                    <a:pt x="327634" y="1284643"/>
                  </a:lnTo>
                  <a:cubicBezTo>
                    <a:pt x="327609" y="1068984"/>
                    <a:pt x="363423" y="876439"/>
                    <a:pt x="505218" y="734644"/>
                  </a:cubicBezTo>
                  <a:lnTo>
                    <a:pt x="504990" y="734834"/>
                  </a:lnTo>
                  <a:cubicBezTo>
                    <a:pt x="651217" y="588721"/>
                    <a:pt x="741692" y="386829"/>
                    <a:pt x="741705" y="163779"/>
                  </a:cubicBezTo>
                  <a:close/>
                </a:path>
              </a:pathLst>
            </a:custGeom>
            <a:solidFill>
              <a:srgbClr val="F1A436">
                <a:alpha val="100000"/>
              </a:srgbClr>
            </a:solidFill>
            <a:ln w="12700" cap="flat" cmpd="sng">
              <a:noFill/>
              <a:prstDash val="solid"/>
              <a:miter lim="800000"/>
            </a:ln>
          </p:spPr>
          <p:txBody>
            <a:bodyPr anchor="ctr">
              <a:spAutoFit/>
            </a:bodyPr>
            <a:lstStyle/>
            <a:p>
              <a:pPr algn="ctr"/>
              <a:endParaRPr lang="en-US" dirty="0"/>
            </a:p>
          </p:txBody>
        </p:sp>
        <p:sp>
          <p:nvSpPr>
            <p:cNvPr id="114" name="Line"/>
            <p:cNvSpPr/>
            <p:nvPr/>
          </p:nvSpPr>
          <p:spPr>
            <a:xfrm>
              <a:off x="4696252" y="8270292"/>
              <a:ext cx="0" cy="5954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5" name="Line"/>
            <p:cNvSpPr/>
            <p:nvPr/>
          </p:nvSpPr>
          <p:spPr>
            <a:xfrm>
              <a:off x="4386219" y="7960285"/>
              <a:ext cx="310033" cy="3100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6" name="Line"/>
            <p:cNvSpPr/>
            <p:nvPr/>
          </p:nvSpPr>
          <p:spPr>
            <a:xfrm>
              <a:off x="4978987" y="8270292"/>
              <a:ext cx="0" cy="5954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7" name="Line"/>
            <p:cNvSpPr/>
            <p:nvPr/>
          </p:nvSpPr>
          <p:spPr>
            <a:xfrm flipV="1">
              <a:off x="4978987" y="7960285"/>
              <a:ext cx="309981" cy="3100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8" name="Stroke"/>
            <p:cNvSpPr/>
            <p:nvPr/>
          </p:nvSpPr>
          <p:spPr>
            <a:xfrm>
              <a:off x="4030260" y="6937551"/>
              <a:ext cx="1614678" cy="1928165"/>
            </a:xfrm>
            <a:custGeom>
              <a:avLst/>
              <a:gdLst/>
              <a:ahLst/>
              <a:cxnLst/>
              <a:rect l="0" t="0" r="0" b="0"/>
              <a:pathLst>
                <a:path w="1614677" h="1928164">
                  <a:moveTo>
                    <a:pt x="1200607" y="1928164"/>
                  </a:moveTo>
                  <a:cubicBezTo>
                    <a:pt x="1200569" y="1712518"/>
                    <a:pt x="1236383" y="1519961"/>
                    <a:pt x="1378178" y="1378165"/>
                  </a:cubicBezTo>
                  <a:lnTo>
                    <a:pt x="1377962" y="1378356"/>
                  </a:lnTo>
                  <a:cubicBezTo>
                    <a:pt x="1524190" y="1232242"/>
                    <a:pt x="1614665" y="1030363"/>
                    <a:pt x="1614677" y="807300"/>
                  </a:cubicBezTo>
                  <a:cubicBezTo>
                    <a:pt x="1614665" y="361429"/>
                    <a:pt x="1253159" y="12"/>
                    <a:pt x="807338" y="12"/>
                  </a:cubicBezTo>
                  <a:cubicBezTo>
                    <a:pt x="361556" y="0"/>
                    <a:pt x="0" y="361391"/>
                    <a:pt x="0" y="807300"/>
                  </a:cubicBezTo>
                  <a:cubicBezTo>
                    <a:pt x="0" y="1030363"/>
                    <a:pt x="90512" y="1232242"/>
                    <a:pt x="236715" y="1378356"/>
                  </a:cubicBezTo>
                  <a:lnTo>
                    <a:pt x="236486" y="1378165"/>
                  </a:lnTo>
                  <a:cubicBezTo>
                    <a:pt x="378307" y="1519961"/>
                    <a:pt x="414083" y="1712518"/>
                    <a:pt x="414083" y="192816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Line"/>
            <p:cNvSpPr/>
            <p:nvPr/>
          </p:nvSpPr>
          <p:spPr>
            <a:xfrm>
              <a:off x="4366139" y="8865716"/>
              <a:ext cx="9429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Line"/>
            <p:cNvSpPr/>
            <p:nvPr/>
          </p:nvSpPr>
          <p:spPr>
            <a:xfrm>
              <a:off x="4366139" y="9044607"/>
              <a:ext cx="9429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1" name="Line"/>
            <p:cNvSpPr/>
            <p:nvPr/>
          </p:nvSpPr>
          <p:spPr>
            <a:xfrm>
              <a:off x="4366114" y="9223536"/>
              <a:ext cx="9429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2" name="Line"/>
            <p:cNvSpPr/>
            <p:nvPr/>
          </p:nvSpPr>
          <p:spPr>
            <a:xfrm>
              <a:off x="4462367" y="9402390"/>
              <a:ext cx="7504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3" name="Line"/>
            <p:cNvSpPr/>
            <p:nvPr/>
          </p:nvSpPr>
          <p:spPr>
            <a:xfrm>
              <a:off x="4444347" y="8865714"/>
              <a:ext cx="0" cy="35782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4" name="Line"/>
            <p:cNvSpPr/>
            <p:nvPr/>
          </p:nvSpPr>
          <p:spPr>
            <a:xfrm flipV="1">
              <a:off x="5230829" y="8865714"/>
              <a:ext cx="38" cy="35782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5" name="Curve line"/>
            <p:cNvSpPr/>
            <p:nvPr/>
          </p:nvSpPr>
          <p:spPr>
            <a:xfrm>
              <a:off x="4467390" y="7741506"/>
              <a:ext cx="733324" cy="122225"/>
            </a:xfrm>
            <a:custGeom>
              <a:avLst/>
              <a:gdLst/>
              <a:ahLst/>
              <a:cxnLst/>
              <a:rect l="0" t="0" r="0" b="0"/>
              <a:pathLst>
                <a:path w="733323" h="122224">
                  <a:moveTo>
                    <a:pt x="0" y="122224"/>
                  </a:moveTo>
                  <a:lnTo>
                    <a:pt x="122237" y="0"/>
                  </a:lnTo>
                  <a:lnTo>
                    <a:pt x="244462" y="122224"/>
                  </a:lnTo>
                  <a:lnTo>
                    <a:pt x="366674" y="0"/>
                  </a:lnTo>
                  <a:lnTo>
                    <a:pt x="488899" y="122224"/>
                  </a:lnTo>
                  <a:lnTo>
                    <a:pt x="611098" y="0"/>
                  </a:lnTo>
                  <a:lnTo>
                    <a:pt x="733323" y="12222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29"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Marketing Idea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1006822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57799"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303747" y="2709994"/>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092059" y="7710700"/>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158937" y="9552668"/>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6" name="Monitor"/>
          <p:cNvGrpSpPr/>
          <p:nvPr/>
        </p:nvGrpSpPr>
        <p:grpSpPr>
          <a:xfrm>
            <a:off x="4313953" y="5026947"/>
            <a:ext cx="5331615" cy="4649483"/>
            <a:chOff x="4313953" y="5026947"/>
            <a:chExt cx="5331615" cy="4649483"/>
          </a:xfrm>
        </p:grpSpPr>
        <p:sp>
          <p:nvSpPr>
            <p:cNvPr id="15" name="Fill"/>
            <p:cNvSpPr/>
            <p:nvPr/>
          </p:nvSpPr>
          <p:spPr>
            <a:xfrm>
              <a:off x="4313967" y="8310912"/>
              <a:ext cx="5331600" cy="425019"/>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5221915" y="9421528"/>
              <a:ext cx="3515716" cy="254901"/>
            </a:xfrm>
            <a:prstGeom prst="rect">
              <a:avLst/>
            </a:prstGeom>
            <a:solidFill>
              <a:srgbClr val="8D9E9B">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4313954" y="5026947"/>
              <a:ext cx="5331613" cy="266700"/>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8" name="Rectangle"/>
            <p:cNvSpPr/>
            <p:nvPr/>
          </p:nvSpPr>
          <p:spPr>
            <a:xfrm>
              <a:off x="6322993" y="8735931"/>
              <a:ext cx="1313700" cy="685597"/>
            </a:xfrm>
            <a:prstGeom prst="rect">
              <a:avLst/>
            </a:prstGeom>
            <a:solidFill>
              <a:srgbClr val="43514E">
                <a:alpha val="100000"/>
              </a:srgbClr>
            </a:solidFill>
            <a:ln w="12700" cap="flat" cmpd="sng">
              <a:noFill/>
              <a:prstDash val="solid"/>
              <a:miter lim="800000"/>
            </a:ln>
          </p:spPr>
          <p:txBody>
            <a:bodyPr anchor="ctr">
              <a:spAutoFit/>
            </a:bodyPr>
            <a:lstStyle/>
            <a:p>
              <a:pPr algn="ctr"/>
              <a:endParaRPr lang="en-US" dirty="0"/>
            </a:p>
          </p:txBody>
        </p:sp>
        <p:sp>
          <p:nvSpPr>
            <p:cNvPr id="19" name="Shadow"/>
            <p:cNvSpPr/>
            <p:nvPr/>
          </p:nvSpPr>
          <p:spPr>
            <a:xfrm>
              <a:off x="6322993" y="8744457"/>
              <a:ext cx="1359312" cy="227459"/>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0" name="Fill"/>
            <p:cNvSpPr/>
            <p:nvPr/>
          </p:nvSpPr>
          <p:spPr>
            <a:xfrm>
              <a:off x="4313954" y="5293647"/>
              <a:ext cx="5331613" cy="3017265"/>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1" name="Rectangle"/>
            <p:cNvSpPr/>
            <p:nvPr/>
          </p:nvSpPr>
          <p:spPr>
            <a:xfrm>
              <a:off x="4313954" y="7084347"/>
              <a:ext cx="2665883" cy="1226565"/>
            </a:xfrm>
            <a:prstGeom prst="rect">
              <a:avLst/>
            </a:prstGeom>
            <a:solidFill>
              <a:srgbClr val="D7EAE6">
                <a:alpha val="100000"/>
              </a:srgbClr>
            </a:solidFill>
            <a:ln w="12700" cap="flat" cmpd="sng">
              <a:noFill/>
              <a:prstDash val="solid"/>
              <a:miter lim="800000"/>
            </a:ln>
          </p:spPr>
          <p:txBody>
            <a:bodyPr anchor="ctr">
              <a:spAutoFit/>
            </a:bodyPr>
            <a:lstStyle/>
            <a:p>
              <a:pPr algn="ctr"/>
              <a:endParaRPr lang="en-US" dirty="0"/>
            </a:p>
          </p:txBody>
        </p:sp>
        <p:sp>
          <p:nvSpPr>
            <p:cNvPr id="58" name="Reflection"/>
            <p:cNvSpPr/>
            <p:nvPr/>
          </p:nvSpPr>
          <p:spPr>
            <a:xfrm>
              <a:off x="4313966" y="5026947"/>
              <a:ext cx="230537" cy="3717510"/>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59" name="Reflection"/>
            <p:cNvSpPr/>
            <p:nvPr/>
          </p:nvSpPr>
          <p:spPr>
            <a:xfrm>
              <a:off x="5217834" y="9415620"/>
              <a:ext cx="169096" cy="241332"/>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60" name="Shadow"/>
            <p:cNvSpPr/>
            <p:nvPr/>
          </p:nvSpPr>
          <p:spPr>
            <a:xfrm>
              <a:off x="9427019" y="5026947"/>
              <a:ext cx="218549" cy="3717510"/>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1" name="Shadow"/>
            <p:cNvSpPr/>
            <p:nvPr/>
          </p:nvSpPr>
          <p:spPr>
            <a:xfrm>
              <a:off x="8586788" y="9454342"/>
              <a:ext cx="159639" cy="22208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2" name="Rectangle"/>
            <p:cNvSpPr/>
            <p:nvPr/>
          </p:nvSpPr>
          <p:spPr>
            <a:xfrm>
              <a:off x="4313967" y="5026947"/>
              <a:ext cx="5331600" cy="370898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Line"/>
            <p:cNvSpPr/>
            <p:nvPr/>
          </p:nvSpPr>
          <p:spPr>
            <a:xfrm>
              <a:off x="4313953" y="5293647"/>
              <a:ext cx="53316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a:off x="4313953" y="8310914"/>
              <a:ext cx="53316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6322984" y="8735929"/>
              <a:ext cx="0" cy="685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Rectangle"/>
            <p:cNvSpPr/>
            <p:nvPr/>
          </p:nvSpPr>
          <p:spPr>
            <a:xfrm>
              <a:off x="5221903" y="9421528"/>
              <a:ext cx="3515728" cy="254901"/>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7636689" y="8735929"/>
              <a:ext cx="0" cy="685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Point"/>
            <p:cNvSpPr/>
            <p:nvPr/>
          </p:nvSpPr>
          <p:spPr>
            <a:xfrm>
              <a:off x="6915818" y="8459428"/>
              <a:ext cx="127940" cy="127990"/>
            </a:xfrm>
            <a:custGeom>
              <a:avLst/>
              <a:gdLst/>
              <a:ahLst/>
              <a:cxnLst/>
              <a:rect l="0" t="0" r="0" b="0"/>
              <a:pathLst>
                <a:path w="127939" h="127990">
                  <a:moveTo>
                    <a:pt x="127939" y="63957"/>
                  </a:moveTo>
                  <a:cubicBezTo>
                    <a:pt x="127939" y="99326"/>
                    <a:pt x="99288" y="127990"/>
                    <a:pt x="63957" y="127990"/>
                  </a:cubicBezTo>
                  <a:cubicBezTo>
                    <a:pt x="28651" y="127990"/>
                    <a:pt x="0" y="99326"/>
                    <a:pt x="0" y="63957"/>
                  </a:cubicBezTo>
                  <a:cubicBezTo>
                    <a:pt x="0" y="28663"/>
                    <a:pt x="28651" y="0"/>
                    <a:pt x="63957" y="0"/>
                  </a:cubicBezTo>
                  <a:cubicBezTo>
                    <a:pt x="99250" y="0"/>
                    <a:pt x="127939" y="28663"/>
                    <a:pt x="127939" y="639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22" name="Graph"/>
          <p:cNvSpPr/>
          <p:nvPr/>
        </p:nvSpPr>
        <p:spPr>
          <a:xfrm>
            <a:off x="7183551" y="6889634"/>
            <a:ext cx="2120392" cy="1217574"/>
          </a:xfrm>
          <a:custGeom>
            <a:avLst/>
            <a:gdLst/>
            <a:ahLst/>
            <a:cxnLst/>
            <a:rect l="0" t="0" r="0" b="0"/>
            <a:pathLst>
              <a:path w="2120392" h="1217574">
                <a:moveTo>
                  <a:pt x="1822208" y="284010"/>
                </a:moveTo>
                <a:lnTo>
                  <a:pt x="1700733" y="168300"/>
                </a:lnTo>
                <a:lnTo>
                  <a:pt x="1413586" y="441782"/>
                </a:lnTo>
                <a:lnTo>
                  <a:pt x="1198232" y="236677"/>
                </a:lnTo>
                <a:lnTo>
                  <a:pt x="723353" y="689013"/>
                </a:lnTo>
                <a:lnTo>
                  <a:pt x="610171" y="581164"/>
                </a:lnTo>
                <a:lnTo>
                  <a:pt x="311975" y="865187"/>
                </a:lnTo>
                <a:lnTo>
                  <a:pt x="209829" y="767892"/>
                </a:lnTo>
                <a:lnTo>
                  <a:pt x="0" y="967739"/>
                </a:lnTo>
                <a:lnTo>
                  <a:pt x="0" y="1217574"/>
                </a:lnTo>
                <a:lnTo>
                  <a:pt x="2120392" y="1217574"/>
                </a:lnTo>
                <a:lnTo>
                  <a:pt x="2120392" y="0"/>
                </a:lnTo>
                <a:close/>
              </a:path>
            </a:pathLst>
          </a:custGeom>
          <a:solidFill>
            <a:srgbClr val="AFEE37">
              <a:alpha val="100000"/>
            </a:srgbClr>
          </a:solidFill>
          <a:ln w="12700" cap="flat" cmpd="sng">
            <a:noFill/>
            <a:prstDash val="solid"/>
            <a:miter lim="800000"/>
          </a:ln>
        </p:spPr>
        <p:txBody>
          <a:bodyPr anchor="ctr">
            <a:spAutoFit/>
          </a:bodyPr>
          <a:lstStyle/>
          <a:p>
            <a:pPr algn="ctr"/>
            <a:endParaRPr lang="en-US" dirty="0"/>
          </a:p>
        </p:txBody>
      </p:sp>
      <p:grpSp>
        <p:nvGrpSpPr>
          <p:cNvPr id="11" name="Linear controllers"/>
          <p:cNvGrpSpPr/>
          <p:nvPr/>
        </p:nvGrpSpPr>
        <p:grpSpPr>
          <a:xfrm>
            <a:off x="7183545" y="5664321"/>
            <a:ext cx="2120392" cy="1112863"/>
            <a:chOff x="7183545" y="5664321"/>
            <a:chExt cx="2120392" cy="1112863"/>
          </a:xfrm>
        </p:grpSpPr>
        <p:sp>
          <p:nvSpPr>
            <p:cNvPr id="49" name="Line"/>
            <p:cNvSpPr/>
            <p:nvPr/>
          </p:nvSpPr>
          <p:spPr>
            <a:xfrm>
              <a:off x="7183545" y="5807997"/>
              <a:ext cx="2120392" cy="0"/>
            </a:xfrm>
            <a:prstGeom prst="line">
              <a:avLst/>
            </a:prstGeom>
            <a:noFill/>
            <a:ln w="76200" cap="rnd" cmpd="sng">
              <a:solidFill>
                <a:srgbClr val="EE7835">
                  <a:alpha val="100000"/>
                </a:srgbClr>
              </a:solidFill>
              <a:prstDash val="solid"/>
              <a:round/>
            </a:ln>
          </p:spPr>
          <p:txBody>
            <a:bodyPr anchor="ctr">
              <a:spAutoFit/>
            </a:bodyPr>
            <a:lstStyle/>
            <a:p>
              <a:pPr algn="ctr"/>
              <a:endParaRPr lang="en-US" dirty="0"/>
            </a:p>
          </p:txBody>
        </p:sp>
        <p:sp>
          <p:nvSpPr>
            <p:cNvPr id="50" name="Fill"/>
            <p:cNvSpPr/>
            <p:nvPr/>
          </p:nvSpPr>
          <p:spPr>
            <a:xfrm>
              <a:off x="7394955" y="5664321"/>
              <a:ext cx="287350" cy="287351"/>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24"/>
                    <a:pt x="223024" y="287350"/>
                    <a:pt x="143675" y="287350"/>
                  </a:cubicBezTo>
                  <a:cubicBezTo>
                    <a:pt x="64325" y="287350"/>
                    <a:pt x="0" y="223024"/>
                    <a:pt x="0" y="143675"/>
                  </a:cubicBezTo>
                  <a:close/>
                </a:path>
              </a:pathLst>
            </a:custGeom>
            <a:solidFill>
              <a:srgbClr val="EE7835">
                <a:alpha val="100000"/>
              </a:srgbClr>
            </a:solidFill>
            <a:ln w="12700" cap="flat" cmpd="sng">
              <a:noFill/>
              <a:prstDash val="solid"/>
              <a:miter lim="800000"/>
            </a:ln>
          </p:spPr>
          <p:txBody>
            <a:bodyPr anchor="ctr">
              <a:spAutoFit/>
            </a:bodyPr>
            <a:lstStyle/>
            <a:p>
              <a:pPr algn="ctr"/>
              <a:endParaRPr lang="en-US" dirty="0"/>
            </a:p>
          </p:txBody>
        </p:sp>
        <p:sp>
          <p:nvSpPr>
            <p:cNvPr id="51" name="Circle"/>
            <p:cNvSpPr/>
            <p:nvPr/>
          </p:nvSpPr>
          <p:spPr>
            <a:xfrm>
              <a:off x="7394955" y="5664321"/>
              <a:ext cx="287350" cy="287351"/>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24"/>
                    <a:pt x="223024" y="287350"/>
                    <a:pt x="143675" y="287350"/>
                  </a:cubicBezTo>
                  <a:cubicBezTo>
                    <a:pt x="64325" y="287350"/>
                    <a:pt x="0" y="223024"/>
                    <a:pt x="0" y="14367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Line"/>
            <p:cNvSpPr/>
            <p:nvPr/>
          </p:nvSpPr>
          <p:spPr>
            <a:xfrm>
              <a:off x="7183545" y="6220753"/>
              <a:ext cx="2120392" cy="0"/>
            </a:xfrm>
            <a:prstGeom prst="line">
              <a:avLst/>
            </a:prstGeom>
            <a:noFill/>
            <a:ln w="76200" cap="rnd" cmpd="sng">
              <a:solidFill>
                <a:srgbClr val="F1CF3A">
                  <a:alpha val="100000"/>
                </a:srgbClr>
              </a:solidFill>
              <a:prstDash val="solid"/>
              <a:round/>
            </a:ln>
          </p:spPr>
          <p:txBody>
            <a:bodyPr anchor="ctr">
              <a:spAutoFit/>
            </a:bodyPr>
            <a:lstStyle/>
            <a:p>
              <a:pPr algn="ctr"/>
              <a:endParaRPr lang="en-US" dirty="0"/>
            </a:p>
          </p:txBody>
        </p:sp>
        <p:sp>
          <p:nvSpPr>
            <p:cNvPr id="53" name="Fill"/>
            <p:cNvSpPr/>
            <p:nvPr/>
          </p:nvSpPr>
          <p:spPr>
            <a:xfrm>
              <a:off x="8176005" y="6077078"/>
              <a:ext cx="287350" cy="287350"/>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24"/>
                    <a:pt x="223024" y="287350"/>
                    <a:pt x="143675" y="287350"/>
                  </a:cubicBezTo>
                  <a:cubicBezTo>
                    <a:pt x="64325" y="287350"/>
                    <a:pt x="0" y="223024"/>
                    <a:pt x="0" y="143675"/>
                  </a:cubicBezTo>
                  <a:close/>
                </a:path>
              </a:pathLst>
            </a:custGeom>
            <a:solidFill>
              <a:srgbClr val="F1CF3A">
                <a:alpha val="100000"/>
              </a:srgbClr>
            </a:solidFill>
            <a:ln w="12700" cap="flat" cmpd="sng">
              <a:noFill/>
              <a:prstDash val="solid"/>
              <a:miter lim="800000"/>
            </a:ln>
          </p:spPr>
          <p:txBody>
            <a:bodyPr anchor="ctr">
              <a:spAutoFit/>
            </a:bodyPr>
            <a:lstStyle/>
            <a:p>
              <a:pPr algn="ctr"/>
              <a:endParaRPr lang="en-US" dirty="0"/>
            </a:p>
          </p:txBody>
        </p:sp>
        <p:sp>
          <p:nvSpPr>
            <p:cNvPr id="54" name="Circle"/>
            <p:cNvSpPr/>
            <p:nvPr/>
          </p:nvSpPr>
          <p:spPr>
            <a:xfrm>
              <a:off x="8176005" y="6077078"/>
              <a:ext cx="287350" cy="287350"/>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24"/>
                    <a:pt x="223024" y="287350"/>
                    <a:pt x="143675" y="287350"/>
                  </a:cubicBezTo>
                  <a:cubicBezTo>
                    <a:pt x="64325" y="287350"/>
                    <a:pt x="0" y="223024"/>
                    <a:pt x="0" y="14367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7183545" y="6633509"/>
              <a:ext cx="2120392" cy="0"/>
            </a:xfrm>
            <a:prstGeom prst="line">
              <a:avLst/>
            </a:prstGeom>
            <a:noFill/>
            <a:ln w="76200" cap="rnd" cmpd="sng">
              <a:solidFill>
                <a:srgbClr val="78EC39">
                  <a:alpha val="100000"/>
                </a:srgbClr>
              </a:solidFill>
              <a:prstDash val="solid"/>
              <a:round/>
            </a:ln>
          </p:spPr>
          <p:txBody>
            <a:bodyPr anchor="ctr">
              <a:spAutoFit/>
            </a:bodyPr>
            <a:lstStyle/>
            <a:p>
              <a:pPr algn="ctr"/>
              <a:endParaRPr lang="en-US" dirty="0"/>
            </a:p>
          </p:txBody>
        </p:sp>
        <p:sp>
          <p:nvSpPr>
            <p:cNvPr id="56" name="Fill"/>
            <p:cNvSpPr/>
            <p:nvPr/>
          </p:nvSpPr>
          <p:spPr>
            <a:xfrm>
              <a:off x="8918955" y="6489834"/>
              <a:ext cx="287350" cy="287350"/>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37"/>
                    <a:pt x="223024" y="287350"/>
                    <a:pt x="143675" y="287350"/>
                  </a:cubicBezTo>
                  <a:cubicBezTo>
                    <a:pt x="64325" y="287350"/>
                    <a:pt x="0" y="223037"/>
                    <a:pt x="0" y="143675"/>
                  </a:cubicBezTo>
                  <a:close/>
                </a:path>
              </a:pathLst>
            </a:custGeom>
            <a:solidFill>
              <a:srgbClr val="78EC39">
                <a:alpha val="100000"/>
              </a:srgbClr>
            </a:solidFill>
            <a:ln w="12700" cap="flat" cmpd="sng">
              <a:noFill/>
              <a:prstDash val="solid"/>
              <a:miter lim="800000"/>
            </a:ln>
          </p:spPr>
          <p:txBody>
            <a:bodyPr anchor="ctr">
              <a:spAutoFit/>
            </a:bodyPr>
            <a:lstStyle/>
            <a:p>
              <a:pPr algn="ctr"/>
              <a:endParaRPr lang="en-US" dirty="0"/>
            </a:p>
          </p:txBody>
        </p:sp>
        <p:sp>
          <p:nvSpPr>
            <p:cNvPr id="57" name="Circle"/>
            <p:cNvSpPr/>
            <p:nvPr/>
          </p:nvSpPr>
          <p:spPr>
            <a:xfrm>
              <a:off x="8918955" y="6489834"/>
              <a:ext cx="287350" cy="287350"/>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37"/>
                    <a:pt x="223024" y="287350"/>
                    <a:pt x="143675" y="287350"/>
                  </a:cubicBezTo>
                  <a:cubicBezTo>
                    <a:pt x="64325" y="287350"/>
                    <a:pt x="0" y="223037"/>
                    <a:pt x="0" y="14367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Dashed circle"/>
          <p:cNvGrpSpPr/>
          <p:nvPr/>
        </p:nvGrpSpPr>
        <p:grpSpPr>
          <a:xfrm>
            <a:off x="4597893" y="5620475"/>
            <a:ext cx="2363612" cy="2363611"/>
            <a:chOff x="4597893" y="5620475"/>
            <a:chExt cx="2363612" cy="2363611"/>
          </a:xfrm>
        </p:grpSpPr>
        <p:sp>
          <p:nvSpPr>
            <p:cNvPr id="23" name="Line"/>
            <p:cNvSpPr/>
            <p:nvPr/>
          </p:nvSpPr>
          <p:spPr>
            <a:xfrm>
              <a:off x="5686173" y="5620475"/>
              <a:ext cx="93510" cy="3645"/>
            </a:xfrm>
            <a:custGeom>
              <a:avLst/>
              <a:gdLst/>
              <a:ahLst/>
              <a:cxnLst/>
              <a:rect l="0" t="0" r="0" b="0"/>
              <a:pathLst>
                <a:path w="93510" h="3644">
                  <a:moveTo>
                    <a:pt x="0" y="3644"/>
                  </a:moveTo>
                  <a:cubicBezTo>
                    <a:pt x="30861" y="1231"/>
                    <a:pt x="62039" y="0"/>
                    <a:pt x="9351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4" name="Line"/>
            <p:cNvSpPr/>
            <p:nvPr/>
          </p:nvSpPr>
          <p:spPr>
            <a:xfrm>
              <a:off x="5779684" y="7980441"/>
              <a:ext cx="93510" cy="3645"/>
            </a:xfrm>
            <a:custGeom>
              <a:avLst/>
              <a:gdLst/>
              <a:ahLst/>
              <a:cxnLst/>
              <a:rect l="0" t="0" r="0" b="0"/>
              <a:pathLst>
                <a:path w="93510" h="3644">
                  <a:moveTo>
                    <a:pt x="93510" y="0"/>
                  </a:moveTo>
                  <a:cubicBezTo>
                    <a:pt x="62661" y="2412"/>
                    <a:pt x="31470" y="3644"/>
                    <a:pt x="0" y="3644"/>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5" name="Line"/>
            <p:cNvSpPr/>
            <p:nvPr/>
          </p:nvSpPr>
          <p:spPr>
            <a:xfrm>
              <a:off x="5326679" y="5678322"/>
              <a:ext cx="87808" cy="32359"/>
            </a:xfrm>
            <a:custGeom>
              <a:avLst/>
              <a:gdLst/>
              <a:ahLst/>
              <a:cxnLst/>
              <a:rect l="0" t="0" r="0" b="0"/>
              <a:pathLst>
                <a:path w="87807" h="32359">
                  <a:moveTo>
                    <a:pt x="0" y="32359"/>
                  </a:moveTo>
                  <a:cubicBezTo>
                    <a:pt x="28587" y="20523"/>
                    <a:pt x="57873" y="9715"/>
                    <a:pt x="87807"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6" name="Line"/>
            <p:cNvSpPr/>
            <p:nvPr/>
          </p:nvSpPr>
          <p:spPr>
            <a:xfrm>
              <a:off x="6144874" y="7893879"/>
              <a:ext cx="87820" cy="32372"/>
            </a:xfrm>
            <a:custGeom>
              <a:avLst/>
              <a:gdLst/>
              <a:ahLst/>
              <a:cxnLst/>
              <a:rect l="0" t="0" r="0" b="0"/>
              <a:pathLst>
                <a:path w="87820" h="32372">
                  <a:moveTo>
                    <a:pt x="87820" y="0"/>
                  </a:moveTo>
                  <a:cubicBezTo>
                    <a:pt x="59220" y="11836"/>
                    <a:pt x="29933" y="22644"/>
                    <a:pt x="0" y="32372"/>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7" name="Line"/>
            <p:cNvSpPr/>
            <p:nvPr/>
          </p:nvSpPr>
          <p:spPr>
            <a:xfrm>
              <a:off x="5011528" y="5846178"/>
              <a:ext cx="73508" cy="57912"/>
            </a:xfrm>
            <a:custGeom>
              <a:avLst/>
              <a:gdLst/>
              <a:ahLst/>
              <a:cxnLst/>
              <a:rect l="0" t="0" r="0" b="0"/>
              <a:pathLst>
                <a:path w="73507" h="57911">
                  <a:moveTo>
                    <a:pt x="0" y="57911"/>
                  </a:moveTo>
                  <a:cubicBezTo>
                    <a:pt x="23545" y="37833"/>
                    <a:pt x="48044" y="18503"/>
                    <a:pt x="73507"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8" name="Line"/>
            <p:cNvSpPr/>
            <p:nvPr/>
          </p:nvSpPr>
          <p:spPr>
            <a:xfrm>
              <a:off x="6474337" y="7700477"/>
              <a:ext cx="73508" cy="57912"/>
            </a:xfrm>
            <a:custGeom>
              <a:avLst/>
              <a:gdLst/>
              <a:ahLst/>
              <a:cxnLst/>
              <a:rect l="0" t="0" r="0" b="0"/>
              <a:pathLst>
                <a:path w="73507" h="57912">
                  <a:moveTo>
                    <a:pt x="73507" y="0"/>
                  </a:moveTo>
                  <a:cubicBezTo>
                    <a:pt x="49961" y="20078"/>
                    <a:pt x="25450" y="39408"/>
                    <a:pt x="0" y="57912"/>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9" name="Line"/>
            <p:cNvSpPr/>
            <p:nvPr/>
          </p:nvSpPr>
          <p:spPr>
            <a:xfrm>
              <a:off x="4771574" y="6107638"/>
              <a:ext cx="52007" cy="77787"/>
            </a:xfrm>
            <a:custGeom>
              <a:avLst/>
              <a:gdLst/>
              <a:ahLst/>
              <a:cxnLst/>
              <a:rect l="0" t="0" r="0" b="0"/>
              <a:pathLst>
                <a:path w="52006" h="77787">
                  <a:moveTo>
                    <a:pt x="0" y="77787"/>
                  </a:moveTo>
                  <a:cubicBezTo>
                    <a:pt x="16179" y="51409"/>
                    <a:pt x="33515" y="25463"/>
                    <a:pt x="52006"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0" name="Line"/>
            <p:cNvSpPr/>
            <p:nvPr/>
          </p:nvSpPr>
          <p:spPr>
            <a:xfrm>
              <a:off x="6735792" y="7419135"/>
              <a:ext cx="52007" cy="77800"/>
            </a:xfrm>
            <a:custGeom>
              <a:avLst/>
              <a:gdLst/>
              <a:ahLst/>
              <a:cxnLst/>
              <a:rect l="0" t="0" r="0" b="0"/>
              <a:pathLst>
                <a:path w="52006" h="77800">
                  <a:moveTo>
                    <a:pt x="52006" y="0"/>
                  </a:moveTo>
                  <a:cubicBezTo>
                    <a:pt x="35826" y="26377"/>
                    <a:pt x="18491" y="52336"/>
                    <a:pt x="0" y="7780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1" name="Line"/>
            <p:cNvSpPr/>
            <p:nvPr/>
          </p:nvSpPr>
          <p:spPr>
            <a:xfrm>
              <a:off x="4630300" y="6437078"/>
              <a:ext cx="25425" cy="90069"/>
            </a:xfrm>
            <a:custGeom>
              <a:avLst/>
              <a:gdLst/>
              <a:ahLst/>
              <a:cxnLst/>
              <a:rect l="0" t="0" r="0" b="0"/>
              <a:pathLst>
                <a:path w="25425" h="90068">
                  <a:moveTo>
                    <a:pt x="0" y="90068"/>
                  </a:moveTo>
                  <a:cubicBezTo>
                    <a:pt x="7226" y="59982"/>
                    <a:pt x="15697" y="29946"/>
                    <a:pt x="25425"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2" name="Line"/>
            <p:cNvSpPr/>
            <p:nvPr/>
          </p:nvSpPr>
          <p:spPr>
            <a:xfrm>
              <a:off x="6903661" y="7077426"/>
              <a:ext cx="25412" cy="90056"/>
            </a:xfrm>
            <a:custGeom>
              <a:avLst/>
              <a:gdLst/>
              <a:ahLst/>
              <a:cxnLst/>
              <a:rect l="0" t="0" r="0" b="0"/>
              <a:pathLst>
                <a:path w="25412" h="90055">
                  <a:moveTo>
                    <a:pt x="25412" y="0"/>
                  </a:moveTo>
                  <a:cubicBezTo>
                    <a:pt x="18186" y="30086"/>
                    <a:pt x="9702" y="60121"/>
                    <a:pt x="0" y="90055"/>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3" name="Line"/>
            <p:cNvSpPr/>
            <p:nvPr/>
          </p:nvSpPr>
          <p:spPr>
            <a:xfrm>
              <a:off x="4597893" y="6802283"/>
              <a:ext cx="3632" cy="93510"/>
            </a:xfrm>
            <a:custGeom>
              <a:avLst/>
              <a:gdLst/>
              <a:ahLst/>
              <a:cxnLst/>
              <a:rect l="0" t="0" r="0" b="0"/>
              <a:pathLst>
                <a:path w="3632" h="93510">
                  <a:moveTo>
                    <a:pt x="3632" y="93510"/>
                  </a:moveTo>
                  <a:cubicBezTo>
                    <a:pt x="1219" y="62661"/>
                    <a:pt x="0" y="31483"/>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4" name="Line"/>
            <p:cNvSpPr/>
            <p:nvPr/>
          </p:nvSpPr>
          <p:spPr>
            <a:xfrm>
              <a:off x="6957848" y="6708778"/>
              <a:ext cx="3657" cy="93510"/>
            </a:xfrm>
            <a:custGeom>
              <a:avLst/>
              <a:gdLst/>
              <a:ahLst/>
              <a:cxnLst/>
              <a:rect l="0" t="0" r="0" b="0"/>
              <a:pathLst>
                <a:path w="3657" h="93510">
                  <a:moveTo>
                    <a:pt x="0" y="0"/>
                  </a:moveTo>
                  <a:cubicBezTo>
                    <a:pt x="2412" y="30848"/>
                    <a:pt x="3632" y="62039"/>
                    <a:pt x="3657" y="9351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5" name="Line"/>
            <p:cNvSpPr/>
            <p:nvPr/>
          </p:nvSpPr>
          <p:spPr>
            <a:xfrm>
              <a:off x="4655729" y="7167486"/>
              <a:ext cx="32359" cy="87808"/>
            </a:xfrm>
            <a:custGeom>
              <a:avLst/>
              <a:gdLst/>
              <a:ahLst/>
              <a:cxnLst/>
              <a:rect l="0" t="0" r="0" b="0"/>
              <a:pathLst>
                <a:path w="32359" h="87807">
                  <a:moveTo>
                    <a:pt x="32359" y="87807"/>
                  </a:moveTo>
                  <a:cubicBezTo>
                    <a:pt x="20535" y="59220"/>
                    <a:pt x="9728" y="29933"/>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6" name="Line"/>
            <p:cNvSpPr/>
            <p:nvPr/>
          </p:nvSpPr>
          <p:spPr>
            <a:xfrm>
              <a:off x="6871291" y="6349284"/>
              <a:ext cx="32372" cy="87808"/>
            </a:xfrm>
            <a:custGeom>
              <a:avLst/>
              <a:gdLst/>
              <a:ahLst/>
              <a:cxnLst/>
              <a:rect l="0" t="0" r="0" b="0"/>
              <a:pathLst>
                <a:path w="32372" h="87807">
                  <a:moveTo>
                    <a:pt x="0" y="0"/>
                  </a:moveTo>
                  <a:cubicBezTo>
                    <a:pt x="11823" y="28587"/>
                    <a:pt x="22631" y="57886"/>
                    <a:pt x="32372" y="87807"/>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7" name="Line"/>
            <p:cNvSpPr/>
            <p:nvPr/>
          </p:nvSpPr>
          <p:spPr>
            <a:xfrm>
              <a:off x="4823591" y="7496930"/>
              <a:ext cx="57912" cy="73508"/>
            </a:xfrm>
            <a:custGeom>
              <a:avLst/>
              <a:gdLst/>
              <a:ahLst/>
              <a:cxnLst/>
              <a:rect l="0" t="0" r="0" b="0"/>
              <a:pathLst>
                <a:path w="57912" h="73507">
                  <a:moveTo>
                    <a:pt x="57912" y="73507"/>
                  </a:moveTo>
                  <a:cubicBezTo>
                    <a:pt x="37833" y="49974"/>
                    <a:pt x="18503" y="25476"/>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8" name="Line"/>
            <p:cNvSpPr/>
            <p:nvPr/>
          </p:nvSpPr>
          <p:spPr>
            <a:xfrm>
              <a:off x="6677883" y="6034135"/>
              <a:ext cx="57924" cy="73508"/>
            </a:xfrm>
            <a:custGeom>
              <a:avLst/>
              <a:gdLst/>
              <a:ahLst/>
              <a:cxnLst/>
              <a:rect l="0" t="0" r="0" b="0"/>
              <a:pathLst>
                <a:path w="57924" h="73507">
                  <a:moveTo>
                    <a:pt x="0" y="0"/>
                  </a:moveTo>
                  <a:cubicBezTo>
                    <a:pt x="20078" y="23545"/>
                    <a:pt x="39420" y="48056"/>
                    <a:pt x="57924" y="73507"/>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9" name="Line"/>
            <p:cNvSpPr/>
            <p:nvPr/>
          </p:nvSpPr>
          <p:spPr>
            <a:xfrm>
              <a:off x="5085043" y="7758385"/>
              <a:ext cx="77788" cy="52019"/>
            </a:xfrm>
            <a:custGeom>
              <a:avLst/>
              <a:gdLst/>
              <a:ahLst/>
              <a:cxnLst/>
              <a:rect l="0" t="0" r="0" b="0"/>
              <a:pathLst>
                <a:path w="77787" h="52019">
                  <a:moveTo>
                    <a:pt x="77787" y="52019"/>
                  </a:moveTo>
                  <a:cubicBezTo>
                    <a:pt x="51422" y="35839"/>
                    <a:pt x="25476" y="18516"/>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40" name="Line"/>
            <p:cNvSpPr/>
            <p:nvPr/>
          </p:nvSpPr>
          <p:spPr>
            <a:xfrm>
              <a:off x="6396548" y="5794174"/>
              <a:ext cx="77801" cy="52019"/>
            </a:xfrm>
            <a:custGeom>
              <a:avLst/>
              <a:gdLst/>
              <a:ahLst/>
              <a:cxnLst/>
              <a:rect l="0" t="0" r="0" b="0"/>
              <a:pathLst>
                <a:path w="77800" h="52019">
                  <a:moveTo>
                    <a:pt x="0" y="0"/>
                  </a:moveTo>
                  <a:cubicBezTo>
                    <a:pt x="26377" y="16179"/>
                    <a:pt x="52336" y="33527"/>
                    <a:pt x="77800" y="52019"/>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41" name="Line"/>
            <p:cNvSpPr/>
            <p:nvPr/>
          </p:nvSpPr>
          <p:spPr>
            <a:xfrm>
              <a:off x="5414503" y="7926254"/>
              <a:ext cx="90043" cy="25425"/>
            </a:xfrm>
            <a:custGeom>
              <a:avLst/>
              <a:gdLst/>
              <a:ahLst/>
              <a:cxnLst/>
              <a:rect l="0" t="0" r="0" b="0"/>
              <a:pathLst>
                <a:path w="90042" h="25425">
                  <a:moveTo>
                    <a:pt x="90042" y="25425"/>
                  </a:moveTo>
                  <a:cubicBezTo>
                    <a:pt x="59969" y="18186"/>
                    <a:pt x="29946" y="9728"/>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42" name="Line"/>
            <p:cNvSpPr/>
            <p:nvPr/>
          </p:nvSpPr>
          <p:spPr>
            <a:xfrm>
              <a:off x="6054838" y="5652899"/>
              <a:ext cx="90069" cy="25425"/>
            </a:xfrm>
            <a:custGeom>
              <a:avLst/>
              <a:gdLst/>
              <a:ahLst/>
              <a:cxnLst/>
              <a:rect l="0" t="0" r="0" b="0"/>
              <a:pathLst>
                <a:path w="90068" h="25425">
                  <a:moveTo>
                    <a:pt x="0" y="0"/>
                  </a:moveTo>
                  <a:cubicBezTo>
                    <a:pt x="30073" y="7239"/>
                    <a:pt x="60121" y="15709"/>
                    <a:pt x="90068" y="25425"/>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grpSp>
      <p:grpSp>
        <p:nvGrpSpPr>
          <p:cNvPr id="10" name="Little shape on screen"/>
          <p:cNvGrpSpPr/>
          <p:nvPr/>
        </p:nvGrpSpPr>
        <p:grpSpPr>
          <a:xfrm>
            <a:off x="5817774" y="6288806"/>
            <a:ext cx="551053" cy="551066"/>
            <a:chOff x="5817774" y="6288806"/>
            <a:chExt cx="551053" cy="551066"/>
          </a:xfrm>
        </p:grpSpPr>
        <p:sp>
          <p:nvSpPr>
            <p:cNvPr id="43" name="Rectangle"/>
            <p:cNvSpPr/>
            <p:nvPr/>
          </p:nvSpPr>
          <p:spPr>
            <a:xfrm>
              <a:off x="5817774" y="6288806"/>
              <a:ext cx="551053" cy="551066"/>
            </a:xfrm>
            <a:prstGeom prst="rect">
              <a:avLst/>
            </a:prstGeom>
            <a:solidFill>
              <a:srgbClr val="EE7835">
                <a:alpha val="100000"/>
              </a:srgbClr>
            </a:solidFill>
            <a:ln w="12700" cap="flat" cmpd="sng">
              <a:noFill/>
              <a:prstDash val="solid"/>
              <a:miter lim="800000"/>
            </a:ln>
          </p:spPr>
          <p:txBody>
            <a:bodyPr anchor="ctr">
              <a:spAutoFit/>
            </a:bodyPr>
            <a:lstStyle/>
            <a:p>
              <a:pPr algn="ctr"/>
              <a:endParaRPr lang="en-US" dirty="0"/>
            </a:p>
          </p:txBody>
        </p:sp>
        <p:sp>
          <p:nvSpPr>
            <p:cNvPr id="46" name="Shadow"/>
            <p:cNvSpPr/>
            <p:nvPr/>
          </p:nvSpPr>
          <p:spPr>
            <a:xfrm>
              <a:off x="6246488" y="6288806"/>
              <a:ext cx="122339" cy="551066"/>
            </a:xfrm>
            <a:prstGeom prst="rect">
              <a:avLst/>
            </a:prstGeom>
            <a:solidFill>
              <a:srgbClr val="CE5F28">
                <a:alpha val="100000"/>
              </a:srgbClr>
            </a:solidFill>
            <a:ln w="12700" cap="flat" cmpd="sng">
              <a:noFill/>
              <a:prstDash val="solid"/>
              <a:miter lim="800000"/>
            </a:ln>
          </p:spPr>
          <p:txBody>
            <a:bodyPr anchor="ctr">
              <a:spAutoFit/>
            </a:bodyPr>
            <a:lstStyle/>
            <a:p>
              <a:pPr algn="ctr"/>
              <a:endParaRPr lang="en-US" dirty="0"/>
            </a:p>
          </p:txBody>
        </p:sp>
      </p:grpSp>
      <p:grpSp>
        <p:nvGrpSpPr>
          <p:cNvPr id="9" name="Big shape on screen"/>
          <p:cNvGrpSpPr/>
          <p:nvPr/>
        </p:nvGrpSpPr>
        <p:grpSpPr>
          <a:xfrm>
            <a:off x="5128792" y="6150897"/>
            <a:ext cx="1377963" cy="1377956"/>
            <a:chOff x="5128792" y="6150897"/>
            <a:chExt cx="1377963" cy="1377956"/>
          </a:xfrm>
        </p:grpSpPr>
        <p:sp>
          <p:nvSpPr>
            <p:cNvPr id="44" name="Fill"/>
            <p:cNvSpPr/>
            <p:nvPr/>
          </p:nvSpPr>
          <p:spPr>
            <a:xfrm>
              <a:off x="5128799" y="6150903"/>
              <a:ext cx="1377950" cy="1377950"/>
            </a:xfrm>
            <a:custGeom>
              <a:avLst/>
              <a:gdLst/>
              <a:ahLst/>
              <a:cxnLst/>
              <a:rect l="0" t="0" r="0" b="0"/>
              <a:pathLst>
                <a:path w="1377950" h="1377950">
                  <a:moveTo>
                    <a:pt x="688975" y="688975"/>
                  </a:moveTo>
                  <a:lnTo>
                    <a:pt x="688975" y="0"/>
                  </a:lnTo>
                  <a:lnTo>
                    <a:pt x="0" y="0"/>
                  </a:lnTo>
                  <a:lnTo>
                    <a:pt x="0" y="1377950"/>
                  </a:lnTo>
                  <a:lnTo>
                    <a:pt x="1377950" y="1377950"/>
                  </a:lnTo>
                  <a:lnTo>
                    <a:pt x="1377950" y="688975"/>
                  </a:lnTo>
                  <a:close/>
                </a:path>
              </a:pathLst>
            </a:custGeom>
            <a:solidFill>
              <a:srgbClr val="5DE2EC">
                <a:alpha val="100000"/>
              </a:srgbClr>
            </a:solidFill>
            <a:ln w="12700" cap="flat" cmpd="sng">
              <a:noFill/>
              <a:prstDash val="solid"/>
              <a:miter lim="800000"/>
            </a:ln>
          </p:spPr>
          <p:txBody>
            <a:bodyPr anchor="ctr">
              <a:spAutoFit/>
            </a:bodyPr>
            <a:lstStyle/>
            <a:p>
              <a:pPr algn="ctr"/>
              <a:endParaRPr lang="en-US" dirty="0"/>
            </a:p>
          </p:txBody>
        </p:sp>
        <p:sp>
          <p:nvSpPr>
            <p:cNvPr id="45" name="Shadow"/>
            <p:cNvSpPr/>
            <p:nvPr/>
          </p:nvSpPr>
          <p:spPr>
            <a:xfrm>
              <a:off x="5128792" y="6839878"/>
              <a:ext cx="1377963" cy="688975"/>
            </a:xfrm>
            <a:custGeom>
              <a:avLst/>
              <a:gdLst/>
              <a:ahLst/>
              <a:cxnLst/>
              <a:rect l="0" t="0" r="0" b="0"/>
              <a:pathLst>
                <a:path w="1377962" h="688975">
                  <a:moveTo>
                    <a:pt x="1226362" y="0"/>
                  </a:moveTo>
                  <a:lnTo>
                    <a:pt x="1226362" y="537375"/>
                  </a:lnTo>
                  <a:lnTo>
                    <a:pt x="0" y="537375"/>
                  </a:lnTo>
                  <a:lnTo>
                    <a:pt x="0" y="688975"/>
                  </a:lnTo>
                  <a:lnTo>
                    <a:pt x="1377962" y="688975"/>
                  </a:lnTo>
                  <a:lnTo>
                    <a:pt x="1377962" y="0"/>
                  </a:lnTo>
                  <a:close/>
                </a:path>
              </a:pathLst>
            </a:custGeom>
            <a:solidFill>
              <a:srgbClr val="48C5C8">
                <a:alpha val="100000"/>
              </a:srgbClr>
            </a:solidFill>
            <a:ln w="12700" cap="flat" cmpd="sng">
              <a:noFill/>
              <a:prstDash val="solid"/>
              <a:miter lim="800000"/>
            </a:ln>
          </p:spPr>
          <p:txBody>
            <a:bodyPr anchor="ctr">
              <a:spAutoFit/>
            </a:bodyPr>
            <a:lstStyle/>
            <a:p>
              <a:pPr algn="ctr"/>
              <a:endParaRPr lang="en-US" dirty="0"/>
            </a:p>
          </p:txBody>
        </p:sp>
        <p:sp>
          <p:nvSpPr>
            <p:cNvPr id="47" name="Shadow"/>
            <p:cNvSpPr/>
            <p:nvPr/>
          </p:nvSpPr>
          <p:spPr>
            <a:xfrm>
              <a:off x="5656573" y="6150897"/>
              <a:ext cx="161201" cy="688975"/>
            </a:xfrm>
            <a:prstGeom prst="rect">
              <a:avLst/>
            </a:prstGeom>
            <a:solidFill>
              <a:srgbClr val="48C5C8">
                <a:alpha val="100000"/>
              </a:srgbClr>
            </a:solidFill>
            <a:ln w="12700" cap="flat" cmpd="sng">
              <a:noFill/>
              <a:prstDash val="solid"/>
              <a:miter lim="800000"/>
            </a:ln>
          </p:spPr>
          <p:txBody>
            <a:bodyPr anchor="ctr">
              <a:spAutoFit/>
            </a:bodyPr>
            <a:lstStyle/>
            <a:p>
              <a:pPr algn="ctr"/>
              <a:endParaRPr lang="en-US" dirty="0"/>
            </a:p>
          </p:txBody>
        </p:sp>
        <p:sp>
          <p:nvSpPr>
            <p:cNvPr id="48" name="Stroke"/>
            <p:cNvSpPr/>
            <p:nvPr/>
          </p:nvSpPr>
          <p:spPr>
            <a:xfrm>
              <a:off x="5128799" y="6150903"/>
              <a:ext cx="1377950" cy="1377950"/>
            </a:xfrm>
            <a:custGeom>
              <a:avLst/>
              <a:gdLst/>
              <a:ahLst/>
              <a:cxnLst/>
              <a:rect l="0" t="0" r="0" b="0"/>
              <a:pathLst>
                <a:path w="1377950" h="1377950">
                  <a:moveTo>
                    <a:pt x="688975" y="688975"/>
                  </a:moveTo>
                  <a:lnTo>
                    <a:pt x="688975" y="0"/>
                  </a:lnTo>
                  <a:lnTo>
                    <a:pt x="0" y="0"/>
                  </a:lnTo>
                  <a:lnTo>
                    <a:pt x="0" y="1377950"/>
                  </a:lnTo>
                  <a:lnTo>
                    <a:pt x="1377950" y="1377950"/>
                  </a:lnTo>
                  <a:lnTo>
                    <a:pt x="1377950" y="688975"/>
                  </a:lnTo>
                  <a:lnTo>
                    <a:pt x="688975" y="68897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9" name="Curve line"/>
          <p:cNvSpPr/>
          <p:nvPr/>
        </p:nvSpPr>
        <p:spPr>
          <a:xfrm>
            <a:off x="2623489" y="5113026"/>
            <a:ext cx="1172807" cy="161849"/>
          </a:xfrm>
          <a:custGeom>
            <a:avLst/>
            <a:gdLst/>
            <a:ahLst/>
            <a:cxnLst/>
            <a:rect l="0" t="0" r="0" b="0"/>
            <a:pathLst>
              <a:path w="1172806" h="161848">
                <a:moveTo>
                  <a:pt x="0" y="80937"/>
                </a:moveTo>
                <a:cubicBezTo>
                  <a:pt x="80962" y="161848"/>
                  <a:pt x="212267" y="161848"/>
                  <a:pt x="293268" y="80937"/>
                </a:cubicBezTo>
                <a:cubicBezTo>
                  <a:pt x="374167" y="0"/>
                  <a:pt x="505472" y="0"/>
                  <a:pt x="586536" y="80937"/>
                </a:cubicBezTo>
                <a:cubicBezTo>
                  <a:pt x="667423" y="161848"/>
                  <a:pt x="798728" y="161848"/>
                  <a:pt x="879627" y="80937"/>
                </a:cubicBezTo>
                <a:cubicBezTo>
                  <a:pt x="960539" y="0"/>
                  <a:pt x="1091920" y="0"/>
                  <a:pt x="1172806"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70" name="Curve line"/>
          <p:cNvSpPr/>
          <p:nvPr/>
        </p:nvSpPr>
        <p:spPr>
          <a:xfrm>
            <a:off x="4125387" y="9878260"/>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1" name="Curve line"/>
          <p:cNvSpPr/>
          <p:nvPr/>
        </p:nvSpPr>
        <p:spPr>
          <a:xfrm>
            <a:off x="8519910" y="4433606"/>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7" name="Line"/>
          <p:cNvSpPr/>
          <p:nvPr/>
        </p:nvSpPr>
        <p:spPr>
          <a:xfrm>
            <a:off x="9213855" y="9656952"/>
            <a:ext cx="817703"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8" name="Line"/>
          <p:cNvSpPr/>
          <p:nvPr/>
        </p:nvSpPr>
        <p:spPr>
          <a:xfrm>
            <a:off x="10158987" y="5617497"/>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9" name="Line"/>
          <p:cNvSpPr/>
          <p:nvPr/>
        </p:nvSpPr>
        <p:spPr>
          <a:xfrm>
            <a:off x="6124740" y="3574087"/>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0" name="Line"/>
          <p:cNvSpPr/>
          <p:nvPr/>
        </p:nvSpPr>
        <p:spPr>
          <a:xfrm>
            <a:off x="8703681" y="10002531"/>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1" name="Line"/>
          <p:cNvSpPr/>
          <p:nvPr/>
        </p:nvSpPr>
        <p:spPr>
          <a:xfrm>
            <a:off x="3721486" y="4703097"/>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2" name="Line"/>
          <p:cNvSpPr/>
          <p:nvPr/>
        </p:nvSpPr>
        <p:spPr>
          <a:xfrm>
            <a:off x="10543770" y="5998497"/>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3" name="Star"/>
          <p:cNvSpPr/>
          <p:nvPr/>
        </p:nvSpPr>
        <p:spPr>
          <a:xfrm>
            <a:off x="7330247" y="10155157"/>
            <a:ext cx="525895" cy="525882"/>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84" name="Star"/>
          <p:cNvSpPr/>
          <p:nvPr/>
        </p:nvSpPr>
        <p:spPr>
          <a:xfrm>
            <a:off x="3005897" y="6669026"/>
            <a:ext cx="525895"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222318" y="6713665"/>
            <a:ext cx="333375" cy="333363"/>
            <a:chOff x="10222318" y="6713665"/>
            <a:chExt cx="333375" cy="333363"/>
          </a:xfrm>
        </p:grpSpPr>
        <p:sp>
          <p:nvSpPr>
            <p:cNvPr id="85" name="Line"/>
            <p:cNvSpPr/>
            <p:nvPr/>
          </p:nvSpPr>
          <p:spPr>
            <a:xfrm>
              <a:off x="10389005" y="671366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6" name="Line"/>
            <p:cNvSpPr/>
            <p:nvPr/>
          </p:nvSpPr>
          <p:spPr>
            <a:xfrm>
              <a:off x="10222318" y="688035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7" name="Line"/>
            <p:cNvSpPr/>
            <p:nvPr/>
          </p:nvSpPr>
          <p:spPr>
            <a:xfrm>
              <a:off x="10389005" y="6962890"/>
              <a:ext cx="0" cy="84138"/>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8" name="Line"/>
            <p:cNvSpPr/>
            <p:nvPr/>
          </p:nvSpPr>
          <p:spPr>
            <a:xfrm>
              <a:off x="10471568" y="688035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963949" y="4037643"/>
            <a:ext cx="333375" cy="333331"/>
            <a:chOff x="6963949" y="4037643"/>
            <a:chExt cx="333375" cy="333331"/>
          </a:xfrm>
        </p:grpSpPr>
        <p:sp>
          <p:nvSpPr>
            <p:cNvPr id="89" name="Line"/>
            <p:cNvSpPr/>
            <p:nvPr/>
          </p:nvSpPr>
          <p:spPr>
            <a:xfrm>
              <a:off x="7130636" y="403764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0" name="Line"/>
            <p:cNvSpPr/>
            <p:nvPr/>
          </p:nvSpPr>
          <p:spPr>
            <a:xfrm>
              <a:off x="6963949" y="420433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1" name="Line"/>
            <p:cNvSpPr/>
            <p:nvPr/>
          </p:nvSpPr>
          <p:spPr>
            <a:xfrm>
              <a:off x="7130636" y="428684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2" name="Line"/>
            <p:cNvSpPr/>
            <p:nvPr/>
          </p:nvSpPr>
          <p:spPr>
            <a:xfrm>
              <a:off x="7213199" y="420433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93" name="Circle"/>
          <p:cNvSpPr/>
          <p:nvPr/>
        </p:nvSpPr>
        <p:spPr>
          <a:xfrm>
            <a:off x="8746427" y="3541052"/>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94"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Object Settings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17386007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522089" y="854011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569023" y="6367599"/>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059552" y="280442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3D Modeling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016490" y="5296532"/>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8247822" y="10690570"/>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Curve line"/>
          <p:cNvSpPr/>
          <p:nvPr/>
        </p:nvSpPr>
        <p:spPr>
          <a:xfrm>
            <a:off x="6764856" y="3742716"/>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11057201" y="9440366"/>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3964405" y="6863593"/>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9643402" y="6105685"/>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2359073" y="8481472"/>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3877976" y="4127982"/>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10316142" y="9189226"/>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7802337" y="429160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Line"/>
          <p:cNvSpPr/>
          <p:nvPr/>
        </p:nvSpPr>
        <p:spPr>
          <a:xfrm>
            <a:off x="2607156" y="8223001"/>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6" name="Star"/>
          <p:cNvSpPr/>
          <p:nvPr/>
        </p:nvSpPr>
        <p:spPr>
          <a:xfrm>
            <a:off x="5078810" y="9566757"/>
            <a:ext cx="525920" cy="525882"/>
          </a:xfrm>
          <a:custGeom>
            <a:avLst/>
            <a:gdLst/>
            <a:ahLst/>
            <a:cxnLst/>
            <a:rect l="0" t="0" r="0" b="0"/>
            <a:pathLst>
              <a:path w="525919" h="525881">
                <a:moveTo>
                  <a:pt x="262966" y="525881"/>
                </a:moveTo>
                <a:cubicBezTo>
                  <a:pt x="262966" y="380619"/>
                  <a:pt x="145262" y="262928"/>
                  <a:pt x="0" y="262928"/>
                </a:cubicBezTo>
                <a:cubicBezTo>
                  <a:pt x="145262" y="262928"/>
                  <a:pt x="262966" y="145199"/>
                  <a:pt x="262966" y="0"/>
                </a:cubicBezTo>
                <a:cubicBezTo>
                  <a:pt x="262966" y="145199"/>
                  <a:pt x="380695" y="262928"/>
                  <a:pt x="525919" y="262928"/>
                </a:cubicBezTo>
                <a:cubicBezTo>
                  <a:pt x="380695" y="262928"/>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7" name="Star"/>
          <p:cNvSpPr/>
          <p:nvPr/>
        </p:nvSpPr>
        <p:spPr>
          <a:xfrm>
            <a:off x="5055894" y="4436543"/>
            <a:ext cx="525895" cy="525881"/>
          </a:xfrm>
          <a:custGeom>
            <a:avLst/>
            <a:gdLst/>
            <a:ahLst/>
            <a:cxnLst/>
            <a:rect l="0" t="0" r="0" b="0"/>
            <a:pathLst>
              <a:path w="525894" h="525881">
                <a:moveTo>
                  <a:pt x="262966" y="525881"/>
                </a:moveTo>
                <a:cubicBezTo>
                  <a:pt x="262966" y="380619"/>
                  <a:pt x="145262" y="262915"/>
                  <a:pt x="0" y="262915"/>
                </a:cubicBezTo>
                <a:cubicBezTo>
                  <a:pt x="145262" y="262915"/>
                  <a:pt x="262966" y="145186"/>
                  <a:pt x="262966" y="0"/>
                </a:cubicBezTo>
                <a:cubicBezTo>
                  <a:pt x="262966" y="145186"/>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8" name="Star"/>
          <p:cNvSpPr/>
          <p:nvPr/>
        </p:nvSpPr>
        <p:spPr>
          <a:xfrm>
            <a:off x="10663415" y="6695667"/>
            <a:ext cx="525882" cy="525882"/>
          </a:xfrm>
          <a:custGeom>
            <a:avLst/>
            <a:gdLst/>
            <a:ahLst/>
            <a:cxnLst/>
            <a:rect l="0" t="0" r="0" b="0"/>
            <a:pathLst>
              <a:path w="525881" h="525881">
                <a:moveTo>
                  <a:pt x="262940" y="525881"/>
                </a:moveTo>
                <a:cubicBezTo>
                  <a:pt x="262940" y="380619"/>
                  <a:pt x="145249" y="262915"/>
                  <a:pt x="0" y="262915"/>
                </a:cubicBezTo>
                <a:cubicBezTo>
                  <a:pt x="145249" y="262915"/>
                  <a:pt x="262940" y="145186"/>
                  <a:pt x="262940" y="0"/>
                </a:cubicBezTo>
                <a:cubicBezTo>
                  <a:pt x="262940" y="145186"/>
                  <a:pt x="380669" y="262915"/>
                  <a:pt x="525881"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Star"/>
          <p:cNvGrpSpPr/>
          <p:nvPr/>
        </p:nvGrpSpPr>
        <p:grpSpPr>
          <a:xfrm>
            <a:off x="3721582" y="7420569"/>
            <a:ext cx="333375" cy="333338"/>
            <a:chOff x="3721582" y="7420569"/>
            <a:chExt cx="333375" cy="333338"/>
          </a:xfrm>
        </p:grpSpPr>
        <p:sp>
          <p:nvSpPr>
            <p:cNvPr id="29" name="Line"/>
            <p:cNvSpPr/>
            <p:nvPr/>
          </p:nvSpPr>
          <p:spPr>
            <a:xfrm>
              <a:off x="3888269" y="742056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3721582" y="7587257"/>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3888269" y="766978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3970832" y="758725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8577006" y="5251094"/>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6" name="Walls"/>
          <p:cNvGrpSpPr/>
          <p:nvPr/>
        </p:nvGrpSpPr>
        <p:grpSpPr>
          <a:xfrm>
            <a:off x="4883568" y="4653557"/>
            <a:ext cx="4192715" cy="5563908"/>
            <a:chOff x="4883568" y="4653557"/>
            <a:chExt cx="4192715" cy="5563908"/>
          </a:xfrm>
        </p:grpSpPr>
        <p:sp>
          <p:nvSpPr>
            <p:cNvPr id="34" name="Fill"/>
            <p:cNvSpPr/>
            <p:nvPr/>
          </p:nvSpPr>
          <p:spPr>
            <a:xfrm>
              <a:off x="5007901" y="4777853"/>
              <a:ext cx="1972031" cy="4009682"/>
            </a:xfrm>
            <a:custGeom>
              <a:avLst/>
              <a:gdLst/>
              <a:ahLst/>
              <a:cxnLst/>
              <a:rect l="0" t="0" r="0" b="0"/>
              <a:pathLst>
                <a:path w="1972030" h="4009682">
                  <a:moveTo>
                    <a:pt x="1972030" y="0"/>
                  </a:moveTo>
                  <a:lnTo>
                    <a:pt x="1972017" y="2703995"/>
                  </a:lnTo>
                  <a:lnTo>
                    <a:pt x="0" y="4009682"/>
                  </a:lnTo>
                  <a:lnTo>
                    <a:pt x="0" y="1305674"/>
                  </a:ln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35" name="Fill"/>
            <p:cNvSpPr/>
            <p:nvPr/>
          </p:nvSpPr>
          <p:spPr>
            <a:xfrm>
              <a:off x="6979932" y="4777853"/>
              <a:ext cx="1972043" cy="4009682"/>
            </a:xfrm>
            <a:custGeom>
              <a:avLst/>
              <a:gdLst/>
              <a:ahLst/>
              <a:cxnLst/>
              <a:rect l="0" t="0" r="0" b="0"/>
              <a:pathLst>
                <a:path w="1972043" h="4009682">
                  <a:moveTo>
                    <a:pt x="0" y="0"/>
                  </a:moveTo>
                  <a:lnTo>
                    <a:pt x="12" y="2703995"/>
                  </a:lnTo>
                  <a:lnTo>
                    <a:pt x="1972043" y="4009682"/>
                  </a:lnTo>
                  <a:lnTo>
                    <a:pt x="1972043" y="1305674"/>
                  </a:lnTo>
                  <a:close/>
                </a:path>
              </a:pathLst>
            </a:custGeom>
            <a:solidFill>
              <a:srgbClr val="C3F743">
                <a:alpha val="100000"/>
              </a:srgbClr>
            </a:solidFill>
            <a:ln w="12700" cap="flat" cmpd="sng">
              <a:noFill/>
              <a:prstDash val="solid"/>
              <a:miter lim="800000"/>
            </a:ln>
          </p:spPr>
          <p:txBody>
            <a:bodyPr anchor="ctr">
              <a:spAutoFit/>
            </a:bodyPr>
            <a:lstStyle/>
            <a:p>
              <a:pPr algn="ctr"/>
              <a:endParaRPr lang="en-US" dirty="0"/>
            </a:p>
          </p:txBody>
        </p:sp>
        <p:sp>
          <p:nvSpPr>
            <p:cNvPr id="36" name="Fill"/>
            <p:cNvSpPr/>
            <p:nvPr/>
          </p:nvSpPr>
          <p:spPr>
            <a:xfrm>
              <a:off x="5007897" y="7481844"/>
              <a:ext cx="3944087" cy="2611374"/>
            </a:xfrm>
            <a:custGeom>
              <a:avLst/>
              <a:gdLst/>
              <a:ahLst/>
              <a:cxnLst/>
              <a:rect l="0" t="0" r="0" b="0"/>
              <a:pathLst>
                <a:path w="3944086" h="2611374">
                  <a:moveTo>
                    <a:pt x="0" y="1305687"/>
                  </a:moveTo>
                  <a:lnTo>
                    <a:pt x="1972056" y="0"/>
                  </a:lnTo>
                  <a:lnTo>
                    <a:pt x="3944086" y="1305712"/>
                  </a:lnTo>
                  <a:lnTo>
                    <a:pt x="1972017" y="2611374"/>
                  </a:lnTo>
                  <a:close/>
                </a:path>
              </a:pathLst>
            </a:custGeom>
            <a:solidFill>
              <a:srgbClr val="45DBF4">
                <a:alpha val="100000"/>
              </a:srgbClr>
            </a:solidFill>
            <a:ln w="12700" cap="flat" cmpd="sng">
              <a:noFill/>
              <a:prstDash val="solid"/>
              <a:miter lim="800000"/>
            </a:ln>
          </p:spPr>
          <p:txBody>
            <a:bodyPr anchor="ctr">
              <a:spAutoFit/>
            </a:bodyPr>
            <a:lstStyle/>
            <a:p>
              <a:pPr algn="ctr"/>
              <a:endParaRPr lang="en-US" dirty="0"/>
            </a:p>
          </p:txBody>
        </p:sp>
        <p:sp>
          <p:nvSpPr>
            <p:cNvPr id="40" name="Line"/>
            <p:cNvSpPr/>
            <p:nvPr/>
          </p:nvSpPr>
          <p:spPr>
            <a:xfrm flipV="1">
              <a:off x="5007895" y="7481849"/>
              <a:ext cx="1972056" cy="13056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Line"/>
            <p:cNvSpPr/>
            <p:nvPr/>
          </p:nvSpPr>
          <p:spPr>
            <a:xfrm flipV="1">
              <a:off x="6979910" y="8787531"/>
              <a:ext cx="1972069" cy="13056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Line"/>
            <p:cNvSpPr/>
            <p:nvPr/>
          </p:nvSpPr>
          <p:spPr>
            <a:xfrm>
              <a:off x="6979919" y="7481849"/>
              <a:ext cx="1972056" cy="13056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5007854" y="8787531"/>
              <a:ext cx="1972056" cy="13056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6979932" y="4777853"/>
              <a:ext cx="1972043" cy="13056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8951979" y="6083522"/>
              <a:ext cx="0" cy="270403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flipV="1">
              <a:off x="5007901" y="4777853"/>
              <a:ext cx="1972031" cy="13056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007897" y="6083522"/>
              <a:ext cx="0" cy="270403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a:off x="6979932" y="4777853"/>
              <a:ext cx="0" cy="270402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Rectangle"/>
            <p:cNvSpPr/>
            <p:nvPr/>
          </p:nvSpPr>
          <p:spPr>
            <a:xfrm>
              <a:off x="6855637" y="4653557"/>
              <a:ext cx="248577" cy="248577"/>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56" name="Rectangle"/>
            <p:cNvSpPr/>
            <p:nvPr/>
          </p:nvSpPr>
          <p:spPr>
            <a:xfrm>
              <a:off x="4883606" y="5959243"/>
              <a:ext cx="248577" cy="248578"/>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57" name="Rectangle"/>
            <p:cNvSpPr/>
            <p:nvPr/>
          </p:nvSpPr>
          <p:spPr>
            <a:xfrm>
              <a:off x="4883568" y="8663251"/>
              <a:ext cx="248565" cy="248565"/>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58" name="Rectangle"/>
            <p:cNvSpPr/>
            <p:nvPr/>
          </p:nvSpPr>
          <p:spPr>
            <a:xfrm>
              <a:off x="6855624" y="9968938"/>
              <a:ext cx="248590" cy="248527"/>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59" name="Rectangle"/>
            <p:cNvSpPr/>
            <p:nvPr/>
          </p:nvSpPr>
          <p:spPr>
            <a:xfrm>
              <a:off x="8827706" y="8663277"/>
              <a:ext cx="248577" cy="248551"/>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60" name="Rectangle"/>
            <p:cNvSpPr/>
            <p:nvPr/>
          </p:nvSpPr>
          <p:spPr>
            <a:xfrm>
              <a:off x="8827706" y="5959243"/>
              <a:ext cx="248577" cy="248565"/>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grpSp>
      <p:sp>
        <p:nvSpPr>
          <p:cNvPr id="37" name="Shadow"/>
          <p:cNvSpPr/>
          <p:nvPr/>
        </p:nvSpPr>
        <p:spPr>
          <a:xfrm>
            <a:off x="5644071" y="6081123"/>
            <a:ext cx="1156182" cy="2049056"/>
          </a:xfrm>
          <a:custGeom>
            <a:avLst/>
            <a:gdLst/>
            <a:ahLst/>
            <a:cxnLst/>
            <a:rect l="0" t="0" r="0" b="0"/>
            <a:pathLst>
              <a:path w="1156182" h="2049056">
                <a:moveTo>
                  <a:pt x="1156182" y="1283449"/>
                </a:moveTo>
                <a:lnTo>
                  <a:pt x="0" y="2049056"/>
                </a:lnTo>
                <a:lnTo>
                  <a:pt x="0" y="765606"/>
                </a:lnTo>
                <a:lnTo>
                  <a:pt x="1156182"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8" name="Shadow"/>
          <p:cNvSpPr/>
          <p:nvPr/>
        </p:nvSpPr>
        <p:spPr>
          <a:xfrm>
            <a:off x="7159623" y="6081123"/>
            <a:ext cx="1156170" cy="2049056"/>
          </a:xfrm>
          <a:custGeom>
            <a:avLst/>
            <a:gdLst/>
            <a:ahLst/>
            <a:cxnLst/>
            <a:rect l="0" t="0" r="0" b="0"/>
            <a:pathLst>
              <a:path w="1156169" h="2049056">
                <a:moveTo>
                  <a:pt x="0" y="1283449"/>
                </a:moveTo>
                <a:lnTo>
                  <a:pt x="1156169" y="2049056"/>
                </a:lnTo>
                <a:lnTo>
                  <a:pt x="1156169" y="765606"/>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9" name="Shadow"/>
          <p:cNvSpPr/>
          <p:nvPr/>
        </p:nvSpPr>
        <p:spPr>
          <a:xfrm>
            <a:off x="5823742" y="7715885"/>
            <a:ext cx="2312416" cy="1531175"/>
          </a:xfrm>
          <a:custGeom>
            <a:avLst/>
            <a:gdLst/>
            <a:ahLst/>
            <a:cxnLst/>
            <a:rect l="0" t="0" r="0" b="0"/>
            <a:pathLst>
              <a:path w="2312416" h="1531175">
                <a:moveTo>
                  <a:pt x="0" y="765568"/>
                </a:moveTo>
                <a:lnTo>
                  <a:pt x="1156208" y="0"/>
                </a:lnTo>
                <a:lnTo>
                  <a:pt x="2312416" y="765568"/>
                </a:lnTo>
                <a:lnTo>
                  <a:pt x="1156169" y="1531175"/>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3" name="Cube"/>
          <p:cNvGrpSpPr/>
          <p:nvPr/>
        </p:nvGrpSpPr>
        <p:grpSpPr>
          <a:xfrm>
            <a:off x="5823729" y="6198355"/>
            <a:ext cx="2312430" cy="2814617"/>
            <a:chOff x="5823729" y="6198355"/>
            <a:chExt cx="2312430" cy="2814617"/>
          </a:xfrm>
        </p:grpSpPr>
        <p:sp>
          <p:nvSpPr>
            <p:cNvPr id="49" name="Fill"/>
            <p:cNvSpPr/>
            <p:nvPr/>
          </p:nvSpPr>
          <p:spPr>
            <a:xfrm>
              <a:off x="5823742" y="6198358"/>
              <a:ext cx="2312416" cy="1531175"/>
            </a:xfrm>
            <a:custGeom>
              <a:avLst/>
              <a:gdLst/>
              <a:ahLst/>
              <a:cxnLst/>
              <a:rect l="0" t="0" r="0" b="0"/>
              <a:pathLst>
                <a:path w="2312416" h="1531175">
                  <a:moveTo>
                    <a:pt x="0" y="765581"/>
                  </a:moveTo>
                  <a:lnTo>
                    <a:pt x="1156208" y="0"/>
                  </a:lnTo>
                  <a:lnTo>
                    <a:pt x="2312416" y="765581"/>
                  </a:lnTo>
                  <a:lnTo>
                    <a:pt x="1156169" y="1531175"/>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0" name="Fill"/>
            <p:cNvSpPr/>
            <p:nvPr/>
          </p:nvSpPr>
          <p:spPr>
            <a:xfrm>
              <a:off x="6979957" y="6963896"/>
              <a:ext cx="1156183" cy="2049069"/>
            </a:xfrm>
            <a:custGeom>
              <a:avLst/>
              <a:gdLst/>
              <a:ahLst/>
              <a:cxnLst/>
              <a:rect l="0" t="0" r="0" b="0"/>
              <a:pathLst>
                <a:path w="1156182" h="2049068">
                  <a:moveTo>
                    <a:pt x="1156182" y="1283474"/>
                  </a:moveTo>
                  <a:lnTo>
                    <a:pt x="0" y="2049068"/>
                  </a:lnTo>
                  <a:lnTo>
                    <a:pt x="0" y="765632"/>
                  </a:lnTo>
                  <a:lnTo>
                    <a:pt x="1156182"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51" name="Fill"/>
            <p:cNvSpPr/>
            <p:nvPr/>
          </p:nvSpPr>
          <p:spPr>
            <a:xfrm>
              <a:off x="5823729" y="6963896"/>
              <a:ext cx="1156182" cy="2049069"/>
            </a:xfrm>
            <a:custGeom>
              <a:avLst/>
              <a:gdLst/>
              <a:ahLst/>
              <a:cxnLst/>
              <a:rect l="0" t="0" r="0" b="0"/>
              <a:pathLst>
                <a:path w="1156182" h="2049068">
                  <a:moveTo>
                    <a:pt x="0" y="1283474"/>
                  </a:moveTo>
                  <a:lnTo>
                    <a:pt x="1156182" y="2049068"/>
                  </a:lnTo>
                  <a:lnTo>
                    <a:pt x="1156182" y="765632"/>
                  </a:lnTo>
                  <a:lnTo>
                    <a:pt x="0" y="0"/>
                  </a:lnTo>
                  <a:close/>
                </a:path>
              </a:pathLst>
            </a:custGeom>
            <a:solidFill>
              <a:srgbClr val="E1ECEB">
                <a:alpha val="100000"/>
              </a:srgbClr>
            </a:solidFill>
            <a:ln w="12700" cap="flat" cmpd="sng">
              <a:noFill/>
              <a:prstDash val="solid"/>
              <a:miter lim="800000"/>
            </a:ln>
          </p:spPr>
          <p:txBody>
            <a:bodyPr anchor="ctr">
              <a:spAutoFit/>
            </a:bodyPr>
            <a:lstStyle/>
            <a:p>
              <a:pPr algn="ctr"/>
              <a:endParaRPr lang="en-US" dirty="0"/>
            </a:p>
          </p:txBody>
        </p:sp>
        <p:sp>
          <p:nvSpPr>
            <p:cNvPr id="52" name="Rectangle"/>
            <p:cNvSpPr/>
            <p:nvPr/>
          </p:nvSpPr>
          <p:spPr>
            <a:xfrm>
              <a:off x="5823743" y="6198355"/>
              <a:ext cx="2312416" cy="1531176"/>
            </a:xfrm>
            <a:custGeom>
              <a:avLst/>
              <a:gdLst/>
              <a:ahLst/>
              <a:cxnLst/>
              <a:rect l="0" t="0" r="0" b="0"/>
              <a:pathLst>
                <a:path w="2312416" h="1531175">
                  <a:moveTo>
                    <a:pt x="1156208" y="0"/>
                  </a:moveTo>
                  <a:lnTo>
                    <a:pt x="0" y="765581"/>
                  </a:lnTo>
                  <a:lnTo>
                    <a:pt x="1156220" y="1531175"/>
                  </a:lnTo>
                  <a:lnTo>
                    <a:pt x="2312416" y="765581"/>
                  </a:lnTo>
                  <a:lnTo>
                    <a:pt x="1156208"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Corner"/>
            <p:cNvSpPr/>
            <p:nvPr/>
          </p:nvSpPr>
          <p:spPr>
            <a:xfrm>
              <a:off x="5823742" y="6963942"/>
              <a:ext cx="1156220" cy="2049030"/>
            </a:xfrm>
            <a:custGeom>
              <a:avLst/>
              <a:gdLst/>
              <a:ahLst/>
              <a:cxnLst/>
              <a:rect l="0" t="0" r="0" b="0"/>
              <a:pathLst>
                <a:path w="1156220" h="2049030">
                  <a:moveTo>
                    <a:pt x="1156220" y="765594"/>
                  </a:moveTo>
                  <a:lnTo>
                    <a:pt x="1156220" y="2049030"/>
                  </a:lnTo>
                  <a:lnTo>
                    <a:pt x="0" y="1283423"/>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Corner"/>
            <p:cNvSpPr/>
            <p:nvPr/>
          </p:nvSpPr>
          <p:spPr>
            <a:xfrm>
              <a:off x="6979913" y="6963942"/>
              <a:ext cx="1156233" cy="2049030"/>
            </a:xfrm>
            <a:custGeom>
              <a:avLst/>
              <a:gdLst/>
              <a:ahLst/>
              <a:cxnLst/>
              <a:rect l="0" t="0" r="0" b="0"/>
              <a:pathLst>
                <a:path w="1156233" h="2049030">
                  <a:moveTo>
                    <a:pt x="0" y="765594"/>
                  </a:moveTo>
                  <a:lnTo>
                    <a:pt x="0" y="2049030"/>
                  </a:lnTo>
                  <a:lnTo>
                    <a:pt x="1156233" y="1283423"/>
                  </a:lnTo>
                  <a:lnTo>
                    <a:pt x="1156233"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Arrow"/>
          <p:cNvGrpSpPr/>
          <p:nvPr/>
        </p:nvGrpSpPr>
        <p:grpSpPr>
          <a:xfrm>
            <a:off x="9242479" y="7100218"/>
            <a:ext cx="889877" cy="1439900"/>
            <a:chOff x="9242479" y="7100218"/>
            <a:chExt cx="889877" cy="1439900"/>
          </a:xfrm>
        </p:grpSpPr>
        <p:sp>
          <p:nvSpPr>
            <p:cNvPr id="61" name="Fill"/>
            <p:cNvSpPr/>
            <p:nvPr/>
          </p:nvSpPr>
          <p:spPr>
            <a:xfrm>
              <a:off x="9265932" y="7673689"/>
              <a:ext cx="732752" cy="732752"/>
            </a:xfrm>
            <a:custGeom>
              <a:avLst/>
              <a:gdLst/>
              <a:ahLst/>
              <a:cxnLst/>
              <a:rect l="0" t="0" r="0" b="0"/>
              <a:pathLst>
                <a:path w="732751" h="732751">
                  <a:moveTo>
                    <a:pt x="0" y="0"/>
                  </a:moveTo>
                  <a:lnTo>
                    <a:pt x="356400" y="732751"/>
                  </a:lnTo>
                  <a:lnTo>
                    <a:pt x="732751" y="356514"/>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2" name="Shadow"/>
            <p:cNvSpPr/>
            <p:nvPr/>
          </p:nvSpPr>
          <p:spPr>
            <a:xfrm>
              <a:off x="9265936" y="7673686"/>
              <a:ext cx="544614" cy="732752"/>
            </a:xfrm>
            <a:custGeom>
              <a:avLst/>
              <a:gdLst/>
              <a:ahLst/>
              <a:cxnLst/>
              <a:rect l="0" t="0" r="0" b="0"/>
              <a:pathLst>
                <a:path w="544614" h="732751">
                  <a:moveTo>
                    <a:pt x="544614" y="544601"/>
                  </a:moveTo>
                  <a:lnTo>
                    <a:pt x="38" y="25"/>
                  </a:lnTo>
                  <a:lnTo>
                    <a:pt x="0" y="0"/>
                  </a:lnTo>
                  <a:lnTo>
                    <a:pt x="356400" y="732751"/>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3" name="Triangle"/>
            <p:cNvSpPr/>
            <p:nvPr/>
          </p:nvSpPr>
          <p:spPr>
            <a:xfrm>
              <a:off x="9265932" y="7673689"/>
              <a:ext cx="732752" cy="732752"/>
            </a:xfrm>
            <a:custGeom>
              <a:avLst/>
              <a:gdLst/>
              <a:ahLst/>
              <a:cxnLst/>
              <a:rect l="0" t="0" r="0" b="0"/>
              <a:pathLst>
                <a:path w="732751" h="732751">
                  <a:moveTo>
                    <a:pt x="0" y="0"/>
                  </a:moveTo>
                  <a:lnTo>
                    <a:pt x="356400" y="732751"/>
                  </a:lnTo>
                  <a:lnTo>
                    <a:pt x="732751" y="356514"/>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a:off x="9810513" y="8218262"/>
              <a:ext cx="321843" cy="32185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flipV="1">
              <a:off x="9486867" y="7315061"/>
              <a:ext cx="137681" cy="13765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flipV="1">
              <a:off x="9265951" y="7100218"/>
              <a:ext cx="51" cy="19467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flipV="1">
              <a:off x="9242479" y="8042745"/>
              <a:ext cx="12" cy="19469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9634989" y="7650249"/>
              <a:ext cx="19469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32444945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524855" y="4260367"/>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755589" y="560879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597864" y="10003367"/>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745653" y="3686844"/>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8027368" y="9701745"/>
            <a:ext cx="1172807" cy="161836"/>
          </a:xfrm>
          <a:custGeom>
            <a:avLst/>
            <a:gdLst/>
            <a:ahLst/>
            <a:cxnLst/>
            <a:rect l="0" t="0" r="0" b="0"/>
            <a:pathLst>
              <a:path w="1172806" h="161836">
                <a:moveTo>
                  <a:pt x="0" y="80924"/>
                </a:moveTo>
                <a:cubicBezTo>
                  <a:pt x="80962" y="161836"/>
                  <a:pt x="212267" y="161836"/>
                  <a:pt x="293268" y="80924"/>
                </a:cubicBezTo>
                <a:cubicBezTo>
                  <a:pt x="374154" y="0"/>
                  <a:pt x="505460"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10320375" y="6929064"/>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3053196" y="8625456"/>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9565919" y="7224276"/>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4431559" y="5369295"/>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4614239" y="11064062"/>
            <a:ext cx="47217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4245958" y="10822749"/>
            <a:ext cx="47216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3372300" y="8987406"/>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4066593" y="4970589"/>
            <a:ext cx="128108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5" name="Star"/>
          <p:cNvSpPr/>
          <p:nvPr/>
        </p:nvSpPr>
        <p:spPr>
          <a:xfrm>
            <a:off x="9276960" y="8500357"/>
            <a:ext cx="525895" cy="525881"/>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6" name="Star"/>
          <p:cNvSpPr/>
          <p:nvPr/>
        </p:nvSpPr>
        <p:spPr>
          <a:xfrm>
            <a:off x="3916844" y="7160060"/>
            <a:ext cx="525895"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7" name="Star"/>
          <p:cNvSpPr/>
          <p:nvPr/>
        </p:nvSpPr>
        <p:spPr>
          <a:xfrm>
            <a:off x="5397359" y="3130864"/>
            <a:ext cx="525869" cy="525882"/>
          </a:xfrm>
          <a:custGeom>
            <a:avLst/>
            <a:gdLst/>
            <a:ahLst/>
            <a:cxnLst/>
            <a:rect l="0" t="0" r="0" b="0"/>
            <a:pathLst>
              <a:path w="525868" h="525881">
                <a:moveTo>
                  <a:pt x="262940" y="525881"/>
                </a:moveTo>
                <a:cubicBezTo>
                  <a:pt x="262940" y="380619"/>
                  <a:pt x="145249" y="262928"/>
                  <a:pt x="0" y="262928"/>
                </a:cubicBezTo>
                <a:cubicBezTo>
                  <a:pt x="145249" y="262928"/>
                  <a:pt x="262940" y="145199"/>
                  <a:pt x="262940" y="0"/>
                </a:cubicBezTo>
                <a:cubicBezTo>
                  <a:pt x="262940" y="145199"/>
                  <a:pt x="380669" y="262928"/>
                  <a:pt x="525868" y="262928"/>
                </a:cubicBezTo>
                <a:cubicBezTo>
                  <a:pt x="380669" y="262928"/>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Star"/>
          <p:cNvGrpSpPr/>
          <p:nvPr/>
        </p:nvGrpSpPr>
        <p:grpSpPr>
          <a:xfrm>
            <a:off x="9837784" y="5134842"/>
            <a:ext cx="333373" cy="333338"/>
            <a:chOff x="9766019" y="5134842"/>
            <a:chExt cx="333373" cy="333338"/>
          </a:xfrm>
        </p:grpSpPr>
        <p:sp>
          <p:nvSpPr>
            <p:cNvPr id="28" name="Line"/>
            <p:cNvSpPr/>
            <p:nvPr/>
          </p:nvSpPr>
          <p:spPr>
            <a:xfrm>
              <a:off x="9932705" y="513484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9766019" y="5301529"/>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9932705" y="538405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10015267" y="530152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2" name="Circle"/>
          <p:cNvSpPr/>
          <p:nvPr/>
        </p:nvSpPr>
        <p:spPr>
          <a:xfrm>
            <a:off x="7438188" y="10572007"/>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Shadow building"/>
          <p:cNvGrpSpPr/>
          <p:nvPr/>
        </p:nvGrpSpPr>
        <p:grpSpPr>
          <a:xfrm>
            <a:off x="5347680" y="6042458"/>
            <a:ext cx="3149816" cy="2768625"/>
            <a:chOff x="5347680" y="6042458"/>
            <a:chExt cx="3149816" cy="2768625"/>
          </a:xfrm>
        </p:grpSpPr>
        <p:sp>
          <p:nvSpPr>
            <p:cNvPr id="33" name="Building"/>
            <p:cNvSpPr/>
            <p:nvPr/>
          </p:nvSpPr>
          <p:spPr>
            <a:xfrm>
              <a:off x="5347680" y="6042458"/>
              <a:ext cx="3149816" cy="2768625"/>
            </a:xfrm>
            <a:custGeom>
              <a:avLst/>
              <a:gdLst/>
              <a:ahLst/>
              <a:cxnLst/>
              <a:rect l="0" t="0" r="0" b="0"/>
              <a:pathLst>
                <a:path w="3149815" h="2768625">
                  <a:moveTo>
                    <a:pt x="2319210" y="1371612"/>
                  </a:moveTo>
                  <a:lnTo>
                    <a:pt x="2319210" y="0"/>
                  </a:lnTo>
                  <a:lnTo>
                    <a:pt x="830618" y="0"/>
                  </a:lnTo>
                  <a:lnTo>
                    <a:pt x="830618" y="960881"/>
                  </a:lnTo>
                  <a:lnTo>
                    <a:pt x="0" y="960881"/>
                  </a:lnTo>
                  <a:lnTo>
                    <a:pt x="0" y="2768625"/>
                  </a:lnTo>
                  <a:lnTo>
                    <a:pt x="830618" y="2768625"/>
                  </a:lnTo>
                  <a:lnTo>
                    <a:pt x="830618" y="2664409"/>
                  </a:lnTo>
                  <a:lnTo>
                    <a:pt x="2319210" y="2664409"/>
                  </a:lnTo>
                  <a:lnTo>
                    <a:pt x="2319210" y="2300973"/>
                  </a:lnTo>
                  <a:lnTo>
                    <a:pt x="3149815" y="2300973"/>
                  </a:lnTo>
                  <a:lnTo>
                    <a:pt x="3149815" y="1371612"/>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4" name="Point"/>
            <p:cNvSpPr/>
            <p:nvPr/>
          </p:nvSpPr>
          <p:spPr>
            <a:xfrm>
              <a:off x="7399186" y="7523148"/>
              <a:ext cx="84721"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5" name="Point"/>
            <p:cNvSpPr/>
            <p:nvPr/>
          </p:nvSpPr>
          <p:spPr>
            <a:xfrm>
              <a:off x="7399186" y="6302808"/>
              <a:ext cx="84721"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6" name="Point"/>
            <p:cNvSpPr/>
            <p:nvPr/>
          </p:nvSpPr>
          <p:spPr>
            <a:xfrm>
              <a:off x="7399186" y="7331966"/>
              <a:ext cx="84721"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37" name="Point"/>
            <p:cNvSpPr/>
            <p:nvPr/>
          </p:nvSpPr>
          <p:spPr>
            <a:xfrm>
              <a:off x="7193598" y="6902573"/>
              <a:ext cx="84696"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8" name="Point"/>
            <p:cNvSpPr/>
            <p:nvPr/>
          </p:nvSpPr>
          <p:spPr>
            <a:xfrm>
              <a:off x="6316083" y="6398058"/>
              <a:ext cx="84696"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9" name="Point"/>
            <p:cNvSpPr/>
            <p:nvPr/>
          </p:nvSpPr>
          <p:spPr>
            <a:xfrm>
              <a:off x="6542438" y="6398058"/>
              <a:ext cx="84697"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0" name="Point"/>
            <p:cNvSpPr/>
            <p:nvPr/>
          </p:nvSpPr>
          <p:spPr>
            <a:xfrm>
              <a:off x="7193598" y="6685370"/>
              <a:ext cx="84696"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1" name="Point"/>
            <p:cNvSpPr/>
            <p:nvPr/>
          </p:nvSpPr>
          <p:spPr>
            <a:xfrm>
              <a:off x="7817653" y="7852481"/>
              <a:ext cx="84722"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2" name="Point"/>
            <p:cNvSpPr/>
            <p:nvPr/>
          </p:nvSpPr>
          <p:spPr>
            <a:xfrm>
              <a:off x="7817653" y="7678712"/>
              <a:ext cx="84722"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3" name="Point"/>
            <p:cNvSpPr/>
            <p:nvPr/>
          </p:nvSpPr>
          <p:spPr>
            <a:xfrm>
              <a:off x="8274853" y="7852481"/>
              <a:ext cx="84722"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4" name="Point"/>
            <p:cNvSpPr/>
            <p:nvPr/>
          </p:nvSpPr>
          <p:spPr>
            <a:xfrm>
              <a:off x="5719486" y="8104422"/>
              <a:ext cx="84709"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5" name="Point"/>
            <p:cNvSpPr/>
            <p:nvPr/>
          </p:nvSpPr>
          <p:spPr>
            <a:xfrm>
              <a:off x="5719486" y="7557279"/>
              <a:ext cx="84709"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6" name="Point"/>
            <p:cNvSpPr/>
            <p:nvPr/>
          </p:nvSpPr>
          <p:spPr>
            <a:xfrm>
              <a:off x="5490000" y="7384230"/>
              <a:ext cx="84709"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7" name="Point"/>
            <p:cNvSpPr/>
            <p:nvPr/>
          </p:nvSpPr>
          <p:spPr>
            <a:xfrm>
              <a:off x="6316070" y="7384230"/>
              <a:ext cx="84709"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8" name="Point"/>
            <p:cNvSpPr/>
            <p:nvPr/>
          </p:nvSpPr>
          <p:spPr>
            <a:xfrm>
              <a:off x="5490000" y="7175014"/>
              <a:ext cx="84709"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grpSp>
      <p:grpSp>
        <p:nvGrpSpPr>
          <p:cNvPr id="4" name="Tree"/>
          <p:cNvGrpSpPr/>
          <p:nvPr/>
        </p:nvGrpSpPr>
        <p:grpSpPr>
          <a:xfrm>
            <a:off x="5211641" y="5361072"/>
            <a:ext cx="3421907" cy="3092865"/>
            <a:chOff x="5211641" y="5361072"/>
            <a:chExt cx="3421907" cy="3092865"/>
          </a:xfrm>
        </p:grpSpPr>
        <p:sp>
          <p:nvSpPr>
            <p:cNvPr id="49" name="Fill"/>
            <p:cNvSpPr/>
            <p:nvPr/>
          </p:nvSpPr>
          <p:spPr>
            <a:xfrm>
              <a:off x="5864606" y="7188707"/>
              <a:ext cx="2121535" cy="1265225"/>
            </a:xfrm>
            <a:custGeom>
              <a:avLst/>
              <a:gdLst/>
              <a:ahLst/>
              <a:cxnLst/>
              <a:rect l="0" t="0" r="0" b="0"/>
              <a:pathLst>
                <a:path w="2121535" h="1265224">
                  <a:moveTo>
                    <a:pt x="1057808" y="0"/>
                  </a:moveTo>
                  <a:lnTo>
                    <a:pt x="0" y="1265224"/>
                  </a:lnTo>
                  <a:lnTo>
                    <a:pt x="2121535" y="1265224"/>
                  </a:lnTo>
                  <a:close/>
                </a:path>
              </a:pathLst>
            </a:custGeom>
            <a:solidFill>
              <a:srgbClr val="BE8567">
                <a:alpha val="100000"/>
              </a:srgbClr>
            </a:solidFill>
            <a:ln w="12700" cap="flat" cmpd="sng">
              <a:noFill/>
              <a:prstDash val="solid"/>
              <a:miter lim="800000"/>
            </a:ln>
          </p:spPr>
          <p:txBody>
            <a:bodyPr anchor="ctr">
              <a:spAutoFit/>
            </a:bodyPr>
            <a:lstStyle/>
            <a:p>
              <a:pPr algn="ctr"/>
              <a:endParaRPr lang="en-US" dirty="0"/>
            </a:p>
          </p:txBody>
        </p:sp>
        <p:sp>
          <p:nvSpPr>
            <p:cNvPr id="50" name="Shadow"/>
            <p:cNvSpPr/>
            <p:nvPr/>
          </p:nvSpPr>
          <p:spPr>
            <a:xfrm>
              <a:off x="6321335" y="7188713"/>
              <a:ext cx="1664805" cy="1265224"/>
            </a:xfrm>
            <a:custGeom>
              <a:avLst/>
              <a:gdLst/>
              <a:ahLst/>
              <a:cxnLst/>
              <a:rect l="0" t="0" r="0" b="0"/>
              <a:pathLst>
                <a:path w="1664804" h="1265224">
                  <a:moveTo>
                    <a:pt x="601078" y="0"/>
                  </a:moveTo>
                  <a:lnTo>
                    <a:pt x="472808" y="345211"/>
                  </a:lnTo>
                  <a:cubicBezTo>
                    <a:pt x="470992" y="344525"/>
                    <a:pt x="469087" y="344043"/>
                    <a:pt x="467055" y="344043"/>
                  </a:cubicBezTo>
                  <a:cubicBezTo>
                    <a:pt x="457873" y="344043"/>
                    <a:pt x="450430" y="351485"/>
                    <a:pt x="450430" y="360641"/>
                  </a:cubicBezTo>
                  <a:cubicBezTo>
                    <a:pt x="450430" y="367792"/>
                    <a:pt x="454977" y="373786"/>
                    <a:pt x="461314" y="376148"/>
                  </a:cubicBezTo>
                  <a:lnTo>
                    <a:pt x="445579" y="418464"/>
                  </a:lnTo>
                  <a:cubicBezTo>
                    <a:pt x="441591" y="416979"/>
                    <a:pt x="437324" y="416039"/>
                    <a:pt x="432815" y="416039"/>
                  </a:cubicBezTo>
                  <a:cubicBezTo>
                    <a:pt x="412508" y="416039"/>
                    <a:pt x="396036" y="432523"/>
                    <a:pt x="396036" y="452805"/>
                  </a:cubicBezTo>
                  <a:cubicBezTo>
                    <a:pt x="396036" y="468604"/>
                    <a:pt x="406069" y="481990"/>
                    <a:pt x="420052" y="487197"/>
                  </a:cubicBezTo>
                  <a:lnTo>
                    <a:pt x="407911" y="519874"/>
                  </a:lnTo>
                  <a:cubicBezTo>
                    <a:pt x="405409" y="518947"/>
                    <a:pt x="402742" y="518363"/>
                    <a:pt x="399935" y="518363"/>
                  </a:cubicBezTo>
                  <a:cubicBezTo>
                    <a:pt x="387273" y="518363"/>
                    <a:pt x="377024" y="528637"/>
                    <a:pt x="377024" y="541286"/>
                  </a:cubicBezTo>
                  <a:cubicBezTo>
                    <a:pt x="377024" y="551129"/>
                    <a:pt x="383260" y="559460"/>
                    <a:pt x="391985" y="562698"/>
                  </a:cubicBezTo>
                  <a:lnTo>
                    <a:pt x="352450" y="669086"/>
                  </a:lnTo>
                  <a:cubicBezTo>
                    <a:pt x="346837" y="667003"/>
                    <a:pt x="340829" y="665695"/>
                    <a:pt x="334492" y="665695"/>
                  </a:cubicBezTo>
                  <a:cubicBezTo>
                    <a:pt x="305955" y="665695"/>
                    <a:pt x="282816" y="688809"/>
                    <a:pt x="282816" y="717346"/>
                  </a:cubicBezTo>
                  <a:cubicBezTo>
                    <a:pt x="282816" y="739584"/>
                    <a:pt x="296900" y="758367"/>
                    <a:pt x="316572" y="765682"/>
                  </a:cubicBezTo>
                  <a:lnTo>
                    <a:pt x="274154" y="879830"/>
                  </a:lnTo>
                  <a:cubicBezTo>
                    <a:pt x="270154" y="878344"/>
                    <a:pt x="265874" y="877404"/>
                    <a:pt x="261378" y="877404"/>
                  </a:cubicBezTo>
                  <a:cubicBezTo>
                    <a:pt x="241071" y="877404"/>
                    <a:pt x="224612" y="893889"/>
                    <a:pt x="224612" y="914171"/>
                  </a:cubicBezTo>
                  <a:cubicBezTo>
                    <a:pt x="224612" y="929982"/>
                    <a:pt x="234632" y="943355"/>
                    <a:pt x="248615" y="948563"/>
                  </a:cubicBezTo>
                  <a:lnTo>
                    <a:pt x="130949" y="1265224"/>
                  </a:lnTo>
                  <a:lnTo>
                    <a:pt x="1664804" y="1265224"/>
                  </a:lnTo>
                  <a:close/>
                  <a:moveTo>
                    <a:pt x="268452" y="630313"/>
                  </a:moveTo>
                  <a:cubicBezTo>
                    <a:pt x="277634" y="630313"/>
                    <a:pt x="285089" y="622833"/>
                    <a:pt x="285089" y="613651"/>
                  </a:cubicBezTo>
                  <a:cubicBezTo>
                    <a:pt x="285089" y="604494"/>
                    <a:pt x="277634" y="597052"/>
                    <a:pt x="268452" y="597052"/>
                  </a:cubicBezTo>
                  <a:cubicBezTo>
                    <a:pt x="259270" y="597052"/>
                    <a:pt x="251828" y="604494"/>
                    <a:pt x="251828" y="613651"/>
                  </a:cubicBezTo>
                  <a:cubicBezTo>
                    <a:pt x="251828" y="622833"/>
                    <a:pt x="259270" y="630313"/>
                    <a:pt x="268452" y="630313"/>
                  </a:cubicBezTo>
                  <a:close/>
                  <a:moveTo>
                    <a:pt x="144767" y="737361"/>
                  </a:moveTo>
                  <a:cubicBezTo>
                    <a:pt x="153949" y="737361"/>
                    <a:pt x="161404" y="729919"/>
                    <a:pt x="161404" y="720725"/>
                  </a:cubicBezTo>
                  <a:cubicBezTo>
                    <a:pt x="161404" y="711542"/>
                    <a:pt x="153949" y="704100"/>
                    <a:pt x="144767" y="704100"/>
                  </a:cubicBezTo>
                  <a:cubicBezTo>
                    <a:pt x="135585" y="704100"/>
                    <a:pt x="128142" y="711542"/>
                    <a:pt x="128142" y="720725"/>
                  </a:cubicBezTo>
                  <a:cubicBezTo>
                    <a:pt x="128142" y="729919"/>
                    <a:pt x="135585" y="737361"/>
                    <a:pt x="144767" y="737361"/>
                  </a:cubicBezTo>
                  <a:close/>
                  <a:moveTo>
                    <a:pt x="22923" y="910450"/>
                  </a:moveTo>
                  <a:cubicBezTo>
                    <a:pt x="10261" y="910450"/>
                    <a:pt x="0" y="920686"/>
                    <a:pt x="0" y="933335"/>
                  </a:cubicBezTo>
                  <a:cubicBezTo>
                    <a:pt x="0" y="945984"/>
                    <a:pt x="10261" y="956246"/>
                    <a:pt x="22923" y="956246"/>
                  </a:cubicBezTo>
                  <a:cubicBezTo>
                    <a:pt x="35547" y="956246"/>
                    <a:pt x="45821" y="945984"/>
                    <a:pt x="45821" y="933335"/>
                  </a:cubicBezTo>
                  <a:cubicBezTo>
                    <a:pt x="45821" y="920686"/>
                    <a:pt x="35547" y="910450"/>
                    <a:pt x="22923" y="910450"/>
                  </a:cubicBezTo>
                  <a:close/>
                  <a:moveTo>
                    <a:pt x="214769" y="831799"/>
                  </a:moveTo>
                  <a:cubicBezTo>
                    <a:pt x="227406" y="831799"/>
                    <a:pt x="237680" y="821524"/>
                    <a:pt x="237680" y="808875"/>
                  </a:cubicBezTo>
                  <a:cubicBezTo>
                    <a:pt x="237680" y="796226"/>
                    <a:pt x="227406" y="785990"/>
                    <a:pt x="214769" y="785990"/>
                  </a:cubicBezTo>
                  <a:cubicBezTo>
                    <a:pt x="202107" y="785990"/>
                    <a:pt x="191858" y="796226"/>
                    <a:pt x="191858" y="808875"/>
                  </a:cubicBezTo>
                  <a:cubicBezTo>
                    <a:pt x="191858" y="821524"/>
                    <a:pt x="202107" y="831799"/>
                    <a:pt x="214769" y="831799"/>
                  </a:cubicBezTo>
                  <a:close/>
                  <a:moveTo>
                    <a:pt x="315887" y="478104"/>
                  </a:moveTo>
                  <a:cubicBezTo>
                    <a:pt x="325056" y="478104"/>
                    <a:pt x="332524" y="470662"/>
                    <a:pt x="332524" y="461467"/>
                  </a:cubicBezTo>
                  <a:cubicBezTo>
                    <a:pt x="332524" y="452285"/>
                    <a:pt x="325056" y="444842"/>
                    <a:pt x="315887" y="444842"/>
                  </a:cubicBezTo>
                  <a:cubicBezTo>
                    <a:pt x="306692" y="444842"/>
                    <a:pt x="299250" y="452285"/>
                    <a:pt x="299250" y="461467"/>
                  </a:cubicBezTo>
                  <a:cubicBezTo>
                    <a:pt x="299250" y="470662"/>
                    <a:pt x="306692" y="478104"/>
                    <a:pt x="315887" y="478104"/>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51" name="Dark Shadow"/>
            <p:cNvSpPr/>
            <p:nvPr/>
          </p:nvSpPr>
          <p:spPr>
            <a:xfrm>
              <a:off x="6890228" y="7188710"/>
              <a:ext cx="1095921" cy="1265225"/>
            </a:xfrm>
            <a:custGeom>
              <a:avLst/>
              <a:gdLst/>
              <a:ahLst/>
              <a:cxnLst/>
              <a:rect l="0" t="0" r="0" b="0"/>
              <a:pathLst>
                <a:path w="1095921" h="1265224">
                  <a:moveTo>
                    <a:pt x="32181" y="0"/>
                  </a:moveTo>
                  <a:lnTo>
                    <a:pt x="137579" y="285750"/>
                  </a:lnTo>
                  <a:cubicBezTo>
                    <a:pt x="128841" y="288963"/>
                    <a:pt x="122580" y="297281"/>
                    <a:pt x="122580" y="307136"/>
                  </a:cubicBezTo>
                  <a:cubicBezTo>
                    <a:pt x="122580" y="319786"/>
                    <a:pt x="132829" y="330060"/>
                    <a:pt x="145478" y="330060"/>
                  </a:cubicBezTo>
                  <a:cubicBezTo>
                    <a:pt x="148272" y="330060"/>
                    <a:pt x="150914" y="329488"/>
                    <a:pt x="153377" y="328574"/>
                  </a:cubicBezTo>
                  <a:lnTo>
                    <a:pt x="169341" y="371830"/>
                  </a:lnTo>
                  <a:cubicBezTo>
                    <a:pt x="166103" y="370903"/>
                    <a:pt x="162763" y="370243"/>
                    <a:pt x="159232" y="370243"/>
                  </a:cubicBezTo>
                  <a:cubicBezTo>
                    <a:pt x="138937" y="370243"/>
                    <a:pt x="122466" y="386727"/>
                    <a:pt x="122466" y="407009"/>
                  </a:cubicBezTo>
                  <a:cubicBezTo>
                    <a:pt x="122466" y="427316"/>
                    <a:pt x="138937" y="443801"/>
                    <a:pt x="159232" y="443801"/>
                  </a:cubicBezTo>
                  <a:cubicBezTo>
                    <a:pt x="171996" y="443801"/>
                    <a:pt x="183222" y="437273"/>
                    <a:pt x="189826" y="427380"/>
                  </a:cubicBezTo>
                  <a:lnTo>
                    <a:pt x="260502" y="618998"/>
                  </a:lnTo>
                  <a:cubicBezTo>
                    <a:pt x="240766" y="626262"/>
                    <a:pt x="226631" y="645058"/>
                    <a:pt x="226631" y="667308"/>
                  </a:cubicBezTo>
                  <a:cubicBezTo>
                    <a:pt x="226631" y="695845"/>
                    <a:pt x="249758" y="719023"/>
                    <a:pt x="278307" y="719023"/>
                  </a:cubicBezTo>
                  <a:cubicBezTo>
                    <a:pt x="278993" y="719023"/>
                    <a:pt x="279641" y="718845"/>
                    <a:pt x="280314" y="718819"/>
                  </a:cubicBezTo>
                  <a:cubicBezTo>
                    <a:pt x="278892" y="721804"/>
                    <a:pt x="278028" y="725106"/>
                    <a:pt x="278028" y="728624"/>
                  </a:cubicBezTo>
                  <a:cubicBezTo>
                    <a:pt x="278028" y="741273"/>
                    <a:pt x="288277" y="751547"/>
                    <a:pt x="300951" y="751547"/>
                  </a:cubicBezTo>
                  <a:cubicBezTo>
                    <a:pt x="303733" y="751547"/>
                    <a:pt x="306374" y="750976"/>
                    <a:pt x="308838" y="750049"/>
                  </a:cubicBezTo>
                  <a:lnTo>
                    <a:pt x="374497" y="928077"/>
                  </a:lnTo>
                  <a:cubicBezTo>
                    <a:pt x="361721" y="932802"/>
                    <a:pt x="352551" y="945006"/>
                    <a:pt x="352551" y="959421"/>
                  </a:cubicBezTo>
                  <a:cubicBezTo>
                    <a:pt x="352551" y="977950"/>
                    <a:pt x="367576" y="992974"/>
                    <a:pt x="386080" y="992974"/>
                  </a:cubicBezTo>
                  <a:cubicBezTo>
                    <a:pt x="390156" y="992974"/>
                    <a:pt x="394017" y="992136"/>
                    <a:pt x="397637" y="990803"/>
                  </a:cubicBezTo>
                  <a:lnTo>
                    <a:pt x="420801" y="1053630"/>
                  </a:lnTo>
                  <a:cubicBezTo>
                    <a:pt x="412064" y="1056843"/>
                    <a:pt x="405803" y="1065161"/>
                    <a:pt x="405803" y="1075016"/>
                  </a:cubicBezTo>
                  <a:cubicBezTo>
                    <a:pt x="405803" y="1087666"/>
                    <a:pt x="416051" y="1097940"/>
                    <a:pt x="428726" y="1097940"/>
                  </a:cubicBezTo>
                  <a:cubicBezTo>
                    <a:pt x="431507" y="1097940"/>
                    <a:pt x="434136" y="1097368"/>
                    <a:pt x="436613" y="1096454"/>
                  </a:cubicBezTo>
                  <a:lnTo>
                    <a:pt x="498856" y="1265224"/>
                  </a:lnTo>
                  <a:lnTo>
                    <a:pt x="1095921" y="1265224"/>
                  </a:lnTo>
                  <a:close/>
                  <a:moveTo>
                    <a:pt x="16624" y="247802"/>
                  </a:moveTo>
                  <a:cubicBezTo>
                    <a:pt x="7442" y="247802"/>
                    <a:pt x="0" y="255231"/>
                    <a:pt x="0" y="264426"/>
                  </a:cubicBezTo>
                  <a:cubicBezTo>
                    <a:pt x="0" y="273621"/>
                    <a:pt x="7442" y="281063"/>
                    <a:pt x="16624" y="281063"/>
                  </a:cubicBezTo>
                  <a:cubicBezTo>
                    <a:pt x="25806" y="281063"/>
                    <a:pt x="33248" y="273621"/>
                    <a:pt x="33248" y="264426"/>
                  </a:cubicBezTo>
                  <a:cubicBezTo>
                    <a:pt x="33248" y="255231"/>
                    <a:pt x="25806" y="247802"/>
                    <a:pt x="16624" y="247802"/>
                  </a:cubicBezTo>
                  <a:close/>
                  <a:moveTo>
                    <a:pt x="249961" y="1020432"/>
                  </a:moveTo>
                  <a:cubicBezTo>
                    <a:pt x="240766" y="1020432"/>
                    <a:pt x="233324" y="1027836"/>
                    <a:pt x="233324" y="1037031"/>
                  </a:cubicBezTo>
                  <a:cubicBezTo>
                    <a:pt x="233324" y="1046225"/>
                    <a:pt x="240766" y="1053668"/>
                    <a:pt x="249961" y="1053668"/>
                  </a:cubicBezTo>
                  <a:cubicBezTo>
                    <a:pt x="259143" y="1053668"/>
                    <a:pt x="266585" y="1046225"/>
                    <a:pt x="266585" y="1037031"/>
                  </a:cubicBezTo>
                  <a:cubicBezTo>
                    <a:pt x="266585" y="1027836"/>
                    <a:pt x="259143" y="1020432"/>
                    <a:pt x="249961" y="1020432"/>
                  </a:cubicBezTo>
                  <a:close/>
                  <a:moveTo>
                    <a:pt x="71069" y="709942"/>
                  </a:moveTo>
                  <a:cubicBezTo>
                    <a:pt x="80251" y="709942"/>
                    <a:pt x="87693" y="702500"/>
                    <a:pt x="87693" y="693318"/>
                  </a:cubicBezTo>
                  <a:cubicBezTo>
                    <a:pt x="87693" y="684123"/>
                    <a:pt x="80251" y="676681"/>
                    <a:pt x="71069" y="676681"/>
                  </a:cubicBezTo>
                  <a:cubicBezTo>
                    <a:pt x="61887" y="676681"/>
                    <a:pt x="54444" y="684123"/>
                    <a:pt x="54444" y="693318"/>
                  </a:cubicBezTo>
                  <a:cubicBezTo>
                    <a:pt x="54444" y="702500"/>
                    <a:pt x="61887" y="709942"/>
                    <a:pt x="71069" y="709942"/>
                  </a:cubicBezTo>
                  <a:close/>
                  <a:moveTo>
                    <a:pt x="125514" y="534479"/>
                  </a:moveTo>
                  <a:cubicBezTo>
                    <a:pt x="112864" y="534479"/>
                    <a:pt x="102615" y="544741"/>
                    <a:pt x="102615" y="557364"/>
                  </a:cubicBezTo>
                  <a:cubicBezTo>
                    <a:pt x="102615" y="570052"/>
                    <a:pt x="112864" y="580313"/>
                    <a:pt x="125514" y="580313"/>
                  </a:cubicBezTo>
                  <a:cubicBezTo>
                    <a:pt x="138150" y="580313"/>
                    <a:pt x="148424" y="570052"/>
                    <a:pt x="148424" y="557364"/>
                  </a:cubicBezTo>
                  <a:cubicBezTo>
                    <a:pt x="148424" y="544741"/>
                    <a:pt x="138150" y="534479"/>
                    <a:pt x="125514" y="534479"/>
                  </a:cubicBezTo>
                  <a:close/>
                  <a:moveTo>
                    <a:pt x="178879" y="762698"/>
                  </a:moveTo>
                  <a:cubicBezTo>
                    <a:pt x="166204" y="762698"/>
                    <a:pt x="155956" y="772934"/>
                    <a:pt x="155956" y="785583"/>
                  </a:cubicBezTo>
                  <a:cubicBezTo>
                    <a:pt x="155956" y="798233"/>
                    <a:pt x="166204" y="808507"/>
                    <a:pt x="178879" y="808507"/>
                  </a:cubicBezTo>
                  <a:cubicBezTo>
                    <a:pt x="191503" y="808507"/>
                    <a:pt x="201777" y="798233"/>
                    <a:pt x="201777" y="785583"/>
                  </a:cubicBezTo>
                  <a:cubicBezTo>
                    <a:pt x="201777" y="772934"/>
                    <a:pt x="191503" y="762698"/>
                    <a:pt x="178879" y="762698"/>
                  </a:cubicBezTo>
                  <a:close/>
                  <a:moveTo>
                    <a:pt x="274891" y="828408"/>
                  </a:moveTo>
                  <a:cubicBezTo>
                    <a:pt x="254596" y="828408"/>
                    <a:pt x="238112" y="844892"/>
                    <a:pt x="238112" y="865174"/>
                  </a:cubicBezTo>
                  <a:cubicBezTo>
                    <a:pt x="238112" y="885482"/>
                    <a:pt x="254596" y="901966"/>
                    <a:pt x="274891" y="901966"/>
                  </a:cubicBezTo>
                  <a:cubicBezTo>
                    <a:pt x="295186" y="901966"/>
                    <a:pt x="311670" y="885482"/>
                    <a:pt x="311670" y="865174"/>
                  </a:cubicBezTo>
                  <a:cubicBezTo>
                    <a:pt x="311670" y="844892"/>
                    <a:pt x="295186" y="828408"/>
                    <a:pt x="274891" y="828408"/>
                  </a:cubicBezTo>
                  <a:close/>
                  <a:moveTo>
                    <a:pt x="73660" y="928573"/>
                  </a:moveTo>
                  <a:cubicBezTo>
                    <a:pt x="60998" y="928573"/>
                    <a:pt x="50749" y="938847"/>
                    <a:pt x="50749" y="951496"/>
                  </a:cubicBezTo>
                  <a:cubicBezTo>
                    <a:pt x="50749" y="964145"/>
                    <a:pt x="60998" y="974407"/>
                    <a:pt x="73660" y="974407"/>
                  </a:cubicBezTo>
                  <a:cubicBezTo>
                    <a:pt x="86309" y="974407"/>
                    <a:pt x="96570" y="964145"/>
                    <a:pt x="96570" y="951496"/>
                  </a:cubicBezTo>
                  <a:cubicBezTo>
                    <a:pt x="96570" y="938847"/>
                    <a:pt x="86309" y="928573"/>
                    <a:pt x="73660" y="928573"/>
                  </a:cubicBezTo>
                  <a:close/>
                </a:path>
              </a:pathLst>
            </a:cu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52" name="Triangle"/>
            <p:cNvSpPr/>
            <p:nvPr/>
          </p:nvSpPr>
          <p:spPr>
            <a:xfrm>
              <a:off x="5858654" y="7188707"/>
              <a:ext cx="2127491" cy="1265225"/>
            </a:xfrm>
            <a:custGeom>
              <a:avLst/>
              <a:gdLst/>
              <a:ahLst/>
              <a:cxnLst/>
              <a:rect l="0" t="0" r="0" b="0"/>
              <a:pathLst>
                <a:path w="2127491" h="1265224">
                  <a:moveTo>
                    <a:pt x="2127491" y="1265224"/>
                  </a:moveTo>
                  <a:lnTo>
                    <a:pt x="1063764" y="0"/>
                  </a:lnTo>
                  <a:lnTo>
                    <a:pt x="0" y="1265224"/>
                  </a:lnTo>
                  <a:lnTo>
                    <a:pt x="2127491" y="126522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Fill"/>
            <p:cNvSpPr/>
            <p:nvPr/>
          </p:nvSpPr>
          <p:spPr>
            <a:xfrm>
              <a:off x="7814283" y="5361073"/>
              <a:ext cx="819264" cy="438861"/>
            </a:xfrm>
            <a:custGeom>
              <a:avLst/>
              <a:gdLst/>
              <a:ahLst/>
              <a:cxnLst/>
              <a:rect l="0" t="0" r="0" b="0"/>
              <a:pathLst>
                <a:path w="819264" h="438861">
                  <a:moveTo>
                    <a:pt x="272135" y="0"/>
                  </a:moveTo>
                  <a:cubicBezTo>
                    <a:pt x="121856" y="0"/>
                    <a:pt x="0" y="121780"/>
                    <a:pt x="0" y="272122"/>
                  </a:cubicBezTo>
                  <a:lnTo>
                    <a:pt x="0" y="438861"/>
                  </a:lnTo>
                  <a:lnTo>
                    <a:pt x="547116" y="438861"/>
                  </a:lnTo>
                  <a:cubicBezTo>
                    <a:pt x="697407" y="438861"/>
                    <a:pt x="819264" y="316979"/>
                    <a:pt x="819264" y="166738"/>
                  </a:cubicBezTo>
                  <a:lnTo>
                    <a:pt x="819264" y="0"/>
                  </a:lnTo>
                  <a:close/>
                </a:path>
              </a:pathLst>
            </a:custGeom>
            <a:solidFill>
              <a:srgbClr val="90F12A">
                <a:alpha val="100000"/>
              </a:srgbClr>
            </a:solidFill>
            <a:ln w="12700" cap="flat" cmpd="sng">
              <a:noFill/>
              <a:prstDash val="solid"/>
              <a:miter lim="800000"/>
            </a:ln>
          </p:spPr>
          <p:txBody>
            <a:bodyPr anchor="ctr">
              <a:spAutoFit/>
            </a:bodyPr>
            <a:lstStyle/>
            <a:p>
              <a:pPr algn="ctr"/>
              <a:endParaRPr lang="en-US" dirty="0"/>
            </a:p>
          </p:txBody>
        </p:sp>
        <p:sp>
          <p:nvSpPr>
            <p:cNvPr id="70" name="Shadow"/>
            <p:cNvSpPr/>
            <p:nvPr/>
          </p:nvSpPr>
          <p:spPr>
            <a:xfrm>
              <a:off x="7814284" y="5361072"/>
              <a:ext cx="819264" cy="438861"/>
            </a:xfrm>
            <a:custGeom>
              <a:avLst/>
              <a:gdLst/>
              <a:ahLst/>
              <a:cxnLst/>
              <a:rect l="0" t="0" r="0" b="0"/>
              <a:pathLst>
                <a:path w="819264" h="438861">
                  <a:moveTo>
                    <a:pt x="819264" y="166738"/>
                  </a:moveTo>
                  <a:lnTo>
                    <a:pt x="819264" y="0"/>
                  </a:lnTo>
                  <a:lnTo>
                    <a:pt x="0" y="438861"/>
                  </a:lnTo>
                  <a:lnTo>
                    <a:pt x="547116" y="438861"/>
                  </a:lnTo>
                  <a:cubicBezTo>
                    <a:pt x="697407" y="438861"/>
                    <a:pt x="819264" y="316979"/>
                    <a:pt x="819264" y="166738"/>
                  </a:cubicBezTo>
                  <a:close/>
                </a:path>
              </a:pathLst>
            </a:custGeom>
            <a:solidFill>
              <a:srgbClr val="7CCE1F">
                <a:alpha val="100000"/>
              </a:srgbClr>
            </a:solidFill>
            <a:ln w="12700" cap="flat" cmpd="sng">
              <a:noFill/>
              <a:prstDash val="solid"/>
              <a:miter lim="800000"/>
            </a:ln>
          </p:spPr>
          <p:txBody>
            <a:bodyPr anchor="ctr">
              <a:spAutoFit/>
            </a:bodyPr>
            <a:lstStyle/>
            <a:p>
              <a:pPr algn="ctr"/>
              <a:endParaRPr lang="en-US" dirty="0"/>
            </a:p>
          </p:txBody>
        </p:sp>
        <p:sp>
          <p:nvSpPr>
            <p:cNvPr id="71" name="Fill"/>
            <p:cNvSpPr/>
            <p:nvPr/>
          </p:nvSpPr>
          <p:spPr>
            <a:xfrm>
              <a:off x="5211642" y="6052727"/>
              <a:ext cx="819265" cy="438861"/>
            </a:xfrm>
            <a:custGeom>
              <a:avLst/>
              <a:gdLst/>
              <a:ahLst/>
              <a:cxnLst/>
              <a:rect l="0" t="0" r="0" b="0"/>
              <a:pathLst>
                <a:path w="819264" h="438861">
                  <a:moveTo>
                    <a:pt x="547141" y="0"/>
                  </a:moveTo>
                  <a:cubicBezTo>
                    <a:pt x="697420" y="0"/>
                    <a:pt x="819264" y="121780"/>
                    <a:pt x="819264" y="272122"/>
                  </a:cubicBezTo>
                  <a:lnTo>
                    <a:pt x="819264" y="438861"/>
                  </a:lnTo>
                  <a:lnTo>
                    <a:pt x="272148" y="438861"/>
                  </a:lnTo>
                  <a:cubicBezTo>
                    <a:pt x="121869" y="438861"/>
                    <a:pt x="0" y="316979"/>
                    <a:pt x="0" y="166738"/>
                  </a:cubicBezTo>
                  <a:lnTo>
                    <a:pt x="0" y="0"/>
                  </a:lnTo>
                  <a:close/>
                </a:path>
              </a:pathLst>
            </a:custGeom>
            <a:solidFill>
              <a:srgbClr val="90F12A">
                <a:alpha val="100000"/>
              </a:srgbClr>
            </a:solidFill>
            <a:ln w="12700" cap="flat" cmpd="sng">
              <a:noFill/>
              <a:prstDash val="solid"/>
              <a:miter lim="800000"/>
            </a:ln>
          </p:spPr>
          <p:txBody>
            <a:bodyPr anchor="ctr">
              <a:spAutoFit/>
            </a:bodyPr>
            <a:lstStyle/>
            <a:p>
              <a:pPr algn="ctr"/>
              <a:endParaRPr lang="en-US" dirty="0"/>
            </a:p>
          </p:txBody>
        </p:sp>
        <p:sp>
          <p:nvSpPr>
            <p:cNvPr id="77" name="Shadow"/>
            <p:cNvSpPr/>
            <p:nvPr/>
          </p:nvSpPr>
          <p:spPr>
            <a:xfrm>
              <a:off x="5211641" y="6052725"/>
              <a:ext cx="819264" cy="438862"/>
            </a:xfrm>
            <a:custGeom>
              <a:avLst/>
              <a:gdLst/>
              <a:ahLst/>
              <a:cxnLst/>
              <a:rect l="0" t="0" r="0" b="0"/>
              <a:pathLst>
                <a:path w="819264" h="438861">
                  <a:moveTo>
                    <a:pt x="0" y="166738"/>
                  </a:moveTo>
                  <a:lnTo>
                    <a:pt x="0" y="0"/>
                  </a:lnTo>
                  <a:lnTo>
                    <a:pt x="819264" y="438861"/>
                  </a:lnTo>
                  <a:lnTo>
                    <a:pt x="272148" y="438861"/>
                  </a:lnTo>
                  <a:cubicBezTo>
                    <a:pt x="121869" y="438861"/>
                    <a:pt x="0" y="316979"/>
                    <a:pt x="0" y="166738"/>
                  </a:cubicBezTo>
                  <a:close/>
                </a:path>
              </a:pathLst>
            </a:custGeom>
            <a:solidFill>
              <a:srgbClr val="7CCE1F">
                <a:alpha val="100000"/>
              </a:srgbClr>
            </a:solidFill>
            <a:ln w="12700" cap="flat" cmpd="sng">
              <a:noFill/>
              <a:prstDash val="solid"/>
              <a:miter lim="800000"/>
            </a:ln>
          </p:spPr>
          <p:txBody>
            <a:bodyPr anchor="ctr">
              <a:spAutoFit/>
            </a:bodyPr>
            <a:lstStyle/>
            <a:p>
              <a:pPr algn="ctr"/>
              <a:endParaRPr lang="en-US" dirty="0"/>
            </a:p>
          </p:txBody>
        </p:sp>
        <p:sp>
          <p:nvSpPr>
            <p:cNvPr id="78" name="Fill"/>
            <p:cNvSpPr/>
            <p:nvPr/>
          </p:nvSpPr>
          <p:spPr>
            <a:xfrm>
              <a:off x="6184438" y="5648011"/>
              <a:ext cx="459550" cy="459549"/>
            </a:xfrm>
            <a:custGeom>
              <a:avLst/>
              <a:gdLst/>
              <a:ahLst/>
              <a:cxnLst/>
              <a:rect l="0" t="0" r="0" b="0"/>
              <a:pathLst>
                <a:path w="459549" h="459549">
                  <a:moveTo>
                    <a:pt x="0" y="229768"/>
                  </a:moveTo>
                  <a:cubicBezTo>
                    <a:pt x="0" y="102882"/>
                    <a:pt x="102857" y="0"/>
                    <a:pt x="229768" y="0"/>
                  </a:cubicBezTo>
                  <a:cubicBezTo>
                    <a:pt x="356679" y="0"/>
                    <a:pt x="459549" y="102882"/>
                    <a:pt x="459549" y="229768"/>
                  </a:cubicBezTo>
                  <a:cubicBezTo>
                    <a:pt x="459549" y="356679"/>
                    <a:pt x="356679" y="459549"/>
                    <a:pt x="229768" y="459549"/>
                  </a:cubicBezTo>
                  <a:cubicBezTo>
                    <a:pt x="102857" y="459549"/>
                    <a:pt x="0" y="356679"/>
                    <a:pt x="0" y="229768"/>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79" name="Shadow"/>
            <p:cNvSpPr/>
            <p:nvPr/>
          </p:nvSpPr>
          <p:spPr>
            <a:xfrm>
              <a:off x="6205718" y="5669296"/>
              <a:ext cx="438265" cy="438264"/>
            </a:xfrm>
            <a:custGeom>
              <a:avLst/>
              <a:gdLst/>
              <a:ahLst/>
              <a:cxnLst/>
              <a:rect l="0" t="0" r="0" b="0"/>
              <a:pathLst>
                <a:path w="438264" h="438264">
                  <a:moveTo>
                    <a:pt x="304647" y="0"/>
                  </a:moveTo>
                  <a:cubicBezTo>
                    <a:pt x="318160" y="29286"/>
                    <a:pt x="325920" y="61772"/>
                    <a:pt x="325920" y="96126"/>
                  </a:cubicBezTo>
                  <a:cubicBezTo>
                    <a:pt x="325920" y="223037"/>
                    <a:pt x="223062" y="325907"/>
                    <a:pt x="96151" y="325907"/>
                  </a:cubicBezTo>
                  <a:cubicBezTo>
                    <a:pt x="61772" y="325907"/>
                    <a:pt x="29273" y="318160"/>
                    <a:pt x="0" y="304622"/>
                  </a:cubicBezTo>
                  <a:cubicBezTo>
                    <a:pt x="36398" y="383438"/>
                    <a:pt x="115963" y="438264"/>
                    <a:pt x="208495" y="438264"/>
                  </a:cubicBezTo>
                  <a:cubicBezTo>
                    <a:pt x="335394" y="438264"/>
                    <a:pt x="438264" y="335394"/>
                    <a:pt x="438264" y="208483"/>
                  </a:cubicBezTo>
                  <a:cubicBezTo>
                    <a:pt x="438264" y="115963"/>
                    <a:pt x="383463" y="36423"/>
                    <a:pt x="304647"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96" name="Line"/>
            <p:cNvSpPr/>
            <p:nvPr/>
          </p:nvSpPr>
          <p:spPr>
            <a:xfrm>
              <a:off x="6922594" y="5654017"/>
              <a:ext cx="0" cy="155023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7" name="Line"/>
            <p:cNvSpPr/>
            <p:nvPr/>
          </p:nvSpPr>
          <p:spPr>
            <a:xfrm flipV="1">
              <a:off x="6922594" y="5799929"/>
              <a:ext cx="891692" cy="48542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Line"/>
            <p:cNvSpPr/>
            <p:nvPr/>
          </p:nvSpPr>
          <p:spPr>
            <a:xfrm flipV="1">
              <a:off x="6922591" y="6892639"/>
              <a:ext cx="572440" cy="31162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Stroke"/>
            <p:cNvSpPr/>
            <p:nvPr/>
          </p:nvSpPr>
          <p:spPr>
            <a:xfrm>
              <a:off x="7814283" y="5361073"/>
              <a:ext cx="819264" cy="438861"/>
            </a:xfrm>
            <a:custGeom>
              <a:avLst/>
              <a:gdLst/>
              <a:ahLst/>
              <a:cxnLst/>
              <a:rect l="0" t="0" r="0" b="0"/>
              <a:pathLst>
                <a:path w="819264" h="438861">
                  <a:moveTo>
                    <a:pt x="272135" y="0"/>
                  </a:moveTo>
                  <a:cubicBezTo>
                    <a:pt x="121856" y="0"/>
                    <a:pt x="0" y="121780"/>
                    <a:pt x="0" y="272122"/>
                  </a:cubicBezTo>
                  <a:lnTo>
                    <a:pt x="0" y="438861"/>
                  </a:lnTo>
                  <a:lnTo>
                    <a:pt x="547116" y="438861"/>
                  </a:lnTo>
                  <a:cubicBezTo>
                    <a:pt x="697407" y="438861"/>
                    <a:pt x="819264" y="316979"/>
                    <a:pt x="819264" y="166738"/>
                  </a:cubicBezTo>
                  <a:lnTo>
                    <a:pt x="819264" y="0"/>
                  </a:lnTo>
                  <a:lnTo>
                    <a:pt x="272135"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Line"/>
            <p:cNvSpPr/>
            <p:nvPr/>
          </p:nvSpPr>
          <p:spPr>
            <a:xfrm>
              <a:off x="6030909" y="6491584"/>
              <a:ext cx="891680" cy="48542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Line"/>
            <p:cNvSpPr/>
            <p:nvPr/>
          </p:nvSpPr>
          <p:spPr>
            <a:xfrm>
              <a:off x="6611140" y="5996011"/>
              <a:ext cx="311455" cy="16954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Stroke"/>
            <p:cNvSpPr/>
            <p:nvPr/>
          </p:nvSpPr>
          <p:spPr>
            <a:xfrm>
              <a:off x="5211642" y="6052727"/>
              <a:ext cx="819265" cy="438861"/>
            </a:xfrm>
            <a:custGeom>
              <a:avLst/>
              <a:gdLst/>
              <a:ahLst/>
              <a:cxnLst/>
              <a:rect l="0" t="0" r="0" b="0"/>
              <a:pathLst>
                <a:path w="819264" h="438861">
                  <a:moveTo>
                    <a:pt x="547141" y="0"/>
                  </a:moveTo>
                  <a:cubicBezTo>
                    <a:pt x="697420" y="0"/>
                    <a:pt x="819264" y="121780"/>
                    <a:pt x="819264" y="272122"/>
                  </a:cubicBezTo>
                  <a:lnTo>
                    <a:pt x="819264" y="438861"/>
                  </a:lnTo>
                  <a:lnTo>
                    <a:pt x="272148" y="438861"/>
                  </a:lnTo>
                  <a:cubicBezTo>
                    <a:pt x="121869" y="438861"/>
                    <a:pt x="0" y="316979"/>
                    <a:pt x="0" y="166738"/>
                  </a:cubicBezTo>
                  <a:lnTo>
                    <a:pt x="0" y="0"/>
                  </a:lnTo>
                  <a:lnTo>
                    <a:pt x="547141"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Circle"/>
            <p:cNvSpPr/>
            <p:nvPr/>
          </p:nvSpPr>
          <p:spPr>
            <a:xfrm>
              <a:off x="6184438" y="5648011"/>
              <a:ext cx="459550" cy="459549"/>
            </a:xfrm>
            <a:custGeom>
              <a:avLst/>
              <a:gdLst/>
              <a:ahLst/>
              <a:cxnLst/>
              <a:rect l="0" t="0" r="0" b="0"/>
              <a:pathLst>
                <a:path w="459549" h="459549">
                  <a:moveTo>
                    <a:pt x="0" y="229768"/>
                  </a:moveTo>
                  <a:cubicBezTo>
                    <a:pt x="0" y="102882"/>
                    <a:pt x="102870" y="0"/>
                    <a:pt x="229768" y="0"/>
                  </a:cubicBezTo>
                  <a:cubicBezTo>
                    <a:pt x="356666" y="0"/>
                    <a:pt x="459549" y="102882"/>
                    <a:pt x="459549" y="229768"/>
                  </a:cubicBezTo>
                  <a:cubicBezTo>
                    <a:pt x="459549" y="356679"/>
                    <a:pt x="356666" y="459549"/>
                    <a:pt x="229768" y="459549"/>
                  </a:cubicBezTo>
                  <a:cubicBezTo>
                    <a:pt x="102870" y="459549"/>
                    <a:pt x="0" y="356679"/>
                    <a:pt x="0" y="22976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Hand"/>
          <p:cNvGrpSpPr/>
          <p:nvPr/>
        </p:nvGrpSpPr>
        <p:grpSpPr>
          <a:xfrm>
            <a:off x="5042354" y="7665774"/>
            <a:ext cx="4221613" cy="1971713"/>
            <a:chOff x="5042354" y="7665774"/>
            <a:chExt cx="4221613" cy="1971713"/>
          </a:xfrm>
        </p:grpSpPr>
        <p:sp>
          <p:nvSpPr>
            <p:cNvPr id="53" name="Fill"/>
            <p:cNvSpPr/>
            <p:nvPr/>
          </p:nvSpPr>
          <p:spPr>
            <a:xfrm>
              <a:off x="5042354" y="7665774"/>
              <a:ext cx="4221607" cy="1971713"/>
            </a:xfrm>
            <a:custGeom>
              <a:avLst/>
              <a:gdLst/>
              <a:ahLst/>
              <a:cxnLst/>
              <a:rect l="0" t="0" r="0" b="0"/>
              <a:pathLst>
                <a:path w="4221607" h="1971713">
                  <a:moveTo>
                    <a:pt x="63" y="1971713"/>
                  </a:moveTo>
                  <a:lnTo>
                    <a:pt x="63" y="1720087"/>
                  </a:lnTo>
                  <a:lnTo>
                    <a:pt x="0" y="1720087"/>
                  </a:lnTo>
                  <a:cubicBezTo>
                    <a:pt x="0" y="1085215"/>
                    <a:pt x="514718" y="570534"/>
                    <a:pt x="1149654" y="570534"/>
                  </a:cubicBezTo>
                  <a:lnTo>
                    <a:pt x="1576006" y="570534"/>
                  </a:lnTo>
                  <a:cubicBezTo>
                    <a:pt x="1840204" y="565403"/>
                    <a:pt x="2105202" y="618007"/>
                    <a:pt x="2342083" y="755446"/>
                  </a:cubicBezTo>
                  <a:cubicBezTo>
                    <a:pt x="2522359" y="641896"/>
                    <a:pt x="2679979" y="556463"/>
                    <a:pt x="2851086" y="481533"/>
                  </a:cubicBezTo>
                  <a:cubicBezTo>
                    <a:pt x="2977578" y="426250"/>
                    <a:pt x="3099650" y="457161"/>
                    <a:pt x="3181604" y="504012"/>
                  </a:cubicBezTo>
                  <a:lnTo>
                    <a:pt x="3178784" y="502551"/>
                  </a:lnTo>
                  <a:cubicBezTo>
                    <a:pt x="3326650" y="400570"/>
                    <a:pt x="3607003" y="195110"/>
                    <a:pt x="3784777" y="92976"/>
                  </a:cubicBezTo>
                  <a:cubicBezTo>
                    <a:pt x="3946626" y="0"/>
                    <a:pt x="4149509" y="104546"/>
                    <a:pt x="4221607" y="165608"/>
                  </a:cubicBezTo>
                  <a:lnTo>
                    <a:pt x="2940177" y="1191590"/>
                  </a:lnTo>
                  <a:cubicBezTo>
                    <a:pt x="2073960" y="1950872"/>
                    <a:pt x="1405864" y="1399921"/>
                    <a:pt x="1405864" y="1971636"/>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4" name="Shadow"/>
            <p:cNvSpPr/>
            <p:nvPr/>
          </p:nvSpPr>
          <p:spPr>
            <a:xfrm>
              <a:off x="7364515" y="8101398"/>
              <a:ext cx="813752" cy="420738"/>
            </a:xfrm>
            <a:custGeom>
              <a:avLst/>
              <a:gdLst/>
              <a:ahLst/>
              <a:cxnLst/>
              <a:rect l="0" t="0" r="0" b="0"/>
              <a:pathLst>
                <a:path w="813752" h="420738">
                  <a:moveTo>
                    <a:pt x="528929" y="45910"/>
                  </a:moveTo>
                  <a:cubicBezTo>
                    <a:pt x="399135" y="102730"/>
                    <a:pt x="130086" y="263118"/>
                    <a:pt x="0" y="339750"/>
                  </a:cubicBezTo>
                  <a:cubicBezTo>
                    <a:pt x="54038" y="361962"/>
                    <a:pt x="88849" y="390740"/>
                    <a:pt x="140512" y="420738"/>
                  </a:cubicBezTo>
                  <a:cubicBezTo>
                    <a:pt x="320433" y="307403"/>
                    <a:pt x="643115" y="121221"/>
                    <a:pt x="813752" y="46431"/>
                  </a:cubicBezTo>
                  <a:cubicBezTo>
                    <a:pt x="735279" y="13766"/>
                    <a:pt x="633793" y="0"/>
                    <a:pt x="528929" y="4591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5" name="Shadow"/>
            <p:cNvSpPr/>
            <p:nvPr/>
          </p:nvSpPr>
          <p:spPr>
            <a:xfrm>
              <a:off x="5042356" y="8236304"/>
              <a:ext cx="1435646" cy="1401178"/>
            </a:xfrm>
            <a:custGeom>
              <a:avLst/>
              <a:gdLst/>
              <a:ahLst/>
              <a:cxnLst/>
              <a:rect l="0" t="0" r="0" b="0"/>
              <a:pathLst>
                <a:path w="1435646" h="1401178">
                  <a:moveTo>
                    <a:pt x="0" y="1149553"/>
                  </a:moveTo>
                  <a:lnTo>
                    <a:pt x="63" y="1149553"/>
                  </a:lnTo>
                  <a:lnTo>
                    <a:pt x="63" y="1401178"/>
                  </a:lnTo>
                  <a:lnTo>
                    <a:pt x="286080" y="1401178"/>
                  </a:lnTo>
                  <a:lnTo>
                    <a:pt x="286080" y="1149553"/>
                  </a:lnTo>
                  <a:lnTo>
                    <a:pt x="285965" y="1149553"/>
                  </a:lnTo>
                  <a:cubicBezTo>
                    <a:pt x="285965" y="514692"/>
                    <a:pt x="800696" y="0"/>
                    <a:pt x="1435646" y="0"/>
                  </a:cubicBezTo>
                  <a:lnTo>
                    <a:pt x="1149642" y="0"/>
                  </a:lnTo>
                  <a:cubicBezTo>
                    <a:pt x="514718" y="0"/>
                    <a:pt x="0" y="514692"/>
                    <a:pt x="0" y="114955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8238452" y="7706532"/>
              <a:ext cx="846570" cy="528282"/>
            </a:xfrm>
            <a:custGeom>
              <a:avLst/>
              <a:gdLst/>
              <a:ahLst/>
              <a:cxnLst/>
              <a:rect l="0" t="0" r="0" b="0"/>
              <a:pathLst>
                <a:path w="846569" h="528281">
                  <a:moveTo>
                    <a:pt x="603529" y="45415"/>
                  </a:moveTo>
                  <a:cubicBezTo>
                    <a:pt x="478980" y="116928"/>
                    <a:pt x="143814" y="346684"/>
                    <a:pt x="17373" y="435673"/>
                  </a:cubicBezTo>
                  <a:cubicBezTo>
                    <a:pt x="0" y="472046"/>
                    <a:pt x="24853" y="502158"/>
                    <a:pt x="71450" y="528281"/>
                  </a:cubicBezTo>
                  <a:cubicBezTo>
                    <a:pt x="191947" y="445058"/>
                    <a:pt x="691743" y="128663"/>
                    <a:pt x="836663" y="45415"/>
                  </a:cubicBezTo>
                  <a:cubicBezTo>
                    <a:pt x="839863" y="43548"/>
                    <a:pt x="843241" y="42151"/>
                    <a:pt x="846569" y="40474"/>
                  </a:cubicBezTo>
                  <a:cubicBezTo>
                    <a:pt x="773645" y="12509"/>
                    <a:pt x="682612" y="0"/>
                    <a:pt x="603529" y="45415"/>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5" name="Stroke"/>
            <p:cNvSpPr/>
            <p:nvPr/>
          </p:nvSpPr>
          <p:spPr>
            <a:xfrm>
              <a:off x="6192004" y="8072528"/>
              <a:ext cx="2102154" cy="875475"/>
            </a:xfrm>
            <a:custGeom>
              <a:avLst/>
              <a:gdLst/>
              <a:ahLst/>
              <a:cxnLst/>
              <a:rect l="0" t="0" r="0" b="0"/>
              <a:pathLst>
                <a:path w="2102154" h="875474">
                  <a:moveTo>
                    <a:pt x="0" y="163779"/>
                  </a:moveTo>
                  <a:lnTo>
                    <a:pt x="426351" y="163779"/>
                  </a:lnTo>
                  <a:cubicBezTo>
                    <a:pt x="690549" y="158648"/>
                    <a:pt x="955548" y="211251"/>
                    <a:pt x="1192428" y="348703"/>
                  </a:cubicBezTo>
                  <a:cubicBezTo>
                    <a:pt x="1372717" y="235140"/>
                    <a:pt x="1530324" y="149720"/>
                    <a:pt x="1701444" y="74777"/>
                  </a:cubicBezTo>
                  <a:cubicBezTo>
                    <a:pt x="1872411" y="0"/>
                    <a:pt x="2035352" y="82854"/>
                    <a:pt x="2102154" y="149720"/>
                  </a:cubicBezTo>
                  <a:lnTo>
                    <a:pt x="1305814" y="700151"/>
                  </a:lnTo>
                  <a:cubicBezTo>
                    <a:pt x="1077569" y="842962"/>
                    <a:pt x="837691" y="812292"/>
                    <a:pt x="643204" y="812292"/>
                  </a:cubicBezTo>
                  <a:cubicBezTo>
                    <a:pt x="448741" y="812292"/>
                    <a:pt x="288709" y="875474"/>
                    <a:pt x="288709" y="87547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Stroke"/>
            <p:cNvSpPr/>
            <p:nvPr/>
          </p:nvSpPr>
          <p:spPr>
            <a:xfrm>
              <a:off x="6448212" y="7665779"/>
              <a:ext cx="2815755" cy="1971637"/>
            </a:xfrm>
            <a:custGeom>
              <a:avLst/>
              <a:gdLst/>
              <a:ahLst/>
              <a:cxnLst/>
              <a:rect l="0" t="0" r="0" b="0"/>
              <a:pathLst>
                <a:path w="2815755" h="1971636">
                  <a:moveTo>
                    <a:pt x="1772932" y="502551"/>
                  </a:moveTo>
                  <a:cubicBezTo>
                    <a:pt x="1920798" y="400570"/>
                    <a:pt x="2201151" y="195110"/>
                    <a:pt x="2378925" y="92976"/>
                  </a:cubicBezTo>
                  <a:cubicBezTo>
                    <a:pt x="2540774" y="0"/>
                    <a:pt x="2743644" y="104546"/>
                    <a:pt x="2815755" y="165607"/>
                  </a:cubicBezTo>
                  <a:lnTo>
                    <a:pt x="1534325" y="1191590"/>
                  </a:lnTo>
                  <a:cubicBezTo>
                    <a:pt x="668108" y="1950872"/>
                    <a:pt x="0" y="1399908"/>
                    <a:pt x="0" y="197163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5042417" y="9385862"/>
              <a:ext cx="0" cy="25162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Curve"/>
            <p:cNvSpPr/>
            <p:nvPr/>
          </p:nvSpPr>
          <p:spPr>
            <a:xfrm>
              <a:off x="5042356" y="8236304"/>
              <a:ext cx="1149642" cy="1149553"/>
            </a:xfrm>
            <a:custGeom>
              <a:avLst/>
              <a:gdLst/>
              <a:ahLst/>
              <a:cxnLst/>
              <a:rect l="0" t="0" r="0" b="0"/>
              <a:pathLst>
                <a:path w="1149642" h="1149553">
                  <a:moveTo>
                    <a:pt x="0" y="1149553"/>
                  </a:moveTo>
                  <a:cubicBezTo>
                    <a:pt x="0" y="514692"/>
                    <a:pt x="514718" y="0"/>
                    <a:pt x="1149642"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Jacket"/>
          <p:cNvGrpSpPr/>
          <p:nvPr/>
        </p:nvGrpSpPr>
        <p:grpSpPr>
          <a:xfrm>
            <a:off x="4970176" y="9610222"/>
            <a:ext cx="1587665" cy="925885"/>
            <a:chOff x="4970176" y="9610222"/>
            <a:chExt cx="1587665" cy="925885"/>
          </a:xfrm>
        </p:grpSpPr>
        <p:sp>
          <p:nvSpPr>
            <p:cNvPr id="58" name="Fill"/>
            <p:cNvSpPr/>
            <p:nvPr/>
          </p:nvSpPr>
          <p:spPr>
            <a:xfrm>
              <a:off x="4970184" y="9959289"/>
              <a:ext cx="1587639" cy="570052"/>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59" name="Shadow"/>
            <p:cNvSpPr/>
            <p:nvPr/>
          </p:nvSpPr>
          <p:spPr>
            <a:xfrm>
              <a:off x="4995127" y="9971294"/>
              <a:ext cx="352553" cy="56481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0" name="Fill"/>
            <p:cNvSpPr/>
            <p:nvPr/>
          </p:nvSpPr>
          <p:spPr>
            <a:xfrm>
              <a:off x="5042415" y="9637411"/>
              <a:ext cx="1443177" cy="315112"/>
            </a:xfrm>
            <a:custGeom>
              <a:avLst/>
              <a:gdLst/>
              <a:ahLst/>
              <a:cxnLst/>
              <a:rect l="0" t="0" r="0" b="0"/>
              <a:pathLst>
                <a:path w="1443177" h="315112">
                  <a:moveTo>
                    <a:pt x="1443177" y="314960"/>
                  </a:moveTo>
                  <a:lnTo>
                    <a:pt x="1443177" y="0"/>
                  </a:lnTo>
                  <a:lnTo>
                    <a:pt x="0" y="76"/>
                  </a:lnTo>
                  <a:lnTo>
                    <a:pt x="0" y="315112"/>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5042415" y="9610222"/>
              <a:ext cx="386334"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2" name="Rectangle"/>
            <p:cNvSpPr/>
            <p:nvPr/>
          </p:nvSpPr>
          <p:spPr>
            <a:xfrm>
              <a:off x="4970176" y="9959289"/>
              <a:ext cx="1587665" cy="570052"/>
            </a:xfrm>
            <a:custGeom>
              <a:avLst/>
              <a:gdLst/>
              <a:ahLst/>
              <a:cxnLst/>
              <a:rect l="0" t="0" r="0" b="0"/>
              <a:pathLst>
                <a:path w="1587665" h="570052">
                  <a:moveTo>
                    <a:pt x="1587665" y="570014"/>
                  </a:moveTo>
                  <a:lnTo>
                    <a:pt x="1587665" y="0"/>
                  </a:lnTo>
                  <a:lnTo>
                    <a:pt x="0" y="0"/>
                  </a:lnTo>
                  <a:lnTo>
                    <a:pt x="0" y="57005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Rectangle"/>
            <p:cNvSpPr/>
            <p:nvPr/>
          </p:nvSpPr>
          <p:spPr>
            <a:xfrm>
              <a:off x="5042415" y="9637411"/>
              <a:ext cx="1443177" cy="315112"/>
            </a:xfrm>
            <a:custGeom>
              <a:avLst/>
              <a:gdLst/>
              <a:ahLst/>
              <a:cxnLst/>
              <a:rect l="0" t="0" r="0" b="0"/>
              <a:pathLst>
                <a:path w="1443177" h="315112">
                  <a:moveTo>
                    <a:pt x="1443177" y="314960"/>
                  </a:moveTo>
                  <a:lnTo>
                    <a:pt x="1443177" y="0"/>
                  </a:lnTo>
                  <a:lnTo>
                    <a:pt x="0" y="76"/>
                  </a:lnTo>
                  <a:lnTo>
                    <a:pt x="0" y="31511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Point"/>
            <p:cNvSpPr/>
            <p:nvPr/>
          </p:nvSpPr>
          <p:spPr>
            <a:xfrm>
              <a:off x="6200113" y="10225280"/>
              <a:ext cx="91719" cy="91757"/>
            </a:xfrm>
            <a:custGeom>
              <a:avLst/>
              <a:gdLst/>
              <a:ahLst/>
              <a:cxnLst/>
              <a:rect l="0" t="0" r="0" b="0"/>
              <a:pathLst>
                <a:path w="91719" h="91757">
                  <a:moveTo>
                    <a:pt x="45859" y="91757"/>
                  </a:moveTo>
                  <a:cubicBezTo>
                    <a:pt x="71132" y="91757"/>
                    <a:pt x="91719" y="71259"/>
                    <a:pt x="91719" y="45885"/>
                  </a:cubicBezTo>
                  <a:cubicBezTo>
                    <a:pt x="91719" y="20548"/>
                    <a:pt x="71132" y="0"/>
                    <a:pt x="45859" y="0"/>
                  </a:cubicBezTo>
                  <a:cubicBezTo>
                    <a:pt x="20535" y="0"/>
                    <a:pt x="0" y="20548"/>
                    <a:pt x="0" y="45885"/>
                  </a:cubicBezTo>
                  <a:cubicBezTo>
                    <a:pt x="0" y="71259"/>
                    <a:pt x="20535" y="91757"/>
                    <a:pt x="45859" y="917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 name="Flower"/>
          <p:cNvGrpSpPr/>
          <p:nvPr/>
        </p:nvGrpSpPr>
        <p:grpSpPr>
          <a:xfrm>
            <a:off x="5955361" y="3563411"/>
            <a:ext cx="1934418" cy="2120735"/>
            <a:chOff x="5955361" y="3563411"/>
            <a:chExt cx="1934418" cy="2120735"/>
          </a:xfrm>
        </p:grpSpPr>
        <p:sp>
          <p:nvSpPr>
            <p:cNvPr id="80" name="Fill"/>
            <p:cNvSpPr/>
            <p:nvPr/>
          </p:nvSpPr>
          <p:spPr>
            <a:xfrm>
              <a:off x="6534638" y="3563411"/>
              <a:ext cx="767842" cy="792036"/>
            </a:xfrm>
            <a:custGeom>
              <a:avLst/>
              <a:gdLst/>
              <a:ahLst/>
              <a:cxnLst/>
              <a:rect l="0" t="0" r="0" b="0"/>
              <a:pathLst>
                <a:path w="767842" h="792035">
                  <a:moveTo>
                    <a:pt x="228803" y="786510"/>
                  </a:moveTo>
                  <a:lnTo>
                    <a:pt x="45199" y="468363"/>
                  </a:lnTo>
                  <a:cubicBezTo>
                    <a:pt x="0" y="356882"/>
                    <a:pt x="79146" y="211112"/>
                    <a:pt x="169532" y="120586"/>
                  </a:cubicBezTo>
                  <a:cubicBezTo>
                    <a:pt x="290182" y="0"/>
                    <a:pt x="485724" y="0"/>
                    <a:pt x="606361" y="120586"/>
                  </a:cubicBezTo>
                  <a:cubicBezTo>
                    <a:pt x="696785" y="211112"/>
                    <a:pt x="767842" y="367512"/>
                    <a:pt x="722579" y="479120"/>
                  </a:cubicBezTo>
                  <a:lnTo>
                    <a:pt x="541909" y="792035"/>
                  </a:lnTo>
                  <a:lnTo>
                    <a:pt x="387959" y="752614"/>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1" name="Fill"/>
            <p:cNvSpPr/>
            <p:nvPr/>
          </p:nvSpPr>
          <p:spPr>
            <a:xfrm>
              <a:off x="6542672" y="4892111"/>
              <a:ext cx="767829" cy="792035"/>
            </a:xfrm>
            <a:custGeom>
              <a:avLst/>
              <a:gdLst/>
              <a:ahLst/>
              <a:cxnLst/>
              <a:rect l="0" t="0" r="0" b="0"/>
              <a:pathLst>
                <a:path w="767829" h="792035">
                  <a:moveTo>
                    <a:pt x="539026" y="5511"/>
                  </a:moveTo>
                  <a:lnTo>
                    <a:pt x="722642" y="323659"/>
                  </a:lnTo>
                  <a:cubicBezTo>
                    <a:pt x="767829" y="435140"/>
                    <a:pt x="688695" y="580910"/>
                    <a:pt x="598296" y="671449"/>
                  </a:cubicBezTo>
                  <a:cubicBezTo>
                    <a:pt x="477646" y="792035"/>
                    <a:pt x="282117" y="792035"/>
                    <a:pt x="161467" y="671449"/>
                  </a:cubicBezTo>
                  <a:cubicBezTo>
                    <a:pt x="71056" y="580910"/>
                    <a:pt x="0" y="424510"/>
                    <a:pt x="45250" y="312915"/>
                  </a:cubicBezTo>
                  <a:lnTo>
                    <a:pt x="225920" y="0"/>
                  </a:lnTo>
                  <a:lnTo>
                    <a:pt x="379882" y="39408"/>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2" name="Fill"/>
            <p:cNvSpPr/>
            <p:nvPr/>
          </p:nvSpPr>
          <p:spPr>
            <a:xfrm>
              <a:off x="5955401" y="3931671"/>
              <a:ext cx="811784" cy="692975"/>
            </a:xfrm>
            <a:custGeom>
              <a:avLst/>
              <a:gdLst/>
              <a:ahLst/>
              <a:cxnLst/>
              <a:rect l="0" t="0" r="0" b="0"/>
              <a:pathLst>
                <a:path w="811784" h="692975">
                  <a:moveTo>
                    <a:pt x="650443" y="692975"/>
                  </a:moveTo>
                  <a:lnTo>
                    <a:pt x="283121" y="692912"/>
                  </a:lnTo>
                  <a:cubicBezTo>
                    <a:pt x="163969" y="676313"/>
                    <a:pt x="77317" y="534898"/>
                    <a:pt x="44094" y="411340"/>
                  </a:cubicBezTo>
                  <a:cubicBezTo>
                    <a:pt x="0" y="246570"/>
                    <a:pt x="97764" y="77228"/>
                    <a:pt x="262521" y="33045"/>
                  </a:cubicBezTo>
                  <a:cubicBezTo>
                    <a:pt x="386130" y="0"/>
                    <a:pt x="557085" y="16662"/>
                    <a:pt x="631126" y="111658"/>
                  </a:cubicBezTo>
                  <a:lnTo>
                    <a:pt x="811784" y="424573"/>
                  </a:lnTo>
                  <a:lnTo>
                    <a:pt x="700671" y="538200"/>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3" name="Fill"/>
            <p:cNvSpPr/>
            <p:nvPr/>
          </p:nvSpPr>
          <p:spPr>
            <a:xfrm>
              <a:off x="7077978" y="4622886"/>
              <a:ext cx="811784" cy="692975"/>
            </a:xfrm>
            <a:custGeom>
              <a:avLst/>
              <a:gdLst/>
              <a:ahLst/>
              <a:cxnLst/>
              <a:rect l="0" t="0" r="0" b="0"/>
              <a:pathLst>
                <a:path w="811784" h="692975">
                  <a:moveTo>
                    <a:pt x="161328" y="0"/>
                  </a:moveTo>
                  <a:lnTo>
                    <a:pt x="528650" y="50"/>
                  </a:lnTo>
                  <a:cubicBezTo>
                    <a:pt x="647788" y="16662"/>
                    <a:pt x="734466" y="158089"/>
                    <a:pt x="767651" y="281635"/>
                  </a:cubicBezTo>
                  <a:cubicBezTo>
                    <a:pt x="811784" y="446404"/>
                    <a:pt x="714006" y="615746"/>
                    <a:pt x="549249" y="659942"/>
                  </a:cubicBezTo>
                  <a:cubicBezTo>
                    <a:pt x="425627" y="692975"/>
                    <a:pt x="254685" y="676313"/>
                    <a:pt x="180644" y="581329"/>
                  </a:cubicBezTo>
                  <a:lnTo>
                    <a:pt x="0" y="268401"/>
                  </a:lnTo>
                  <a:lnTo>
                    <a:pt x="111099" y="154774"/>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4" name="Fill"/>
            <p:cNvSpPr/>
            <p:nvPr/>
          </p:nvSpPr>
          <p:spPr>
            <a:xfrm>
              <a:off x="5955361" y="4624576"/>
              <a:ext cx="809612" cy="691223"/>
            </a:xfrm>
            <a:custGeom>
              <a:avLst/>
              <a:gdLst/>
              <a:ahLst/>
              <a:cxnLst/>
              <a:rect l="0" t="0" r="0" b="0"/>
              <a:pathLst>
                <a:path w="809612" h="691222">
                  <a:moveTo>
                    <a:pt x="809612" y="273926"/>
                  </a:moveTo>
                  <a:lnTo>
                    <a:pt x="625881" y="591997"/>
                  </a:lnTo>
                  <a:cubicBezTo>
                    <a:pt x="551942" y="686879"/>
                    <a:pt x="386143" y="691222"/>
                    <a:pt x="262534" y="658228"/>
                  </a:cubicBezTo>
                  <a:cubicBezTo>
                    <a:pt x="97790" y="614019"/>
                    <a:pt x="0" y="444677"/>
                    <a:pt x="44119" y="279907"/>
                  </a:cubicBezTo>
                  <a:cubicBezTo>
                    <a:pt x="77304" y="156336"/>
                    <a:pt x="177215" y="16598"/>
                    <a:pt x="296506" y="0"/>
                  </a:cubicBezTo>
                  <a:lnTo>
                    <a:pt x="657821" y="0"/>
                  </a:lnTo>
                  <a:lnTo>
                    <a:pt x="700684" y="153034"/>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5" name="Fill"/>
            <p:cNvSpPr/>
            <p:nvPr/>
          </p:nvSpPr>
          <p:spPr>
            <a:xfrm>
              <a:off x="7080154" y="3931720"/>
              <a:ext cx="809625" cy="691236"/>
            </a:xfrm>
            <a:custGeom>
              <a:avLst/>
              <a:gdLst/>
              <a:ahLst/>
              <a:cxnLst/>
              <a:rect l="0" t="0" r="0" b="0"/>
              <a:pathLst>
                <a:path w="809625" h="691235">
                  <a:moveTo>
                    <a:pt x="0" y="417296"/>
                  </a:moveTo>
                  <a:lnTo>
                    <a:pt x="183705" y="99212"/>
                  </a:lnTo>
                  <a:cubicBezTo>
                    <a:pt x="257695" y="4330"/>
                    <a:pt x="423494" y="0"/>
                    <a:pt x="547077" y="33019"/>
                  </a:cubicBezTo>
                  <a:cubicBezTo>
                    <a:pt x="711847" y="77203"/>
                    <a:pt x="809625" y="246545"/>
                    <a:pt x="765492" y="411314"/>
                  </a:cubicBezTo>
                  <a:cubicBezTo>
                    <a:pt x="732307" y="534898"/>
                    <a:pt x="632383" y="674624"/>
                    <a:pt x="513118" y="691235"/>
                  </a:cubicBezTo>
                  <a:lnTo>
                    <a:pt x="151803" y="691210"/>
                  </a:lnTo>
                  <a:lnTo>
                    <a:pt x="108940" y="538200"/>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6" name="Fill"/>
            <p:cNvSpPr/>
            <p:nvPr/>
          </p:nvSpPr>
          <p:spPr>
            <a:xfrm>
              <a:off x="6465382" y="4166591"/>
              <a:ext cx="914388" cy="914362"/>
            </a:xfrm>
            <a:custGeom>
              <a:avLst/>
              <a:gdLst/>
              <a:ahLst/>
              <a:cxnLst/>
              <a:rect l="0" t="0" r="0" b="0"/>
              <a:pathLst>
                <a:path w="914387" h="914361">
                  <a:moveTo>
                    <a:pt x="0" y="457187"/>
                  </a:moveTo>
                  <a:cubicBezTo>
                    <a:pt x="0" y="204673"/>
                    <a:pt x="204698" y="0"/>
                    <a:pt x="457187" y="0"/>
                  </a:cubicBezTo>
                  <a:cubicBezTo>
                    <a:pt x="709688" y="0"/>
                    <a:pt x="914387" y="204673"/>
                    <a:pt x="914387" y="457187"/>
                  </a:cubicBezTo>
                  <a:cubicBezTo>
                    <a:pt x="914387" y="709688"/>
                    <a:pt x="709688" y="914361"/>
                    <a:pt x="457187" y="914361"/>
                  </a:cubicBezTo>
                  <a:cubicBezTo>
                    <a:pt x="204698" y="914361"/>
                    <a:pt x="0" y="709688"/>
                    <a:pt x="0" y="457187"/>
                  </a:cubicBez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7" name="Fill"/>
            <p:cNvSpPr/>
            <p:nvPr/>
          </p:nvSpPr>
          <p:spPr>
            <a:xfrm>
              <a:off x="6620039" y="4321239"/>
              <a:ext cx="605092" cy="605079"/>
            </a:xfrm>
            <a:custGeom>
              <a:avLst/>
              <a:gdLst/>
              <a:ahLst/>
              <a:cxnLst/>
              <a:rect l="0" t="0" r="0" b="0"/>
              <a:pathLst>
                <a:path w="605091" h="605078">
                  <a:moveTo>
                    <a:pt x="0" y="302539"/>
                  </a:moveTo>
                  <a:cubicBezTo>
                    <a:pt x="0" y="135445"/>
                    <a:pt x="135470" y="0"/>
                    <a:pt x="302526" y="0"/>
                  </a:cubicBezTo>
                  <a:cubicBezTo>
                    <a:pt x="469633" y="0"/>
                    <a:pt x="605091" y="135445"/>
                    <a:pt x="605091" y="302539"/>
                  </a:cubicBezTo>
                  <a:cubicBezTo>
                    <a:pt x="605091" y="469607"/>
                    <a:pt x="469633" y="605078"/>
                    <a:pt x="302526" y="605078"/>
                  </a:cubicBezTo>
                  <a:cubicBezTo>
                    <a:pt x="135470" y="605078"/>
                    <a:pt x="0" y="469607"/>
                    <a:pt x="0" y="302539"/>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88" name="Shadow"/>
            <p:cNvSpPr/>
            <p:nvPr/>
          </p:nvSpPr>
          <p:spPr>
            <a:xfrm>
              <a:off x="6642944" y="4371812"/>
              <a:ext cx="582180" cy="554507"/>
            </a:xfrm>
            <a:custGeom>
              <a:avLst/>
              <a:gdLst/>
              <a:ahLst/>
              <a:cxnLst/>
              <a:rect l="0" t="0" r="0" b="0"/>
              <a:pathLst>
                <a:path w="582180" h="554507">
                  <a:moveTo>
                    <a:pt x="446976" y="0"/>
                  </a:moveTo>
                  <a:cubicBezTo>
                    <a:pt x="461670" y="35572"/>
                    <a:pt x="469874" y="74485"/>
                    <a:pt x="469874" y="115354"/>
                  </a:cubicBezTo>
                  <a:cubicBezTo>
                    <a:pt x="469874" y="282448"/>
                    <a:pt x="334441" y="417893"/>
                    <a:pt x="167335" y="417893"/>
                  </a:cubicBezTo>
                  <a:cubicBezTo>
                    <a:pt x="105435" y="417893"/>
                    <a:pt x="47929" y="399249"/>
                    <a:pt x="0" y="367322"/>
                  </a:cubicBezTo>
                  <a:cubicBezTo>
                    <a:pt x="45364" y="477151"/>
                    <a:pt x="153415" y="554507"/>
                    <a:pt x="279628" y="554507"/>
                  </a:cubicBezTo>
                  <a:cubicBezTo>
                    <a:pt x="446735" y="554507"/>
                    <a:pt x="582180" y="419036"/>
                    <a:pt x="582180" y="251968"/>
                  </a:cubicBezTo>
                  <a:cubicBezTo>
                    <a:pt x="582180" y="146786"/>
                    <a:pt x="528447" y="54216"/>
                    <a:pt x="446976"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89" name="Circle"/>
            <p:cNvSpPr/>
            <p:nvPr/>
          </p:nvSpPr>
          <p:spPr>
            <a:xfrm>
              <a:off x="6614793" y="4316032"/>
              <a:ext cx="615569" cy="615480"/>
            </a:xfrm>
            <a:custGeom>
              <a:avLst/>
              <a:gdLst/>
              <a:ahLst/>
              <a:cxnLst/>
              <a:rect l="0" t="0" r="0" b="0"/>
              <a:pathLst>
                <a:path w="615568" h="615480">
                  <a:moveTo>
                    <a:pt x="0" y="307721"/>
                  </a:moveTo>
                  <a:cubicBezTo>
                    <a:pt x="0" y="137769"/>
                    <a:pt x="137871" y="0"/>
                    <a:pt x="307797" y="0"/>
                  </a:cubicBezTo>
                  <a:cubicBezTo>
                    <a:pt x="477786" y="0"/>
                    <a:pt x="615568" y="137769"/>
                    <a:pt x="615568" y="307721"/>
                  </a:cubicBezTo>
                  <a:cubicBezTo>
                    <a:pt x="615568" y="477723"/>
                    <a:pt x="477786" y="615480"/>
                    <a:pt x="307797" y="615480"/>
                  </a:cubicBezTo>
                  <a:cubicBezTo>
                    <a:pt x="137871" y="615480"/>
                    <a:pt x="0" y="477723"/>
                    <a:pt x="0" y="307721"/>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90" name="Curve"/>
            <p:cNvSpPr/>
            <p:nvPr/>
          </p:nvSpPr>
          <p:spPr>
            <a:xfrm>
              <a:off x="6534648" y="3563419"/>
              <a:ext cx="767842" cy="792023"/>
            </a:xfrm>
            <a:custGeom>
              <a:avLst/>
              <a:gdLst/>
              <a:ahLst/>
              <a:cxnLst/>
              <a:rect l="0" t="0" r="0" b="0"/>
              <a:pathLst>
                <a:path w="767841" h="792022">
                  <a:moveTo>
                    <a:pt x="541896" y="792022"/>
                  </a:moveTo>
                  <a:lnTo>
                    <a:pt x="722579" y="479107"/>
                  </a:lnTo>
                  <a:cubicBezTo>
                    <a:pt x="767841" y="367499"/>
                    <a:pt x="696772" y="211112"/>
                    <a:pt x="606361" y="120586"/>
                  </a:cubicBezTo>
                  <a:cubicBezTo>
                    <a:pt x="485711" y="0"/>
                    <a:pt x="290169" y="0"/>
                    <a:pt x="169532" y="120586"/>
                  </a:cubicBezTo>
                  <a:cubicBezTo>
                    <a:pt x="79133" y="211112"/>
                    <a:pt x="0" y="356870"/>
                    <a:pt x="45199" y="468363"/>
                  </a:cubicBezTo>
                  <a:lnTo>
                    <a:pt x="228790" y="786498"/>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1" name="Curve"/>
            <p:cNvSpPr/>
            <p:nvPr/>
          </p:nvSpPr>
          <p:spPr>
            <a:xfrm>
              <a:off x="6542699" y="4892090"/>
              <a:ext cx="767855" cy="792048"/>
            </a:xfrm>
            <a:custGeom>
              <a:avLst/>
              <a:gdLst/>
              <a:ahLst/>
              <a:cxnLst/>
              <a:rect l="0" t="0" r="0" b="0"/>
              <a:pathLst>
                <a:path w="767854" h="792048">
                  <a:moveTo>
                    <a:pt x="225958" y="0"/>
                  </a:moveTo>
                  <a:lnTo>
                    <a:pt x="45250" y="312940"/>
                  </a:lnTo>
                  <a:cubicBezTo>
                    <a:pt x="0" y="424535"/>
                    <a:pt x="71081" y="580923"/>
                    <a:pt x="161480" y="671385"/>
                  </a:cubicBezTo>
                  <a:cubicBezTo>
                    <a:pt x="282117" y="792048"/>
                    <a:pt x="477659" y="792048"/>
                    <a:pt x="598309" y="671385"/>
                  </a:cubicBezTo>
                  <a:cubicBezTo>
                    <a:pt x="688721" y="580923"/>
                    <a:pt x="767854" y="435228"/>
                    <a:pt x="722655" y="323672"/>
                  </a:cubicBezTo>
                  <a:lnTo>
                    <a:pt x="539051" y="5549"/>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2" name="Curve"/>
            <p:cNvSpPr/>
            <p:nvPr/>
          </p:nvSpPr>
          <p:spPr>
            <a:xfrm>
              <a:off x="5955491" y="3931723"/>
              <a:ext cx="811721" cy="692950"/>
            </a:xfrm>
            <a:custGeom>
              <a:avLst/>
              <a:gdLst/>
              <a:ahLst/>
              <a:cxnLst/>
              <a:rect l="0" t="0" r="0" b="0"/>
              <a:pathLst>
                <a:path w="811720" h="692950">
                  <a:moveTo>
                    <a:pt x="811720" y="424573"/>
                  </a:moveTo>
                  <a:lnTo>
                    <a:pt x="631024" y="111594"/>
                  </a:lnTo>
                  <a:cubicBezTo>
                    <a:pt x="557022" y="16687"/>
                    <a:pt x="386041" y="0"/>
                    <a:pt x="262509" y="33083"/>
                  </a:cubicBezTo>
                  <a:cubicBezTo>
                    <a:pt x="97701" y="77190"/>
                    <a:pt x="0" y="246583"/>
                    <a:pt x="44094" y="411327"/>
                  </a:cubicBezTo>
                  <a:cubicBezTo>
                    <a:pt x="77177" y="534873"/>
                    <a:pt x="163868" y="676300"/>
                    <a:pt x="283083" y="692886"/>
                  </a:cubicBezTo>
                  <a:lnTo>
                    <a:pt x="650290" y="69295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Curve"/>
            <p:cNvSpPr/>
            <p:nvPr/>
          </p:nvSpPr>
          <p:spPr>
            <a:xfrm>
              <a:off x="7077977" y="4622934"/>
              <a:ext cx="811733" cy="692899"/>
            </a:xfrm>
            <a:custGeom>
              <a:avLst/>
              <a:gdLst/>
              <a:ahLst/>
              <a:cxnLst/>
              <a:rect l="0" t="0" r="0" b="0"/>
              <a:pathLst>
                <a:path w="811733" h="692899">
                  <a:moveTo>
                    <a:pt x="0" y="268325"/>
                  </a:moveTo>
                  <a:lnTo>
                    <a:pt x="180733" y="581291"/>
                  </a:lnTo>
                  <a:cubicBezTo>
                    <a:pt x="254660" y="676211"/>
                    <a:pt x="425716" y="692899"/>
                    <a:pt x="549211" y="659803"/>
                  </a:cubicBezTo>
                  <a:cubicBezTo>
                    <a:pt x="714006" y="615696"/>
                    <a:pt x="811733" y="446366"/>
                    <a:pt x="767638" y="281571"/>
                  </a:cubicBezTo>
                  <a:cubicBezTo>
                    <a:pt x="734542" y="158026"/>
                    <a:pt x="647826" y="16522"/>
                    <a:pt x="528637" y="0"/>
                  </a:cubicBezTo>
                  <a:lnTo>
                    <a:pt x="16141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4" name="Curve"/>
            <p:cNvSpPr/>
            <p:nvPr/>
          </p:nvSpPr>
          <p:spPr>
            <a:xfrm>
              <a:off x="5955497" y="4624608"/>
              <a:ext cx="809485" cy="691223"/>
            </a:xfrm>
            <a:custGeom>
              <a:avLst/>
              <a:gdLst/>
              <a:ahLst/>
              <a:cxnLst/>
              <a:rect l="0" t="0" r="0" b="0"/>
              <a:pathLst>
                <a:path w="809485" h="691222">
                  <a:moveTo>
                    <a:pt x="657758" y="63"/>
                  </a:moveTo>
                  <a:lnTo>
                    <a:pt x="296316" y="0"/>
                  </a:lnTo>
                  <a:cubicBezTo>
                    <a:pt x="177177" y="16624"/>
                    <a:pt x="77127" y="156362"/>
                    <a:pt x="44094" y="279895"/>
                  </a:cubicBezTo>
                  <a:cubicBezTo>
                    <a:pt x="0" y="444690"/>
                    <a:pt x="97701" y="614019"/>
                    <a:pt x="262496" y="658126"/>
                  </a:cubicBezTo>
                  <a:cubicBezTo>
                    <a:pt x="386041" y="691222"/>
                    <a:pt x="551891" y="686866"/>
                    <a:pt x="625830" y="591959"/>
                  </a:cubicBezTo>
                  <a:lnTo>
                    <a:pt x="809485" y="273951"/>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5" name="Curve"/>
            <p:cNvSpPr/>
            <p:nvPr/>
          </p:nvSpPr>
          <p:spPr>
            <a:xfrm>
              <a:off x="7080188" y="3931725"/>
              <a:ext cx="809574" cy="691210"/>
            </a:xfrm>
            <a:custGeom>
              <a:avLst/>
              <a:gdLst/>
              <a:ahLst/>
              <a:cxnLst/>
              <a:rect l="0" t="0" r="0" b="0"/>
              <a:pathLst>
                <a:path w="809574" h="691210">
                  <a:moveTo>
                    <a:pt x="151714" y="691210"/>
                  </a:moveTo>
                  <a:lnTo>
                    <a:pt x="513143" y="691210"/>
                  </a:lnTo>
                  <a:cubicBezTo>
                    <a:pt x="632396" y="674649"/>
                    <a:pt x="732332" y="534860"/>
                    <a:pt x="765428" y="411327"/>
                  </a:cubicBezTo>
                  <a:cubicBezTo>
                    <a:pt x="809574" y="246583"/>
                    <a:pt x="711796" y="77190"/>
                    <a:pt x="547001" y="33083"/>
                  </a:cubicBezTo>
                  <a:cubicBezTo>
                    <a:pt x="423456" y="0"/>
                    <a:pt x="257657" y="4356"/>
                    <a:pt x="183654" y="99326"/>
                  </a:cubicBezTo>
                  <a:lnTo>
                    <a:pt x="0" y="41728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Coin"/>
          <p:cNvGrpSpPr/>
          <p:nvPr/>
        </p:nvGrpSpPr>
        <p:grpSpPr>
          <a:xfrm>
            <a:off x="7469433" y="6300892"/>
            <a:ext cx="886181" cy="886365"/>
            <a:chOff x="7469433" y="6300892"/>
            <a:chExt cx="886181" cy="886365"/>
          </a:xfrm>
        </p:grpSpPr>
        <p:sp>
          <p:nvSpPr>
            <p:cNvPr id="104" name="Fill"/>
            <p:cNvSpPr/>
            <p:nvPr/>
          </p:nvSpPr>
          <p:spPr>
            <a:xfrm>
              <a:off x="7469433" y="6300892"/>
              <a:ext cx="886181" cy="886359"/>
            </a:xfrm>
            <a:custGeom>
              <a:avLst/>
              <a:gdLst/>
              <a:ahLst/>
              <a:cxnLst/>
              <a:rect l="0" t="0" r="0" b="0"/>
              <a:pathLst>
                <a:path w="886180" h="886358">
                  <a:moveTo>
                    <a:pt x="0" y="443153"/>
                  </a:moveTo>
                  <a:cubicBezTo>
                    <a:pt x="0" y="198335"/>
                    <a:pt x="198424" y="0"/>
                    <a:pt x="443153" y="0"/>
                  </a:cubicBezTo>
                  <a:cubicBezTo>
                    <a:pt x="687870" y="0"/>
                    <a:pt x="886180" y="198335"/>
                    <a:pt x="886180" y="443153"/>
                  </a:cubicBezTo>
                  <a:cubicBezTo>
                    <a:pt x="886180" y="687793"/>
                    <a:pt x="687870" y="886358"/>
                    <a:pt x="443153" y="886358"/>
                  </a:cubicBezTo>
                  <a:cubicBezTo>
                    <a:pt x="198424" y="886358"/>
                    <a:pt x="0" y="687793"/>
                    <a:pt x="0" y="443153"/>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105" name="Shadow"/>
            <p:cNvSpPr/>
            <p:nvPr/>
          </p:nvSpPr>
          <p:spPr>
            <a:xfrm>
              <a:off x="7552584" y="6383906"/>
              <a:ext cx="803021" cy="803351"/>
            </a:xfrm>
            <a:custGeom>
              <a:avLst/>
              <a:gdLst/>
              <a:ahLst/>
              <a:cxnLst/>
              <a:rect l="0" t="0" r="0" b="0"/>
              <a:pathLst>
                <a:path w="803021" h="803351">
                  <a:moveTo>
                    <a:pt x="618070" y="0"/>
                  </a:moveTo>
                  <a:cubicBezTo>
                    <a:pt x="670293" y="72694"/>
                    <a:pt x="701141" y="161836"/>
                    <a:pt x="701141" y="258279"/>
                  </a:cubicBezTo>
                  <a:cubicBezTo>
                    <a:pt x="701141" y="502932"/>
                    <a:pt x="502843" y="701471"/>
                    <a:pt x="258127" y="701471"/>
                  </a:cubicBezTo>
                  <a:cubicBezTo>
                    <a:pt x="161798" y="701471"/>
                    <a:pt x="72694" y="670636"/>
                    <a:pt x="0" y="618388"/>
                  </a:cubicBezTo>
                  <a:cubicBezTo>
                    <a:pt x="80441" y="730313"/>
                    <a:pt x="211670" y="803351"/>
                    <a:pt x="360006" y="803351"/>
                  </a:cubicBezTo>
                  <a:cubicBezTo>
                    <a:pt x="604710" y="803351"/>
                    <a:pt x="803021" y="604774"/>
                    <a:pt x="803021" y="360133"/>
                  </a:cubicBezTo>
                  <a:cubicBezTo>
                    <a:pt x="803021" y="211683"/>
                    <a:pt x="730008" y="80416"/>
                    <a:pt x="618070"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106" name="Circle"/>
            <p:cNvSpPr/>
            <p:nvPr/>
          </p:nvSpPr>
          <p:spPr>
            <a:xfrm>
              <a:off x="7469433" y="6300892"/>
              <a:ext cx="886181" cy="886359"/>
            </a:xfrm>
            <a:custGeom>
              <a:avLst/>
              <a:gdLst/>
              <a:ahLst/>
              <a:cxnLst/>
              <a:rect l="0" t="0" r="0" b="0"/>
              <a:pathLst>
                <a:path w="886180" h="886358">
                  <a:moveTo>
                    <a:pt x="0" y="443153"/>
                  </a:moveTo>
                  <a:cubicBezTo>
                    <a:pt x="0" y="198335"/>
                    <a:pt x="198424" y="0"/>
                    <a:pt x="443153" y="0"/>
                  </a:cubicBezTo>
                  <a:cubicBezTo>
                    <a:pt x="687870" y="0"/>
                    <a:pt x="886180" y="198335"/>
                    <a:pt x="886180" y="443153"/>
                  </a:cubicBezTo>
                  <a:cubicBezTo>
                    <a:pt x="886180" y="687793"/>
                    <a:pt x="687870" y="886358"/>
                    <a:pt x="443153" y="886358"/>
                  </a:cubicBezTo>
                  <a:cubicBezTo>
                    <a:pt x="198424" y="886358"/>
                    <a:pt x="0" y="687793"/>
                    <a:pt x="0" y="44315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07" name="Curve"/>
            <p:cNvSpPr/>
            <p:nvPr/>
          </p:nvSpPr>
          <p:spPr>
            <a:xfrm>
              <a:off x="7782903" y="6488040"/>
              <a:ext cx="127991" cy="256006"/>
            </a:xfrm>
            <a:custGeom>
              <a:avLst/>
              <a:gdLst/>
              <a:ahLst/>
              <a:cxnLst/>
              <a:rect l="0" t="0" r="0" b="0"/>
              <a:pathLst>
                <a:path w="127990" h="256006">
                  <a:moveTo>
                    <a:pt x="127990" y="256006"/>
                  </a:moveTo>
                  <a:cubicBezTo>
                    <a:pt x="57276" y="256006"/>
                    <a:pt x="0" y="198729"/>
                    <a:pt x="0" y="128016"/>
                  </a:cubicBezTo>
                  <a:cubicBezTo>
                    <a:pt x="0" y="57340"/>
                    <a:pt x="57276" y="0"/>
                    <a:pt x="12799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08" name="Curve"/>
            <p:cNvSpPr/>
            <p:nvPr/>
          </p:nvSpPr>
          <p:spPr>
            <a:xfrm>
              <a:off x="7910894" y="6488037"/>
              <a:ext cx="127978" cy="128016"/>
            </a:xfrm>
            <a:custGeom>
              <a:avLst/>
              <a:gdLst/>
              <a:ahLst/>
              <a:cxnLst/>
              <a:rect l="0" t="0" r="0" b="0"/>
              <a:pathLst>
                <a:path w="127977" h="128015">
                  <a:moveTo>
                    <a:pt x="0" y="0"/>
                  </a:moveTo>
                  <a:cubicBezTo>
                    <a:pt x="70688" y="0"/>
                    <a:pt x="127977" y="57353"/>
                    <a:pt x="127977" y="12801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09" name="Curve"/>
            <p:cNvSpPr/>
            <p:nvPr/>
          </p:nvSpPr>
          <p:spPr>
            <a:xfrm>
              <a:off x="7910894" y="6744046"/>
              <a:ext cx="127978" cy="256058"/>
            </a:xfrm>
            <a:custGeom>
              <a:avLst/>
              <a:gdLst/>
              <a:ahLst/>
              <a:cxnLst/>
              <a:rect l="0" t="0" r="0" b="0"/>
              <a:pathLst>
                <a:path w="127977" h="256057">
                  <a:moveTo>
                    <a:pt x="0" y="0"/>
                  </a:moveTo>
                  <a:cubicBezTo>
                    <a:pt x="70688" y="0"/>
                    <a:pt x="127977" y="57327"/>
                    <a:pt x="127977" y="128079"/>
                  </a:cubicBezTo>
                  <a:cubicBezTo>
                    <a:pt x="127977" y="198704"/>
                    <a:pt x="70688" y="256057"/>
                    <a:pt x="0" y="256057"/>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10" name="Curve"/>
            <p:cNvSpPr/>
            <p:nvPr/>
          </p:nvSpPr>
          <p:spPr>
            <a:xfrm>
              <a:off x="7782903" y="6872127"/>
              <a:ext cx="127991" cy="127978"/>
            </a:xfrm>
            <a:custGeom>
              <a:avLst/>
              <a:gdLst/>
              <a:ahLst/>
              <a:cxnLst/>
              <a:rect l="0" t="0" r="0" b="0"/>
              <a:pathLst>
                <a:path w="127990" h="127977">
                  <a:moveTo>
                    <a:pt x="127990" y="127977"/>
                  </a:moveTo>
                  <a:cubicBezTo>
                    <a:pt x="57276" y="127977"/>
                    <a:pt x="0" y="70624"/>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11" name="Line"/>
            <p:cNvSpPr/>
            <p:nvPr/>
          </p:nvSpPr>
          <p:spPr>
            <a:xfrm>
              <a:off x="7910894" y="6420168"/>
              <a:ext cx="0" cy="67869"/>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12" name="Line"/>
            <p:cNvSpPr/>
            <p:nvPr/>
          </p:nvSpPr>
          <p:spPr>
            <a:xfrm>
              <a:off x="7910894" y="7000101"/>
              <a:ext cx="0" cy="67869"/>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115"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Business Growth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650067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294979" y="8846944"/>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708849" y="535171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332868" y="2951612"/>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023543" y="5722298"/>
            <a:ext cx="1172807" cy="161823"/>
          </a:xfrm>
          <a:custGeom>
            <a:avLst/>
            <a:gdLst/>
            <a:ahLst/>
            <a:cxnLst/>
            <a:rect l="0" t="0" r="0" b="0"/>
            <a:pathLst>
              <a:path w="1172806" h="161823">
                <a:moveTo>
                  <a:pt x="0" y="80924"/>
                </a:moveTo>
                <a:cubicBezTo>
                  <a:pt x="80962" y="161823"/>
                  <a:pt x="212267" y="161823"/>
                  <a:pt x="293268" y="80924"/>
                </a:cubicBezTo>
                <a:cubicBezTo>
                  <a:pt x="374154" y="0"/>
                  <a:pt x="505459" y="0"/>
                  <a:pt x="586536" y="80924"/>
                </a:cubicBezTo>
                <a:cubicBezTo>
                  <a:pt x="667423" y="161823"/>
                  <a:pt x="798728" y="161823"/>
                  <a:pt x="879614" y="80924"/>
                </a:cubicBezTo>
                <a:cubicBezTo>
                  <a:pt x="960539" y="0"/>
                  <a:pt x="1091920" y="0"/>
                  <a:pt x="1172806" y="80924"/>
                </a:cubicBezTo>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6" name="Curve line"/>
          <p:cNvSpPr/>
          <p:nvPr/>
        </p:nvSpPr>
        <p:spPr>
          <a:xfrm>
            <a:off x="7801163" y="9734954"/>
            <a:ext cx="1172806"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Curve line"/>
          <p:cNvSpPr/>
          <p:nvPr/>
        </p:nvSpPr>
        <p:spPr>
          <a:xfrm>
            <a:off x="7138416" y="3697478"/>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8508716" y="9493304"/>
            <a:ext cx="817715"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3614882" y="7214088"/>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0" name="Line"/>
          <p:cNvSpPr/>
          <p:nvPr/>
        </p:nvSpPr>
        <p:spPr>
          <a:xfrm>
            <a:off x="9823381" y="6223376"/>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2466453" y="8410691"/>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4034103" y="4026078"/>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9019604" y="7762049"/>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7809258" y="4083203"/>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Line"/>
          <p:cNvSpPr/>
          <p:nvPr/>
        </p:nvSpPr>
        <p:spPr>
          <a:xfrm>
            <a:off x="2599797" y="8078828"/>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6" name="Star"/>
          <p:cNvSpPr/>
          <p:nvPr/>
        </p:nvSpPr>
        <p:spPr>
          <a:xfrm>
            <a:off x="5053062" y="10771488"/>
            <a:ext cx="525920" cy="525869"/>
          </a:xfrm>
          <a:custGeom>
            <a:avLst/>
            <a:gdLst/>
            <a:ahLst/>
            <a:cxnLst/>
            <a:rect l="0" t="0" r="0" b="0"/>
            <a:pathLst>
              <a:path w="525919" h="525868">
                <a:moveTo>
                  <a:pt x="262966" y="525868"/>
                </a:moveTo>
                <a:cubicBezTo>
                  <a:pt x="262966" y="380606"/>
                  <a:pt x="145262" y="262915"/>
                  <a:pt x="0" y="262915"/>
                </a:cubicBezTo>
                <a:cubicBezTo>
                  <a:pt x="145262" y="262915"/>
                  <a:pt x="262966" y="145186"/>
                  <a:pt x="262966" y="0"/>
                </a:cubicBezTo>
                <a:cubicBezTo>
                  <a:pt x="262966" y="145186"/>
                  <a:pt x="380695" y="262915"/>
                  <a:pt x="525919" y="262915"/>
                </a:cubicBezTo>
                <a:cubicBezTo>
                  <a:pt x="380695" y="262915"/>
                  <a:pt x="262966" y="380606"/>
                  <a:pt x="262966" y="525868"/>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7" name="Star"/>
          <p:cNvSpPr/>
          <p:nvPr/>
        </p:nvSpPr>
        <p:spPr>
          <a:xfrm>
            <a:off x="5707323" y="4104066"/>
            <a:ext cx="525895"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8" name="Star"/>
          <p:cNvSpPr/>
          <p:nvPr/>
        </p:nvSpPr>
        <p:spPr>
          <a:xfrm>
            <a:off x="8939331" y="8143372"/>
            <a:ext cx="525882" cy="525882"/>
          </a:xfrm>
          <a:custGeom>
            <a:avLst/>
            <a:gdLst/>
            <a:ahLst/>
            <a:cxnLst/>
            <a:rect l="0" t="0" r="0" b="0"/>
            <a:pathLst>
              <a:path w="525881" h="525881">
                <a:moveTo>
                  <a:pt x="262940" y="525881"/>
                </a:moveTo>
                <a:cubicBezTo>
                  <a:pt x="262940" y="380619"/>
                  <a:pt x="145249" y="262915"/>
                  <a:pt x="0" y="262915"/>
                </a:cubicBezTo>
                <a:cubicBezTo>
                  <a:pt x="145249" y="262915"/>
                  <a:pt x="262940" y="145186"/>
                  <a:pt x="262940" y="0"/>
                </a:cubicBezTo>
                <a:cubicBezTo>
                  <a:pt x="262940" y="145186"/>
                  <a:pt x="380669" y="262915"/>
                  <a:pt x="525881"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73" name="Star"/>
          <p:cNvGrpSpPr/>
          <p:nvPr/>
        </p:nvGrpSpPr>
        <p:grpSpPr>
          <a:xfrm>
            <a:off x="8704907" y="6985877"/>
            <a:ext cx="333375" cy="333326"/>
            <a:chOff x="8704907" y="7047400"/>
            <a:chExt cx="333375" cy="333326"/>
          </a:xfrm>
        </p:grpSpPr>
        <p:sp>
          <p:nvSpPr>
            <p:cNvPr id="29" name="Line"/>
            <p:cNvSpPr/>
            <p:nvPr/>
          </p:nvSpPr>
          <p:spPr>
            <a:xfrm>
              <a:off x="8871594" y="704740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8704907" y="721408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8871594" y="729660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8954157" y="721408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10146903" y="6657599"/>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72" name="Head"/>
          <p:cNvGrpSpPr/>
          <p:nvPr/>
        </p:nvGrpSpPr>
        <p:grpSpPr>
          <a:xfrm>
            <a:off x="4968346" y="5630594"/>
            <a:ext cx="3482086" cy="4266196"/>
            <a:chOff x="4968346" y="5630594"/>
            <a:chExt cx="3482086" cy="4266196"/>
          </a:xfrm>
        </p:grpSpPr>
        <p:sp>
          <p:nvSpPr>
            <p:cNvPr id="34" name="Fill"/>
            <p:cNvSpPr/>
            <p:nvPr/>
          </p:nvSpPr>
          <p:spPr>
            <a:xfrm>
              <a:off x="4968346" y="5630594"/>
              <a:ext cx="3482086" cy="4266196"/>
            </a:xfrm>
            <a:custGeom>
              <a:avLst/>
              <a:gdLst/>
              <a:ahLst/>
              <a:cxnLst/>
              <a:rect l="0" t="0" r="0" b="0"/>
              <a:pathLst>
                <a:path w="3482086" h="4266196">
                  <a:moveTo>
                    <a:pt x="1524825" y="0"/>
                  </a:moveTo>
                  <a:cubicBezTo>
                    <a:pt x="2367038" y="0"/>
                    <a:pt x="3049714" y="682790"/>
                    <a:pt x="3049714" y="1524939"/>
                  </a:cubicBezTo>
                  <a:lnTo>
                    <a:pt x="3049714" y="2003298"/>
                  </a:lnTo>
                  <a:cubicBezTo>
                    <a:pt x="3049714" y="2117191"/>
                    <a:pt x="3368192" y="2476030"/>
                    <a:pt x="3446043" y="2618422"/>
                  </a:cubicBezTo>
                  <a:cubicBezTo>
                    <a:pt x="3482086" y="2686748"/>
                    <a:pt x="3446043" y="2755087"/>
                    <a:pt x="3377679" y="2755087"/>
                  </a:cubicBezTo>
                  <a:lnTo>
                    <a:pt x="3049714" y="2755087"/>
                  </a:lnTo>
                  <a:lnTo>
                    <a:pt x="3049714" y="3278974"/>
                  </a:lnTo>
                  <a:cubicBezTo>
                    <a:pt x="3049714" y="3415639"/>
                    <a:pt x="2975254" y="3575189"/>
                    <a:pt x="2777769" y="3575189"/>
                  </a:cubicBezTo>
                  <a:lnTo>
                    <a:pt x="1821065" y="3575189"/>
                  </a:lnTo>
                  <a:lnTo>
                    <a:pt x="2215857" y="4266196"/>
                  </a:lnTo>
                  <a:lnTo>
                    <a:pt x="0" y="4266196"/>
                  </a:lnTo>
                  <a:lnTo>
                    <a:pt x="0" y="1524939"/>
                  </a:lnTo>
                  <a:cubicBezTo>
                    <a:pt x="0" y="682790"/>
                    <a:pt x="682675" y="0"/>
                    <a:pt x="1524825"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Stroke"/>
            <p:cNvSpPr/>
            <p:nvPr/>
          </p:nvSpPr>
          <p:spPr>
            <a:xfrm>
              <a:off x="4968346" y="5630594"/>
              <a:ext cx="3482086" cy="4266196"/>
            </a:xfrm>
            <a:custGeom>
              <a:avLst/>
              <a:gdLst/>
              <a:ahLst/>
              <a:cxnLst/>
              <a:rect l="0" t="0" r="0" b="0"/>
              <a:pathLst>
                <a:path w="3482086" h="4266196">
                  <a:moveTo>
                    <a:pt x="1524825" y="0"/>
                  </a:moveTo>
                  <a:cubicBezTo>
                    <a:pt x="2367038" y="0"/>
                    <a:pt x="3049714" y="682790"/>
                    <a:pt x="3049714" y="1524939"/>
                  </a:cubicBezTo>
                  <a:lnTo>
                    <a:pt x="3049714" y="2003298"/>
                  </a:lnTo>
                  <a:cubicBezTo>
                    <a:pt x="3049714" y="2117191"/>
                    <a:pt x="3368192" y="2476030"/>
                    <a:pt x="3446043" y="2618422"/>
                  </a:cubicBezTo>
                  <a:cubicBezTo>
                    <a:pt x="3482086" y="2686748"/>
                    <a:pt x="3446043" y="2755087"/>
                    <a:pt x="3377679" y="2755087"/>
                  </a:cubicBezTo>
                  <a:lnTo>
                    <a:pt x="3049714" y="2755087"/>
                  </a:lnTo>
                  <a:lnTo>
                    <a:pt x="3049714" y="3278974"/>
                  </a:lnTo>
                  <a:cubicBezTo>
                    <a:pt x="3049714" y="3415639"/>
                    <a:pt x="2975254" y="3575189"/>
                    <a:pt x="2777769" y="3575189"/>
                  </a:cubicBezTo>
                  <a:lnTo>
                    <a:pt x="1821065" y="3575189"/>
                  </a:lnTo>
                  <a:lnTo>
                    <a:pt x="2215857" y="4266196"/>
                  </a:lnTo>
                  <a:lnTo>
                    <a:pt x="0" y="4266196"/>
                  </a:lnTo>
                  <a:lnTo>
                    <a:pt x="0" y="1524939"/>
                  </a:lnTo>
                  <a:cubicBezTo>
                    <a:pt x="0" y="682790"/>
                    <a:pt x="682675" y="0"/>
                    <a:pt x="1524825"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Point"/>
            <p:cNvSpPr/>
            <p:nvPr/>
          </p:nvSpPr>
          <p:spPr>
            <a:xfrm>
              <a:off x="7525820" y="7432237"/>
              <a:ext cx="158331" cy="158344"/>
            </a:xfrm>
            <a:custGeom>
              <a:avLst/>
              <a:gdLst/>
              <a:ahLst/>
              <a:cxnLst/>
              <a:rect l="0" t="0" r="0" b="0"/>
              <a:pathLst>
                <a:path w="158330" h="158343">
                  <a:moveTo>
                    <a:pt x="158330" y="79184"/>
                  </a:moveTo>
                  <a:cubicBezTo>
                    <a:pt x="158330" y="122859"/>
                    <a:pt x="122923" y="158343"/>
                    <a:pt x="79171" y="158343"/>
                  </a:cubicBezTo>
                  <a:cubicBezTo>
                    <a:pt x="35394" y="158343"/>
                    <a:pt x="0" y="122859"/>
                    <a:pt x="0" y="79184"/>
                  </a:cubicBezTo>
                  <a:cubicBezTo>
                    <a:pt x="0" y="35509"/>
                    <a:pt x="35394" y="0"/>
                    <a:pt x="79171" y="0"/>
                  </a:cubicBezTo>
                  <a:cubicBezTo>
                    <a:pt x="122923" y="0"/>
                    <a:pt x="158330" y="35509"/>
                    <a:pt x="158330" y="7918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5" name="Brain"/>
            <p:cNvSpPr/>
            <p:nvPr/>
          </p:nvSpPr>
          <p:spPr>
            <a:xfrm>
              <a:off x="5116395" y="5870608"/>
              <a:ext cx="2678468" cy="2445233"/>
            </a:xfrm>
            <a:custGeom>
              <a:avLst/>
              <a:gdLst/>
              <a:ahLst/>
              <a:cxnLst/>
              <a:rect l="0" t="0" r="0" b="0"/>
              <a:pathLst>
                <a:path w="2678468" h="2445232">
                  <a:moveTo>
                    <a:pt x="2603195" y="1056043"/>
                  </a:moveTo>
                  <a:cubicBezTo>
                    <a:pt x="2611323" y="1035735"/>
                    <a:pt x="2615933" y="1013612"/>
                    <a:pt x="2615933" y="990396"/>
                  </a:cubicBezTo>
                  <a:cubicBezTo>
                    <a:pt x="2615933" y="916889"/>
                    <a:pt x="2571064" y="853909"/>
                    <a:pt x="2507259" y="827227"/>
                  </a:cubicBezTo>
                  <a:cubicBezTo>
                    <a:pt x="2523070" y="795578"/>
                    <a:pt x="2532202" y="759993"/>
                    <a:pt x="2532202" y="722210"/>
                  </a:cubicBezTo>
                  <a:cubicBezTo>
                    <a:pt x="2532202" y="592797"/>
                    <a:pt x="2427706" y="487857"/>
                    <a:pt x="2298509" y="486994"/>
                  </a:cubicBezTo>
                  <a:cubicBezTo>
                    <a:pt x="2298598" y="484263"/>
                    <a:pt x="2298915" y="481584"/>
                    <a:pt x="2298915" y="478828"/>
                  </a:cubicBezTo>
                  <a:cubicBezTo>
                    <a:pt x="2298915" y="348881"/>
                    <a:pt x="2193543" y="243535"/>
                    <a:pt x="2063623" y="243535"/>
                  </a:cubicBezTo>
                  <a:cubicBezTo>
                    <a:pt x="2029739" y="243535"/>
                    <a:pt x="1997633" y="250825"/>
                    <a:pt x="1968550" y="263702"/>
                  </a:cubicBezTo>
                  <a:cubicBezTo>
                    <a:pt x="1951024" y="151079"/>
                    <a:pt x="1853882" y="64782"/>
                    <a:pt x="1736343" y="64782"/>
                  </a:cubicBezTo>
                  <a:cubicBezTo>
                    <a:pt x="1670900" y="64782"/>
                    <a:pt x="1611718" y="91567"/>
                    <a:pt x="1569059" y="134696"/>
                  </a:cubicBezTo>
                  <a:cubicBezTo>
                    <a:pt x="1531353" y="55143"/>
                    <a:pt x="1450505" y="0"/>
                    <a:pt x="1356613" y="0"/>
                  </a:cubicBezTo>
                  <a:cubicBezTo>
                    <a:pt x="1262735" y="0"/>
                    <a:pt x="1181900" y="55143"/>
                    <a:pt x="1144142" y="134696"/>
                  </a:cubicBezTo>
                  <a:cubicBezTo>
                    <a:pt x="1101496" y="91567"/>
                    <a:pt x="1042327" y="64782"/>
                    <a:pt x="976871" y="64782"/>
                  </a:cubicBezTo>
                  <a:cubicBezTo>
                    <a:pt x="859332" y="64782"/>
                    <a:pt x="762215" y="151079"/>
                    <a:pt x="744702" y="263702"/>
                  </a:cubicBezTo>
                  <a:cubicBezTo>
                    <a:pt x="715594" y="250825"/>
                    <a:pt x="683463" y="243535"/>
                    <a:pt x="649605" y="243535"/>
                  </a:cubicBezTo>
                  <a:cubicBezTo>
                    <a:pt x="519658" y="243535"/>
                    <a:pt x="414299" y="348881"/>
                    <a:pt x="414299" y="478828"/>
                  </a:cubicBezTo>
                  <a:cubicBezTo>
                    <a:pt x="414299" y="481584"/>
                    <a:pt x="414642" y="484263"/>
                    <a:pt x="414718" y="486994"/>
                  </a:cubicBezTo>
                  <a:cubicBezTo>
                    <a:pt x="285508" y="487857"/>
                    <a:pt x="181013" y="592797"/>
                    <a:pt x="181013" y="722210"/>
                  </a:cubicBezTo>
                  <a:cubicBezTo>
                    <a:pt x="181013" y="759993"/>
                    <a:pt x="190131" y="795578"/>
                    <a:pt x="205981" y="827227"/>
                  </a:cubicBezTo>
                  <a:cubicBezTo>
                    <a:pt x="142151" y="853909"/>
                    <a:pt x="97307" y="916889"/>
                    <a:pt x="97307" y="990396"/>
                  </a:cubicBezTo>
                  <a:cubicBezTo>
                    <a:pt x="97307" y="1032751"/>
                    <a:pt x="112242" y="1071626"/>
                    <a:pt x="137071" y="1102093"/>
                  </a:cubicBezTo>
                  <a:cubicBezTo>
                    <a:pt x="57150" y="1131430"/>
                    <a:pt x="0" y="1208011"/>
                    <a:pt x="0" y="1298117"/>
                  </a:cubicBezTo>
                  <a:cubicBezTo>
                    <a:pt x="0" y="1344942"/>
                    <a:pt x="15595" y="1388021"/>
                    <a:pt x="41579" y="1422857"/>
                  </a:cubicBezTo>
                  <a:cubicBezTo>
                    <a:pt x="119176" y="1533283"/>
                    <a:pt x="256997" y="1662899"/>
                    <a:pt x="493966" y="1714220"/>
                  </a:cubicBezTo>
                  <a:cubicBezTo>
                    <a:pt x="747496" y="1769135"/>
                    <a:pt x="865809" y="1870595"/>
                    <a:pt x="865809" y="2043823"/>
                  </a:cubicBezTo>
                  <a:lnTo>
                    <a:pt x="865809" y="2445232"/>
                  </a:lnTo>
                  <a:lnTo>
                    <a:pt x="1258773" y="2445232"/>
                  </a:lnTo>
                  <a:lnTo>
                    <a:pt x="1258773" y="1769135"/>
                  </a:lnTo>
                  <a:cubicBezTo>
                    <a:pt x="1258773" y="1665300"/>
                    <a:pt x="1330617" y="1557883"/>
                    <a:pt x="1470075" y="1557883"/>
                  </a:cubicBezTo>
                  <a:lnTo>
                    <a:pt x="2237689" y="1557883"/>
                  </a:lnTo>
                  <a:cubicBezTo>
                    <a:pt x="2401100" y="1557883"/>
                    <a:pt x="2678468" y="1345171"/>
                    <a:pt x="2678468" y="1198791"/>
                  </a:cubicBezTo>
                  <a:cubicBezTo>
                    <a:pt x="2678468" y="1133906"/>
                    <a:pt x="2647746" y="1072413"/>
                    <a:pt x="2603195" y="1056043"/>
                  </a:cubicBezTo>
                  <a:close/>
                </a:path>
              </a:pathLst>
            </a:custGeom>
            <a:solidFill>
              <a:srgbClr val="F98B41"/>
            </a:solidFill>
            <a:ln w="12700" cap="flat" cmpd="sng">
              <a:noFill/>
              <a:prstDash val="solid"/>
              <a:miter lim="800000"/>
            </a:ln>
          </p:spPr>
          <p:txBody>
            <a:bodyPr anchor="ctr">
              <a:spAutoFit/>
            </a:bodyPr>
            <a:lstStyle/>
            <a:p>
              <a:pPr algn="ctr"/>
              <a:endParaRPr lang="en-US" dirty="0"/>
            </a:p>
          </p:txBody>
        </p:sp>
      </p:grpSp>
      <p:grpSp>
        <p:nvGrpSpPr>
          <p:cNvPr id="171" name="Shining"/>
          <p:cNvGrpSpPr/>
          <p:nvPr/>
        </p:nvGrpSpPr>
        <p:grpSpPr>
          <a:xfrm>
            <a:off x="4575751" y="5162715"/>
            <a:ext cx="2904041" cy="1487884"/>
            <a:chOff x="4575751" y="5162715"/>
            <a:chExt cx="2904041" cy="1487884"/>
          </a:xfrm>
        </p:grpSpPr>
        <p:sp>
          <p:nvSpPr>
            <p:cNvPr id="37" name="Line"/>
            <p:cNvSpPr/>
            <p:nvPr/>
          </p:nvSpPr>
          <p:spPr>
            <a:xfrm>
              <a:off x="6493171" y="5162715"/>
              <a:ext cx="0" cy="139688"/>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38" name="Line"/>
            <p:cNvSpPr/>
            <p:nvPr/>
          </p:nvSpPr>
          <p:spPr>
            <a:xfrm>
              <a:off x="5982851" y="5229164"/>
              <a:ext cx="35763" cy="135027"/>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39" name="Line"/>
            <p:cNvSpPr/>
            <p:nvPr/>
          </p:nvSpPr>
          <p:spPr>
            <a:xfrm>
              <a:off x="5506557" y="5424078"/>
              <a:ext cx="69151" cy="121373"/>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0" name="Line"/>
            <p:cNvSpPr/>
            <p:nvPr/>
          </p:nvSpPr>
          <p:spPr>
            <a:xfrm>
              <a:off x="5096053" y="5734473"/>
              <a:ext cx="97943" cy="99606"/>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1" name="Line"/>
            <p:cNvSpPr/>
            <p:nvPr/>
          </p:nvSpPr>
          <p:spPr>
            <a:xfrm>
              <a:off x="4778739" y="6139641"/>
              <a:ext cx="120180" cy="71197"/>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2" name="Line"/>
            <p:cNvSpPr/>
            <p:nvPr/>
          </p:nvSpPr>
          <p:spPr>
            <a:xfrm>
              <a:off x="4575751" y="6612550"/>
              <a:ext cx="134404" cy="38049"/>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3" name="Line"/>
            <p:cNvSpPr/>
            <p:nvPr/>
          </p:nvSpPr>
          <p:spPr>
            <a:xfrm flipV="1">
              <a:off x="6967728" y="5229164"/>
              <a:ext cx="35776" cy="135027"/>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4" name="Line"/>
            <p:cNvSpPr/>
            <p:nvPr/>
          </p:nvSpPr>
          <p:spPr>
            <a:xfrm flipV="1">
              <a:off x="7410641" y="5424078"/>
              <a:ext cx="69151" cy="121373"/>
            </a:xfrm>
            <a:prstGeom prst="line">
              <a:avLst/>
            </a:prstGeom>
            <a:noFill/>
            <a:ln w="76200" cap="rnd" cmpd="sng">
              <a:solidFill>
                <a:srgbClr val="FFFFFF"/>
              </a:solidFill>
              <a:prstDash val="solid"/>
              <a:miter lim="800000"/>
            </a:ln>
          </p:spPr>
          <p:txBody>
            <a:bodyPr anchor="ctr">
              <a:spAutoFit/>
            </a:bodyPr>
            <a:lstStyle/>
            <a:p>
              <a:pPr algn="ctr"/>
              <a:endParaRPr lang="en-US" dirty="0"/>
            </a:p>
          </p:txBody>
        </p:sp>
      </p:grpSp>
      <p:grpSp>
        <p:nvGrpSpPr>
          <p:cNvPr id="2" name="Rocket's path"/>
          <p:cNvGrpSpPr/>
          <p:nvPr/>
        </p:nvGrpSpPr>
        <p:grpSpPr>
          <a:xfrm>
            <a:off x="6540796" y="5667205"/>
            <a:ext cx="2033889" cy="1243340"/>
            <a:chOff x="6540796" y="5667205"/>
            <a:chExt cx="2033889" cy="1243340"/>
          </a:xfrm>
        </p:grpSpPr>
        <p:sp>
          <p:nvSpPr>
            <p:cNvPr id="46" name="Line"/>
            <p:cNvSpPr/>
            <p:nvPr/>
          </p:nvSpPr>
          <p:spPr>
            <a:xfrm flipV="1">
              <a:off x="7526392" y="5790241"/>
              <a:ext cx="925259" cy="924776"/>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47" name="Line"/>
            <p:cNvSpPr/>
            <p:nvPr/>
          </p:nvSpPr>
          <p:spPr>
            <a:xfrm flipV="1">
              <a:off x="8192622" y="5667205"/>
              <a:ext cx="136029" cy="136017"/>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48" name="Line"/>
            <p:cNvSpPr/>
            <p:nvPr/>
          </p:nvSpPr>
          <p:spPr>
            <a:xfrm flipV="1">
              <a:off x="8239316" y="5913221"/>
              <a:ext cx="335369" cy="335369"/>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49" name="Line"/>
            <p:cNvSpPr/>
            <p:nvPr/>
          </p:nvSpPr>
          <p:spPr>
            <a:xfrm flipV="1">
              <a:off x="8028688" y="5900710"/>
              <a:ext cx="66446" cy="66459"/>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50" name="Circle"/>
            <p:cNvSpPr/>
            <p:nvPr/>
          </p:nvSpPr>
          <p:spPr>
            <a:xfrm>
              <a:off x="7330889" y="6681463"/>
              <a:ext cx="229044" cy="229082"/>
            </a:xfrm>
            <a:custGeom>
              <a:avLst/>
              <a:gdLst/>
              <a:ahLst/>
              <a:cxnLst/>
              <a:rect l="0" t="0" r="0" b="0"/>
              <a:pathLst>
                <a:path w="229044" h="229082">
                  <a:moveTo>
                    <a:pt x="0" y="114541"/>
                  </a:moveTo>
                  <a:cubicBezTo>
                    <a:pt x="0" y="51295"/>
                    <a:pt x="51269" y="0"/>
                    <a:pt x="114528" y="0"/>
                  </a:cubicBezTo>
                  <a:cubicBezTo>
                    <a:pt x="177774" y="0"/>
                    <a:pt x="229044" y="51295"/>
                    <a:pt x="229044" y="114541"/>
                  </a:cubicBezTo>
                  <a:cubicBezTo>
                    <a:pt x="229044" y="177787"/>
                    <a:pt x="177774" y="229082"/>
                    <a:pt x="114528" y="229082"/>
                  </a:cubicBezTo>
                  <a:cubicBezTo>
                    <a:pt x="51269" y="229082"/>
                    <a:pt x="0" y="177787"/>
                    <a:pt x="0" y="114541"/>
                  </a:cubicBezTo>
                  <a:close/>
                </a:path>
              </a:pathLst>
            </a:custGeom>
            <a:noFill/>
            <a:ln w="76200" cap="rnd" cmpd="sng">
              <a:solidFill>
                <a:srgbClr val="0E1318"/>
              </a:solidFill>
              <a:prstDash val="solid"/>
              <a:miter lim="800000"/>
            </a:ln>
          </p:spPr>
          <p:txBody>
            <a:bodyPr anchor="ctr">
              <a:spAutoFit/>
            </a:bodyPr>
            <a:lstStyle/>
            <a:p>
              <a:pPr algn="ctr"/>
              <a:endParaRPr lang="en-US" dirty="0"/>
            </a:p>
          </p:txBody>
        </p:sp>
        <p:sp>
          <p:nvSpPr>
            <p:cNvPr id="51" name="Circle"/>
            <p:cNvSpPr/>
            <p:nvPr/>
          </p:nvSpPr>
          <p:spPr>
            <a:xfrm>
              <a:off x="6935842" y="6286424"/>
              <a:ext cx="229045" cy="229070"/>
            </a:xfrm>
            <a:custGeom>
              <a:avLst/>
              <a:gdLst/>
              <a:ahLst/>
              <a:cxnLst/>
              <a:rect l="0" t="0" r="0" b="0"/>
              <a:pathLst>
                <a:path w="229044" h="229069">
                  <a:moveTo>
                    <a:pt x="0" y="114541"/>
                  </a:moveTo>
                  <a:cubicBezTo>
                    <a:pt x="0" y="51295"/>
                    <a:pt x="51269" y="0"/>
                    <a:pt x="114528" y="0"/>
                  </a:cubicBezTo>
                  <a:cubicBezTo>
                    <a:pt x="177774" y="0"/>
                    <a:pt x="229044" y="51295"/>
                    <a:pt x="229044" y="114541"/>
                  </a:cubicBezTo>
                  <a:cubicBezTo>
                    <a:pt x="229044" y="177787"/>
                    <a:pt x="177774" y="229069"/>
                    <a:pt x="114528" y="229069"/>
                  </a:cubicBezTo>
                  <a:cubicBezTo>
                    <a:pt x="51269" y="229069"/>
                    <a:pt x="0" y="177787"/>
                    <a:pt x="0" y="114541"/>
                  </a:cubicBezTo>
                  <a:close/>
                </a:path>
              </a:pathLst>
            </a:custGeom>
            <a:noFill/>
            <a:ln w="76200" cap="rnd" cmpd="sng">
              <a:solidFill>
                <a:srgbClr val="0E1318"/>
              </a:solidFill>
              <a:prstDash val="solid"/>
              <a:miter lim="800000"/>
            </a:ln>
          </p:spPr>
          <p:txBody>
            <a:bodyPr anchor="ctr">
              <a:spAutoFit/>
            </a:bodyPr>
            <a:lstStyle/>
            <a:p>
              <a:pPr algn="ctr"/>
              <a:endParaRPr lang="en-US" dirty="0"/>
            </a:p>
          </p:txBody>
        </p:sp>
        <p:sp>
          <p:nvSpPr>
            <p:cNvPr id="52" name="Circle"/>
            <p:cNvSpPr/>
            <p:nvPr/>
          </p:nvSpPr>
          <p:spPr>
            <a:xfrm>
              <a:off x="6540796" y="6681463"/>
              <a:ext cx="229045" cy="229082"/>
            </a:xfrm>
            <a:custGeom>
              <a:avLst/>
              <a:gdLst/>
              <a:ahLst/>
              <a:cxnLst/>
              <a:rect l="0" t="0" r="0" b="0"/>
              <a:pathLst>
                <a:path w="229044" h="229082">
                  <a:moveTo>
                    <a:pt x="0" y="114541"/>
                  </a:moveTo>
                  <a:cubicBezTo>
                    <a:pt x="0" y="51295"/>
                    <a:pt x="51269" y="0"/>
                    <a:pt x="114528" y="0"/>
                  </a:cubicBezTo>
                  <a:cubicBezTo>
                    <a:pt x="177774" y="0"/>
                    <a:pt x="229044" y="51295"/>
                    <a:pt x="229044" y="114541"/>
                  </a:cubicBezTo>
                  <a:cubicBezTo>
                    <a:pt x="229044" y="177787"/>
                    <a:pt x="177774" y="229082"/>
                    <a:pt x="114528" y="229082"/>
                  </a:cubicBezTo>
                  <a:cubicBezTo>
                    <a:pt x="51269" y="229082"/>
                    <a:pt x="0" y="177787"/>
                    <a:pt x="0" y="114541"/>
                  </a:cubicBezTo>
                  <a:close/>
                </a:path>
              </a:pathLst>
            </a:custGeom>
            <a:noFill/>
            <a:ln w="76200" cap="rnd" cmpd="sng">
              <a:solidFill>
                <a:srgbClr val="0E1318"/>
              </a:solidFill>
              <a:prstDash val="solid"/>
              <a:miter lim="800000"/>
            </a:ln>
          </p:spPr>
          <p:txBody>
            <a:bodyPr anchor="ctr">
              <a:spAutoFit/>
            </a:bodyPr>
            <a:lstStyle/>
            <a:p>
              <a:pPr algn="ctr"/>
              <a:endParaRPr lang="en-US" dirty="0"/>
            </a:p>
          </p:txBody>
        </p:sp>
        <p:sp>
          <p:nvSpPr>
            <p:cNvPr id="53" name="Line"/>
            <p:cNvSpPr/>
            <p:nvPr/>
          </p:nvSpPr>
          <p:spPr>
            <a:xfrm>
              <a:off x="7131348" y="6481934"/>
              <a:ext cx="233083" cy="233083"/>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54" name="Line"/>
            <p:cNvSpPr/>
            <p:nvPr/>
          </p:nvSpPr>
          <p:spPr>
            <a:xfrm flipV="1">
              <a:off x="6736301" y="6481941"/>
              <a:ext cx="233083" cy="233083"/>
            </a:xfrm>
            <a:prstGeom prst="line">
              <a:avLst/>
            </a:prstGeom>
            <a:noFill/>
            <a:ln w="76200" cap="rnd" cmpd="sng">
              <a:solidFill>
                <a:srgbClr val="0E1318"/>
              </a:solidFill>
              <a:prstDash val="solid"/>
              <a:miter lim="800000"/>
            </a:ln>
          </p:spPr>
          <p:txBody>
            <a:bodyPr anchor="ctr">
              <a:spAutoFit/>
            </a:bodyPr>
            <a:lstStyle/>
            <a:p>
              <a:pPr algn="ctr"/>
              <a:endParaRPr lang="en-US" dirty="0"/>
            </a:p>
          </p:txBody>
        </p:sp>
      </p:grpSp>
      <p:grpSp>
        <p:nvGrpSpPr>
          <p:cNvPr id="170" name="Rocket"/>
          <p:cNvGrpSpPr/>
          <p:nvPr/>
        </p:nvGrpSpPr>
        <p:grpSpPr>
          <a:xfrm>
            <a:off x="7870598" y="4321305"/>
            <a:ext cx="2042509" cy="2050007"/>
            <a:chOff x="7870598" y="4321305"/>
            <a:chExt cx="2042509" cy="2050007"/>
          </a:xfrm>
        </p:grpSpPr>
        <p:sp>
          <p:nvSpPr>
            <p:cNvPr id="55" name="Fill"/>
            <p:cNvSpPr/>
            <p:nvPr/>
          </p:nvSpPr>
          <p:spPr>
            <a:xfrm>
              <a:off x="8352493" y="4328809"/>
              <a:ext cx="1560614" cy="1560627"/>
            </a:xfrm>
            <a:custGeom>
              <a:avLst/>
              <a:gdLst/>
              <a:ahLst/>
              <a:cxnLst/>
              <a:rect l="0" t="0" r="0" b="0"/>
              <a:pathLst>
                <a:path w="1560614" h="1560626">
                  <a:moveTo>
                    <a:pt x="1554962" y="5689"/>
                  </a:moveTo>
                  <a:cubicBezTo>
                    <a:pt x="1188491" y="0"/>
                    <a:pt x="680770" y="144678"/>
                    <a:pt x="363613" y="461924"/>
                  </a:cubicBezTo>
                  <a:cubicBezTo>
                    <a:pt x="20408" y="805040"/>
                    <a:pt x="0" y="1093927"/>
                    <a:pt x="0" y="1093927"/>
                  </a:cubicBezTo>
                  <a:cubicBezTo>
                    <a:pt x="63385" y="1157325"/>
                    <a:pt x="233362" y="1327277"/>
                    <a:pt x="233362" y="1327277"/>
                  </a:cubicBezTo>
                  <a:cubicBezTo>
                    <a:pt x="233362" y="1327277"/>
                    <a:pt x="403313" y="1497266"/>
                    <a:pt x="466699" y="1560626"/>
                  </a:cubicBezTo>
                  <a:cubicBezTo>
                    <a:pt x="466699" y="1560626"/>
                    <a:pt x="755586" y="1540192"/>
                    <a:pt x="1098689" y="1197076"/>
                  </a:cubicBezTo>
                  <a:cubicBezTo>
                    <a:pt x="1415923" y="879830"/>
                    <a:pt x="1560614" y="372160"/>
                    <a:pt x="1554962" y="5689"/>
                  </a:cubicBezTo>
                  <a:close/>
                </a:path>
              </a:pathLst>
            </a:custGeom>
            <a:solidFill>
              <a:srgbClr val="D5D1C4">
                <a:alpha val="100000"/>
              </a:srgbClr>
            </a:solidFill>
            <a:ln w="12700" cap="flat" cmpd="sng">
              <a:noFill/>
              <a:prstDash val="solid"/>
              <a:miter lim="800000"/>
            </a:ln>
          </p:spPr>
          <p:txBody>
            <a:bodyPr anchor="ctr">
              <a:spAutoFit/>
            </a:bodyPr>
            <a:lstStyle/>
            <a:p>
              <a:pPr algn="ctr"/>
              <a:endParaRPr lang="en-US" dirty="0"/>
            </a:p>
          </p:txBody>
        </p:sp>
        <p:sp>
          <p:nvSpPr>
            <p:cNvPr id="56" name="Reflection"/>
            <p:cNvSpPr/>
            <p:nvPr/>
          </p:nvSpPr>
          <p:spPr>
            <a:xfrm>
              <a:off x="8344971" y="4321305"/>
              <a:ext cx="1554950" cy="1233957"/>
            </a:xfrm>
            <a:custGeom>
              <a:avLst/>
              <a:gdLst/>
              <a:ahLst/>
              <a:cxnLst/>
              <a:rect l="0" t="0" r="0" b="0"/>
              <a:pathLst>
                <a:path w="1554949" h="1233957">
                  <a:moveTo>
                    <a:pt x="363600" y="461899"/>
                  </a:moveTo>
                  <a:cubicBezTo>
                    <a:pt x="20408" y="805040"/>
                    <a:pt x="0" y="1093901"/>
                    <a:pt x="0" y="1093901"/>
                  </a:cubicBezTo>
                  <a:cubicBezTo>
                    <a:pt x="31597" y="1125524"/>
                    <a:pt x="89725" y="1183627"/>
                    <a:pt x="140055" y="1233957"/>
                  </a:cubicBezTo>
                  <a:cubicBezTo>
                    <a:pt x="197078" y="1011364"/>
                    <a:pt x="317538" y="317233"/>
                    <a:pt x="1554949" y="5651"/>
                  </a:cubicBezTo>
                  <a:cubicBezTo>
                    <a:pt x="1188504" y="0"/>
                    <a:pt x="680770" y="144665"/>
                    <a:pt x="363600" y="461899"/>
                  </a:cubicBezTo>
                  <a:close/>
                </a:path>
              </a:pathLst>
            </a:custGeom>
            <a:solidFill>
              <a:srgbClr val="F4F1EE">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8679147" y="4334470"/>
              <a:ext cx="1233945" cy="1554962"/>
            </a:xfrm>
            <a:custGeom>
              <a:avLst/>
              <a:gdLst/>
              <a:ahLst/>
              <a:cxnLst/>
              <a:rect l="0" t="0" r="0" b="0"/>
              <a:pathLst>
                <a:path w="1233944" h="1554962">
                  <a:moveTo>
                    <a:pt x="772058" y="1191348"/>
                  </a:moveTo>
                  <a:cubicBezTo>
                    <a:pt x="428917" y="1534541"/>
                    <a:pt x="140042" y="1554962"/>
                    <a:pt x="140042" y="1554962"/>
                  </a:cubicBezTo>
                  <a:cubicBezTo>
                    <a:pt x="108432" y="1523339"/>
                    <a:pt x="50292" y="1465224"/>
                    <a:pt x="12" y="1414894"/>
                  </a:cubicBezTo>
                  <a:lnTo>
                    <a:pt x="0" y="1414881"/>
                  </a:lnTo>
                  <a:cubicBezTo>
                    <a:pt x="222605" y="1357871"/>
                    <a:pt x="916698" y="1237437"/>
                    <a:pt x="1228293" y="0"/>
                  </a:cubicBezTo>
                  <a:cubicBezTo>
                    <a:pt x="1233944" y="366471"/>
                    <a:pt x="1089266" y="874166"/>
                    <a:pt x="772058" y="1191348"/>
                  </a:cubicBezTo>
                  <a:close/>
                </a:path>
              </a:pathLst>
            </a:custGeom>
            <a:solidFill>
              <a:srgbClr val="AEAA9E">
                <a:alpha val="100000"/>
              </a:srgbClr>
            </a:solidFill>
            <a:ln w="12700" cap="flat" cmpd="sng">
              <a:noFill/>
              <a:prstDash val="solid"/>
              <a:miter lim="800000"/>
            </a:ln>
          </p:spPr>
          <p:txBody>
            <a:bodyPr anchor="ctr">
              <a:spAutoFit/>
            </a:bodyPr>
            <a:lstStyle/>
            <a:p>
              <a:pPr algn="ctr"/>
              <a:endParaRPr lang="en-US" dirty="0"/>
            </a:p>
          </p:txBody>
        </p:sp>
        <p:sp>
          <p:nvSpPr>
            <p:cNvPr id="58" name="Fill"/>
            <p:cNvSpPr/>
            <p:nvPr/>
          </p:nvSpPr>
          <p:spPr>
            <a:xfrm>
              <a:off x="8859490" y="4729520"/>
              <a:ext cx="652945" cy="652919"/>
            </a:xfrm>
            <a:custGeom>
              <a:avLst/>
              <a:gdLst/>
              <a:ahLst/>
              <a:cxnLst/>
              <a:rect l="0" t="0" r="0" b="0"/>
              <a:pathLst>
                <a:path w="652945" h="652919">
                  <a:moveTo>
                    <a:pt x="116154" y="116154"/>
                  </a:moveTo>
                  <a:cubicBezTo>
                    <a:pt x="232308" y="0"/>
                    <a:pt x="420636" y="0"/>
                    <a:pt x="536778" y="116154"/>
                  </a:cubicBezTo>
                  <a:cubicBezTo>
                    <a:pt x="652945" y="232295"/>
                    <a:pt x="652919" y="420611"/>
                    <a:pt x="536765" y="536765"/>
                  </a:cubicBezTo>
                  <a:cubicBezTo>
                    <a:pt x="420636" y="652894"/>
                    <a:pt x="232308" y="652919"/>
                    <a:pt x="116154" y="536765"/>
                  </a:cubicBezTo>
                  <a:cubicBezTo>
                    <a:pt x="0" y="420585"/>
                    <a:pt x="12" y="232295"/>
                    <a:pt x="116154" y="116154"/>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59" name="Reflection"/>
            <p:cNvSpPr/>
            <p:nvPr/>
          </p:nvSpPr>
          <p:spPr>
            <a:xfrm>
              <a:off x="8885398" y="4832108"/>
              <a:ext cx="601065" cy="417868"/>
            </a:xfrm>
            <a:custGeom>
              <a:avLst/>
              <a:gdLst/>
              <a:ahLst/>
              <a:cxnLst/>
              <a:rect l="0" t="0" r="0" b="0"/>
              <a:pathLst>
                <a:path w="601065" h="417868">
                  <a:moveTo>
                    <a:pt x="564337" y="361315"/>
                  </a:moveTo>
                  <a:lnTo>
                    <a:pt x="36753" y="361289"/>
                  </a:lnTo>
                  <a:cubicBezTo>
                    <a:pt x="47180" y="381279"/>
                    <a:pt x="60261" y="400202"/>
                    <a:pt x="75514" y="417868"/>
                  </a:cubicBezTo>
                  <a:lnTo>
                    <a:pt x="525589" y="417868"/>
                  </a:lnTo>
                  <a:cubicBezTo>
                    <a:pt x="540854" y="400189"/>
                    <a:pt x="553935" y="381279"/>
                    <a:pt x="564337" y="361315"/>
                  </a:cubicBezTo>
                  <a:close/>
                  <a:moveTo>
                    <a:pt x="510870" y="13563"/>
                  </a:moveTo>
                  <a:cubicBezTo>
                    <a:pt x="506056" y="8724"/>
                    <a:pt x="500938" y="4406"/>
                    <a:pt x="495896" y="0"/>
                  </a:cubicBezTo>
                  <a:lnTo>
                    <a:pt x="105244" y="0"/>
                  </a:lnTo>
                  <a:cubicBezTo>
                    <a:pt x="100177" y="4406"/>
                    <a:pt x="95059" y="8737"/>
                    <a:pt x="90246" y="13563"/>
                  </a:cubicBezTo>
                  <a:cubicBezTo>
                    <a:pt x="76796" y="27000"/>
                    <a:pt x="65150" y="41440"/>
                    <a:pt x="54838" y="56565"/>
                  </a:cubicBezTo>
                  <a:lnTo>
                    <a:pt x="546290" y="56565"/>
                  </a:lnTo>
                  <a:cubicBezTo>
                    <a:pt x="535990" y="41440"/>
                    <a:pt x="524281" y="26974"/>
                    <a:pt x="510870" y="13563"/>
                  </a:cubicBezTo>
                  <a:close/>
                  <a:moveTo>
                    <a:pt x="587552" y="146646"/>
                  </a:moveTo>
                  <a:lnTo>
                    <a:pt x="13563" y="146659"/>
                  </a:lnTo>
                  <a:cubicBezTo>
                    <a:pt x="1689" y="190982"/>
                    <a:pt x="0" y="237490"/>
                    <a:pt x="8978" y="282384"/>
                  </a:cubicBezTo>
                  <a:lnTo>
                    <a:pt x="592124" y="282371"/>
                  </a:lnTo>
                  <a:cubicBezTo>
                    <a:pt x="601065" y="237502"/>
                    <a:pt x="599440" y="190982"/>
                    <a:pt x="587552" y="146646"/>
                  </a:cubicBezTo>
                  <a:close/>
                </a:path>
              </a:pathLst>
            </a:custGeom>
            <a:solidFill>
              <a:srgbClr val="99FCFF">
                <a:alpha val="100000"/>
              </a:srgbClr>
            </a:solidFill>
            <a:ln w="12700" cap="flat" cmpd="sng">
              <a:noFill/>
              <a:prstDash val="solid"/>
              <a:miter lim="800000"/>
            </a:ln>
          </p:spPr>
          <p:txBody>
            <a:bodyPr anchor="ctr">
              <a:spAutoFit/>
            </a:bodyPr>
            <a:lstStyle/>
            <a:p>
              <a:pPr algn="ctr"/>
              <a:endParaRPr lang="en-US" dirty="0"/>
            </a:p>
          </p:txBody>
        </p:sp>
        <p:sp>
          <p:nvSpPr>
            <p:cNvPr id="60" name="Fill"/>
            <p:cNvSpPr/>
            <p:nvPr/>
          </p:nvSpPr>
          <p:spPr>
            <a:xfrm>
              <a:off x="8262958" y="5467345"/>
              <a:ext cx="508140" cy="508127"/>
            </a:xfrm>
            <a:custGeom>
              <a:avLst/>
              <a:gdLst/>
              <a:ahLst/>
              <a:cxnLst/>
              <a:rect l="0" t="0" r="0" b="0"/>
              <a:pathLst>
                <a:path w="508139" h="508126">
                  <a:moveTo>
                    <a:pt x="508139" y="373976"/>
                  </a:moveTo>
                  <a:lnTo>
                    <a:pt x="134175" y="0"/>
                  </a:lnTo>
                  <a:lnTo>
                    <a:pt x="0" y="134162"/>
                  </a:lnTo>
                  <a:lnTo>
                    <a:pt x="373976" y="508126"/>
                  </a:ln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8522121" y="5726507"/>
              <a:ext cx="248971" cy="248970"/>
            </a:xfrm>
            <a:custGeom>
              <a:avLst/>
              <a:gdLst/>
              <a:ahLst/>
              <a:cxnLst/>
              <a:rect l="0" t="0" r="0" b="0"/>
              <a:pathLst>
                <a:path w="248970" h="248970">
                  <a:moveTo>
                    <a:pt x="114807" y="248970"/>
                  </a:moveTo>
                  <a:lnTo>
                    <a:pt x="0" y="134175"/>
                  </a:lnTo>
                  <a:lnTo>
                    <a:pt x="134175" y="0"/>
                  </a:lnTo>
                  <a:lnTo>
                    <a:pt x="248970" y="114820"/>
                  </a:ln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62" name="Fill"/>
            <p:cNvSpPr/>
            <p:nvPr/>
          </p:nvSpPr>
          <p:spPr>
            <a:xfrm>
              <a:off x="7870598" y="4955178"/>
              <a:ext cx="656793" cy="545186"/>
            </a:xfrm>
            <a:custGeom>
              <a:avLst/>
              <a:gdLst/>
              <a:ahLst/>
              <a:cxnLst/>
              <a:rect l="0" t="0" r="0" b="0"/>
              <a:pathLst>
                <a:path w="656793" h="545185">
                  <a:moveTo>
                    <a:pt x="656793" y="60147"/>
                  </a:moveTo>
                  <a:cubicBezTo>
                    <a:pt x="426351" y="0"/>
                    <a:pt x="61404" y="186994"/>
                    <a:pt x="0" y="545185"/>
                  </a:cubicBezTo>
                  <a:cubicBezTo>
                    <a:pt x="209829" y="335381"/>
                    <a:pt x="366788" y="318871"/>
                    <a:pt x="496709" y="391706"/>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63" name="Shadow"/>
            <p:cNvSpPr/>
            <p:nvPr/>
          </p:nvSpPr>
          <p:spPr>
            <a:xfrm>
              <a:off x="7870599" y="5164251"/>
              <a:ext cx="551511" cy="336118"/>
            </a:xfrm>
            <a:custGeom>
              <a:avLst/>
              <a:gdLst/>
              <a:ahLst/>
              <a:cxnLst/>
              <a:rect l="0" t="0" r="0" b="0"/>
              <a:pathLst>
                <a:path w="551510" h="336118">
                  <a:moveTo>
                    <a:pt x="496709" y="182638"/>
                  </a:moveTo>
                  <a:lnTo>
                    <a:pt x="551510" y="69126"/>
                  </a:lnTo>
                  <a:cubicBezTo>
                    <a:pt x="282867" y="0"/>
                    <a:pt x="133248" y="83743"/>
                    <a:pt x="0" y="336118"/>
                  </a:cubicBezTo>
                  <a:cubicBezTo>
                    <a:pt x="209829" y="126301"/>
                    <a:pt x="366788" y="109804"/>
                    <a:pt x="496709" y="182638"/>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64" name="Fill"/>
            <p:cNvSpPr/>
            <p:nvPr/>
          </p:nvSpPr>
          <p:spPr>
            <a:xfrm>
              <a:off x="8741554" y="5714544"/>
              <a:ext cx="545173" cy="656768"/>
            </a:xfrm>
            <a:custGeom>
              <a:avLst/>
              <a:gdLst/>
              <a:ahLst/>
              <a:cxnLst/>
              <a:rect l="0" t="0" r="0" b="0"/>
              <a:pathLst>
                <a:path w="545172" h="656767">
                  <a:moveTo>
                    <a:pt x="485051" y="0"/>
                  </a:moveTo>
                  <a:cubicBezTo>
                    <a:pt x="545172" y="230428"/>
                    <a:pt x="358178" y="595401"/>
                    <a:pt x="0" y="656767"/>
                  </a:cubicBezTo>
                  <a:cubicBezTo>
                    <a:pt x="209778" y="446989"/>
                    <a:pt x="226313" y="290017"/>
                    <a:pt x="153479" y="160083"/>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65" name="Shadow"/>
            <p:cNvSpPr/>
            <p:nvPr/>
          </p:nvSpPr>
          <p:spPr>
            <a:xfrm>
              <a:off x="8741555" y="5819821"/>
              <a:ext cx="336106" cy="551485"/>
            </a:xfrm>
            <a:custGeom>
              <a:avLst/>
              <a:gdLst/>
              <a:ahLst/>
              <a:cxnLst/>
              <a:rect l="0" t="0" r="0" b="0"/>
              <a:pathLst>
                <a:path w="336105" h="551484">
                  <a:moveTo>
                    <a:pt x="153479" y="54813"/>
                  </a:moveTo>
                  <a:lnTo>
                    <a:pt x="266992" y="0"/>
                  </a:lnTo>
                  <a:cubicBezTo>
                    <a:pt x="336105" y="268668"/>
                    <a:pt x="252361" y="418261"/>
                    <a:pt x="0" y="551484"/>
                  </a:cubicBezTo>
                  <a:cubicBezTo>
                    <a:pt x="209778" y="341718"/>
                    <a:pt x="226314" y="184734"/>
                    <a:pt x="153479" y="54813"/>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66" name="Stroke"/>
            <p:cNvSpPr/>
            <p:nvPr/>
          </p:nvSpPr>
          <p:spPr>
            <a:xfrm>
              <a:off x="8741553" y="5714544"/>
              <a:ext cx="545173" cy="656768"/>
            </a:xfrm>
            <a:custGeom>
              <a:avLst/>
              <a:gdLst/>
              <a:ahLst/>
              <a:cxnLst/>
              <a:rect l="0" t="0" r="0" b="0"/>
              <a:pathLst>
                <a:path w="545172" h="656767">
                  <a:moveTo>
                    <a:pt x="485089" y="0"/>
                  </a:moveTo>
                  <a:cubicBezTo>
                    <a:pt x="545172" y="230416"/>
                    <a:pt x="358216" y="595363"/>
                    <a:pt x="0" y="656767"/>
                  </a:cubicBezTo>
                  <a:cubicBezTo>
                    <a:pt x="209816" y="446976"/>
                    <a:pt x="226352" y="290029"/>
                    <a:pt x="153517" y="160108"/>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Stroke"/>
            <p:cNvSpPr/>
            <p:nvPr/>
          </p:nvSpPr>
          <p:spPr>
            <a:xfrm>
              <a:off x="7870598" y="4955178"/>
              <a:ext cx="656793" cy="545186"/>
            </a:xfrm>
            <a:custGeom>
              <a:avLst/>
              <a:gdLst/>
              <a:ahLst/>
              <a:cxnLst/>
              <a:rect l="0" t="0" r="0" b="0"/>
              <a:pathLst>
                <a:path w="656793" h="545185">
                  <a:moveTo>
                    <a:pt x="656793" y="60147"/>
                  </a:moveTo>
                  <a:cubicBezTo>
                    <a:pt x="426351" y="0"/>
                    <a:pt x="61404" y="186994"/>
                    <a:pt x="0" y="545185"/>
                  </a:cubicBezTo>
                  <a:cubicBezTo>
                    <a:pt x="209829" y="335381"/>
                    <a:pt x="366788" y="318871"/>
                    <a:pt x="496709" y="39170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Stroke"/>
            <p:cNvSpPr/>
            <p:nvPr/>
          </p:nvSpPr>
          <p:spPr>
            <a:xfrm>
              <a:off x="8352493" y="4328809"/>
              <a:ext cx="1560614" cy="1560627"/>
            </a:xfrm>
            <a:custGeom>
              <a:avLst/>
              <a:gdLst/>
              <a:ahLst/>
              <a:cxnLst/>
              <a:rect l="0" t="0" r="0" b="0"/>
              <a:pathLst>
                <a:path w="1560614" h="1560626">
                  <a:moveTo>
                    <a:pt x="1554962" y="5689"/>
                  </a:moveTo>
                  <a:cubicBezTo>
                    <a:pt x="1188491" y="0"/>
                    <a:pt x="680770" y="144678"/>
                    <a:pt x="363613" y="461924"/>
                  </a:cubicBezTo>
                  <a:cubicBezTo>
                    <a:pt x="20408" y="805040"/>
                    <a:pt x="0" y="1093927"/>
                    <a:pt x="0" y="1093927"/>
                  </a:cubicBezTo>
                  <a:cubicBezTo>
                    <a:pt x="63385" y="1157325"/>
                    <a:pt x="233362" y="1327277"/>
                    <a:pt x="233362" y="1327277"/>
                  </a:cubicBezTo>
                  <a:cubicBezTo>
                    <a:pt x="233362" y="1327277"/>
                    <a:pt x="403313" y="1497266"/>
                    <a:pt x="466699" y="1560626"/>
                  </a:cubicBezTo>
                  <a:cubicBezTo>
                    <a:pt x="466699" y="1560626"/>
                    <a:pt x="755586" y="1540192"/>
                    <a:pt x="1098689" y="1197076"/>
                  </a:cubicBezTo>
                  <a:cubicBezTo>
                    <a:pt x="1415923" y="879830"/>
                    <a:pt x="1560614" y="372160"/>
                    <a:pt x="1554962" y="568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Circle"/>
            <p:cNvSpPr/>
            <p:nvPr/>
          </p:nvSpPr>
          <p:spPr>
            <a:xfrm>
              <a:off x="8859490" y="4729520"/>
              <a:ext cx="652945" cy="652919"/>
            </a:xfrm>
            <a:custGeom>
              <a:avLst/>
              <a:gdLst/>
              <a:ahLst/>
              <a:cxnLst/>
              <a:rect l="0" t="0" r="0" b="0"/>
              <a:pathLst>
                <a:path w="652945" h="652919">
                  <a:moveTo>
                    <a:pt x="116154" y="116154"/>
                  </a:moveTo>
                  <a:cubicBezTo>
                    <a:pt x="232308" y="0"/>
                    <a:pt x="420636" y="0"/>
                    <a:pt x="536778" y="116154"/>
                  </a:cubicBezTo>
                  <a:cubicBezTo>
                    <a:pt x="652945" y="232295"/>
                    <a:pt x="652919" y="420611"/>
                    <a:pt x="536765" y="536765"/>
                  </a:cubicBezTo>
                  <a:cubicBezTo>
                    <a:pt x="420636" y="652894"/>
                    <a:pt x="232308" y="652919"/>
                    <a:pt x="116154" y="536765"/>
                  </a:cubicBezTo>
                  <a:cubicBezTo>
                    <a:pt x="0" y="420585"/>
                    <a:pt x="12" y="232295"/>
                    <a:pt x="116154" y="11615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Rectangle"/>
            <p:cNvSpPr/>
            <p:nvPr/>
          </p:nvSpPr>
          <p:spPr>
            <a:xfrm>
              <a:off x="8262957" y="5467355"/>
              <a:ext cx="511619" cy="511620"/>
            </a:xfrm>
            <a:custGeom>
              <a:avLst/>
              <a:gdLst/>
              <a:ahLst/>
              <a:cxnLst/>
              <a:rect l="0" t="0" r="0" b="0"/>
              <a:pathLst>
                <a:path w="511619" h="511619">
                  <a:moveTo>
                    <a:pt x="377469" y="511619"/>
                  </a:moveTo>
                  <a:lnTo>
                    <a:pt x="0" y="134150"/>
                  </a:lnTo>
                  <a:lnTo>
                    <a:pt x="134150" y="0"/>
                  </a:lnTo>
                  <a:lnTo>
                    <a:pt x="511619" y="377469"/>
                  </a:lnTo>
                  <a:lnTo>
                    <a:pt x="377469" y="511619"/>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Gear"/>
          <p:cNvGrpSpPr/>
          <p:nvPr/>
        </p:nvGrpSpPr>
        <p:grpSpPr>
          <a:xfrm>
            <a:off x="6170383" y="5980137"/>
            <a:ext cx="605263" cy="605255"/>
            <a:chOff x="6170383" y="5980137"/>
            <a:chExt cx="605263" cy="605255"/>
          </a:xfrm>
        </p:grpSpPr>
        <p:sp>
          <p:nvSpPr>
            <p:cNvPr id="71" name="Circle"/>
            <p:cNvSpPr/>
            <p:nvPr/>
          </p:nvSpPr>
          <p:spPr>
            <a:xfrm>
              <a:off x="6213444" y="6023209"/>
              <a:ext cx="519138" cy="519125"/>
            </a:xfrm>
            <a:custGeom>
              <a:avLst/>
              <a:gdLst/>
              <a:ahLst/>
              <a:cxnLst/>
              <a:rect l="0" t="0" r="0" b="0"/>
              <a:pathLst>
                <a:path w="519137" h="519125">
                  <a:moveTo>
                    <a:pt x="0" y="259549"/>
                  </a:moveTo>
                  <a:cubicBezTo>
                    <a:pt x="0" y="116230"/>
                    <a:pt x="116192" y="0"/>
                    <a:pt x="259562" y="0"/>
                  </a:cubicBezTo>
                  <a:cubicBezTo>
                    <a:pt x="402945" y="0"/>
                    <a:pt x="519137" y="116230"/>
                    <a:pt x="519137" y="259549"/>
                  </a:cubicBezTo>
                  <a:cubicBezTo>
                    <a:pt x="519137" y="402869"/>
                    <a:pt x="402945" y="519125"/>
                    <a:pt x="259562" y="519125"/>
                  </a:cubicBezTo>
                  <a:cubicBezTo>
                    <a:pt x="116192" y="519125"/>
                    <a:pt x="0" y="402869"/>
                    <a:pt x="0" y="259549"/>
                  </a:cubicBezTo>
                  <a:close/>
                </a:path>
              </a:pathLst>
            </a:custGeom>
            <a:noFill/>
            <a:ln w="57150" cap="rnd" cmpd="sng">
              <a:solidFill>
                <a:srgbClr val="E13F0D"/>
              </a:solidFill>
              <a:prstDash val="solid"/>
              <a:miter lim="800000"/>
            </a:ln>
          </p:spPr>
          <p:txBody>
            <a:bodyPr anchor="ctr">
              <a:spAutoFit/>
            </a:bodyPr>
            <a:lstStyle/>
            <a:p>
              <a:pPr algn="ctr"/>
              <a:endParaRPr lang="en-US" dirty="0"/>
            </a:p>
          </p:txBody>
        </p:sp>
        <p:sp>
          <p:nvSpPr>
            <p:cNvPr id="77" name="Circle"/>
            <p:cNvSpPr/>
            <p:nvPr/>
          </p:nvSpPr>
          <p:spPr>
            <a:xfrm>
              <a:off x="6363480" y="6173247"/>
              <a:ext cx="219075" cy="219049"/>
            </a:xfrm>
            <a:custGeom>
              <a:avLst/>
              <a:gdLst/>
              <a:ahLst/>
              <a:cxnLst/>
              <a:rect l="0" t="0" r="0" b="0"/>
              <a:pathLst>
                <a:path w="219075" h="219049">
                  <a:moveTo>
                    <a:pt x="0" y="109512"/>
                  </a:moveTo>
                  <a:cubicBezTo>
                    <a:pt x="0" y="49034"/>
                    <a:pt x="49047" y="0"/>
                    <a:pt x="109537" y="0"/>
                  </a:cubicBezTo>
                  <a:cubicBezTo>
                    <a:pt x="170040" y="0"/>
                    <a:pt x="219075" y="49034"/>
                    <a:pt x="219075" y="109512"/>
                  </a:cubicBezTo>
                  <a:cubicBezTo>
                    <a:pt x="219075" y="170002"/>
                    <a:pt x="170040" y="219049"/>
                    <a:pt x="109537" y="219049"/>
                  </a:cubicBezTo>
                  <a:cubicBezTo>
                    <a:pt x="49047" y="219049"/>
                    <a:pt x="0" y="170002"/>
                    <a:pt x="0" y="109512"/>
                  </a:cubicBezTo>
                  <a:close/>
                </a:path>
              </a:pathLst>
            </a:custGeom>
            <a:noFill/>
            <a:ln w="57150" cap="rnd" cmpd="sng">
              <a:solidFill>
                <a:srgbClr val="E13F0D"/>
              </a:solidFill>
              <a:prstDash val="solid"/>
              <a:miter lim="800000"/>
            </a:ln>
          </p:spPr>
          <p:txBody>
            <a:bodyPr anchor="ctr">
              <a:spAutoFit/>
            </a:bodyPr>
            <a:lstStyle/>
            <a:p>
              <a:pPr algn="ctr"/>
              <a:endParaRPr lang="en-US" dirty="0"/>
            </a:p>
          </p:txBody>
        </p:sp>
        <p:sp>
          <p:nvSpPr>
            <p:cNvPr id="78" name="Line"/>
            <p:cNvSpPr/>
            <p:nvPr/>
          </p:nvSpPr>
          <p:spPr>
            <a:xfrm>
              <a:off x="6473006" y="5980137"/>
              <a:ext cx="0" cy="43066"/>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79" name="Line"/>
            <p:cNvSpPr/>
            <p:nvPr/>
          </p:nvSpPr>
          <p:spPr>
            <a:xfrm>
              <a:off x="6259028" y="6068787"/>
              <a:ext cx="30442" cy="30454"/>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0" name="Line"/>
            <p:cNvSpPr/>
            <p:nvPr/>
          </p:nvSpPr>
          <p:spPr>
            <a:xfrm>
              <a:off x="6170383" y="6282783"/>
              <a:ext cx="43078" cy="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1" name="Line"/>
            <p:cNvSpPr/>
            <p:nvPr/>
          </p:nvSpPr>
          <p:spPr>
            <a:xfrm flipV="1">
              <a:off x="6259040" y="6466326"/>
              <a:ext cx="30442" cy="3042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2" name="Line"/>
            <p:cNvSpPr/>
            <p:nvPr/>
          </p:nvSpPr>
          <p:spPr>
            <a:xfrm>
              <a:off x="6473024" y="6542339"/>
              <a:ext cx="0" cy="43053"/>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3" name="Line"/>
            <p:cNvSpPr/>
            <p:nvPr/>
          </p:nvSpPr>
          <p:spPr>
            <a:xfrm>
              <a:off x="6656567" y="6466288"/>
              <a:ext cx="30429" cy="30467"/>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4" name="Line"/>
            <p:cNvSpPr/>
            <p:nvPr/>
          </p:nvSpPr>
          <p:spPr>
            <a:xfrm>
              <a:off x="6732580" y="6282746"/>
              <a:ext cx="43066" cy="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5" name="Line"/>
            <p:cNvSpPr/>
            <p:nvPr/>
          </p:nvSpPr>
          <p:spPr>
            <a:xfrm flipV="1">
              <a:off x="6656548" y="6068774"/>
              <a:ext cx="30454" cy="3044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6" name="Line"/>
            <p:cNvSpPr/>
            <p:nvPr/>
          </p:nvSpPr>
          <p:spPr>
            <a:xfrm>
              <a:off x="6357197" y="6003182"/>
              <a:ext cx="16472" cy="3980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7" name="Line"/>
            <p:cNvSpPr/>
            <p:nvPr/>
          </p:nvSpPr>
          <p:spPr>
            <a:xfrm>
              <a:off x="6193417" y="6166968"/>
              <a:ext cx="39789" cy="1647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8" name="Line"/>
            <p:cNvSpPr/>
            <p:nvPr/>
          </p:nvSpPr>
          <p:spPr>
            <a:xfrm flipV="1">
              <a:off x="6193417" y="6382101"/>
              <a:ext cx="39802" cy="16484"/>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9" name="Line"/>
            <p:cNvSpPr/>
            <p:nvPr/>
          </p:nvSpPr>
          <p:spPr>
            <a:xfrm flipV="1">
              <a:off x="6357222" y="6522582"/>
              <a:ext cx="16471" cy="39776"/>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0" name="Line"/>
            <p:cNvSpPr/>
            <p:nvPr/>
          </p:nvSpPr>
          <p:spPr>
            <a:xfrm>
              <a:off x="6572348" y="6522558"/>
              <a:ext cx="16485" cy="3980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1" name="Line"/>
            <p:cNvSpPr/>
            <p:nvPr/>
          </p:nvSpPr>
          <p:spPr>
            <a:xfrm>
              <a:off x="6712824" y="6382088"/>
              <a:ext cx="39789" cy="16485"/>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2" name="Line"/>
            <p:cNvSpPr/>
            <p:nvPr/>
          </p:nvSpPr>
          <p:spPr>
            <a:xfrm flipV="1">
              <a:off x="6712824" y="6166930"/>
              <a:ext cx="39777" cy="1651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3" name="Line"/>
            <p:cNvSpPr/>
            <p:nvPr/>
          </p:nvSpPr>
          <p:spPr>
            <a:xfrm flipV="1">
              <a:off x="6572330" y="6003170"/>
              <a:ext cx="16485" cy="3978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grpSp>
      <p:grpSp>
        <p:nvGrpSpPr>
          <p:cNvPr id="4" name="Gear"/>
          <p:cNvGrpSpPr/>
          <p:nvPr/>
        </p:nvGrpSpPr>
        <p:grpSpPr>
          <a:xfrm>
            <a:off x="6746819" y="6866283"/>
            <a:ext cx="605257" cy="605257"/>
            <a:chOff x="6746819" y="6866283"/>
            <a:chExt cx="605257" cy="605257"/>
          </a:xfrm>
        </p:grpSpPr>
        <p:sp>
          <p:nvSpPr>
            <p:cNvPr id="94" name="Circle"/>
            <p:cNvSpPr/>
            <p:nvPr/>
          </p:nvSpPr>
          <p:spPr>
            <a:xfrm>
              <a:off x="6789872" y="6909368"/>
              <a:ext cx="519138" cy="519112"/>
            </a:xfrm>
            <a:custGeom>
              <a:avLst/>
              <a:gdLst/>
              <a:ahLst/>
              <a:cxnLst/>
              <a:rect l="0" t="0" r="0" b="0"/>
              <a:pathLst>
                <a:path w="519137" h="519112">
                  <a:moveTo>
                    <a:pt x="0" y="259549"/>
                  </a:moveTo>
                  <a:cubicBezTo>
                    <a:pt x="0" y="116230"/>
                    <a:pt x="116192" y="0"/>
                    <a:pt x="259562" y="0"/>
                  </a:cubicBezTo>
                  <a:cubicBezTo>
                    <a:pt x="402945" y="0"/>
                    <a:pt x="519137" y="116230"/>
                    <a:pt x="519137" y="259549"/>
                  </a:cubicBezTo>
                  <a:cubicBezTo>
                    <a:pt x="519137" y="402856"/>
                    <a:pt x="402945" y="519112"/>
                    <a:pt x="259562" y="519112"/>
                  </a:cubicBezTo>
                  <a:cubicBezTo>
                    <a:pt x="116192" y="519112"/>
                    <a:pt x="0" y="402856"/>
                    <a:pt x="0" y="259549"/>
                  </a:cubicBezTo>
                  <a:close/>
                </a:path>
              </a:pathLst>
            </a:custGeom>
            <a:noFill/>
            <a:ln w="57150" cap="rnd" cmpd="sng">
              <a:solidFill>
                <a:srgbClr val="E13F0D"/>
              </a:solidFill>
              <a:prstDash val="solid"/>
              <a:miter lim="800000"/>
            </a:ln>
          </p:spPr>
          <p:txBody>
            <a:bodyPr anchor="ctr">
              <a:spAutoFit/>
            </a:bodyPr>
            <a:lstStyle/>
            <a:p>
              <a:pPr algn="ctr"/>
              <a:endParaRPr lang="en-US" dirty="0"/>
            </a:p>
          </p:txBody>
        </p:sp>
        <p:sp>
          <p:nvSpPr>
            <p:cNvPr id="95" name="Circle"/>
            <p:cNvSpPr/>
            <p:nvPr/>
          </p:nvSpPr>
          <p:spPr>
            <a:xfrm>
              <a:off x="6939904" y="7059393"/>
              <a:ext cx="219088" cy="219062"/>
            </a:xfrm>
            <a:custGeom>
              <a:avLst/>
              <a:gdLst/>
              <a:ahLst/>
              <a:cxnLst/>
              <a:rect l="0" t="0" r="0" b="0"/>
              <a:pathLst>
                <a:path w="219087" h="219062">
                  <a:moveTo>
                    <a:pt x="0" y="109524"/>
                  </a:moveTo>
                  <a:cubicBezTo>
                    <a:pt x="0" y="49034"/>
                    <a:pt x="49047" y="0"/>
                    <a:pt x="109550" y="0"/>
                  </a:cubicBezTo>
                  <a:cubicBezTo>
                    <a:pt x="170052" y="0"/>
                    <a:pt x="219087" y="49034"/>
                    <a:pt x="219087" y="109524"/>
                  </a:cubicBezTo>
                  <a:cubicBezTo>
                    <a:pt x="219087" y="170002"/>
                    <a:pt x="170052" y="219062"/>
                    <a:pt x="109550" y="219062"/>
                  </a:cubicBezTo>
                  <a:cubicBezTo>
                    <a:pt x="49047" y="219062"/>
                    <a:pt x="0" y="170002"/>
                    <a:pt x="0" y="109524"/>
                  </a:cubicBezTo>
                  <a:close/>
                </a:path>
              </a:pathLst>
            </a:custGeom>
            <a:noFill/>
            <a:ln w="57150" cap="rnd" cmpd="sng">
              <a:solidFill>
                <a:srgbClr val="E13F0D"/>
              </a:solidFill>
              <a:prstDash val="solid"/>
              <a:miter lim="800000"/>
            </a:ln>
          </p:spPr>
          <p:txBody>
            <a:bodyPr anchor="ctr">
              <a:spAutoFit/>
            </a:bodyPr>
            <a:lstStyle/>
            <a:p>
              <a:pPr algn="ctr"/>
              <a:endParaRPr lang="en-US" dirty="0"/>
            </a:p>
          </p:txBody>
        </p:sp>
        <p:sp>
          <p:nvSpPr>
            <p:cNvPr id="96" name="Line"/>
            <p:cNvSpPr/>
            <p:nvPr/>
          </p:nvSpPr>
          <p:spPr>
            <a:xfrm>
              <a:off x="7049435" y="6866283"/>
              <a:ext cx="0" cy="4307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7" name="Line"/>
            <p:cNvSpPr/>
            <p:nvPr/>
          </p:nvSpPr>
          <p:spPr>
            <a:xfrm>
              <a:off x="6835452" y="6954947"/>
              <a:ext cx="30454" cy="3044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8" name="Line"/>
            <p:cNvSpPr/>
            <p:nvPr/>
          </p:nvSpPr>
          <p:spPr>
            <a:xfrm>
              <a:off x="6746819" y="7168931"/>
              <a:ext cx="43066" cy="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9" name="Line"/>
            <p:cNvSpPr/>
            <p:nvPr/>
          </p:nvSpPr>
          <p:spPr>
            <a:xfrm flipV="1">
              <a:off x="6835471" y="7352474"/>
              <a:ext cx="30441" cy="3042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0" name="Line"/>
            <p:cNvSpPr/>
            <p:nvPr/>
          </p:nvSpPr>
          <p:spPr>
            <a:xfrm>
              <a:off x="7049454" y="7428487"/>
              <a:ext cx="0" cy="43053"/>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1" name="Line"/>
            <p:cNvSpPr/>
            <p:nvPr/>
          </p:nvSpPr>
          <p:spPr>
            <a:xfrm>
              <a:off x="7232996" y="7352435"/>
              <a:ext cx="30429" cy="30468"/>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2" name="Line"/>
            <p:cNvSpPr/>
            <p:nvPr/>
          </p:nvSpPr>
          <p:spPr>
            <a:xfrm>
              <a:off x="7309010" y="7168894"/>
              <a:ext cx="43066" cy="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3" name="Line"/>
            <p:cNvSpPr/>
            <p:nvPr/>
          </p:nvSpPr>
          <p:spPr>
            <a:xfrm flipV="1">
              <a:off x="7232978" y="6954922"/>
              <a:ext cx="30455" cy="3044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4" name="Line"/>
            <p:cNvSpPr/>
            <p:nvPr/>
          </p:nvSpPr>
          <p:spPr>
            <a:xfrm>
              <a:off x="6933628" y="6889343"/>
              <a:ext cx="16471" cy="3978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5" name="Line"/>
            <p:cNvSpPr/>
            <p:nvPr/>
          </p:nvSpPr>
          <p:spPr>
            <a:xfrm>
              <a:off x="6769860" y="7053128"/>
              <a:ext cx="39776" cy="1645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6" name="Line"/>
            <p:cNvSpPr/>
            <p:nvPr/>
          </p:nvSpPr>
          <p:spPr>
            <a:xfrm flipV="1">
              <a:off x="6769860" y="7268248"/>
              <a:ext cx="39789" cy="16498"/>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7" name="Line"/>
            <p:cNvSpPr/>
            <p:nvPr/>
          </p:nvSpPr>
          <p:spPr>
            <a:xfrm flipV="1">
              <a:off x="6933652" y="7408729"/>
              <a:ext cx="16472" cy="39777"/>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8" name="Line"/>
            <p:cNvSpPr/>
            <p:nvPr/>
          </p:nvSpPr>
          <p:spPr>
            <a:xfrm>
              <a:off x="7148778" y="7408718"/>
              <a:ext cx="16485" cy="3978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9" name="Line"/>
            <p:cNvSpPr/>
            <p:nvPr/>
          </p:nvSpPr>
          <p:spPr>
            <a:xfrm>
              <a:off x="7289253" y="7268236"/>
              <a:ext cx="39789" cy="16484"/>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10" name="Line"/>
            <p:cNvSpPr/>
            <p:nvPr/>
          </p:nvSpPr>
          <p:spPr>
            <a:xfrm flipV="1">
              <a:off x="7289253" y="7053077"/>
              <a:ext cx="39776" cy="1651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11" name="Line"/>
            <p:cNvSpPr/>
            <p:nvPr/>
          </p:nvSpPr>
          <p:spPr>
            <a:xfrm flipV="1">
              <a:off x="7148759" y="6889317"/>
              <a:ext cx="16485" cy="3980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grpSp>
      <p:grpSp>
        <p:nvGrpSpPr>
          <p:cNvPr id="5" name="Gear"/>
          <p:cNvGrpSpPr/>
          <p:nvPr/>
        </p:nvGrpSpPr>
        <p:grpSpPr>
          <a:xfrm>
            <a:off x="5207372" y="7990605"/>
            <a:ext cx="605251" cy="605257"/>
            <a:chOff x="5207372" y="7990605"/>
            <a:chExt cx="605251" cy="605257"/>
          </a:xfrm>
        </p:grpSpPr>
        <p:sp>
          <p:nvSpPr>
            <p:cNvPr id="112" name="Circle"/>
            <p:cNvSpPr/>
            <p:nvPr/>
          </p:nvSpPr>
          <p:spPr>
            <a:xfrm>
              <a:off x="5250419" y="8033677"/>
              <a:ext cx="519138" cy="519126"/>
            </a:xfrm>
            <a:custGeom>
              <a:avLst/>
              <a:gdLst/>
              <a:ahLst/>
              <a:cxnLst/>
              <a:rect l="0" t="0" r="0" b="0"/>
              <a:pathLst>
                <a:path w="519137" h="519125">
                  <a:moveTo>
                    <a:pt x="0" y="259549"/>
                  </a:moveTo>
                  <a:cubicBezTo>
                    <a:pt x="0" y="116243"/>
                    <a:pt x="116192" y="0"/>
                    <a:pt x="259562" y="0"/>
                  </a:cubicBezTo>
                  <a:cubicBezTo>
                    <a:pt x="402945" y="0"/>
                    <a:pt x="519137" y="116243"/>
                    <a:pt x="519137" y="259549"/>
                  </a:cubicBezTo>
                  <a:cubicBezTo>
                    <a:pt x="519137" y="402882"/>
                    <a:pt x="402945" y="519125"/>
                    <a:pt x="259562" y="519125"/>
                  </a:cubicBezTo>
                  <a:cubicBezTo>
                    <a:pt x="116192" y="519125"/>
                    <a:pt x="0" y="402882"/>
                    <a:pt x="0" y="259549"/>
                  </a:cubicBezTo>
                  <a:close/>
                </a:path>
              </a:pathLst>
            </a:custGeom>
            <a:noFill/>
            <a:ln w="57150" cap="rnd" cmpd="sng">
              <a:solidFill>
                <a:srgbClr val="F9CC40"/>
              </a:solidFill>
              <a:prstDash val="solid"/>
              <a:miter lim="800000"/>
            </a:ln>
          </p:spPr>
          <p:txBody>
            <a:bodyPr anchor="ctr">
              <a:spAutoFit/>
            </a:bodyPr>
            <a:lstStyle/>
            <a:p>
              <a:pPr algn="ctr"/>
              <a:endParaRPr lang="en-US" dirty="0"/>
            </a:p>
          </p:txBody>
        </p:sp>
        <p:sp>
          <p:nvSpPr>
            <p:cNvPr id="113" name="Circle"/>
            <p:cNvSpPr/>
            <p:nvPr/>
          </p:nvSpPr>
          <p:spPr>
            <a:xfrm>
              <a:off x="5400457" y="8183715"/>
              <a:ext cx="219075" cy="219050"/>
            </a:xfrm>
            <a:custGeom>
              <a:avLst/>
              <a:gdLst/>
              <a:ahLst/>
              <a:cxnLst/>
              <a:rect l="0" t="0" r="0" b="0"/>
              <a:pathLst>
                <a:path w="219074" h="219049">
                  <a:moveTo>
                    <a:pt x="0" y="109512"/>
                  </a:moveTo>
                  <a:cubicBezTo>
                    <a:pt x="0" y="49034"/>
                    <a:pt x="49047" y="0"/>
                    <a:pt x="109537" y="0"/>
                  </a:cubicBezTo>
                  <a:cubicBezTo>
                    <a:pt x="170052" y="0"/>
                    <a:pt x="219074" y="49034"/>
                    <a:pt x="219074" y="109512"/>
                  </a:cubicBezTo>
                  <a:cubicBezTo>
                    <a:pt x="219074" y="170002"/>
                    <a:pt x="170052" y="219049"/>
                    <a:pt x="109537" y="219049"/>
                  </a:cubicBezTo>
                  <a:cubicBezTo>
                    <a:pt x="49047" y="219049"/>
                    <a:pt x="0" y="170002"/>
                    <a:pt x="0" y="109512"/>
                  </a:cubicBezTo>
                  <a:close/>
                </a:path>
              </a:pathLst>
            </a:custGeom>
            <a:noFill/>
            <a:ln w="57150" cap="rnd" cmpd="sng">
              <a:solidFill>
                <a:srgbClr val="F9CC40"/>
              </a:solidFill>
              <a:prstDash val="solid"/>
              <a:miter lim="800000"/>
            </a:ln>
          </p:spPr>
          <p:txBody>
            <a:bodyPr anchor="ctr">
              <a:spAutoFit/>
            </a:bodyPr>
            <a:lstStyle/>
            <a:p>
              <a:pPr algn="ctr"/>
              <a:endParaRPr lang="en-US" dirty="0"/>
            </a:p>
          </p:txBody>
        </p:sp>
        <p:sp>
          <p:nvSpPr>
            <p:cNvPr id="114" name="Line"/>
            <p:cNvSpPr/>
            <p:nvPr/>
          </p:nvSpPr>
          <p:spPr>
            <a:xfrm>
              <a:off x="5509982" y="7990605"/>
              <a:ext cx="0" cy="43066"/>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5" name="Line"/>
            <p:cNvSpPr/>
            <p:nvPr/>
          </p:nvSpPr>
          <p:spPr>
            <a:xfrm>
              <a:off x="5295998" y="8079269"/>
              <a:ext cx="30455" cy="30442"/>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6" name="Line"/>
            <p:cNvSpPr/>
            <p:nvPr/>
          </p:nvSpPr>
          <p:spPr>
            <a:xfrm>
              <a:off x="5207372" y="8293253"/>
              <a:ext cx="43066" cy="0"/>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7" name="Line"/>
            <p:cNvSpPr/>
            <p:nvPr/>
          </p:nvSpPr>
          <p:spPr>
            <a:xfrm flipV="1">
              <a:off x="5296017" y="8476794"/>
              <a:ext cx="30442" cy="30430"/>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8" name="Line"/>
            <p:cNvSpPr/>
            <p:nvPr/>
          </p:nvSpPr>
          <p:spPr>
            <a:xfrm>
              <a:off x="5510001" y="8552809"/>
              <a:ext cx="0" cy="43053"/>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9" name="Line"/>
            <p:cNvSpPr/>
            <p:nvPr/>
          </p:nvSpPr>
          <p:spPr>
            <a:xfrm>
              <a:off x="5693549" y="8476758"/>
              <a:ext cx="30429" cy="30467"/>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0" name="Line"/>
            <p:cNvSpPr/>
            <p:nvPr/>
          </p:nvSpPr>
          <p:spPr>
            <a:xfrm>
              <a:off x="5769557" y="8293216"/>
              <a:ext cx="43066" cy="0"/>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1" name="Line"/>
            <p:cNvSpPr/>
            <p:nvPr/>
          </p:nvSpPr>
          <p:spPr>
            <a:xfrm flipV="1">
              <a:off x="5693531" y="8079244"/>
              <a:ext cx="30442" cy="30454"/>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2" name="Line"/>
            <p:cNvSpPr/>
            <p:nvPr/>
          </p:nvSpPr>
          <p:spPr>
            <a:xfrm>
              <a:off x="5394167" y="8013652"/>
              <a:ext cx="16484" cy="39802"/>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3" name="Line"/>
            <p:cNvSpPr/>
            <p:nvPr/>
          </p:nvSpPr>
          <p:spPr>
            <a:xfrm>
              <a:off x="5230406" y="8177450"/>
              <a:ext cx="39777" cy="16459"/>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4" name="Line"/>
            <p:cNvSpPr/>
            <p:nvPr/>
          </p:nvSpPr>
          <p:spPr>
            <a:xfrm flipV="1">
              <a:off x="5230406" y="8392583"/>
              <a:ext cx="39790" cy="16485"/>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5" name="Line"/>
            <p:cNvSpPr/>
            <p:nvPr/>
          </p:nvSpPr>
          <p:spPr>
            <a:xfrm flipV="1">
              <a:off x="5394198" y="8533052"/>
              <a:ext cx="16472" cy="39776"/>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6" name="Line"/>
            <p:cNvSpPr/>
            <p:nvPr/>
          </p:nvSpPr>
          <p:spPr>
            <a:xfrm>
              <a:off x="5609331" y="8533027"/>
              <a:ext cx="16472" cy="39802"/>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7" name="Line"/>
            <p:cNvSpPr/>
            <p:nvPr/>
          </p:nvSpPr>
          <p:spPr>
            <a:xfrm>
              <a:off x="5749806" y="8392558"/>
              <a:ext cx="39789" cy="16484"/>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8" name="Line"/>
            <p:cNvSpPr/>
            <p:nvPr/>
          </p:nvSpPr>
          <p:spPr>
            <a:xfrm flipV="1">
              <a:off x="5749806" y="8177399"/>
              <a:ext cx="39776" cy="16510"/>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9" name="Line"/>
            <p:cNvSpPr/>
            <p:nvPr/>
          </p:nvSpPr>
          <p:spPr>
            <a:xfrm flipV="1">
              <a:off x="5609312" y="8013639"/>
              <a:ext cx="16472" cy="39789"/>
            </a:xfrm>
            <a:prstGeom prst="line">
              <a:avLst/>
            </a:prstGeom>
            <a:noFill/>
            <a:ln w="57150" cap="rnd" cmpd="sng">
              <a:solidFill>
                <a:srgbClr val="F9CC40"/>
              </a:solidFill>
              <a:prstDash val="solid"/>
              <a:miter lim="800000"/>
            </a:ln>
          </p:spPr>
          <p:txBody>
            <a:bodyPr anchor="ctr">
              <a:spAutoFit/>
            </a:bodyPr>
            <a:lstStyle/>
            <a:p>
              <a:pPr algn="ctr"/>
              <a:endParaRPr lang="en-US" dirty="0"/>
            </a:p>
          </p:txBody>
        </p:sp>
      </p:grpSp>
      <p:grpSp>
        <p:nvGrpSpPr>
          <p:cNvPr id="6" name="Gear"/>
          <p:cNvGrpSpPr/>
          <p:nvPr/>
        </p:nvGrpSpPr>
        <p:grpSpPr>
          <a:xfrm>
            <a:off x="6123219" y="8807607"/>
            <a:ext cx="503926" cy="503900"/>
            <a:chOff x="6123219" y="8807607"/>
            <a:chExt cx="503926" cy="503900"/>
          </a:xfrm>
        </p:grpSpPr>
        <p:sp>
          <p:nvSpPr>
            <p:cNvPr id="130" name="Circle"/>
            <p:cNvSpPr/>
            <p:nvPr/>
          </p:nvSpPr>
          <p:spPr>
            <a:xfrm>
              <a:off x="6159065" y="8843441"/>
              <a:ext cx="432219" cy="432232"/>
            </a:xfrm>
            <a:custGeom>
              <a:avLst/>
              <a:gdLst/>
              <a:ahLst/>
              <a:cxnLst/>
              <a:rect l="0" t="0" r="0" b="0"/>
              <a:pathLst>
                <a:path w="432219" h="432231">
                  <a:moveTo>
                    <a:pt x="0" y="216115"/>
                  </a:moveTo>
                  <a:cubicBezTo>
                    <a:pt x="0" y="96786"/>
                    <a:pt x="96748" y="0"/>
                    <a:pt x="216103" y="0"/>
                  </a:cubicBezTo>
                  <a:cubicBezTo>
                    <a:pt x="335483" y="0"/>
                    <a:pt x="432219" y="96786"/>
                    <a:pt x="432219" y="216115"/>
                  </a:cubicBezTo>
                  <a:cubicBezTo>
                    <a:pt x="432219" y="335445"/>
                    <a:pt x="335483" y="432231"/>
                    <a:pt x="216103" y="432231"/>
                  </a:cubicBezTo>
                  <a:cubicBezTo>
                    <a:pt x="96748" y="432231"/>
                    <a:pt x="0" y="335445"/>
                    <a:pt x="0" y="216115"/>
                  </a:cubicBezTo>
                  <a:close/>
                </a:path>
              </a:pathLst>
            </a:custGeom>
            <a:noFill/>
            <a:ln w="57150" cap="rnd" cmpd="sng">
              <a:solidFill>
                <a:srgbClr val="46EBF8"/>
              </a:solidFill>
              <a:prstDash val="solid"/>
              <a:miter lim="800000"/>
            </a:ln>
          </p:spPr>
          <p:txBody>
            <a:bodyPr anchor="ctr">
              <a:spAutoFit/>
            </a:bodyPr>
            <a:lstStyle/>
            <a:p>
              <a:pPr algn="ctr"/>
              <a:endParaRPr lang="en-US" dirty="0"/>
            </a:p>
          </p:txBody>
        </p:sp>
        <p:sp>
          <p:nvSpPr>
            <p:cNvPr id="131" name="Circle"/>
            <p:cNvSpPr/>
            <p:nvPr/>
          </p:nvSpPr>
          <p:spPr>
            <a:xfrm>
              <a:off x="6283982" y="8968371"/>
              <a:ext cx="182397" cy="182397"/>
            </a:xfrm>
            <a:custGeom>
              <a:avLst/>
              <a:gdLst/>
              <a:ahLst/>
              <a:cxnLst/>
              <a:rect l="0" t="0" r="0" b="0"/>
              <a:pathLst>
                <a:path w="182397" h="182397">
                  <a:moveTo>
                    <a:pt x="0" y="91185"/>
                  </a:moveTo>
                  <a:cubicBezTo>
                    <a:pt x="0" y="40830"/>
                    <a:pt x="40843" y="0"/>
                    <a:pt x="91211" y="0"/>
                  </a:cubicBezTo>
                  <a:cubicBezTo>
                    <a:pt x="141566" y="0"/>
                    <a:pt x="182397" y="40830"/>
                    <a:pt x="182397" y="91185"/>
                  </a:cubicBezTo>
                  <a:cubicBezTo>
                    <a:pt x="182397" y="141541"/>
                    <a:pt x="141566" y="182397"/>
                    <a:pt x="91211" y="182397"/>
                  </a:cubicBezTo>
                  <a:cubicBezTo>
                    <a:pt x="40843" y="182397"/>
                    <a:pt x="0" y="141541"/>
                    <a:pt x="0" y="91185"/>
                  </a:cubicBezTo>
                  <a:close/>
                </a:path>
              </a:pathLst>
            </a:custGeom>
            <a:noFill/>
            <a:ln w="57150" cap="rnd" cmpd="sng">
              <a:solidFill>
                <a:srgbClr val="46EBF8"/>
              </a:solidFill>
              <a:prstDash val="solid"/>
              <a:miter lim="800000"/>
            </a:ln>
          </p:spPr>
          <p:txBody>
            <a:bodyPr anchor="ctr">
              <a:spAutoFit/>
            </a:bodyPr>
            <a:lstStyle/>
            <a:p>
              <a:pPr algn="ctr"/>
              <a:endParaRPr lang="en-US" dirty="0"/>
            </a:p>
          </p:txBody>
        </p:sp>
        <p:sp>
          <p:nvSpPr>
            <p:cNvPr id="132" name="Line"/>
            <p:cNvSpPr/>
            <p:nvPr/>
          </p:nvSpPr>
          <p:spPr>
            <a:xfrm>
              <a:off x="6375169" y="8807607"/>
              <a:ext cx="0" cy="3583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3" name="Line"/>
            <p:cNvSpPr/>
            <p:nvPr/>
          </p:nvSpPr>
          <p:spPr>
            <a:xfrm>
              <a:off x="6197017" y="8881397"/>
              <a:ext cx="25350" cy="25362"/>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4" name="Line"/>
            <p:cNvSpPr/>
            <p:nvPr/>
          </p:nvSpPr>
          <p:spPr>
            <a:xfrm>
              <a:off x="6123219" y="9059568"/>
              <a:ext cx="35865" cy="0"/>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5" name="Line"/>
            <p:cNvSpPr/>
            <p:nvPr/>
          </p:nvSpPr>
          <p:spPr>
            <a:xfrm flipV="1">
              <a:off x="6197030" y="9212390"/>
              <a:ext cx="25349" cy="2534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6" name="Line"/>
            <p:cNvSpPr/>
            <p:nvPr/>
          </p:nvSpPr>
          <p:spPr>
            <a:xfrm>
              <a:off x="6375188" y="9275668"/>
              <a:ext cx="0" cy="3583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7" name="Line"/>
            <p:cNvSpPr/>
            <p:nvPr/>
          </p:nvSpPr>
          <p:spPr>
            <a:xfrm>
              <a:off x="6527986" y="9212366"/>
              <a:ext cx="25349" cy="25374"/>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8" name="Line"/>
            <p:cNvSpPr/>
            <p:nvPr/>
          </p:nvSpPr>
          <p:spPr>
            <a:xfrm>
              <a:off x="6591280" y="9059557"/>
              <a:ext cx="35865" cy="0"/>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9" name="Line"/>
            <p:cNvSpPr/>
            <p:nvPr/>
          </p:nvSpPr>
          <p:spPr>
            <a:xfrm flipV="1">
              <a:off x="6527986" y="8881385"/>
              <a:ext cx="25349" cy="25362"/>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0" name="Line"/>
            <p:cNvSpPr/>
            <p:nvPr/>
          </p:nvSpPr>
          <p:spPr>
            <a:xfrm>
              <a:off x="6278748" y="8826806"/>
              <a:ext cx="13716" cy="3310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1" name="Line"/>
            <p:cNvSpPr/>
            <p:nvPr/>
          </p:nvSpPr>
          <p:spPr>
            <a:xfrm>
              <a:off x="6142401" y="8963166"/>
              <a:ext cx="33122" cy="13691"/>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2" name="Line"/>
            <p:cNvSpPr/>
            <p:nvPr/>
          </p:nvSpPr>
          <p:spPr>
            <a:xfrm flipV="1">
              <a:off x="6142401" y="9142268"/>
              <a:ext cx="33122" cy="1372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3" name="Line"/>
            <p:cNvSpPr/>
            <p:nvPr/>
          </p:nvSpPr>
          <p:spPr>
            <a:xfrm flipV="1">
              <a:off x="6278767" y="9259221"/>
              <a:ext cx="13716" cy="3310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6" name="Line"/>
            <p:cNvSpPr/>
            <p:nvPr/>
          </p:nvSpPr>
          <p:spPr>
            <a:xfrm>
              <a:off x="6457881" y="9259210"/>
              <a:ext cx="13728" cy="33121"/>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7" name="Line"/>
            <p:cNvSpPr/>
            <p:nvPr/>
          </p:nvSpPr>
          <p:spPr>
            <a:xfrm>
              <a:off x="6574835" y="9142268"/>
              <a:ext cx="33147" cy="13703"/>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8" name="Line"/>
            <p:cNvSpPr/>
            <p:nvPr/>
          </p:nvSpPr>
          <p:spPr>
            <a:xfrm flipV="1">
              <a:off x="6574835" y="8963128"/>
              <a:ext cx="33109" cy="1372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9" name="Line"/>
            <p:cNvSpPr/>
            <p:nvPr/>
          </p:nvSpPr>
          <p:spPr>
            <a:xfrm flipV="1">
              <a:off x="6457869" y="8826781"/>
              <a:ext cx="13729" cy="33134"/>
            </a:xfrm>
            <a:prstGeom prst="line">
              <a:avLst/>
            </a:prstGeom>
            <a:noFill/>
            <a:ln w="57150" cap="rnd" cmpd="sng">
              <a:solidFill>
                <a:srgbClr val="46EBF8"/>
              </a:solidFill>
              <a:prstDash val="solid"/>
              <a:miter lim="800000"/>
            </a:ln>
          </p:spPr>
          <p:txBody>
            <a:bodyPr anchor="ctr">
              <a:spAutoFit/>
            </a:bodyPr>
            <a:lstStyle/>
            <a:p>
              <a:pPr algn="ctr"/>
              <a:endParaRPr lang="en-US" dirty="0"/>
            </a:p>
          </p:txBody>
        </p:sp>
      </p:grpSp>
      <p:grpSp>
        <p:nvGrpSpPr>
          <p:cNvPr id="8" name="Sign"/>
          <p:cNvGrpSpPr/>
          <p:nvPr/>
        </p:nvGrpSpPr>
        <p:grpSpPr>
          <a:xfrm>
            <a:off x="6591408" y="8233597"/>
            <a:ext cx="516763" cy="516788"/>
            <a:chOff x="6116785" y="8182496"/>
            <a:chExt cx="516763" cy="516788"/>
          </a:xfrm>
        </p:grpSpPr>
        <p:sp>
          <p:nvSpPr>
            <p:cNvPr id="150" name="Circle"/>
            <p:cNvSpPr/>
            <p:nvPr/>
          </p:nvSpPr>
          <p:spPr>
            <a:xfrm>
              <a:off x="6116785" y="8182496"/>
              <a:ext cx="516763" cy="516788"/>
            </a:xfrm>
            <a:custGeom>
              <a:avLst/>
              <a:gdLst/>
              <a:ahLst/>
              <a:cxnLst/>
              <a:rect l="0" t="0" r="0" b="0"/>
              <a:pathLst>
                <a:path w="516762" h="516788">
                  <a:moveTo>
                    <a:pt x="0" y="258394"/>
                  </a:moveTo>
                  <a:cubicBezTo>
                    <a:pt x="0" y="115709"/>
                    <a:pt x="115684" y="0"/>
                    <a:pt x="258381" y="0"/>
                  </a:cubicBezTo>
                  <a:cubicBezTo>
                    <a:pt x="401078" y="0"/>
                    <a:pt x="516762" y="115709"/>
                    <a:pt x="516762" y="258394"/>
                  </a:cubicBezTo>
                  <a:cubicBezTo>
                    <a:pt x="516762" y="401078"/>
                    <a:pt x="401078" y="516788"/>
                    <a:pt x="258381" y="516788"/>
                  </a:cubicBezTo>
                  <a:cubicBezTo>
                    <a:pt x="115684" y="516788"/>
                    <a:pt x="0" y="401078"/>
                    <a:pt x="0" y="258394"/>
                  </a:cubicBezTo>
                  <a:close/>
                </a:path>
              </a:pathLst>
            </a:custGeom>
            <a:solidFill>
              <a:srgbClr val="B8D1CD">
                <a:alpha val="67000"/>
              </a:srgbClr>
            </a:solidFill>
            <a:ln w="12700" cap="flat" cmpd="sng">
              <a:noFill/>
              <a:prstDash val="solid"/>
              <a:miter lim="800000"/>
            </a:ln>
          </p:spPr>
          <p:txBody>
            <a:bodyPr anchor="ctr">
              <a:spAutoFit/>
            </a:bodyPr>
            <a:lstStyle/>
            <a:p>
              <a:pPr algn="ctr"/>
              <a:endParaRPr lang="en-US" dirty="0"/>
            </a:p>
          </p:txBody>
        </p:sp>
        <p:sp>
          <p:nvSpPr>
            <p:cNvPr id="151" name="Line"/>
            <p:cNvSpPr/>
            <p:nvPr/>
          </p:nvSpPr>
          <p:spPr>
            <a:xfrm>
              <a:off x="6245744" y="8440890"/>
              <a:ext cx="258851" cy="0"/>
            </a:xfrm>
            <a:prstGeom prst="line">
              <a:avLst/>
            </a:prstGeom>
            <a:noFill/>
            <a:ln w="57150" cap="rnd" cmpd="sng">
              <a:solidFill>
                <a:srgbClr val="FFFFFF">
                  <a:alpha val="100000"/>
                </a:srgbClr>
              </a:solidFill>
              <a:prstDash val="solid"/>
              <a:round/>
            </a:ln>
          </p:spPr>
          <p:txBody>
            <a:bodyPr anchor="ctr">
              <a:spAutoFit/>
            </a:bodyPr>
            <a:lstStyle/>
            <a:p>
              <a:pPr algn="ctr"/>
              <a:endParaRPr lang="en-US" dirty="0"/>
            </a:p>
          </p:txBody>
        </p:sp>
        <p:sp>
          <p:nvSpPr>
            <p:cNvPr id="152" name="Line"/>
            <p:cNvSpPr/>
            <p:nvPr/>
          </p:nvSpPr>
          <p:spPr>
            <a:xfrm>
              <a:off x="6375169" y="8311470"/>
              <a:ext cx="0" cy="258838"/>
            </a:xfrm>
            <a:prstGeom prst="line">
              <a:avLst/>
            </a:prstGeom>
            <a:noFill/>
            <a:ln w="57150" cap="rnd" cmpd="sng">
              <a:solidFill>
                <a:srgbClr val="FFFFFF">
                  <a:alpha val="100000"/>
                </a:srgbClr>
              </a:solidFill>
              <a:prstDash val="solid"/>
              <a:round/>
            </a:ln>
          </p:spPr>
          <p:txBody>
            <a:bodyPr anchor="ctr">
              <a:spAutoFit/>
            </a:bodyPr>
            <a:lstStyle/>
            <a:p>
              <a:pPr algn="ctr"/>
              <a:endParaRPr lang="en-US" dirty="0"/>
            </a:p>
          </p:txBody>
        </p:sp>
      </p:grpSp>
      <p:sp>
        <p:nvSpPr>
          <p:cNvPr id="153" name="Shadow"/>
          <p:cNvSpPr/>
          <p:nvPr/>
        </p:nvSpPr>
        <p:spPr>
          <a:xfrm>
            <a:off x="5222474" y="6612751"/>
            <a:ext cx="1408925" cy="1408963"/>
          </a:xfrm>
          <a:custGeom>
            <a:avLst/>
            <a:gdLst/>
            <a:ahLst/>
            <a:cxnLst/>
            <a:rect l="0" t="0" r="0" b="0"/>
            <a:pathLst>
              <a:path w="1408925" h="1408963">
                <a:moveTo>
                  <a:pt x="1408925" y="784377"/>
                </a:moveTo>
                <a:lnTo>
                  <a:pt x="1408925" y="624598"/>
                </a:lnTo>
                <a:cubicBezTo>
                  <a:pt x="1354493" y="624573"/>
                  <a:pt x="1218755" y="609460"/>
                  <a:pt x="1200188" y="538022"/>
                </a:cubicBezTo>
                <a:lnTo>
                  <a:pt x="1200188" y="538060"/>
                </a:lnTo>
                <a:cubicBezTo>
                  <a:pt x="1192530" y="515175"/>
                  <a:pt x="1183322" y="493001"/>
                  <a:pt x="1172654" y="471614"/>
                </a:cubicBezTo>
                <a:lnTo>
                  <a:pt x="1172692" y="471678"/>
                </a:lnTo>
                <a:cubicBezTo>
                  <a:pt x="1135303" y="407987"/>
                  <a:pt x="1220584" y="301294"/>
                  <a:pt x="1259090" y="262826"/>
                </a:cubicBezTo>
                <a:lnTo>
                  <a:pt x="1146124" y="149821"/>
                </a:lnTo>
                <a:cubicBezTo>
                  <a:pt x="1107579" y="188315"/>
                  <a:pt x="1000925" y="273621"/>
                  <a:pt x="937272" y="236220"/>
                </a:cubicBezTo>
                <a:cubicBezTo>
                  <a:pt x="915962" y="225615"/>
                  <a:pt x="893749" y="216446"/>
                  <a:pt x="870889" y="208775"/>
                </a:cubicBezTo>
                <a:lnTo>
                  <a:pt x="870940" y="208775"/>
                </a:lnTo>
                <a:cubicBezTo>
                  <a:pt x="799465" y="190169"/>
                  <a:pt x="784364" y="54444"/>
                  <a:pt x="784364" y="0"/>
                </a:cubicBezTo>
                <a:lnTo>
                  <a:pt x="624560" y="0"/>
                </a:lnTo>
                <a:cubicBezTo>
                  <a:pt x="624560" y="54444"/>
                  <a:pt x="609460" y="190169"/>
                  <a:pt x="537959" y="208775"/>
                </a:cubicBezTo>
                <a:lnTo>
                  <a:pt x="538035" y="208775"/>
                </a:lnTo>
                <a:cubicBezTo>
                  <a:pt x="515175" y="216446"/>
                  <a:pt x="492975" y="225615"/>
                  <a:pt x="471639" y="236220"/>
                </a:cubicBezTo>
                <a:cubicBezTo>
                  <a:pt x="407974" y="273621"/>
                  <a:pt x="301307" y="188353"/>
                  <a:pt x="262801" y="149821"/>
                </a:cubicBezTo>
                <a:lnTo>
                  <a:pt x="149834" y="262826"/>
                </a:lnTo>
                <a:cubicBezTo>
                  <a:pt x="188366" y="301332"/>
                  <a:pt x="273621" y="407987"/>
                  <a:pt x="236207" y="471678"/>
                </a:cubicBezTo>
                <a:cubicBezTo>
                  <a:pt x="225602" y="493001"/>
                  <a:pt x="216433" y="515175"/>
                  <a:pt x="208775" y="538060"/>
                </a:cubicBezTo>
                <a:lnTo>
                  <a:pt x="208775" y="538022"/>
                </a:lnTo>
                <a:cubicBezTo>
                  <a:pt x="190182" y="609460"/>
                  <a:pt x="54457" y="624598"/>
                  <a:pt x="0" y="624598"/>
                </a:cubicBezTo>
                <a:lnTo>
                  <a:pt x="0" y="784377"/>
                </a:lnTo>
                <a:cubicBezTo>
                  <a:pt x="54457" y="784377"/>
                  <a:pt x="190182" y="799515"/>
                  <a:pt x="208775" y="870915"/>
                </a:cubicBezTo>
                <a:cubicBezTo>
                  <a:pt x="216433" y="893838"/>
                  <a:pt x="225602" y="915974"/>
                  <a:pt x="236232" y="937298"/>
                </a:cubicBezTo>
                <a:lnTo>
                  <a:pt x="236207" y="937298"/>
                </a:lnTo>
                <a:cubicBezTo>
                  <a:pt x="273621" y="1000912"/>
                  <a:pt x="188366" y="1107630"/>
                  <a:pt x="149872" y="1146098"/>
                </a:cubicBezTo>
                <a:lnTo>
                  <a:pt x="262801" y="1259128"/>
                </a:lnTo>
                <a:cubicBezTo>
                  <a:pt x="301307" y="1220584"/>
                  <a:pt x="407974" y="1135303"/>
                  <a:pt x="471678" y="1172705"/>
                </a:cubicBezTo>
                <a:lnTo>
                  <a:pt x="471639" y="1172667"/>
                </a:lnTo>
                <a:cubicBezTo>
                  <a:pt x="492975" y="1183309"/>
                  <a:pt x="515188" y="1192491"/>
                  <a:pt x="538073" y="1200162"/>
                </a:cubicBezTo>
                <a:lnTo>
                  <a:pt x="538022" y="1200162"/>
                </a:lnTo>
                <a:cubicBezTo>
                  <a:pt x="609460" y="1218730"/>
                  <a:pt x="624560" y="1354493"/>
                  <a:pt x="624560" y="1408963"/>
                </a:cubicBezTo>
                <a:lnTo>
                  <a:pt x="784364" y="1408963"/>
                </a:lnTo>
                <a:cubicBezTo>
                  <a:pt x="784364" y="1354455"/>
                  <a:pt x="799465" y="1218768"/>
                  <a:pt x="870940" y="1200162"/>
                </a:cubicBezTo>
                <a:lnTo>
                  <a:pt x="870889" y="1200162"/>
                </a:lnTo>
                <a:cubicBezTo>
                  <a:pt x="893749" y="1192491"/>
                  <a:pt x="916000" y="1183309"/>
                  <a:pt x="937323" y="1172667"/>
                </a:cubicBezTo>
                <a:lnTo>
                  <a:pt x="937272" y="1172705"/>
                </a:lnTo>
                <a:cubicBezTo>
                  <a:pt x="1000925" y="1135265"/>
                  <a:pt x="1107579" y="1220584"/>
                  <a:pt x="1146124" y="1259128"/>
                </a:cubicBezTo>
                <a:lnTo>
                  <a:pt x="1259090" y="1146098"/>
                </a:lnTo>
                <a:cubicBezTo>
                  <a:pt x="1220584" y="1107592"/>
                  <a:pt x="1135303" y="1000912"/>
                  <a:pt x="1172692" y="937260"/>
                </a:cubicBezTo>
                <a:lnTo>
                  <a:pt x="1172654" y="937298"/>
                </a:lnTo>
                <a:cubicBezTo>
                  <a:pt x="1183322" y="915936"/>
                  <a:pt x="1192530" y="893762"/>
                  <a:pt x="1200188" y="870838"/>
                </a:cubicBezTo>
                <a:lnTo>
                  <a:pt x="1200188" y="870915"/>
                </a:lnTo>
                <a:cubicBezTo>
                  <a:pt x="1218755" y="799477"/>
                  <a:pt x="1354493" y="784377"/>
                  <a:pt x="1408925" y="784377"/>
                </a:cubicBezTo>
                <a:close/>
                <a:moveTo>
                  <a:pt x="704443" y="933869"/>
                </a:moveTo>
                <a:cubicBezTo>
                  <a:pt x="577748" y="933869"/>
                  <a:pt x="475081" y="831138"/>
                  <a:pt x="475081" y="704456"/>
                </a:cubicBezTo>
                <a:cubicBezTo>
                  <a:pt x="475081" y="577799"/>
                  <a:pt x="577748" y="475107"/>
                  <a:pt x="704443" y="475107"/>
                </a:cubicBezTo>
                <a:cubicBezTo>
                  <a:pt x="831151" y="475107"/>
                  <a:pt x="933831" y="577799"/>
                  <a:pt x="933831" y="704456"/>
                </a:cubicBezTo>
                <a:cubicBezTo>
                  <a:pt x="933831" y="831138"/>
                  <a:pt x="831151" y="933869"/>
                  <a:pt x="704443" y="933869"/>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7" name="Gear"/>
          <p:cNvGrpSpPr/>
          <p:nvPr/>
        </p:nvGrpSpPr>
        <p:grpSpPr>
          <a:xfrm>
            <a:off x="5133574" y="6523838"/>
            <a:ext cx="1408938" cy="1408951"/>
            <a:chOff x="5133574" y="6523838"/>
            <a:chExt cx="1408938" cy="1408951"/>
          </a:xfrm>
        </p:grpSpPr>
        <p:sp>
          <p:nvSpPr>
            <p:cNvPr id="154" name="Fill"/>
            <p:cNvSpPr/>
            <p:nvPr/>
          </p:nvSpPr>
          <p:spPr>
            <a:xfrm>
              <a:off x="5133574" y="6523838"/>
              <a:ext cx="1408938" cy="1408951"/>
            </a:xfrm>
            <a:custGeom>
              <a:avLst/>
              <a:gdLst/>
              <a:ahLst/>
              <a:cxnLst/>
              <a:rect l="0" t="0" r="0" b="0"/>
              <a:pathLst>
                <a:path w="1408938" h="1408950">
                  <a:moveTo>
                    <a:pt x="1408938" y="784364"/>
                  </a:moveTo>
                  <a:lnTo>
                    <a:pt x="1408938" y="624586"/>
                  </a:lnTo>
                  <a:cubicBezTo>
                    <a:pt x="1354505" y="624560"/>
                    <a:pt x="1218768" y="609447"/>
                    <a:pt x="1200188" y="538010"/>
                  </a:cubicBezTo>
                  <a:lnTo>
                    <a:pt x="1200188" y="538086"/>
                  </a:lnTo>
                  <a:cubicBezTo>
                    <a:pt x="1192517" y="515162"/>
                    <a:pt x="1183309" y="493026"/>
                    <a:pt x="1172667" y="471601"/>
                  </a:cubicBezTo>
                  <a:lnTo>
                    <a:pt x="1172692" y="471665"/>
                  </a:lnTo>
                  <a:cubicBezTo>
                    <a:pt x="1135316" y="408000"/>
                    <a:pt x="1220596" y="301320"/>
                    <a:pt x="1259103" y="262826"/>
                  </a:cubicBezTo>
                  <a:lnTo>
                    <a:pt x="1146136" y="149834"/>
                  </a:lnTo>
                  <a:cubicBezTo>
                    <a:pt x="1107592" y="188315"/>
                    <a:pt x="1000925" y="273634"/>
                    <a:pt x="937260" y="236245"/>
                  </a:cubicBezTo>
                  <a:cubicBezTo>
                    <a:pt x="915974" y="225628"/>
                    <a:pt x="893762" y="216458"/>
                    <a:pt x="870877" y="208775"/>
                  </a:cubicBezTo>
                  <a:lnTo>
                    <a:pt x="870953" y="208775"/>
                  </a:lnTo>
                  <a:cubicBezTo>
                    <a:pt x="799465" y="190182"/>
                    <a:pt x="784377" y="54457"/>
                    <a:pt x="784377" y="0"/>
                  </a:cubicBezTo>
                  <a:lnTo>
                    <a:pt x="624547" y="0"/>
                  </a:lnTo>
                  <a:cubicBezTo>
                    <a:pt x="624547" y="54457"/>
                    <a:pt x="609472" y="190182"/>
                    <a:pt x="537959" y="208775"/>
                  </a:cubicBezTo>
                  <a:lnTo>
                    <a:pt x="538035" y="208775"/>
                  </a:lnTo>
                  <a:cubicBezTo>
                    <a:pt x="515162" y="216458"/>
                    <a:pt x="492975" y="225628"/>
                    <a:pt x="471627" y="236245"/>
                  </a:cubicBezTo>
                  <a:cubicBezTo>
                    <a:pt x="407974" y="273634"/>
                    <a:pt x="301320" y="188366"/>
                    <a:pt x="262813" y="149834"/>
                  </a:cubicBezTo>
                  <a:lnTo>
                    <a:pt x="149834" y="262826"/>
                  </a:lnTo>
                  <a:cubicBezTo>
                    <a:pt x="188353" y="301332"/>
                    <a:pt x="273634" y="408000"/>
                    <a:pt x="236207" y="471665"/>
                  </a:cubicBezTo>
                  <a:cubicBezTo>
                    <a:pt x="225602" y="493026"/>
                    <a:pt x="216446" y="515162"/>
                    <a:pt x="208787" y="538086"/>
                  </a:cubicBezTo>
                  <a:lnTo>
                    <a:pt x="208787" y="538010"/>
                  </a:lnTo>
                  <a:cubicBezTo>
                    <a:pt x="190182" y="609447"/>
                    <a:pt x="54444" y="624586"/>
                    <a:pt x="0" y="624586"/>
                  </a:cubicBezTo>
                  <a:lnTo>
                    <a:pt x="0" y="784364"/>
                  </a:lnTo>
                  <a:cubicBezTo>
                    <a:pt x="54444" y="784364"/>
                    <a:pt x="190182" y="799503"/>
                    <a:pt x="208787" y="870940"/>
                  </a:cubicBezTo>
                  <a:cubicBezTo>
                    <a:pt x="216446" y="893826"/>
                    <a:pt x="225602" y="915962"/>
                    <a:pt x="236245" y="937310"/>
                  </a:cubicBezTo>
                  <a:lnTo>
                    <a:pt x="236207" y="937310"/>
                  </a:lnTo>
                  <a:cubicBezTo>
                    <a:pt x="273634" y="1000899"/>
                    <a:pt x="188353" y="1107655"/>
                    <a:pt x="149872" y="1146086"/>
                  </a:cubicBezTo>
                  <a:lnTo>
                    <a:pt x="262813" y="1259116"/>
                  </a:lnTo>
                  <a:cubicBezTo>
                    <a:pt x="301320" y="1220571"/>
                    <a:pt x="407974" y="1135291"/>
                    <a:pt x="471690" y="1172692"/>
                  </a:cubicBezTo>
                  <a:lnTo>
                    <a:pt x="471627" y="1172654"/>
                  </a:lnTo>
                  <a:cubicBezTo>
                    <a:pt x="492975" y="1183297"/>
                    <a:pt x="515188" y="1192479"/>
                    <a:pt x="538060" y="1200150"/>
                  </a:cubicBezTo>
                  <a:lnTo>
                    <a:pt x="538010" y="1200150"/>
                  </a:lnTo>
                  <a:cubicBezTo>
                    <a:pt x="609472" y="1218717"/>
                    <a:pt x="624547" y="1354480"/>
                    <a:pt x="624547" y="1408950"/>
                  </a:cubicBezTo>
                  <a:lnTo>
                    <a:pt x="784377" y="1408950"/>
                  </a:lnTo>
                  <a:cubicBezTo>
                    <a:pt x="784377" y="1354442"/>
                    <a:pt x="799465" y="1218755"/>
                    <a:pt x="870953" y="1200150"/>
                  </a:cubicBezTo>
                  <a:lnTo>
                    <a:pt x="870877" y="1200150"/>
                  </a:lnTo>
                  <a:cubicBezTo>
                    <a:pt x="893762" y="1192479"/>
                    <a:pt x="916012" y="1183297"/>
                    <a:pt x="937336" y="1172654"/>
                  </a:cubicBezTo>
                  <a:lnTo>
                    <a:pt x="937260" y="1172692"/>
                  </a:lnTo>
                  <a:cubicBezTo>
                    <a:pt x="1000925" y="1135252"/>
                    <a:pt x="1107592" y="1220571"/>
                    <a:pt x="1146136" y="1259116"/>
                  </a:cubicBezTo>
                  <a:lnTo>
                    <a:pt x="1259103" y="1146086"/>
                  </a:lnTo>
                  <a:cubicBezTo>
                    <a:pt x="1220596" y="1107617"/>
                    <a:pt x="1135316" y="1000899"/>
                    <a:pt x="1172692" y="937247"/>
                  </a:cubicBezTo>
                  <a:lnTo>
                    <a:pt x="1172667" y="937310"/>
                  </a:lnTo>
                  <a:cubicBezTo>
                    <a:pt x="1183309" y="915924"/>
                    <a:pt x="1192517" y="893787"/>
                    <a:pt x="1200188" y="870826"/>
                  </a:cubicBezTo>
                  <a:lnTo>
                    <a:pt x="1200188" y="870940"/>
                  </a:lnTo>
                  <a:cubicBezTo>
                    <a:pt x="1218768" y="799464"/>
                    <a:pt x="1354505" y="784364"/>
                    <a:pt x="1408938" y="784364"/>
                  </a:cubicBezTo>
                  <a:close/>
                  <a:moveTo>
                    <a:pt x="704456" y="933856"/>
                  </a:moveTo>
                  <a:cubicBezTo>
                    <a:pt x="577748" y="933856"/>
                    <a:pt x="475068" y="831164"/>
                    <a:pt x="475068" y="704468"/>
                  </a:cubicBezTo>
                  <a:cubicBezTo>
                    <a:pt x="475068" y="577786"/>
                    <a:pt x="577748" y="475094"/>
                    <a:pt x="704456" y="475094"/>
                  </a:cubicBezTo>
                  <a:cubicBezTo>
                    <a:pt x="831151" y="475094"/>
                    <a:pt x="933818" y="577786"/>
                    <a:pt x="933818" y="704468"/>
                  </a:cubicBezTo>
                  <a:cubicBezTo>
                    <a:pt x="933818" y="831164"/>
                    <a:pt x="831151" y="933856"/>
                    <a:pt x="704456" y="933856"/>
                  </a:cubicBez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55" name="Shadow"/>
            <p:cNvSpPr/>
            <p:nvPr/>
          </p:nvSpPr>
          <p:spPr>
            <a:xfrm>
              <a:off x="5489174" y="6879451"/>
              <a:ext cx="697713" cy="697712"/>
            </a:xfrm>
            <a:custGeom>
              <a:avLst/>
              <a:gdLst/>
              <a:ahLst/>
              <a:cxnLst/>
              <a:rect l="0" t="0" r="0" b="0"/>
              <a:pathLst>
                <a:path w="697712" h="697712">
                  <a:moveTo>
                    <a:pt x="348856" y="0"/>
                  </a:moveTo>
                  <a:cubicBezTo>
                    <a:pt x="156197" y="0"/>
                    <a:pt x="0" y="156171"/>
                    <a:pt x="0" y="348856"/>
                  </a:cubicBezTo>
                  <a:cubicBezTo>
                    <a:pt x="0" y="541515"/>
                    <a:pt x="156197" y="697712"/>
                    <a:pt x="348856" y="697712"/>
                  </a:cubicBezTo>
                  <a:cubicBezTo>
                    <a:pt x="541527" y="697712"/>
                    <a:pt x="697712" y="541515"/>
                    <a:pt x="697712" y="348856"/>
                  </a:cubicBezTo>
                  <a:cubicBezTo>
                    <a:pt x="697712" y="156171"/>
                    <a:pt x="541527" y="0"/>
                    <a:pt x="348856" y="0"/>
                  </a:cubicBezTo>
                  <a:close/>
                  <a:moveTo>
                    <a:pt x="348856" y="578243"/>
                  </a:moveTo>
                  <a:cubicBezTo>
                    <a:pt x="222148" y="578243"/>
                    <a:pt x="119468" y="475551"/>
                    <a:pt x="119468" y="348856"/>
                  </a:cubicBezTo>
                  <a:cubicBezTo>
                    <a:pt x="119468" y="222173"/>
                    <a:pt x="222148" y="119481"/>
                    <a:pt x="348856" y="119481"/>
                  </a:cubicBezTo>
                  <a:cubicBezTo>
                    <a:pt x="475551" y="119481"/>
                    <a:pt x="578218" y="222173"/>
                    <a:pt x="578218" y="348856"/>
                  </a:cubicBezTo>
                  <a:cubicBezTo>
                    <a:pt x="578218" y="475551"/>
                    <a:pt x="475551" y="578243"/>
                    <a:pt x="348856" y="578243"/>
                  </a:cubicBez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156" name="Circle"/>
            <p:cNvSpPr/>
            <p:nvPr/>
          </p:nvSpPr>
          <p:spPr>
            <a:xfrm>
              <a:off x="5608643" y="6998932"/>
              <a:ext cx="458749" cy="458762"/>
            </a:xfrm>
            <a:custGeom>
              <a:avLst/>
              <a:gdLst/>
              <a:ahLst/>
              <a:cxnLst/>
              <a:rect l="0" t="0" r="0" b="0"/>
              <a:pathLst>
                <a:path w="458749" h="458762">
                  <a:moveTo>
                    <a:pt x="229387" y="458762"/>
                  </a:moveTo>
                  <a:cubicBezTo>
                    <a:pt x="102679" y="458762"/>
                    <a:pt x="0" y="356069"/>
                    <a:pt x="0" y="229374"/>
                  </a:cubicBezTo>
                  <a:cubicBezTo>
                    <a:pt x="0" y="102692"/>
                    <a:pt x="102679" y="0"/>
                    <a:pt x="229387" y="0"/>
                  </a:cubicBezTo>
                  <a:cubicBezTo>
                    <a:pt x="356082" y="0"/>
                    <a:pt x="458749" y="102692"/>
                    <a:pt x="458749" y="229374"/>
                  </a:cubicBezTo>
                  <a:cubicBezTo>
                    <a:pt x="458749" y="356069"/>
                    <a:pt x="356082" y="458762"/>
                    <a:pt x="229387" y="45876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7" name="Stroke"/>
            <p:cNvSpPr/>
            <p:nvPr/>
          </p:nvSpPr>
          <p:spPr>
            <a:xfrm>
              <a:off x="5133574" y="6523838"/>
              <a:ext cx="1408938" cy="1408951"/>
            </a:xfrm>
            <a:custGeom>
              <a:avLst/>
              <a:gdLst/>
              <a:ahLst/>
              <a:cxnLst/>
              <a:rect l="0" t="0" r="0" b="0"/>
              <a:pathLst>
                <a:path w="1408938" h="1408950">
                  <a:moveTo>
                    <a:pt x="1408938" y="784364"/>
                  </a:moveTo>
                  <a:lnTo>
                    <a:pt x="1408938" y="624586"/>
                  </a:lnTo>
                  <a:cubicBezTo>
                    <a:pt x="1354505" y="624560"/>
                    <a:pt x="1218768" y="609447"/>
                    <a:pt x="1200188" y="538010"/>
                  </a:cubicBezTo>
                  <a:lnTo>
                    <a:pt x="1200188" y="538086"/>
                  </a:lnTo>
                  <a:cubicBezTo>
                    <a:pt x="1192517" y="515162"/>
                    <a:pt x="1183309" y="493026"/>
                    <a:pt x="1172667" y="471601"/>
                  </a:cubicBezTo>
                  <a:lnTo>
                    <a:pt x="1172692" y="471665"/>
                  </a:lnTo>
                  <a:cubicBezTo>
                    <a:pt x="1135316" y="408000"/>
                    <a:pt x="1220596" y="301320"/>
                    <a:pt x="1259103" y="262826"/>
                  </a:cubicBezTo>
                  <a:lnTo>
                    <a:pt x="1146136" y="149834"/>
                  </a:lnTo>
                  <a:cubicBezTo>
                    <a:pt x="1107592" y="188315"/>
                    <a:pt x="1000925" y="273634"/>
                    <a:pt x="937260" y="236245"/>
                  </a:cubicBezTo>
                  <a:cubicBezTo>
                    <a:pt x="915974" y="225628"/>
                    <a:pt x="893762" y="216458"/>
                    <a:pt x="870877" y="208775"/>
                  </a:cubicBezTo>
                  <a:lnTo>
                    <a:pt x="870953" y="208775"/>
                  </a:lnTo>
                  <a:cubicBezTo>
                    <a:pt x="799465" y="190182"/>
                    <a:pt x="784377" y="54457"/>
                    <a:pt x="784377" y="0"/>
                  </a:cubicBezTo>
                  <a:lnTo>
                    <a:pt x="624547" y="0"/>
                  </a:lnTo>
                  <a:cubicBezTo>
                    <a:pt x="624547" y="54457"/>
                    <a:pt x="609472" y="190182"/>
                    <a:pt x="537959" y="208775"/>
                  </a:cubicBezTo>
                  <a:lnTo>
                    <a:pt x="538035" y="208775"/>
                  </a:lnTo>
                  <a:cubicBezTo>
                    <a:pt x="515162" y="216458"/>
                    <a:pt x="492975" y="225628"/>
                    <a:pt x="471627" y="236245"/>
                  </a:cubicBezTo>
                  <a:cubicBezTo>
                    <a:pt x="407974" y="273634"/>
                    <a:pt x="301320" y="188366"/>
                    <a:pt x="262813" y="149834"/>
                  </a:cubicBezTo>
                  <a:lnTo>
                    <a:pt x="149834" y="262826"/>
                  </a:lnTo>
                  <a:cubicBezTo>
                    <a:pt x="188353" y="301332"/>
                    <a:pt x="273634" y="408000"/>
                    <a:pt x="236207" y="471665"/>
                  </a:cubicBezTo>
                  <a:cubicBezTo>
                    <a:pt x="225602" y="493026"/>
                    <a:pt x="216446" y="515162"/>
                    <a:pt x="208787" y="538086"/>
                  </a:cubicBezTo>
                  <a:lnTo>
                    <a:pt x="208787" y="538010"/>
                  </a:lnTo>
                  <a:cubicBezTo>
                    <a:pt x="190182" y="609447"/>
                    <a:pt x="54444" y="624586"/>
                    <a:pt x="0" y="624586"/>
                  </a:cubicBezTo>
                  <a:lnTo>
                    <a:pt x="0" y="784364"/>
                  </a:lnTo>
                  <a:cubicBezTo>
                    <a:pt x="54444" y="784364"/>
                    <a:pt x="190182" y="799503"/>
                    <a:pt x="208787" y="870940"/>
                  </a:cubicBezTo>
                  <a:cubicBezTo>
                    <a:pt x="216446" y="893826"/>
                    <a:pt x="225602" y="915962"/>
                    <a:pt x="236245" y="937310"/>
                  </a:cubicBezTo>
                  <a:lnTo>
                    <a:pt x="236207" y="937310"/>
                  </a:lnTo>
                  <a:cubicBezTo>
                    <a:pt x="273634" y="1000899"/>
                    <a:pt x="188353" y="1107655"/>
                    <a:pt x="149872" y="1146086"/>
                  </a:cubicBezTo>
                  <a:lnTo>
                    <a:pt x="262813" y="1259116"/>
                  </a:lnTo>
                  <a:cubicBezTo>
                    <a:pt x="301320" y="1220571"/>
                    <a:pt x="407974" y="1135291"/>
                    <a:pt x="471690" y="1172692"/>
                  </a:cubicBezTo>
                  <a:lnTo>
                    <a:pt x="471627" y="1172654"/>
                  </a:lnTo>
                  <a:cubicBezTo>
                    <a:pt x="492975" y="1183297"/>
                    <a:pt x="515188" y="1192479"/>
                    <a:pt x="538060" y="1200150"/>
                  </a:cubicBezTo>
                  <a:lnTo>
                    <a:pt x="538010" y="1200150"/>
                  </a:lnTo>
                  <a:cubicBezTo>
                    <a:pt x="609472" y="1218717"/>
                    <a:pt x="624547" y="1354480"/>
                    <a:pt x="624547" y="1408950"/>
                  </a:cubicBezTo>
                  <a:lnTo>
                    <a:pt x="784377" y="1408950"/>
                  </a:lnTo>
                  <a:cubicBezTo>
                    <a:pt x="784377" y="1354442"/>
                    <a:pt x="799465" y="1218755"/>
                    <a:pt x="870953" y="1200150"/>
                  </a:cubicBezTo>
                  <a:lnTo>
                    <a:pt x="870877" y="1200150"/>
                  </a:lnTo>
                  <a:cubicBezTo>
                    <a:pt x="893762" y="1192479"/>
                    <a:pt x="916012" y="1183297"/>
                    <a:pt x="937336" y="1172654"/>
                  </a:cubicBezTo>
                  <a:lnTo>
                    <a:pt x="937260" y="1172692"/>
                  </a:lnTo>
                  <a:cubicBezTo>
                    <a:pt x="1000925" y="1135252"/>
                    <a:pt x="1107592" y="1220571"/>
                    <a:pt x="1146136" y="1259116"/>
                  </a:cubicBezTo>
                  <a:lnTo>
                    <a:pt x="1259103" y="1146086"/>
                  </a:lnTo>
                  <a:cubicBezTo>
                    <a:pt x="1220596" y="1107617"/>
                    <a:pt x="1135316" y="1000899"/>
                    <a:pt x="1172692" y="937247"/>
                  </a:cubicBezTo>
                  <a:lnTo>
                    <a:pt x="1172667" y="937310"/>
                  </a:lnTo>
                  <a:cubicBezTo>
                    <a:pt x="1183309" y="915924"/>
                    <a:pt x="1192517" y="893787"/>
                    <a:pt x="1200188" y="870826"/>
                  </a:cubicBezTo>
                  <a:lnTo>
                    <a:pt x="1200188" y="870940"/>
                  </a:lnTo>
                  <a:cubicBezTo>
                    <a:pt x="1218768" y="799464"/>
                    <a:pt x="1354505" y="784364"/>
                    <a:pt x="1408938" y="78436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58"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Creative Thinking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7027000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960679" y="251674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4111614" y="9682374"/>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1069998" y="703442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Accounting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d line"/>
          <p:cNvSpPr/>
          <p:nvPr/>
        </p:nvSpPr>
        <p:spPr>
          <a:xfrm>
            <a:off x="2727765" y="8464585"/>
            <a:ext cx="1172806" cy="161823"/>
          </a:xfrm>
          <a:custGeom>
            <a:avLst/>
            <a:gdLst/>
            <a:ahLst/>
            <a:cxnLst/>
            <a:rect l="0" t="0" r="0" b="0"/>
            <a:pathLst>
              <a:path w="1172806" h="161823">
                <a:moveTo>
                  <a:pt x="0" y="80911"/>
                </a:moveTo>
                <a:cubicBezTo>
                  <a:pt x="80962" y="161823"/>
                  <a:pt x="212267" y="161823"/>
                  <a:pt x="293268" y="80911"/>
                </a:cubicBezTo>
                <a:cubicBezTo>
                  <a:pt x="374180" y="0"/>
                  <a:pt x="505485" y="0"/>
                  <a:pt x="586536" y="80911"/>
                </a:cubicBezTo>
                <a:cubicBezTo>
                  <a:pt x="667423" y="161823"/>
                  <a:pt x="798728" y="161823"/>
                  <a:pt x="879640" y="80911"/>
                </a:cubicBezTo>
                <a:cubicBezTo>
                  <a:pt x="960539" y="0"/>
                  <a:pt x="1091920" y="0"/>
                  <a:pt x="1172806" y="80911"/>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d line"/>
          <p:cNvSpPr/>
          <p:nvPr/>
        </p:nvSpPr>
        <p:spPr>
          <a:xfrm>
            <a:off x="6602330" y="3693986"/>
            <a:ext cx="1172807" cy="161836"/>
          </a:xfrm>
          <a:custGeom>
            <a:avLst/>
            <a:gdLst/>
            <a:ahLst/>
            <a:cxnLst/>
            <a:rect l="0" t="0" r="0" b="0"/>
            <a:pathLst>
              <a:path w="1172806" h="161836">
                <a:moveTo>
                  <a:pt x="0" y="80924"/>
                </a:moveTo>
                <a:cubicBezTo>
                  <a:pt x="80962" y="161836"/>
                  <a:pt x="212267" y="161836"/>
                  <a:pt x="293268" y="80924"/>
                </a:cubicBezTo>
                <a:cubicBezTo>
                  <a:pt x="374154" y="0"/>
                  <a:pt x="505460"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3453581" y="4792402"/>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4142570" y="9810002"/>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3033668" y="5034222"/>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10226822" y="6711401"/>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4390944" y="10121351"/>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10122717" y="6222451"/>
            <a:ext cx="1281088"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3" name="Star"/>
          <p:cNvSpPr/>
          <p:nvPr/>
        </p:nvSpPr>
        <p:spPr>
          <a:xfrm>
            <a:off x="2464824" y="7385998"/>
            <a:ext cx="525882" cy="525894"/>
          </a:xfrm>
          <a:custGeom>
            <a:avLst/>
            <a:gdLst/>
            <a:ahLst/>
            <a:cxnLst/>
            <a:rect l="0" t="0" r="0" b="0"/>
            <a:pathLst>
              <a:path w="525881" h="525894">
                <a:moveTo>
                  <a:pt x="262966" y="525894"/>
                </a:moveTo>
                <a:cubicBezTo>
                  <a:pt x="262966" y="380631"/>
                  <a:pt x="145249" y="262928"/>
                  <a:pt x="0" y="262928"/>
                </a:cubicBezTo>
                <a:cubicBezTo>
                  <a:pt x="145249" y="262928"/>
                  <a:pt x="262966" y="145199"/>
                  <a:pt x="262966" y="0"/>
                </a:cubicBezTo>
                <a:cubicBezTo>
                  <a:pt x="262966" y="145199"/>
                  <a:pt x="380695" y="262928"/>
                  <a:pt x="525881" y="262928"/>
                </a:cubicBezTo>
                <a:cubicBezTo>
                  <a:pt x="380695" y="262928"/>
                  <a:pt x="262966" y="380631"/>
                  <a:pt x="262966" y="525894"/>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6399714" y="9630295"/>
            <a:ext cx="525895" cy="525881"/>
          </a:xfrm>
          <a:custGeom>
            <a:avLst/>
            <a:gdLst/>
            <a:ahLst/>
            <a:cxnLst/>
            <a:rect l="0" t="0" r="0" b="0"/>
            <a:pathLst>
              <a:path w="525894" h="525881">
                <a:moveTo>
                  <a:pt x="262966" y="525881"/>
                </a:moveTo>
                <a:cubicBezTo>
                  <a:pt x="262966" y="380619"/>
                  <a:pt x="145249" y="262915"/>
                  <a:pt x="0" y="262915"/>
                </a:cubicBezTo>
                <a:cubicBezTo>
                  <a:pt x="145249" y="262915"/>
                  <a:pt x="262966" y="145186"/>
                  <a:pt x="262966" y="0"/>
                </a:cubicBezTo>
                <a:cubicBezTo>
                  <a:pt x="262966" y="145186"/>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5" name="Star"/>
          <p:cNvSpPr/>
          <p:nvPr/>
        </p:nvSpPr>
        <p:spPr>
          <a:xfrm>
            <a:off x="5529169" y="3064234"/>
            <a:ext cx="525881" cy="525881"/>
          </a:xfrm>
          <a:custGeom>
            <a:avLst/>
            <a:gdLst/>
            <a:ahLst/>
            <a:cxnLst/>
            <a:rect l="0" t="0" r="0" b="0"/>
            <a:pathLst>
              <a:path w="525881" h="525881">
                <a:moveTo>
                  <a:pt x="262966" y="525881"/>
                </a:moveTo>
                <a:cubicBezTo>
                  <a:pt x="262966" y="380619"/>
                  <a:pt x="145249" y="262915"/>
                  <a:pt x="0" y="262915"/>
                </a:cubicBezTo>
                <a:cubicBezTo>
                  <a:pt x="145249" y="262915"/>
                  <a:pt x="262966" y="145186"/>
                  <a:pt x="262966" y="0"/>
                </a:cubicBezTo>
                <a:cubicBezTo>
                  <a:pt x="262966" y="145186"/>
                  <a:pt x="380682" y="262915"/>
                  <a:pt x="525881" y="262915"/>
                </a:cubicBezTo>
                <a:cubicBezTo>
                  <a:pt x="380682"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46" name="Star"/>
          <p:cNvGrpSpPr/>
          <p:nvPr/>
        </p:nvGrpSpPr>
        <p:grpSpPr>
          <a:xfrm>
            <a:off x="10139604" y="7620604"/>
            <a:ext cx="333374" cy="333351"/>
            <a:chOff x="10139604" y="7620604"/>
            <a:chExt cx="333374" cy="333351"/>
          </a:xfrm>
        </p:grpSpPr>
        <p:sp>
          <p:nvSpPr>
            <p:cNvPr id="26" name="Line"/>
            <p:cNvSpPr/>
            <p:nvPr/>
          </p:nvSpPr>
          <p:spPr>
            <a:xfrm>
              <a:off x="10306290" y="7620604"/>
              <a:ext cx="0" cy="84137"/>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10139604" y="778729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306290" y="786983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10388853" y="778729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0" name="Circle"/>
          <p:cNvSpPr/>
          <p:nvPr/>
        </p:nvSpPr>
        <p:spPr>
          <a:xfrm>
            <a:off x="9200796" y="3277346"/>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43" name="Pie chart"/>
          <p:cNvGrpSpPr/>
          <p:nvPr/>
        </p:nvGrpSpPr>
        <p:grpSpPr>
          <a:xfrm>
            <a:off x="7463944" y="3704834"/>
            <a:ext cx="2658773" cy="2658684"/>
            <a:chOff x="7463944" y="3704834"/>
            <a:chExt cx="2658773" cy="2658684"/>
          </a:xfrm>
        </p:grpSpPr>
        <p:sp>
          <p:nvSpPr>
            <p:cNvPr id="31" name="Fill"/>
            <p:cNvSpPr/>
            <p:nvPr/>
          </p:nvSpPr>
          <p:spPr>
            <a:xfrm>
              <a:off x="8793314" y="3704834"/>
              <a:ext cx="1329398" cy="1329385"/>
            </a:xfrm>
            <a:custGeom>
              <a:avLst/>
              <a:gdLst/>
              <a:ahLst/>
              <a:cxnLst/>
              <a:rect l="0" t="0" r="0" b="0"/>
              <a:pathLst>
                <a:path w="1329397" h="1329385">
                  <a:moveTo>
                    <a:pt x="1329397" y="1329385"/>
                  </a:moveTo>
                  <a:cubicBezTo>
                    <a:pt x="1329397" y="595185"/>
                    <a:pt x="734174" y="0"/>
                    <a:pt x="0" y="0"/>
                  </a:cubicBezTo>
                  <a:lnTo>
                    <a:pt x="0" y="1329334"/>
                  </a:lnTo>
                  <a:close/>
                </a:path>
              </a:pathLst>
            </a:custGeom>
            <a:solidFill>
              <a:srgbClr val="F7E437">
                <a:alpha val="100000"/>
              </a:srgbClr>
            </a:solidFill>
            <a:ln w="12700" cap="flat" cmpd="sng">
              <a:noFill/>
              <a:prstDash val="solid"/>
              <a:miter lim="800000"/>
            </a:ln>
          </p:spPr>
          <p:txBody>
            <a:bodyPr anchor="ctr">
              <a:spAutoFit/>
            </a:bodyPr>
            <a:lstStyle/>
            <a:p>
              <a:pPr algn="ctr"/>
              <a:endParaRPr lang="en-US" dirty="0"/>
            </a:p>
          </p:txBody>
        </p:sp>
        <p:sp>
          <p:nvSpPr>
            <p:cNvPr id="32" name="Fill"/>
            <p:cNvSpPr/>
            <p:nvPr/>
          </p:nvSpPr>
          <p:spPr>
            <a:xfrm>
              <a:off x="7463944" y="3704837"/>
              <a:ext cx="2269388" cy="2658681"/>
            </a:xfrm>
            <a:custGeom>
              <a:avLst/>
              <a:gdLst/>
              <a:ahLst/>
              <a:cxnLst/>
              <a:rect l="0" t="0" r="0" b="0"/>
              <a:pathLst>
                <a:path w="2269388" h="2658681">
                  <a:moveTo>
                    <a:pt x="1329372" y="0"/>
                  </a:moveTo>
                  <a:cubicBezTo>
                    <a:pt x="595147" y="0"/>
                    <a:pt x="0" y="595185"/>
                    <a:pt x="0" y="1329385"/>
                  </a:cubicBezTo>
                  <a:cubicBezTo>
                    <a:pt x="0" y="2063496"/>
                    <a:pt x="595147" y="2658681"/>
                    <a:pt x="1329372" y="2658681"/>
                  </a:cubicBezTo>
                  <a:cubicBezTo>
                    <a:pt x="1696465" y="2658681"/>
                    <a:pt x="2028812" y="2509888"/>
                    <a:pt x="2269388" y="2269324"/>
                  </a:cubicBezTo>
                  <a:lnTo>
                    <a:pt x="1329372" y="1329334"/>
                  </a:lnTo>
                  <a:close/>
                </a:path>
              </a:pathLst>
            </a:custGeom>
            <a:solidFill>
              <a:srgbClr val="78E422">
                <a:alpha val="100000"/>
              </a:srgbClr>
            </a:solidFill>
            <a:ln w="12700" cap="flat" cmpd="sng">
              <a:noFill/>
              <a:prstDash val="solid"/>
              <a:miter lim="800000"/>
            </a:ln>
          </p:spPr>
          <p:txBody>
            <a:bodyPr anchor="ctr">
              <a:spAutoFit/>
            </a:bodyPr>
            <a:lstStyle/>
            <a:p>
              <a:pPr algn="ctr"/>
              <a:endParaRPr lang="en-US" dirty="0"/>
            </a:p>
          </p:txBody>
        </p:sp>
        <p:sp>
          <p:nvSpPr>
            <p:cNvPr id="33" name="Fill"/>
            <p:cNvSpPr/>
            <p:nvPr/>
          </p:nvSpPr>
          <p:spPr>
            <a:xfrm>
              <a:off x="8793316" y="5034170"/>
              <a:ext cx="1329398" cy="940003"/>
            </a:xfrm>
            <a:custGeom>
              <a:avLst/>
              <a:gdLst/>
              <a:ahLst/>
              <a:cxnLst/>
              <a:rect l="0" t="0" r="0" b="0"/>
              <a:pathLst>
                <a:path w="1329397" h="940003">
                  <a:moveTo>
                    <a:pt x="0" y="0"/>
                  </a:moveTo>
                  <a:lnTo>
                    <a:pt x="940015" y="940003"/>
                  </a:lnTo>
                  <a:cubicBezTo>
                    <a:pt x="1180592" y="699439"/>
                    <a:pt x="1329397" y="367131"/>
                    <a:pt x="1329397" y="50"/>
                  </a:cubicBezTo>
                  <a:close/>
                </a:path>
              </a:pathLst>
            </a:custGeom>
            <a:solidFill>
              <a:srgbClr val="F16B36">
                <a:alpha val="100000"/>
              </a:srgbClr>
            </a:solidFill>
            <a:ln w="12700" cap="flat" cmpd="sng">
              <a:noFill/>
              <a:prstDash val="solid"/>
              <a:miter lim="800000"/>
            </a:ln>
          </p:spPr>
          <p:txBody>
            <a:bodyPr anchor="ctr">
              <a:spAutoFit/>
            </a:bodyPr>
            <a:lstStyle/>
            <a:p>
              <a:pPr algn="ctr"/>
              <a:endParaRPr lang="en-US" dirty="0"/>
            </a:p>
          </p:txBody>
        </p:sp>
        <p:sp>
          <p:nvSpPr>
            <p:cNvPr id="35" name="Circle"/>
            <p:cNvSpPr/>
            <p:nvPr/>
          </p:nvSpPr>
          <p:spPr>
            <a:xfrm>
              <a:off x="7463946" y="3704834"/>
              <a:ext cx="2658771" cy="2658682"/>
            </a:xfrm>
            <a:custGeom>
              <a:avLst/>
              <a:gdLst/>
              <a:ahLst/>
              <a:cxnLst/>
              <a:rect l="0" t="0" r="0" b="0"/>
              <a:pathLst>
                <a:path w="2658770" h="2658681">
                  <a:moveTo>
                    <a:pt x="0" y="1329385"/>
                  </a:moveTo>
                  <a:cubicBezTo>
                    <a:pt x="0" y="595185"/>
                    <a:pt x="595134" y="0"/>
                    <a:pt x="1329372" y="0"/>
                  </a:cubicBezTo>
                  <a:cubicBezTo>
                    <a:pt x="2063534" y="0"/>
                    <a:pt x="2658770" y="595185"/>
                    <a:pt x="2658770" y="1329385"/>
                  </a:cubicBezTo>
                  <a:cubicBezTo>
                    <a:pt x="2658770" y="2063508"/>
                    <a:pt x="2063534" y="2658681"/>
                    <a:pt x="1329372" y="2658681"/>
                  </a:cubicBezTo>
                  <a:cubicBezTo>
                    <a:pt x="595134" y="2658681"/>
                    <a:pt x="0" y="2063508"/>
                    <a:pt x="0" y="132938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Corner"/>
            <p:cNvSpPr/>
            <p:nvPr/>
          </p:nvSpPr>
          <p:spPr>
            <a:xfrm>
              <a:off x="8793316" y="3704837"/>
              <a:ext cx="1329398" cy="1329385"/>
            </a:xfrm>
            <a:custGeom>
              <a:avLst/>
              <a:gdLst/>
              <a:ahLst/>
              <a:cxnLst/>
              <a:rect l="0" t="0" r="0" b="0"/>
              <a:pathLst>
                <a:path w="1329397" h="1329385">
                  <a:moveTo>
                    <a:pt x="0" y="0"/>
                  </a:moveTo>
                  <a:lnTo>
                    <a:pt x="0" y="1329334"/>
                  </a:lnTo>
                  <a:lnTo>
                    <a:pt x="1329397" y="132938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8793316" y="5034170"/>
              <a:ext cx="940016" cy="94000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34" name="Shadow"/>
          <p:cNvSpPr/>
          <p:nvPr/>
        </p:nvSpPr>
        <p:spPr>
          <a:xfrm>
            <a:off x="7463950" y="4676228"/>
            <a:ext cx="1584668" cy="1687284"/>
          </a:xfrm>
          <a:custGeom>
            <a:avLst/>
            <a:gdLst/>
            <a:ahLst/>
            <a:cxnLst/>
            <a:rect l="0" t="0" r="0" b="0"/>
            <a:pathLst>
              <a:path w="1584667" h="1687283">
                <a:moveTo>
                  <a:pt x="1584667" y="1662531"/>
                </a:moveTo>
                <a:lnTo>
                  <a:pt x="1584667" y="1146606"/>
                </a:lnTo>
                <a:cubicBezTo>
                  <a:pt x="1584667" y="981125"/>
                  <a:pt x="1450873" y="846950"/>
                  <a:pt x="1285570" y="846226"/>
                </a:cubicBezTo>
                <a:lnTo>
                  <a:pt x="1285570" y="839787"/>
                </a:lnTo>
                <a:lnTo>
                  <a:pt x="383019" y="839787"/>
                </a:lnTo>
                <a:lnTo>
                  <a:pt x="383019" y="0"/>
                </a:lnTo>
                <a:lnTo>
                  <a:pt x="49174" y="0"/>
                </a:lnTo>
                <a:cubicBezTo>
                  <a:pt x="17360" y="113931"/>
                  <a:pt x="0" y="233908"/>
                  <a:pt x="0" y="357987"/>
                </a:cubicBezTo>
                <a:cubicBezTo>
                  <a:pt x="0" y="1092111"/>
                  <a:pt x="595134" y="1687283"/>
                  <a:pt x="1329359" y="1687283"/>
                </a:cubicBezTo>
                <a:cubicBezTo>
                  <a:pt x="1416710" y="1687283"/>
                  <a:pt x="1502003" y="1678622"/>
                  <a:pt x="1584667" y="1662531"/>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8" name="Sheet"/>
          <p:cNvGrpSpPr/>
          <p:nvPr/>
        </p:nvGrpSpPr>
        <p:grpSpPr>
          <a:xfrm>
            <a:off x="5026273" y="4438099"/>
            <a:ext cx="3784226" cy="4853423"/>
            <a:chOff x="5026273" y="4438099"/>
            <a:chExt cx="3784226" cy="4853423"/>
          </a:xfrm>
        </p:grpSpPr>
        <p:sp>
          <p:nvSpPr>
            <p:cNvPr id="38" name="Fill"/>
            <p:cNvSpPr/>
            <p:nvPr/>
          </p:nvSpPr>
          <p:spPr>
            <a:xfrm>
              <a:off x="5026273" y="4438101"/>
              <a:ext cx="2582570" cy="3568700"/>
            </a:xfrm>
            <a:custGeom>
              <a:avLst/>
              <a:gdLst/>
              <a:ahLst/>
              <a:cxnLst/>
              <a:rect l="0" t="0" r="0" b="0"/>
              <a:pathLst>
                <a:path w="2582570" h="3568700">
                  <a:moveTo>
                    <a:pt x="2582570" y="1346200"/>
                  </a:moveTo>
                  <a:lnTo>
                    <a:pt x="2582570" y="0"/>
                  </a:lnTo>
                  <a:lnTo>
                    <a:pt x="0" y="0"/>
                  </a:lnTo>
                  <a:lnTo>
                    <a:pt x="0" y="3268230"/>
                  </a:lnTo>
                  <a:cubicBezTo>
                    <a:pt x="0" y="3434194"/>
                    <a:pt x="134518" y="3568700"/>
                    <a:pt x="300443" y="3568700"/>
                  </a:cubicBezTo>
                  <a:cubicBezTo>
                    <a:pt x="466382" y="3568700"/>
                    <a:pt x="600887" y="3434194"/>
                    <a:pt x="600887" y="3268230"/>
                  </a:cubicBezTo>
                  <a:cubicBezTo>
                    <a:pt x="600887" y="3267392"/>
                    <a:pt x="600786" y="3266605"/>
                    <a:pt x="600786" y="3265766"/>
                  </a:cubicBezTo>
                  <a:lnTo>
                    <a:pt x="600786" y="1346200"/>
                  </a:lnTo>
                  <a:close/>
                </a:path>
              </a:pathLst>
            </a:custGeom>
            <a:solidFill>
              <a:srgbClr val="F8F3E4">
                <a:alpha val="100000"/>
              </a:srgbClr>
            </a:solidFill>
            <a:ln w="12700" cap="flat" cmpd="sng">
              <a:noFill/>
              <a:prstDash val="solid"/>
              <a:miter lim="800000"/>
            </a:ln>
          </p:spPr>
          <p:txBody>
            <a:bodyPr anchor="ctr">
              <a:spAutoFit/>
            </a:bodyPr>
            <a:lstStyle/>
            <a:p>
              <a:pPr algn="ctr"/>
              <a:endParaRPr lang="en-US" dirty="0"/>
            </a:p>
          </p:txBody>
        </p:sp>
        <p:sp>
          <p:nvSpPr>
            <p:cNvPr id="39" name="Fill"/>
            <p:cNvSpPr/>
            <p:nvPr/>
          </p:nvSpPr>
          <p:spPr>
            <a:xfrm>
              <a:off x="5927483" y="5277885"/>
              <a:ext cx="2883014" cy="4013632"/>
            </a:xfrm>
            <a:custGeom>
              <a:avLst/>
              <a:gdLst/>
              <a:ahLst/>
              <a:cxnLst/>
              <a:rect l="0" t="0" r="0" b="0"/>
              <a:pathLst>
                <a:path w="2883014" h="4013631">
                  <a:moveTo>
                    <a:pt x="2583916" y="6438"/>
                  </a:moveTo>
                  <a:lnTo>
                    <a:pt x="2583916" y="0"/>
                  </a:lnTo>
                  <a:lnTo>
                    <a:pt x="12" y="0"/>
                  </a:lnTo>
                  <a:lnTo>
                    <a:pt x="12" y="6362"/>
                  </a:lnTo>
                  <a:cubicBezTo>
                    <a:pt x="165950" y="6362"/>
                    <a:pt x="300443" y="140881"/>
                    <a:pt x="300443" y="306819"/>
                  </a:cubicBezTo>
                  <a:lnTo>
                    <a:pt x="300443" y="3713175"/>
                  </a:lnTo>
                  <a:cubicBezTo>
                    <a:pt x="300443" y="3879138"/>
                    <a:pt x="165950" y="4013631"/>
                    <a:pt x="0" y="4013631"/>
                  </a:cubicBezTo>
                  <a:lnTo>
                    <a:pt x="2582570" y="4013631"/>
                  </a:lnTo>
                  <a:cubicBezTo>
                    <a:pt x="2748508" y="4013631"/>
                    <a:pt x="2883014" y="3879138"/>
                    <a:pt x="2883014" y="3713175"/>
                  </a:cubicBezTo>
                  <a:lnTo>
                    <a:pt x="2883014" y="306819"/>
                  </a:lnTo>
                  <a:cubicBezTo>
                    <a:pt x="2883014" y="141338"/>
                    <a:pt x="2749219" y="7175"/>
                    <a:pt x="2583916" y="6438"/>
                  </a:cubicBezTo>
                  <a:close/>
                </a:path>
              </a:pathLst>
            </a:custGeom>
            <a:solidFill>
              <a:srgbClr val="F8F3E4">
                <a:alpha val="100000"/>
              </a:srgbClr>
            </a:solidFill>
            <a:ln w="12700" cap="flat" cmpd="sng">
              <a:noFill/>
              <a:prstDash val="solid"/>
              <a:miter lim="800000"/>
            </a:ln>
          </p:spPr>
          <p:txBody>
            <a:bodyPr anchor="ctr">
              <a:spAutoFit/>
            </a:bodyPr>
            <a:lstStyle/>
            <a:p>
              <a:pPr algn="ctr"/>
              <a:endParaRPr lang="en-US" dirty="0"/>
            </a:p>
          </p:txBody>
        </p:sp>
        <p:sp>
          <p:nvSpPr>
            <p:cNvPr id="40" name="Fill"/>
            <p:cNvSpPr/>
            <p:nvPr/>
          </p:nvSpPr>
          <p:spPr>
            <a:xfrm>
              <a:off x="5326708" y="5284251"/>
              <a:ext cx="901217" cy="2722550"/>
            </a:xfrm>
            <a:custGeom>
              <a:avLst/>
              <a:gdLst/>
              <a:ahLst/>
              <a:cxnLst/>
              <a:rect l="0" t="0" r="0" b="0"/>
              <a:pathLst>
                <a:path w="901217" h="2722549">
                  <a:moveTo>
                    <a:pt x="600786" y="0"/>
                  </a:moveTo>
                  <a:cubicBezTo>
                    <a:pt x="434848" y="0"/>
                    <a:pt x="300354" y="134518"/>
                    <a:pt x="300354" y="300456"/>
                  </a:cubicBezTo>
                  <a:lnTo>
                    <a:pt x="300354" y="2419616"/>
                  </a:lnTo>
                  <a:cubicBezTo>
                    <a:pt x="300354" y="2420454"/>
                    <a:pt x="300456" y="2421242"/>
                    <a:pt x="300456" y="2422080"/>
                  </a:cubicBezTo>
                  <a:cubicBezTo>
                    <a:pt x="300456" y="2588044"/>
                    <a:pt x="165950" y="2722549"/>
                    <a:pt x="0" y="2722549"/>
                  </a:cubicBezTo>
                  <a:lnTo>
                    <a:pt x="901217" y="2722549"/>
                  </a:lnTo>
                  <a:lnTo>
                    <a:pt x="901217" y="300710"/>
                  </a:lnTo>
                  <a:lnTo>
                    <a:pt x="901217" y="300456"/>
                  </a:lnTo>
                  <a:cubicBezTo>
                    <a:pt x="901217" y="134518"/>
                    <a:pt x="766724" y="0"/>
                    <a:pt x="600786" y="0"/>
                  </a:cubicBezTo>
                  <a:close/>
                </a:path>
              </a:pathLst>
            </a:custGeom>
            <a:solidFill>
              <a:srgbClr val="B1ACA2">
                <a:alpha val="100000"/>
              </a:srgbClr>
            </a:solidFill>
            <a:ln w="12700" cap="flat" cmpd="sng">
              <a:noFill/>
              <a:prstDash val="solid"/>
              <a:miter lim="800000"/>
            </a:ln>
          </p:spPr>
          <p:txBody>
            <a:bodyPr anchor="ctr">
              <a:spAutoFit/>
            </a:bodyPr>
            <a:lstStyle/>
            <a:p>
              <a:pPr algn="ctr"/>
              <a:endParaRPr lang="en-US" dirty="0"/>
            </a:p>
          </p:txBody>
        </p:sp>
        <p:sp>
          <p:nvSpPr>
            <p:cNvPr id="41" name="Fill"/>
            <p:cNvSpPr/>
            <p:nvPr/>
          </p:nvSpPr>
          <p:spPr>
            <a:xfrm>
              <a:off x="5627143" y="8813238"/>
              <a:ext cx="600786" cy="478282"/>
            </a:xfrm>
            <a:custGeom>
              <a:avLst/>
              <a:gdLst/>
              <a:ahLst/>
              <a:cxnLst/>
              <a:rect l="0" t="0" r="0" b="0"/>
              <a:pathLst>
                <a:path w="600786" h="478281">
                  <a:moveTo>
                    <a:pt x="600786" y="0"/>
                  </a:moveTo>
                  <a:lnTo>
                    <a:pt x="0" y="0"/>
                  </a:lnTo>
                  <a:lnTo>
                    <a:pt x="0" y="177825"/>
                  </a:lnTo>
                  <a:cubicBezTo>
                    <a:pt x="0" y="343776"/>
                    <a:pt x="134429" y="478281"/>
                    <a:pt x="300342" y="478281"/>
                  </a:cubicBezTo>
                  <a:cubicBezTo>
                    <a:pt x="466305" y="478281"/>
                    <a:pt x="600786" y="343776"/>
                    <a:pt x="600786" y="177825"/>
                  </a:cubicBezTo>
                  <a:close/>
                </a:path>
              </a:pathLst>
            </a:custGeom>
            <a:solidFill>
              <a:srgbClr val="B1ACA2">
                <a:alpha val="100000"/>
              </a:srgbClr>
            </a:solidFill>
            <a:ln w="12700" cap="flat" cmpd="sng">
              <a:noFill/>
              <a:prstDash val="solid"/>
              <a:miter lim="800000"/>
            </a:ln>
          </p:spPr>
          <p:txBody>
            <a:bodyPr anchor="ctr">
              <a:spAutoFit/>
            </a:bodyPr>
            <a:lstStyle/>
            <a:p>
              <a:pPr algn="ctr"/>
              <a:endParaRPr lang="en-US" dirty="0"/>
            </a:p>
          </p:txBody>
        </p:sp>
        <p:sp>
          <p:nvSpPr>
            <p:cNvPr id="42" name="Shadow"/>
            <p:cNvSpPr/>
            <p:nvPr/>
          </p:nvSpPr>
          <p:spPr>
            <a:xfrm>
              <a:off x="5927485" y="8991063"/>
              <a:ext cx="2883014" cy="300457"/>
            </a:xfrm>
            <a:custGeom>
              <a:avLst/>
              <a:gdLst/>
              <a:ahLst/>
              <a:cxnLst/>
              <a:rect l="0" t="0" r="0" b="0"/>
              <a:pathLst>
                <a:path w="2883014" h="300456">
                  <a:moveTo>
                    <a:pt x="300443" y="0"/>
                  </a:moveTo>
                  <a:cubicBezTo>
                    <a:pt x="300443" y="165950"/>
                    <a:pt x="165950" y="300456"/>
                    <a:pt x="0" y="300456"/>
                  </a:cubicBezTo>
                  <a:lnTo>
                    <a:pt x="2582557" y="300456"/>
                  </a:lnTo>
                  <a:cubicBezTo>
                    <a:pt x="2748508" y="300456"/>
                    <a:pt x="2883014" y="165950"/>
                    <a:pt x="2883014" y="0"/>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3" name="Shadow"/>
            <p:cNvSpPr/>
            <p:nvPr/>
          </p:nvSpPr>
          <p:spPr>
            <a:xfrm>
              <a:off x="5326715" y="7706242"/>
              <a:ext cx="901218" cy="300559"/>
            </a:xfrm>
            <a:custGeom>
              <a:avLst/>
              <a:gdLst/>
              <a:ahLst/>
              <a:cxnLst/>
              <a:rect l="0" t="0" r="0" b="0"/>
              <a:pathLst>
                <a:path w="901217" h="300558">
                  <a:moveTo>
                    <a:pt x="300443" y="0"/>
                  </a:moveTo>
                  <a:lnTo>
                    <a:pt x="300443" y="88"/>
                  </a:lnTo>
                  <a:cubicBezTo>
                    <a:pt x="300443" y="166052"/>
                    <a:pt x="165938" y="300558"/>
                    <a:pt x="0" y="300558"/>
                  </a:cubicBezTo>
                  <a:lnTo>
                    <a:pt x="901217" y="300558"/>
                  </a:lnTo>
                  <a:lnTo>
                    <a:pt x="901217" y="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4" name="Stroke"/>
            <p:cNvSpPr/>
            <p:nvPr/>
          </p:nvSpPr>
          <p:spPr>
            <a:xfrm>
              <a:off x="5627159" y="5284249"/>
              <a:ext cx="600774" cy="3706813"/>
            </a:xfrm>
            <a:custGeom>
              <a:avLst/>
              <a:gdLst/>
              <a:ahLst/>
              <a:cxnLst/>
              <a:rect l="0" t="0" r="0" b="0"/>
              <a:pathLst>
                <a:path w="600773" h="3706812">
                  <a:moveTo>
                    <a:pt x="0" y="585304"/>
                  </a:moveTo>
                  <a:lnTo>
                    <a:pt x="0" y="300456"/>
                  </a:lnTo>
                  <a:cubicBezTo>
                    <a:pt x="0" y="134493"/>
                    <a:pt x="134454" y="0"/>
                    <a:pt x="300329" y="0"/>
                  </a:cubicBezTo>
                  <a:cubicBezTo>
                    <a:pt x="466280" y="0"/>
                    <a:pt x="600773" y="134493"/>
                    <a:pt x="600773" y="300456"/>
                  </a:cubicBezTo>
                  <a:lnTo>
                    <a:pt x="600773" y="370681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Stroke"/>
            <p:cNvSpPr/>
            <p:nvPr/>
          </p:nvSpPr>
          <p:spPr>
            <a:xfrm>
              <a:off x="5026284" y="4438099"/>
              <a:ext cx="2582558" cy="3568700"/>
            </a:xfrm>
            <a:custGeom>
              <a:avLst/>
              <a:gdLst/>
              <a:ahLst/>
              <a:cxnLst/>
              <a:rect l="0" t="0" r="0" b="0"/>
              <a:pathLst>
                <a:path w="2582557" h="3568700">
                  <a:moveTo>
                    <a:pt x="600875" y="1431455"/>
                  </a:moveTo>
                  <a:lnTo>
                    <a:pt x="600875" y="3268230"/>
                  </a:lnTo>
                  <a:cubicBezTo>
                    <a:pt x="600875" y="3434194"/>
                    <a:pt x="466394" y="3568700"/>
                    <a:pt x="300431" y="3568700"/>
                  </a:cubicBezTo>
                  <a:cubicBezTo>
                    <a:pt x="134518" y="3568700"/>
                    <a:pt x="88" y="3434194"/>
                    <a:pt x="88" y="3268230"/>
                  </a:cubicBezTo>
                  <a:lnTo>
                    <a:pt x="0" y="0"/>
                  </a:lnTo>
                  <a:lnTo>
                    <a:pt x="2582557" y="0"/>
                  </a:lnTo>
                  <a:lnTo>
                    <a:pt x="2582557" y="84615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5326713" y="8006801"/>
              <a:ext cx="9012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Stroke"/>
            <p:cNvSpPr/>
            <p:nvPr/>
          </p:nvSpPr>
          <p:spPr>
            <a:xfrm>
              <a:off x="5627143" y="8813238"/>
              <a:ext cx="600786" cy="478282"/>
            </a:xfrm>
            <a:custGeom>
              <a:avLst/>
              <a:gdLst/>
              <a:ahLst/>
              <a:cxnLst/>
              <a:rect l="0" t="0" r="0" b="0"/>
              <a:pathLst>
                <a:path w="600786" h="478281">
                  <a:moveTo>
                    <a:pt x="600786" y="0"/>
                  </a:moveTo>
                  <a:lnTo>
                    <a:pt x="0" y="0"/>
                  </a:lnTo>
                  <a:lnTo>
                    <a:pt x="0" y="177825"/>
                  </a:lnTo>
                  <a:cubicBezTo>
                    <a:pt x="0" y="343776"/>
                    <a:pt x="134429" y="478281"/>
                    <a:pt x="300342" y="478281"/>
                  </a:cubicBezTo>
                  <a:cubicBezTo>
                    <a:pt x="466305" y="478281"/>
                    <a:pt x="600786" y="343776"/>
                    <a:pt x="600786" y="177825"/>
                  </a:cubicBezTo>
                  <a:lnTo>
                    <a:pt x="600786"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Stroke"/>
            <p:cNvSpPr/>
            <p:nvPr/>
          </p:nvSpPr>
          <p:spPr>
            <a:xfrm>
              <a:off x="5927483" y="5284253"/>
              <a:ext cx="2883014" cy="4007269"/>
            </a:xfrm>
            <a:custGeom>
              <a:avLst/>
              <a:gdLst/>
              <a:ahLst/>
              <a:cxnLst/>
              <a:rect l="0" t="0" r="0" b="0"/>
              <a:pathLst>
                <a:path w="2883014" h="4007269">
                  <a:moveTo>
                    <a:pt x="0" y="4007269"/>
                  </a:moveTo>
                  <a:lnTo>
                    <a:pt x="2582570" y="4007269"/>
                  </a:lnTo>
                  <a:cubicBezTo>
                    <a:pt x="2748521" y="4007269"/>
                    <a:pt x="2883014" y="3872763"/>
                    <a:pt x="2883014" y="3706812"/>
                  </a:cubicBezTo>
                  <a:lnTo>
                    <a:pt x="2883014" y="300456"/>
                  </a:lnTo>
                  <a:cubicBezTo>
                    <a:pt x="2883014" y="134493"/>
                    <a:pt x="2748584" y="0"/>
                    <a:pt x="2582583" y="0"/>
                  </a:cubicBezTo>
                  <a:lnTo>
                    <a:pt x="1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Text"/>
          <p:cNvGrpSpPr/>
          <p:nvPr/>
        </p:nvGrpSpPr>
        <p:grpSpPr>
          <a:xfrm>
            <a:off x="6556467" y="5682701"/>
            <a:ext cx="1925489" cy="2844737"/>
            <a:chOff x="6556467" y="5682701"/>
            <a:chExt cx="1925489" cy="2844737"/>
          </a:xfrm>
        </p:grpSpPr>
        <p:sp>
          <p:nvSpPr>
            <p:cNvPr id="49" name="Line"/>
            <p:cNvSpPr/>
            <p:nvPr/>
          </p:nvSpPr>
          <p:spPr>
            <a:xfrm>
              <a:off x="6556467" y="6152613"/>
              <a:ext cx="19254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Line"/>
            <p:cNvSpPr/>
            <p:nvPr/>
          </p:nvSpPr>
          <p:spPr>
            <a:xfrm>
              <a:off x="6556467" y="6368501"/>
              <a:ext cx="8967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Line"/>
            <p:cNvSpPr/>
            <p:nvPr/>
          </p:nvSpPr>
          <p:spPr>
            <a:xfrm>
              <a:off x="7643756" y="6368501"/>
              <a:ext cx="838200"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2" name="Line"/>
            <p:cNvSpPr/>
            <p:nvPr/>
          </p:nvSpPr>
          <p:spPr>
            <a:xfrm>
              <a:off x="7256418" y="6584388"/>
              <a:ext cx="1225538"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3" name="Line"/>
            <p:cNvSpPr/>
            <p:nvPr/>
          </p:nvSpPr>
          <p:spPr>
            <a:xfrm>
              <a:off x="6556467" y="6584388"/>
              <a:ext cx="4586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Line"/>
            <p:cNvSpPr/>
            <p:nvPr/>
          </p:nvSpPr>
          <p:spPr>
            <a:xfrm>
              <a:off x="6556467" y="6800288"/>
              <a:ext cx="69994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7465968" y="6800288"/>
              <a:ext cx="1015988"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6" name="Line"/>
            <p:cNvSpPr/>
            <p:nvPr/>
          </p:nvSpPr>
          <p:spPr>
            <a:xfrm>
              <a:off x="7269093" y="7016175"/>
              <a:ext cx="1212863"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7" name="Line"/>
            <p:cNvSpPr/>
            <p:nvPr/>
          </p:nvSpPr>
          <p:spPr>
            <a:xfrm>
              <a:off x="7269093" y="7232075"/>
              <a:ext cx="1212863"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8" name="Line"/>
            <p:cNvSpPr/>
            <p:nvPr/>
          </p:nvSpPr>
          <p:spPr>
            <a:xfrm>
              <a:off x="7269093" y="7447964"/>
              <a:ext cx="1212863"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9" name="Line"/>
            <p:cNvSpPr/>
            <p:nvPr/>
          </p:nvSpPr>
          <p:spPr>
            <a:xfrm>
              <a:off x="6556467" y="7016175"/>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a:off x="6556467" y="7232075"/>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Line"/>
            <p:cNvSpPr/>
            <p:nvPr/>
          </p:nvSpPr>
          <p:spPr>
            <a:xfrm>
              <a:off x="6556467" y="7447964"/>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Line"/>
            <p:cNvSpPr/>
            <p:nvPr/>
          </p:nvSpPr>
          <p:spPr>
            <a:xfrm>
              <a:off x="6556467" y="7663864"/>
              <a:ext cx="69359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Line"/>
            <p:cNvSpPr/>
            <p:nvPr/>
          </p:nvSpPr>
          <p:spPr>
            <a:xfrm>
              <a:off x="6556467" y="7879764"/>
              <a:ext cx="69359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a:off x="7465968" y="7663864"/>
              <a:ext cx="1004735"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65" name="Line"/>
            <p:cNvSpPr/>
            <p:nvPr/>
          </p:nvSpPr>
          <p:spPr>
            <a:xfrm>
              <a:off x="7465968" y="7879764"/>
              <a:ext cx="1004735"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66" name="Line"/>
            <p:cNvSpPr/>
            <p:nvPr/>
          </p:nvSpPr>
          <p:spPr>
            <a:xfrm>
              <a:off x="6556467" y="8095651"/>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6556467" y="8311551"/>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6556467" y="8527438"/>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7269093" y="8095651"/>
              <a:ext cx="1201610"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70" name="Line"/>
            <p:cNvSpPr/>
            <p:nvPr/>
          </p:nvSpPr>
          <p:spPr>
            <a:xfrm>
              <a:off x="7269093" y="8311551"/>
              <a:ext cx="1201610"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71" name="Line"/>
            <p:cNvSpPr/>
            <p:nvPr/>
          </p:nvSpPr>
          <p:spPr>
            <a:xfrm>
              <a:off x="7269093" y="8527438"/>
              <a:ext cx="1201610"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77" name="Rectangle"/>
            <p:cNvSpPr/>
            <p:nvPr/>
          </p:nvSpPr>
          <p:spPr>
            <a:xfrm>
              <a:off x="6556470" y="5682701"/>
              <a:ext cx="1436548" cy="241300"/>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Text"/>
          <p:cNvGrpSpPr/>
          <p:nvPr/>
        </p:nvGrpSpPr>
        <p:grpSpPr>
          <a:xfrm>
            <a:off x="5327890" y="4700281"/>
            <a:ext cx="1992016" cy="534745"/>
            <a:chOff x="5327890" y="4700281"/>
            <a:chExt cx="1992016" cy="534745"/>
          </a:xfrm>
        </p:grpSpPr>
        <p:sp>
          <p:nvSpPr>
            <p:cNvPr id="78" name="Line"/>
            <p:cNvSpPr/>
            <p:nvPr/>
          </p:nvSpPr>
          <p:spPr>
            <a:xfrm>
              <a:off x="5367330" y="4977851"/>
              <a:ext cx="122867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Line"/>
            <p:cNvSpPr/>
            <p:nvPr/>
          </p:nvSpPr>
          <p:spPr>
            <a:xfrm>
              <a:off x="5367330" y="5235026"/>
              <a:ext cx="22537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a:off x="6915093" y="4977851"/>
              <a:ext cx="40481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Point"/>
            <p:cNvSpPr/>
            <p:nvPr/>
          </p:nvSpPr>
          <p:spPr>
            <a:xfrm>
              <a:off x="5327890" y="4700281"/>
              <a:ext cx="78842" cy="78828"/>
            </a:xfrm>
            <a:custGeom>
              <a:avLst/>
              <a:gdLst/>
              <a:ahLst/>
              <a:cxnLst/>
              <a:rect l="0" t="0" r="0" b="0"/>
              <a:pathLst>
                <a:path w="78841" h="78828">
                  <a:moveTo>
                    <a:pt x="78841" y="39408"/>
                  </a:moveTo>
                  <a:cubicBezTo>
                    <a:pt x="78841" y="61175"/>
                    <a:pt x="61201" y="78828"/>
                    <a:pt x="39433" y="78828"/>
                  </a:cubicBezTo>
                  <a:cubicBezTo>
                    <a:pt x="17678" y="78828"/>
                    <a:pt x="0" y="61175"/>
                    <a:pt x="0" y="39408"/>
                  </a:cubicBezTo>
                  <a:cubicBezTo>
                    <a:pt x="0" y="17640"/>
                    <a:pt x="17678" y="0"/>
                    <a:pt x="39433" y="0"/>
                  </a:cubicBezTo>
                  <a:cubicBezTo>
                    <a:pt x="61201" y="0"/>
                    <a:pt x="78841" y="17640"/>
                    <a:pt x="78841" y="3940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2" name="Point"/>
            <p:cNvSpPr/>
            <p:nvPr/>
          </p:nvSpPr>
          <p:spPr>
            <a:xfrm>
              <a:off x="5578715" y="4700281"/>
              <a:ext cx="78842" cy="78828"/>
            </a:xfrm>
            <a:custGeom>
              <a:avLst/>
              <a:gdLst/>
              <a:ahLst/>
              <a:cxnLst/>
              <a:rect l="0" t="0" r="0" b="0"/>
              <a:pathLst>
                <a:path w="78841" h="78828">
                  <a:moveTo>
                    <a:pt x="78841" y="39408"/>
                  </a:moveTo>
                  <a:cubicBezTo>
                    <a:pt x="78841" y="61175"/>
                    <a:pt x="61201" y="78828"/>
                    <a:pt x="39433" y="78828"/>
                  </a:cubicBezTo>
                  <a:cubicBezTo>
                    <a:pt x="17678" y="78828"/>
                    <a:pt x="0" y="61175"/>
                    <a:pt x="0" y="39408"/>
                  </a:cubicBezTo>
                  <a:cubicBezTo>
                    <a:pt x="0" y="17640"/>
                    <a:pt x="17678" y="0"/>
                    <a:pt x="39433" y="0"/>
                  </a:cubicBezTo>
                  <a:cubicBezTo>
                    <a:pt x="61201" y="0"/>
                    <a:pt x="78841" y="17640"/>
                    <a:pt x="78841" y="3940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3" name="Point"/>
            <p:cNvSpPr/>
            <p:nvPr/>
          </p:nvSpPr>
          <p:spPr>
            <a:xfrm>
              <a:off x="5829553" y="4700281"/>
              <a:ext cx="78841" cy="78828"/>
            </a:xfrm>
            <a:custGeom>
              <a:avLst/>
              <a:gdLst/>
              <a:ahLst/>
              <a:cxnLst/>
              <a:rect l="0" t="0" r="0" b="0"/>
              <a:pathLst>
                <a:path w="78841" h="78828">
                  <a:moveTo>
                    <a:pt x="78841" y="39408"/>
                  </a:moveTo>
                  <a:cubicBezTo>
                    <a:pt x="78841" y="61175"/>
                    <a:pt x="61201" y="78828"/>
                    <a:pt x="39433" y="78828"/>
                  </a:cubicBezTo>
                  <a:cubicBezTo>
                    <a:pt x="17678" y="78828"/>
                    <a:pt x="0" y="61175"/>
                    <a:pt x="0" y="39408"/>
                  </a:cubicBezTo>
                  <a:cubicBezTo>
                    <a:pt x="0" y="17640"/>
                    <a:pt x="17678" y="0"/>
                    <a:pt x="39433" y="0"/>
                  </a:cubicBezTo>
                  <a:cubicBezTo>
                    <a:pt x="61201" y="0"/>
                    <a:pt x="78841" y="17640"/>
                    <a:pt x="78841" y="3940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5" name="Magnifier"/>
          <p:cNvGrpSpPr/>
          <p:nvPr/>
        </p:nvGrpSpPr>
        <p:grpSpPr>
          <a:xfrm>
            <a:off x="3362636" y="5527089"/>
            <a:ext cx="2351240" cy="3786648"/>
            <a:chOff x="3362636" y="5527089"/>
            <a:chExt cx="2351240" cy="3786648"/>
          </a:xfrm>
        </p:grpSpPr>
        <p:sp>
          <p:nvSpPr>
            <p:cNvPr id="87" name="Fill"/>
            <p:cNvSpPr/>
            <p:nvPr/>
          </p:nvSpPr>
          <p:spPr>
            <a:xfrm>
              <a:off x="4485895" y="5527089"/>
              <a:ext cx="1123239" cy="2246503"/>
            </a:xfrm>
            <a:custGeom>
              <a:avLst/>
              <a:gdLst/>
              <a:ahLst/>
              <a:cxnLst/>
              <a:rect l="0" t="0" r="0" b="0"/>
              <a:pathLst>
                <a:path w="1123238" h="2246503">
                  <a:moveTo>
                    <a:pt x="0" y="0"/>
                  </a:moveTo>
                  <a:lnTo>
                    <a:pt x="0" y="2246503"/>
                  </a:lnTo>
                  <a:cubicBezTo>
                    <a:pt x="620344" y="2246503"/>
                    <a:pt x="1123238" y="1743570"/>
                    <a:pt x="1123226" y="1123226"/>
                  </a:cubicBezTo>
                  <a:cubicBezTo>
                    <a:pt x="1123238" y="502907"/>
                    <a:pt x="620356" y="0"/>
                    <a:pt x="0" y="0"/>
                  </a:cubicBezTo>
                  <a:close/>
                </a:path>
              </a:pathLst>
            </a:custGeom>
            <a:solidFill>
              <a:srgbClr val="F8F3E4">
                <a:alpha val="100000"/>
              </a:srgbClr>
            </a:solidFill>
            <a:ln w="12700" cap="flat" cmpd="sng">
              <a:noFill/>
              <a:prstDash val="solid"/>
              <a:miter lim="800000"/>
            </a:ln>
          </p:spPr>
          <p:txBody>
            <a:bodyPr anchor="ctr">
              <a:spAutoFit/>
            </a:bodyPr>
            <a:lstStyle/>
            <a:p>
              <a:pPr algn="ctr"/>
              <a:endParaRPr lang="en-US" dirty="0"/>
            </a:p>
          </p:txBody>
        </p:sp>
        <p:sp>
          <p:nvSpPr>
            <p:cNvPr id="88" name="Line"/>
            <p:cNvSpPr/>
            <p:nvPr/>
          </p:nvSpPr>
          <p:spPr>
            <a:xfrm>
              <a:off x="4485895" y="5527089"/>
              <a:ext cx="0" cy="224650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9" name="Line"/>
            <p:cNvSpPr/>
            <p:nvPr/>
          </p:nvSpPr>
          <p:spPr>
            <a:xfrm>
              <a:off x="4749147" y="6287996"/>
              <a:ext cx="796875"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0" name="Line"/>
            <p:cNvSpPr/>
            <p:nvPr/>
          </p:nvSpPr>
          <p:spPr>
            <a:xfrm>
              <a:off x="4749147" y="6446759"/>
              <a:ext cx="837438"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1" name="Line"/>
            <p:cNvSpPr/>
            <p:nvPr/>
          </p:nvSpPr>
          <p:spPr>
            <a:xfrm>
              <a:off x="4749147" y="6605496"/>
              <a:ext cx="854317"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2" name="Line"/>
            <p:cNvSpPr/>
            <p:nvPr/>
          </p:nvSpPr>
          <p:spPr>
            <a:xfrm>
              <a:off x="4749147" y="6764272"/>
              <a:ext cx="854266"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3" name="Line"/>
            <p:cNvSpPr/>
            <p:nvPr/>
          </p:nvSpPr>
          <p:spPr>
            <a:xfrm>
              <a:off x="4749147" y="6923035"/>
              <a:ext cx="826593"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4" name="Line"/>
            <p:cNvSpPr/>
            <p:nvPr/>
          </p:nvSpPr>
          <p:spPr>
            <a:xfrm>
              <a:off x="4749147" y="7081796"/>
              <a:ext cx="767055"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84" name="Fill"/>
            <p:cNvSpPr/>
            <p:nvPr/>
          </p:nvSpPr>
          <p:spPr>
            <a:xfrm>
              <a:off x="4271296" y="7937260"/>
              <a:ext cx="429209" cy="1376477"/>
            </a:xfrm>
            <a:custGeom>
              <a:avLst/>
              <a:gdLst/>
              <a:ahLst/>
              <a:cxnLst/>
              <a:rect l="0" t="0" r="0" b="0"/>
              <a:pathLst>
                <a:path w="429209" h="1376476">
                  <a:moveTo>
                    <a:pt x="429209" y="0"/>
                  </a:moveTo>
                  <a:lnTo>
                    <a:pt x="429171" y="1161821"/>
                  </a:lnTo>
                  <a:cubicBezTo>
                    <a:pt x="429183" y="1280363"/>
                    <a:pt x="333121" y="1376476"/>
                    <a:pt x="214604" y="1376438"/>
                  </a:cubicBezTo>
                  <a:cubicBezTo>
                    <a:pt x="96100" y="1376438"/>
                    <a:pt x="0" y="1280363"/>
                    <a:pt x="25" y="1161821"/>
                  </a:cubicBezTo>
                  <a:lnTo>
                    <a:pt x="25" y="0"/>
                  </a:lnTo>
                  <a:close/>
                </a:path>
              </a:pathLst>
            </a:custGeom>
            <a:solidFill>
              <a:srgbClr val="B77B64">
                <a:alpha val="100000"/>
              </a:srgbClr>
            </a:solidFill>
            <a:ln w="12700" cap="flat" cmpd="sng">
              <a:noFill/>
              <a:prstDash val="solid"/>
              <a:miter lim="800000"/>
            </a:ln>
          </p:spPr>
          <p:txBody>
            <a:bodyPr anchor="ctr">
              <a:spAutoFit/>
            </a:bodyPr>
            <a:lstStyle/>
            <a:p>
              <a:pPr algn="ctr"/>
              <a:endParaRPr lang="en-US" dirty="0"/>
            </a:p>
          </p:txBody>
        </p:sp>
        <p:sp>
          <p:nvSpPr>
            <p:cNvPr id="85" name="Shadow"/>
            <p:cNvSpPr/>
            <p:nvPr/>
          </p:nvSpPr>
          <p:spPr>
            <a:xfrm>
              <a:off x="4271321" y="7937265"/>
              <a:ext cx="429184" cy="1376465"/>
            </a:xfrm>
            <a:custGeom>
              <a:avLst/>
              <a:gdLst/>
              <a:ahLst/>
              <a:cxnLst/>
              <a:rect l="0" t="0" r="0" b="0"/>
              <a:pathLst>
                <a:path w="429183" h="1376464">
                  <a:moveTo>
                    <a:pt x="309079" y="1161859"/>
                  </a:moveTo>
                  <a:lnTo>
                    <a:pt x="309092" y="0"/>
                  </a:lnTo>
                  <a:lnTo>
                    <a:pt x="0" y="0"/>
                  </a:lnTo>
                  <a:lnTo>
                    <a:pt x="429183" y="0"/>
                  </a:lnTo>
                  <a:lnTo>
                    <a:pt x="429145" y="1161821"/>
                  </a:lnTo>
                  <a:cubicBezTo>
                    <a:pt x="429158" y="1280363"/>
                    <a:pt x="333095" y="1376464"/>
                    <a:pt x="214579" y="1376438"/>
                  </a:cubicBezTo>
                  <a:cubicBezTo>
                    <a:pt x="193725" y="1376438"/>
                    <a:pt x="173608" y="1373301"/>
                    <a:pt x="154558" y="1367726"/>
                  </a:cubicBezTo>
                  <a:cubicBezTo>
                    <a:pt x="243814" y="1341793"/>
                    <a:pt x="309105" y="1259484"/>
                    <a:pt x="309079" y="1161859"/>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86" name="Fill"/>
            <p:cNvSpPr/>
            <p:nvPr/>
          </p:nvSpPr>
          <p:spPr>
            <a:xfrm>
              <a:off x="4386716" y="7786270"/>
              <a:ext cx="198349" cy="150990"/>
            </a:xfrm>
            <a:custGeom>
              <a:avLst/>
              <a:gdLst/>
              <a:ahLst/>
              <a:cxnLst/>
              <a:rect l="0" t="0" r="0" b="0"/>
              <a:pathLst>
                <a:path w="198348" h="150990">
                  <a:moveTo>
                    <a:pt x="198348" y="150990"/>
                  </a:moveTo>
                  <a:lnTo>
                    <a:pt x="198348" y="38"/>
                  </a:lnTo>
                  <a:lnTo>
                    <a:pt x="0" y="0"/>
                  </a:lnTo>
                  <a:lnTo>
                    <a:pt x="0" y="150990"/>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95" name="Reflection"/>
            <p:cNvSpPr/>
            <p:nvPr/>
          </p:nvSpPr>
          <p:spPr>
            <a:xfrm>
              <a:off x="3503815" y="5668282"/>
              <a:ext cx="1083551" cy="1083488"/>
            </a:xfrm>
            <a:custGeom>
              <a:avLst/>
              <a:gdLst/>
              <a:ahLst/>
              <a:cxnLst/>
              <a:rect l="0" t="0" r="0" b="0"/>
              <a:pathLst>
                <a:path w="1083551" h="1083487">
                  <a:moveTo>
                    <a:pt x="212788" y="977125"/>
                  </a:moveTo>
                  <a:cubicBezTo>
                    <a:pt x="212775" y="555637"/>
                    <a:pt x="555663" y="212763"/>
                    <a:pt x="977163" y="212737"/>
                  </a:cubicBezTo>
                  <a:cubicBezTo>
                    <a:pt x="1035900" y="212737"/>
                    <a:pt x="1083551" y="165112"/>
                    <a:pt x="1083513" y="106375"/>
                  </a:cubicBezTo>
                  <a:cubicBezTo>
                    <a:pt x="1083538" y="47625"/>
                    <a:pt x="1035900" y="0"/>
                    <a:pt x="977138" y="0"/>
                  </a:cubicBezTo>
                  <a:cubicBezTo>
                    <a:pt x="438353" y="0"/>
                    <a:pt x="12" y="438340"/>
                    <a:pt x="0" y="977125"/>
                  </a:cubicBezTo>
                  <a:cubicBezTo>
                    <a:pt x="12" y="1035875"/>
                    <a:pt x="47637" y="1083487"/>
                    <a:pt x="106400" y="1083487"/>
                  </a:cubicBezTo>
                  <a:cubicBezTo>
                    <a:pt x="165163" y="1083487"/>
                    <a:pt x="212788" y="1035875"/>
                    <a:pt x="212788" y="977125"/>
                  </a:cubicBezTo>
                  <a:close/>
                </a:path>
              </a:pathLst>
            </a:cu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96" name="Shadow"/>
            <p:cNvSpPr/>
            <p:nvPr/>
          </p:nvSpPr>
          <p:spPr>
            <a:xfrm>
              <a:off x="3578320" y="5742792"/>
              <a:ext cx="2135556" cy="2135492"/>
            </a:xfrm>
            <a:custGeom>
              <a:avLst/>
              <a:gdLst/>
              <a:ahLst/>
              <a:cxnLst/>
              <a:rect l="0" t="0" r="0" b="0"/>
              <a:pathLst>
                <a:path w="2135555" h="2135492">
                  <a:moveTo>
                    <a:pt x="1696885" y="108369"/>
                  </a:moveTo>
                  <a:cubicBezTo>
                    <a:pt x="1657108" y="68579"/>
                    <a:pt x="1615071" y="32537"/>
                    <a:pt x="1571218" y="0"/>
                  </a:cubicBezTo>
                  <a:cubicBezTo>
                    <a:pt x="1897773" y="439724"/>
                    <a:pt x="1861731" y="1063891"/>
                    <a:pt x="1462836" y="1462824"/>
                  </a:cubicBezTo>
                  <a:cubicBezTo>
                    <a:pt x="1063967" y="1861693"/>
                    <a:pt x="439737" y="1897748"/>
                    <a:pt x="0" y="1571180"/>
                  </a:cubicBezTo>
                  <a:cubicBezTo>
                    <a:pt x="32537" y="1615046"/>
                    <a:pt x="68618" y="1657083"/>
                    <a:pt x="108381" y="1696859"/>
                  </a:cubicBezTo>
                  <a:cubicBezTo>
                    <a:pt x="547027" y="2135492"/>
                    <a:pt x="1258252" y="2135492"/>
                    <a:pt x="1696885" y="1696859"/>
                  </a:cubicBezTo>
                  <a:cubicBezTo>
                    <a:pt x="2135555" y="1258189"/>
                    <a:pt x="2135555" y="546988"/>
                    <a:pt x="1696885" y="108369"/>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97" name="Circle"/>
            <p:cNvSpPr/>
            <p:nvPr/>
          </p:nvSpPr>
          <p:spPr>
            <a:xfrm>
              <a:off x="3362636" y="5527092"/>
              <a:ext cx="2246503" cy="2246491"/>
            </a:xfrm>
            <a:custGeom>
              <a:avLst/>
              <a:gdLst/>
              <a:ahLst/>
              <a:cxnLst/>
              <a:rect l="0" t="0" r="0" b="0"/>
              <a:pathLst>
                <a:path w="2246503" h="2246490">
                  <a:moveTo>
                    <a:pt x="2246490" y="1123226"/>
                  </a:moveTo>
                  <a:cubicBezTo>
                    <a:pt x="2246503" y="502894"/>
                    <a:pt x="1743608" y="0"/>
                    <a:pt x="1123264" y="0"/>
                  </a:cubicBezTo>
                  <a:cubicBezTo>
                    <a:pt x="502894" y="0"/>
                    <a:pt x="0" y="502894"/>
                    <a:pt x="12" y="1123226"/>
                  </a:cubicBezTo>
                  <a:cubicBezTo>
                    <a:pt x="12" y="1743570"/>
                    <a:pt x="502869" y="2246490"/>
                    <a:pt x="1123264" y="2246490"/>
                  </a:cubicBezTo>
                  <a:cubicBezTo>
                    <a:pt x="1743595" y="2246490"/>
                    <a:pt x="2246503" y="1743570"/>
                    <a:pt x="2246490" y="1123226"/>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Line"/>
            <p:cNvSpPr/>
            <p:nvPr/>
          </p:nvSpPr>
          <p:spPr>
            <a:xfrm>
              <a:off x="4585065" y="7769159"/>
              <a:ext cx="0" cy="16809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Line"/>
            <p:cNvSpPr/>
            <p:nvPr/>
          </p:nvSpPr>
          <p:spPr>
            <a:xfrm>
              <a:off x="4386714" y="7769159"/>
              <a:ext cx="0" cy="16809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Stroke"/>
            <p:cNvSpPr/>
            <p:nvPr/>
          </p:nvSpPr>
          <p:spPr>
            <a:xfrm>
              <a:off x="4271296" y="7937260"/>
              <a:ext cx="429209" cy="1376477"/>
            </a:xfrm>
            <a:custGeom>
              <a:avLst/>
              <a:gdLst/>
              <a:ahLst/>
              <a:cxnLst/>
              <a:rect l="0" t="0" r="0" b="0"/>
              <a:pathLst>
                <a:path w="429209" h="1376476">
                  <a:moveTo>
                    <a:pt x="429209" y="0"/>
                  </a:moveTo>
                  <a:lnTo>
                    <a:pt x="429171" y="1161821"/>
                  </a:lnTo>
                  <a:cubicBezTo>
                    <a:pt x="429183" y="1280363"/>
                    <a:pt x="333121" y="1376476"/>
                    <a:pt x="214604" y="1376438"/>
                  </a:cubicBezTo>
                  <a:cubicBezTo>
                    <a:pt x="96100" y="1376438"/>
                    <a:pt x="0" y="1280363"/>
                    <a:pt x="25" y="1161821"/>
                  </a:cubicBezTo>
                  <a:lnTo>
                    <a:pt x="25" y="0"/>
                  </a:lnTo>
                  <a:lnTo>
                    <a:pt x="429209"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Line"/>
            <p:cNvSpPr/>
            <p:nvPr/>
          </p:nvSpPr>
          <p:spPr>
            <a:xfrm>
              <a:off x="4271323" y="8211625"/>
              <a:ext cx="42915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Calculator"/>
          <p:cNvGrpSpPr/>
          <p:nvPr/>
        </p:nvGrpSpPr>
        <p:grpSpPr>
          <a:xfrm>
            <a:off x="7465968" y="7384488"/>
            <a:ext cx="2260635" cy="2917838"/>
            <a:chOff x="7465968" y="7384488"/>
            <a:chExt cx="2260635" cy="2917838"/>
          </a:xfrm>
        </p:grpSpPr>
        <p:sp>
          <p:nvSpPr>
            <p:cNvPr id="102" name="Fill"/>
            <p:cNvSpPr/>
            <p:nvPr/>
          </p:nvSpPr>
          <p:spPr>
            <a:xfrm>
              <a:off x="7465968" y="7666479"/>
              <a:ext cx="2254441" cy="530847"/>
            </a:xfrm>
            <a:prstGeom prst="rect">
              <a:avLst/>
            </a:prstGeom>
            <a:solidFill>
              <a:srgbClr val="ECFFA0">
                <a:alpha val="100000"/>
              </a:srgbClr>
            </a:solidFill>
            <a:ln w="12700" cap="flat" cmpd="sng">
              <a:noFill/>
              <a:prstDash val="solid"/>
              <a:miter lim="800000"/>
            </a:ln>
          </p:spPr>
          <p:txBody>
            <a:bodyPr anchor="ctr">
              <a:spAutoFit/>
            </a:bodyPr>
            <a:lstStyle/>
            <a:p>
              <a:pPr algn="ctr"/>
              <a:endParaRPr lang="en-US" dirty="0"/>
            </a:p>
          </p:txBody>
        </p:sp>
        <p:sp>
          <p:nvSpPr>
            <p:cNvPr id="103" name="Fill"/>
            <p:cNvSpPr/>
            <p:nvPr/>
          </p:nvSpPr>
          <p:spPr>
            <a:xfrm>
              <a:off x="7465968" y="7384488"/>
              <a:ext cx="2254441" cy="281991"/>
            </a:xfrm>
            <a:prstGeom prst="rect">
              <a:avLst/>
            </a:prstGeom>
            <a:solidFill>
              <a:srgbClr val="9DCEB5">
                <a:alpha val="100000"/>
              </a:srgbClr>
            </a:solidFill>
            <a:ln w="12700" cap="flat" cmpd="sng">
              <a:noFill/>
              <a:prstDash val="solid"/>
              <a:miter lim="800000"/>
            </a:ln>
          </p:spPr>
          <p:txBody>
            <a:bodyPr anchor="ctr">
              <a:spAutoFit/>
            </a:bodyPr>
            <a:lstStyle/>
            <a:p>
              <a:pPr algn="ctr"/>
              <a:endParaRPr lang="en-US" dirty="0"/>
            </a:p>
          </p:txBody>
        </p:sp>
        <p:sp>
          <p:nvSpPr>
            <p:cNvPr id="104" name="Fill"/>
            <p:cNvSpPr/>
            <p:nvPr/>
          </p:nvSpPr>
          <p:spPr>
            <a:xfrm>
              <a:off x="7465968" y="8197326"/>
              <a:ext cx="2254441" cy="1938312"/>
            </a:xfrm>
            <a:prstGeom prst="rect">
              <a:avLst/>
            </a:prstGeom>
            <a:solidFill>
              <a:srgbClr val="9DCEB5">
                <a:alpha val="100000"/>
              </a:srgbClr>
            </a:solidFill>
            <a:ln w="12700" cap="flat" cmpd="sng">
              <a:noFill/>
              <a:prstDash val="solid"/>
              <a:miter lim="800000"/>
            </a:ln>
          </p:spPr>
          <p:txBody>
            <a:bodyPr anchor="ctr">
              <a:spAutoFit/>
            </a:bodyPr>
            <a:lstStyle/>
            <a:p>
              <a:pPr algn="ctr"/>
              <a:endParaRPr lang="en-US" dirty="0"/>
            </a:p>
          </p:txBody>
        </p:sp>
        <p:sp>
          <p:nvSpPr>
            <p:cNvPr id="105" name="Fill"/>
            <p:cNvSpPr/>
            <p:nvPr/>
          </p:nvSpPr>
          <p:spPr>
            <a:xfrm>
              <a:off x="7465968" y="10135638"/>
              <a:ext cx="2254441" cy="166688"/>
            </a:xfrm>
            <a:prstGeom prst="rect">
              <a:avLst/>
            </a:prstGeom>
            <a:solidFill>
              <a:srgbClr val="789F89">
                <a:alpha val="100000"/>
              </a:srgbClr>
            </a:solidFill>
            <a:ln w="12700" cap="flat" cmpd="sng">
              <a:noFill/>
              <a:prstDash val="solid"/>
              <a:miter lim="800000"/>
            </a:ln>
          </p:spPr>
          <p:txBody>
            <a:bodyPr anchor="ctr">
              <a:spAutoFit/>
            </a:bodyPr>
            <a:lstStyle/>
            <a:p>
              <a:pPr algn="ctr"/>
              <a:endParaRPr lang="en-US" dirty="0"/>
            </a:p>
          </p:txBody>
        </p:sp>
        <p:sp>
          <p:nvSpPr>
            <p:cNvPr id="106" name="Line"/>
            <p:cNvSpPr/>
            <p:nvPr/>
          </p:nvSpPr>
          <p:spPr>
            <a:xfrm>
              <a:off x="9386853" y="8051238"/>
              <a:ext cx="168339" cy="0"/>
            </a:xfrm>
            <a:prstGeom prst="line">
              <a:avLst/>
            </a:prstGeom>
            <a:noFill/>
            <a:ln w="76200" cap="rnd" cmpd="sng">
              <a:solidFill>
                <a:srgbClr val="343434">
                  <a:alpha val="40000"/>
                </a:srgbClr>
              </a:solidFill>
              <a:prstDash val="solid"/>
              <a:round/>
            </a:ln>
          </p:spPr>
          <p:txBody>
            <a:bodyPr anchor="ctr">
              <a:spAutoFit/>
            </a:bodyPr>
            <a:lstStyle/>
            <a:p>
              <a:pPr algn="ctr"/>
              <a:endParaRPr lang="en-US" dirty="0"/>
            </a:p>
          </p:txBody>
        </p:sp>
        <p:sp>
          <p:nvSpPr>
            <p:cNvPr id="107" name="Line"/>
            <p:cNvSpPr/>
            <p:nvPr/>
          </p:nvSpPr>
          <p:spPr>
            <a:xfrm>
              <a:off x="9059742" y="8051238"/>
              <a:ext cx="168351" cy="0"/>
            </a:xfrm>
            <a:prstGeom prst="line">
              <a:avLst/>
            </a:prstGeom>
            <a:noFill/>
            <a:ln w="76200" cap="rnd" cmpd="sng">
              <a:solidFill>
                <a:srgbClr val="343434">
                  <a:alpha val="40000"/>
                </a:srgbClr>
              </a:solidFill>
              <a:prstDash val="solid"/>
              <a:round/>
            </a:ln>
          </p:spPr>
          <p:txBody>
            <a:bodyPr anchor="ctr">
              <a:spAutoFit/>
            </a:bodyPr>
            <a:lstStyle/>
            <a:p>
              <a:pPr algn="ctr"/>
              <a:endParaRPr lang="en-US" dirty="0"/>
            </a:p>
          </p:txBody>
        </p:sp>
        <p:sp>
          <p:nvSpPr>
            <p:cNvPr id="108" name="Line"/>
            <p:cNvSpPr/>
            <p:nvPr/>
          </p:nvSpPr>
          <p:spPr>
            <a:xfrm>
              <a:off x="8732642" y="8051238"/>
              <a:ext cx="168339" cy="0"/>
            </a:xfrm>
            <a:prstGeom prst="line">
              <a:avLst/>
            </a:prstGeom>
            <a:noFill/>
            <a:ln w="76200" cap="rnd" cmpd="sng">
              <a:solidFill>
                <a:srgbClr val="343434">
                  <a:alpha val="40000"/>
                </a:srgbClr>
              </a:solidFill>
              <a:prstDash val="solid"/>
              <a:round/>
            </a:ln>
          </p:spPr>
          <p:txBody>
            <a:bodyPr anchor="ctr">
              <a:spAutoFit/>
            </a:bodyPr>
            <a:lstStyle/>
            <a:p>
              <a:pPr algn="ctr"/>
              <a:endParaRPr lang="en-US" dirty="0"/>
            </a:p>
          </p:txBody>
        </p:sp>
        <p:sp>
          <p:nvSpPr>
            <p:cNvPr id="109" name="Line"/>
            <p:cNvSpPr/>
            <p:nvPr/>
          </p:nvSpPr>
          <p:spPr>
            <a:xfrm>
              <a:off x="8405531" y="8051238"/>
              <a:ext cx="168338" cy="0"/>
            </a:xfrm>
            <a:prstGeom prst="line">
              <a:avLst/>
            </a:prstGeom>
            <a:noFill/>
            <a:ln w="76200" cap="rnd" cmpd="sng">
              <a:solidFill>
                <a:srgbClr val="343434">
                  <a:alpha val="40000"/>
                </a:srgbClr>
              </a:solidFill>
              <a:prstDash val="solid"/>
              <a:round/>
            </a:ln>
          </p:spPr>
          <p:txBody>
            <a:bodyPr anchor="ctr">
              <a:spAutoFit/>
            </a:bodyPr>
            <a:lstStyle/>
            <a:p>
              <a:pPr algn="ctr"/>
              <a:endParaRPr lang="en-US" dirty="0"/>
            </a:p>
          </p:txBody>
        </p:sp>
        <p:sp>
          <p:nvSpPr>
            <p:cNvPr id="110" name="Rectangle"/>
            <p:cNvSpPr/>
            <p:nvPr/>
          </p:nvSpPr>
          <p:spPr>
            <a:xfrm>
              <a:off x="7618533" y="8349891"/>
              <a:ext cx="327521"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1" name="Rectangle"/>
            <p:cNvSpPr/>
            <p:nvPr/>
          </p:nvSpPr>
          <p:spPr>
            <a:xfrm>
              <a:off x="8159122" y="8349891"/>
              <a:ext cx="327520"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2" name="Rectangle"/>
            <p:cNvSpPr/>
            <p:nvPr/>
          </p:nvSpPr>
          <p:spPr>
            <a:xfrm>
              <a:off x="8699722" y="8349891"/>
              <a:ext cx="327533"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3" name="Rectangle"/>
            <p:cNvSpPr/>
            <p:nvPr/>
          </p:nvSpPr>
          <p:spPr>
            <a:xfrm>
              <a:off x="9240336" y="8349891"/>
              <a:ext cx="327508"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4" name="Rectangle"/>
            <p:cNvSpPr/>
            <p:nvPr/>
          </p:nvSpPr>
          <p:spPr>
            <a:xfrm>
              <a:off x="7618533" y="8802138"/>
              <a:ext cx="327521"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5" name="Rectangle"/>
            <p:cNvSpPr/>
            <p:nvPr/>
          </p:nvSpPr>
          <p:spPr>
            <a:xfrm>
              <a:off x="8159122" y="8802138"/>
              <a:ext cx="327520"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6" name="Rectangle"/>
            <p:cNvSpPr/>
            <p:nvPr/>
          </p:nvSpPr>
          <p:spPr>
            <a:xfrm>
              <a:off x="8699722" y="8802138"/>
              <a:ext cx="327533"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7" name="Rectangle"/>
            <p:cNvSpPr/>
            <p:nvPr/>
          </p:nvSpPr>
          <p:spPr>
            <a:xfrm>
              <a:off x="9240336" y="8802138"/>
              <a:ext cx="327508"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8" name="Rectangle"/>
            <p:cNvSpPr/>
            <p:nvPr/>
          </p:nvSpPr>
          <p:spPr>
            <a:xfrm>
              <a:off x="7618533" y="9254385"/>
              <a:ext cx="327521"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9" name="Rectangle"/>
            <p:cNvSpPr/>
            <p:nvPr/>
          </p:nvSpPr>
          <p:spPr>
            <a:xfrm>
              <a:off x="8159122" y="9254385"/>
              <a:ext cx="327520"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0" name="Rectangle"/>
            <p:cNvSpPr/>
            <p:nvPr/>
          </p:nvSpPr>
          <p:spPr>
            <a:xfrm>
              <a:off x="8699722" y="9254385"/>
              <a:ext cx="327533"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1" name="Rectangle"/>
            <p:cNvSpPr/>
            <p:nvPr/>
          </p:nvSpPr>
          <p:spPr>
            <a:xfrm>
              <a:off x="9240336" y="9254385"/>
              <a:ext cx="327508"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2" name="Rectangle"/>
            <p:cNvSpPr/>
            <p:nvPr/>
          </p:nvSpPr>
          <p:spPr>
            <a:xfrm>
              <a:off x="7618533" y="9706645"/>
              <a:ext cx="327521"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3" name="Rectangle"/>
            <p:cNvSpPr/>
            <p:nvPr/>
          </p:nvSpPr>
          <p:spPr>
            <a:xfrm>
              <a:off x="8159122" y="9706645"/>
              <a:ext cx="327520"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4" name="Rectangle"/>
            <p:cNvSpPr/>
            <p:nvPr/>
          </p:nvSpPr>
          <p:spPr>
            <a:xfrm>
              <a:off x="8699722" y="9706645"/>
              <a:ext cx="327533"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5" name="Rectangle"/>
            <p:cNvSpPr/>
            <p:nvPr/>
          </p:nvSpPr>
          <p:spPr>
            <a:xfrm>
              <a:off x="9240336" y="9706645"/>
              <a:ext cx="327508"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6" name="Reflection"/>
            <p:cNvSpPr/>
            <p:nvPr/>
          </p:nvSpPr>
          <p:spPr>
            <a:xfrm>
              <a:off x="7504369" y="7384488"/>
              <a:ext cx="173494" cy="2917838"/>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127" name="Shadow"/>
            <p:cNvSpPr/>
            <p:nvPr/>
          </p:nvSpPr>
          <p:spPr>
            <a:xfrm>
              <a:off x="9538166" y="7384488"/>
              <a:ext cx="188437" cy="291783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28" name="Rectangle"/>
            <p:cNvSpPr/>
            <p:nvPr/>
          </p:nvSpPr>
          <p:spPr>
            <a:xfrm>
              <a:off x="7465968" y="7384488"/>
              <a:ext cx="2254441" cy="27511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9" name="Line"/>
            <p:cNvSpPr/>
            <p:nvPr/>
          </p:nvSpPr>
          <p:spPr>
            <a:xfrm>
              <a:off x="7465968" y="7666480"/>
              <a:ext cx="22544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0" name="Line"/>
            <p:cNvSpPr/>
            <p:nvPr/>
          </p:nvSpPr>
          <p:spPr>
            <a:xfrm>
              <a:off x="7465968" y="8197326"/>
              <a:ext cx="22544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1" name="Rectangle"/>
            <p:cNvSpPr/>
            <p:nvPr/>
          </p:nvSpPr>
          <p:spPr>
            <a:xfrm>
              <a:off x="7465968" y="10135638"/>
              <a:ext cx="2254441" cy="166688"/>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289965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945390" y="729674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58736" y="717999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8488330" y="2580673"/>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4469167" y="4337315"/>
            <a:ext cx="1172807" cy="161811"/>
          </a:xfrm>
          <a:custGeom>
            <a:avLst/>
            <a:gdLst/>
            <a:ahLst/>
            <a:cxnLst/>
            <a:rect l="0" t="0" r="0" b="0"/>
            <a:pathLst>
              <a:path w="1172806" h="161810">
                <a:moveTo>
                  <a:pt x="0" y="80924"/>
                </a:moveTo>
                <a:cubicBezTo>
                  <a:pt x="80962" y="161810"/>
                  <a:pt x="212267" y="161810"/>
                  <a:pt x="293268" y="80924"/>
                </a:cubicBezTo>
                <a:cubicBezTo>
                  <a:pt x="374154" y="0"/>
                  <a:pt x="505460" y="0"/>
                  <a:pt x="586536" y="80924"/>
                </a:cubicBezTo>
                <a:cubicBezTo>
                  <a:pt x="667423" y="161810"/>
                  <a:pt x="798728" y="161810"/>
                  <a:pt x="879614" y="80924"/>
                </a:cubicBezTo>
                <a:cubicBezTo>
                  <a:pt x="960539" y="0"/>
                  <a:pt x="1091920" y="0"/>
                  <a:pt x="1172806" y="80924"/>
                </a:cubicBezTo>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16" name="Curve line"/>
          <p:cNvSpPr/>
          <p:nvPr/>
        </p:nvSpPr>
        <p:spPr>
          <a:xfrm>
            <a:off x="2590162" y="6443915"/>
            <a:ext cx="1172807" cy="161849"/>
          </a:xfrm>
          <a:custGeom>
            <a:avLst/>
            <a:gdLst/>
            <a:ahLst/>
            <a:cxnLst/>
            <a:rect l="0" t="0" r="0" b="0"/>
            <a:pathLst>
              <a:path w="1172806" h="161848">
                <a:moveTo>
                  <a:pt x="0" y="80924"/>
                </a:moveTo>
                <a:cubicBezTo>
                  <a:pt x="80962" y="161848"/>
                  <a:pt x="212267" y="161848"/>
                  <a:pt x="293268" y="80924"/>
                </a:cubicBezTo>
                <a:cubicBezTo>
                  <a:pt x="374154" y="0"/>
                  <a:pt x="505460" y="0"/>
                  <a:pt x="586536" y="80924"/>
                </a:cubicBezTo>
                <a:cubicBezTo>
                  <a:pt x="667423" y="161848"/>
                  <a:pt x="798728" y="161848"/>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9505420" y="8110219"/>
            <a:ext cx="817715"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8" name="Line"/>
          <p:cNvSpPr/>
          <p:nvPr/>
        </p:nvSpPr>
        <p:spPr>
          <a:xfrm>
            <a:off x="2767548" y="8748394"/>
            <a:ext cx="817753"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9098261" y="8405457"/>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945390" y="5706718"/>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3272654" y="9110344"/>
            <a:ext cx="1089419"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9445695" y="5290819"/>
            <a:ext cx="128110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Line"/>
          <p:cNvSpPr/>
          <p:nvPr/>
        </p:nvSpPr>
        <p:spPr>
          <a:xfrm>
            <a:off x="8337000" y="10342491"/>
            <a:ext cx="1281075"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9417666" y="6609066"/>
            <a:ext cx="525882" cy="525882"/>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5949437" y="3628784"/>
            <a:ext cx="525882" cy="525881"/>
          </a:xfrm>
          <a:custGeom>
            <a:avLst/>
            <a:gdLst/>
            <a:ahLst/>
            <a:cxnLst/>
            <a:rect l="0" t="0" r="0" b="0"/>
            <a:pathLst>
              <a:path w="525881" h="525881">
                <a:moveTo>
                  <a:pt x="262978" y="525881"/>
                </a:moveTo>
                <a:cubicBezTo>
                  <a:pt x="262978" y="380619"/>
                  <a:pt x="145249" y="262940"/>
                  <a:pt x="0" y="262940"/>
                </a:cubicBezTo>
                <a:cubicBezTo>
                  <a:pt x="145249" y="262940"/>
                  <a:pt x="262978" y="145211"/>
                  <a:pt x="262978" y="0"/>
                </a:cubicBezTo>
                <a:cubicBezTo>
                  <a:pt x="262978" y="145211"/>
                  <a:pt x="380707" y="262940"/>
                  <a:pt x="525881" y="262940"/>
                </a:cubicBezTo>
                <a:cubicBezTo>
                  <a:pt x="380707" y="262940"/>
                  <a:pt x="262978" y="380619"/>
                  <a:pt x="262978"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Star"/>
          <p:cNvSpPr/>
          <p:nvPr/>
        </p:nvSpPr>
        <p:spPr>
          <a:xfrm>
            <a:off x="4338887" y="5901592"/>
            <a:ext cx="525882" cy="525882"/>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3" name="Star"/>
          <p:cNvGrpSpPr/>
          <p:nvPr/>
        </p:nvGrpSpPr>
        <p:grpSpPr>
          <a:xfrm>
            <a:off x="9372049" y="9207306"/>
            <a:ext cx="333375" cy="333337"/>
            <a:chOff x="9372049" y="9207306"/>
            <a:chExt cx="333375" cy="333337"/>
          </a:xfrm>
        </p:grpSpPr>
        <p:sp>
          <p:nvSpPr>
            <p:cNvPr id="27" name="Line"/>
            <p:cNvSpPr/>
            <p:nvPr/>
          </p:nvSpPr>
          <p:spPr>
            <a:xfrm>
              <a:off x="9538736" y="920730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9372049" y="937399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9538736" y="945651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9621299" y="937399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8890739" y="4281174"/>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2" name="Folder"/>
          <p:cNvGrpSpPr/>
          <p:nvPr/>
        </p:nvGrpSpPr>
        <p:grpSpPr>
          <a:xfrm>
            <a:off x="5283545" y="4523840"/>
            <a:ext cx="3452666" cy="5351107"/>
            <a:chOff x="5283545" y="4523840"/>
            <a:chExt cx="3452666" cy="5351107"/>
          </a:xfrm>
        </p:grpSpPr>
        <p:sp>
          <p:nvSpPr>
            <p:cNvPr id="32" name="Fill"/>
            <p:cNvSpPr/>
            <p:nvPr/>
          </p:nvSpPr>
          <p:spPr>
            <a:xfrm>
              <a:off x="5283551" y="5019953"/>
              <a:ext cx="3452660" cy="4854994"/>
            </a:xfrm>
            <a:prstGeom prst="rect">
              <a:avLst/>
            </a:pr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5703896" y="5019951"/>
              <a:ext cx="2865619" cy="4690603"/>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4" name="Fill"/>
            <p:cNvSpPr/>
            <p:nvPr/>
          </p:nvSpPr>
          <p:spPr>
            <a:xfrm>
              <a:off x="5596402" y="5019953"/>
              <a:ext cx="2826957" cy="4538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Fill"/>
            <p:cNvSpPr/>
            <p:nvPr/>
          </p:nvSpPr>
          <p:spPr>
            <a:xfrm>
              <a:off x="6265057" y="4732819"/>
              <a:ext cx="1484173" cy="735012"/>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40" name="Rectangle"/>
            <p:cNvSpPr/>
            <p:nvPr/>
          </p:nvSpPr>
          <p:spPr>
            <a:xfrm>
              <a:off x="5283545" y="5019952"/>
              <a:ext cx="3452661" cy="4854994"/>
            </a:xfrm>
            <a:custGeom>
              <a:avLst/>
              <a:gdLst/>
              <a:ahLst/>
              <a:cxnLst/>
              <a:rect l="0" t="0" r="0" b="0"/>
              <a:pathLst>
                <a:path w="3452660" h="4854994">
                  <a:moveTo>
                    <a:pt x="2471077" y="0"/>
                  </a:moveTo>
                  <a:lnTo>
                    <a:pt x="3452660" y="0"/>
                  </a:lnTo>
                  <a:lnTo>
                    <a:pt x="3452660" y="4854994"/>
                  </a:lnTo>
                  <a:lnTo>
                    <a:pt x="0" y="4854994"/>
                  </a:lnTo>
                  <a:lnTo>
                    <a:pt x="0" y="0"/>
                  </a:lnTo>
                  <a:lnTo>
                    <a:pt x="98150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Shadow"/>
            <p:cNvSpPr/>
            <p:nvPr/>
          </p:nvSpPr>
          <p:spPr>
            <a:xfrm>
              <a:off x="6690050" y="4759325"/>
              <a:ext cx="890637" cy="531494"/>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7" name="Fill"/>
            <p:cNvSpPr/>
            <p:nvPr/>
          </p:nvSpPr>
          <p:spPr>
            <a:xfrm>
              <a:off x="6571966" y="4529416"/>
              <a:ext cx="875766" cy="638327"/>
            </a:xfrm>
            <a:prstGeom prst="rect">
              <a:avLst/>
            </a:prstGeom>
            <a:solidFill>
              <a:srgbClr val="DAEAE7">
                <a:alpha val="100000"/>
              </a:srgbClr>
            </a:solidFill>
            <a:ln w="12700" cap="flat" cmpd="sng">
              <a:noFill/>
              <a:prstDash val="solid"/>
              <a:miter lim="800000"/>
            </a:ln>
          </p:spPr>
          <p:txBody>
            <a:bodyPr anchor="ctr">
              <a:spAutoFit/>
            </a:bodyPr>
            <a:lstStyle/>
            <a:p>
              <a:pPr algn="ctr"/>
              <a:endParaRPr lang="en-US" dirty="0"/>
            </a:p>
          </p:txBody>
        </p:sp>
        <p:sp>
          <p:nvSpPr>
            <p:cNvPr id="41" name="Rectangle"/>
            <p:cNvSpPr/>
            <p:nvPr/>
          </p:nvSpPr>
          <p:spPr>
            <a:xfrm>
              <a:off x="5596400" y="5019952"/>
              <a:ext cx="2826956" cy="4538662"/>
            </a:xfrm>
            <a:custGeom>
              <a:avLst/>
              <a:gdLst/>
              <a:ahLst/>
              <a:cxnLst/>
              <a:rect l="0" t="0" r="0" b="0"/>
              <a:pathLst>
                <a:path w="2826956" h="4538662">
                  <a:moveTo>
                    <a:pt x="2826956" y="0"/>
                  </a:moveTo>
                  <a:lnTo>
                    <a:pt x="2826956" y="4538662"/>
                  </a:lnTo>
                  <a:lnTo>
                    <a:pt x="0" y="4538662"/>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Rectangle"/>
            <p:cNvSpPr/>
            <p:nvPr/>
          </p:nvSpPr>
          <p:spPr>
            <a:xfrm>
              <a:off x="6571966" y="4523840"/>
              <a:ext cx="875766" cy="64389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Rectangle"/>
            <p:cNvSpPr/>
            <p:nvPr/>
          </p:nvSpPr>
          <p:spPr>
            <a:xfrm>
              <a:off x="6265051" y="4732825"/>
              <a:ext cx="1489570" cy="730479"/>
            </a:xfrm>
            <a:custGeom>
              <a:avLst/>
              <a:gdLst/>
              <a:ahLst/>
              <a:cxnLst/>
              <a:rect l="0" t="0" r="0" b="0"/>
              <a:pathLst>
                <a:path w="1489570" h="730478">
                  <a:moveTo>
                    <a:pt x="1182674" y="0"/>
                  </a:moveTo>
                  <a:lnTo>
                    <a:pt x="1489570" y="0"/>
                  </a:lnTo>
                  <a:lnTo>
                    <a:pt x="1489570" y="730478"/>
                  </a:lnTo>
                  <a:lnTo>
                    <a:pt x="0" y="730478"/>
                  </a:lnTo>
                  <a:lnTo>
                    <a:pt x="0" y="0"/>
                  </a:lnTo>
                  <a:lnTo>
                    <a:pt x="306908"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6841288" y="4845773"/>
              <a:ext cx="33709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Text"/>
          <p:cNvGrpSpPr/>
          <p:nvPr/>
        </p:nvGrpSpPr>
        <p:grpSpPr>
          <a:xfrm>
            <a:off x="7127982" y="5888995"/>
            <a:ext cx="993050" cy="1477029"/>
            <a:chOff x="7127982" y="5888995"/>
            <a:chExt cx="993050" cy="1477029"/>
          </a:xfrm>
        </p:grpSpPr>
        <p:sp>
          <p:nvSpPr>
            <p:cNvPr id="38" name="Rectangle"/>
            <p:cNvSpPr/>
            <p:nvPr/>
          </p:nvSpPr>
          <p:spPr>
            <a:xfrm>
              <a:off x="7169805" y="7046098"/>
              <a:ext cx="319913" cy="319926"/>
            </a:xfrm>
            <a:prstGeom prst="rect">
              <a:avLst/>
            </a:prstGeom>
            <a:solidFill>
              <a:srgbClr val="90F12A">
                <a:alpha val="100000"/>
              </a:srgbClr>
            </a:solidFill>
            <a:ln w="12700" cap="flat" cmpd="sng">
              <a:noFill/>
              <a:prstDash val="solid"/>
              <a:miter lim="800000"/>
            </a:ln>
          </p:spPr>
          <p:txBody>
            <a:bodyPr anchor="ctr">
              <a:spAutoFit/>
            </a:bodyPr>
            <a:lstStyle/>
            <a:p>
              <a:pPr algn="ctr"/>
              <a:endParaRPr lang="en-US" dirty="0"/>
            </a:p>
          </p:txBody>
        </p:sp>
        <p:sp>
          <p:nvSpPr>
            <p:cNvPr id="39" name="Rectangle"/>
            <p:cNvSpPr/>
            <p:nvPr/>
          </p:nvSpPr>
          <p:spPr>
            <a:xfrm>
              <a:off x="7660343" y="7046098"/>
              <a:ext cx="245262" cy="245263"/>
            </a:xfrm>
            <a:prstGeom prst="rect">
              <a:avLst/>
            </a:prstGeom>
            <a:solidFill>
              <a:srgbClr val="EE5B33">
                <a:alpha val="100000"/>
              </a:srgbClr>
            </a:solidFill>
            <a:ln w="12700" cap="flat" cmpd="sng">
              <a:noFill/>
              <a:prstDash val="solid"/>
              <a:miter lim="800000"/>
            </a:ln>
          </p:spPr>
          <p:txBody>
            <a:bodyPr anchor="ctr">
              <a:spAutoFit/>
            </a:bodyPr>
            <a:lstStyle/>
            <a:p>
              <a:pPr algn="ctr"/>
              <a:endParaRPr lang="en-US" dirty="0"/>
            </a:p>
          </p:txBody>
        </p:sp>
        <p:sp>
          <p:nvSpPr>
            <p:cNvPr id="45" name="Line"/>
            <p:cNvSpPr/>
            <p:nvPr/>
          </p:nvSpPr>
          <p:spPr>
            <a:xfrm>
              <a:off x="7169802" y="6212971"/>
              <a:ext cx="951230" cy="0"/>
            </a:xfrm>
            <a:prstGeom prst="line">
              <a:avLst/>
            </a:prstGeom>
            <a:noFill/>
            <a:ln w="76200" cap="rnd" cmpd="sng">
              <a:solidFill>
                <a:srgbClr val="91A8A2">
                  <a:alpha val="100000"/>
                </a:srgbClr>
              </a:solidFill>
              <a:prstDash val="solid"/>
              <a:round/>
            </a:ln>
          </p:spPr>
          <p:txBody>
            <a:bodyPr anchor="ctr">
              <a:spAutoFit/>
            </a:bodyPr>
            <a:lstStyle/>
            <a:p>
              <a:pPr algn="ctr"/>
              <a:endParaRPr lang="en-US" dirty="0"/>
            </a:p>
          </p:txBody>
        </p:sp>
        <p:sp>
          <p:nvSpPr>
            <p:cNvPr id="46" name="Line"/>
            <p:cNvSpPr/>
            <p:nvPr/>
          </p:nvSpPr>
          <p:spPr>
            <a:xfrm>
              <a:off x="7169802" y="6502118"/>
              <a:ext cx="951230" cy="0"/>
            </a:xfrm>
            <a:prstGeom prst="line">
              <a:avLst/>
            </a:prstGeom>
            <a:noFill/>
            <a:ln w="76200" cap="rnd" cmpd="sng">
              <a:solidFill>
                <a:srgbClr val="91A8A2">
                  <a:alpha val="100000"/>
                </a:srgbClr>
              </a:solidFill>
              <a:prstDash val="solid"/>
              <a:round/>
            </a:ln>
          </p:spPr>
          <p:txBody>
            <a:bodyPr anchor="ctr">
              <a:spAutoFit/>
            </a:bodyPr>
            <a:lstStyle/>
            <a:p>
              <a:pPr algn="ctr"/>
              <a:endParaRPr lang="en-US" dirty="0"/>
            </a:p>
          </p:txBody>
        </p:sp>
        <p:sp>
          <p:nvSpPr>
            <p:cNvPr id="47" name="Line"/>
            <p:cNvSpPr/>
            <p:nvPr/>
          </p:nvSpPr>
          <p:spPr>
            <a:xfrm>
              <a:off x="7169802" y="6791254"/>
              <a:ext cx="951230" cy="0"/>
            </a:xfrm>
            <a:prstGeom prst="line">
              <a:avLst/>
            </a:prstGeom>
            <a:noFill/>
            <a:ln w="76200" cap="rnd" cmpd="sng">
              <a:solidFill>
                <a:srgbClr val="91A8A2">
                  <a:alpha val="100000"/>
                </a:srgbClr>
              </a:solidFill>
              <a:prstDash val="solid"/>
              <a:round/>
            </a:ln>
          </p:spPr>
          <p:txBody>
            <a:bodyPr anchor="ctr">
              <a:spAutoFit/>
            </a:bodyPr>
            <a:lstStyle/>
            <a:p>
              <a:pPr algn="ctr"/>
              <a:endParaRPr lang="en-US" dirty="0"/>
            </a:p>
          </p:txBody>
        </p:sp>
        <p:sp>
          <p:nvSpPr>
            <p:cNvPr id="48" name="Point"/>
            <p:cNvSpPr/>
            <p:nvPr/>
          </p:nvSpPr>
          <p:spPr>
            <a:xfrm>
              <a:off x="7127982" y="5888995"/>
              <a:ext cx="83604" cy="83604"/>
            </a:xfrm>
            <a:custGeom>
              <a:avLst/>
              <a:gdLst/>
              <a:ahLst/>
              <a:cxnLst/>
              <a:rect l="0" t="0" r="0" b="0"/>
              <a:pathLst>
                <a:path w="83604" h="83604">
                  <a:moveTo>
                    <a:pt x="0" y="41833"/>
                  </a:moveTo>
                  <a:cubicBezTo>
                    <a:pt x="0" y="64871"/>
                    <a:pt x="18757" y="83604"/>
                    <a:pt x="41783" y="83604"/>
                  </a:cubicBezTo>
                  <a:cubicBezTo>
                    <a:pt x="64947" y="83604"/>
                    <a:pt x="83604" y="64871"/>
                    <a:pt x="83604" y="41833"/>
                  </a:cubicBezTo>
                  <a:cubicBezTo>
                    <a:pt x="83604" y="18732"/>
                    <a:pt x="64947" y="0"/>
                    <a:pt x="41783" y="0"/>
                  </a:cubicBezTo>
                  <a:cubicBezTo>
                    <a:pt x="18757" y="0"/>
                    <a:pt x="0" y="18732"/>
                    <a:pt x="0"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7351930" y="5888995"/>
              <a:ext cx="83604" cy="83604"/>
            </a:xfrm>
            <a:custGeom>
              <a:avLst/>
              <a:gdLst/>
              <a:ahLst/>
              <a:cxnLst/>
              <a:rect l="0" t="0" r="0" b="0"/>
              <a:pathLst>
                <a:path w="83604" h="83604">
                  <a:moveTo>
                    <a:pt x="0" y="41833"/>
                  </a:moveTo>
                  <a:cubicBezTo>
                    <a:pt x="0" y="64871"/>
                    <a:pt x="18732" y="83604"/>
                    <a:pt x="41783" y="83604"/>
                  </a:cubicBezTo>
                  <a:cubicBezTo>
                    <a:pt x="64935" y="83604"/>
                    <a:pt x="83604" y="64871"/>
                    <a:pt x="83604" y="41833"/>
                  </a:cubicBezTo>
                  <a:cubicBezTo>
                    <a:pt x="83604" y="18732"/>
                    <a:pt x="64935" y="0"/>
                    <a:pt x="41783" y="0"/>
                  </a:cubicBezTo>
                  <a:cubicBezTo>
                    <a:pt x="18732" y="0"/>
                    <a:pt x="0" y="18732"/>
                    <a:pt x="0"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7575855" y="5888995"/>
              <a:ext cx="83617" cy="83604"/>
            </a:xfrm>
            <a:custGeom>
              <a:avLst/>
              <a:gdLst/>
              <a:ahLst/>
              <a:cxnLst/>
              <a:rect l="0" t="0" r="0" b="0"/>
              <a:pathLst>
                <a:path w="83616" h="83604">
                  <a:moveTo>
                    <a:pt x="0" y="41833"/>
                  </a:moveTo>
                  <a:cubicBezTo>
                    <a:pt x="0" y="64871"/>
                    <a:pt x="18757" y="83604"/>
                    <a:pt x="41795" y="83604"/>
                  </a:cubicBezTo>
                  <a:cubicBezTo>
                    <a:pt x="64947" y="83604"/>
                    <a:pt x="83616" y="64871"/>
                    <a:pt x="83616" y="41833"/>
                  </a:cubicBezTo>
                  <a:cubicBezTo>
                    <a:pt x="83616" y="18732"/>
                    <a:pt x="64947" y="0"/>
                    <a:pt x="41795" y="0"/>
                  </a:cubicBezTo>
                  <a:cubicBezTo>
                    <a:pt x="18757" y="0"/>
                    <a:pt x="0" y="18732"/>
                    <a:pt x="0"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 name="Chart"/>
          <p:cNvGrpSpPr/>
          <p:nvPr/>
        </p:nvGrpSpPr>
        <p:grpSpPr>
          <a:xfrm>
            <a:off x="5774414" y="7952575"/>
            <a:ext cx="2444024" cy="1347933"/>
            <a:chOff x="5774414" y="7952575"/>
            <a:chExt cx="2444024" cy="1347933"/>
          </a:xfrm>
        </p:grpSpPr>
        <p:sp>
          <p:nvSpPr>
            <p:cNvPr id="51" name="Curve line"/>
            <p:cNvSpPr/>
            <p:nvPr/>
          </p:nvSpPr>
          <p:spPr>
            <a:xfrm>
              <a:off x="6018219" y="8196392"/>
              <a:ext cx="1562468" cy="860323"/>
            </a:xfrm>
            <a:custGeom>
              <a:avLst/>
              <a:gdLst/>
              <a:ahLst/>
              <a:cxnLst/>
              <a:rect l="0" t="0" r="0" b="0"/>
              <a:pathLst>
                <a:path w="1562468" h="860323">
                  <a:moveTo>
                    <a:pt x="0" y="860323"/>
                  </a:moveTo>
                  <a:lnTo>
                    <a:pt x="389559" y="470738"/>
                  </a:lnTo>
                  <a:lnTo>
                    <a:pt x="740638" y="821829"/>
                  </a:lnTo>
                  <a:lnTo>
                    <a:pt x="1562468" y="0"/>
                  </a:lnTo>
                </a:path>
              </a:pathLst>
            </a:custGeom>
            <a:noFill/>
            <a:ln w="76200" cap="rnd" cmpd="sng">
              <a:solidFill>
                <a:srgbClr val="6AE828">
                  <a:alpha val="100000"/>
                </a:srgbClr>
              </a:solidFill>
              <a:prstDash val="solid"/>
              <a:round/>
            </a:ln>
          </p:spPr>
          <p:txBody>
            <a:bodyPr anchor="ctr">
              <a:spAutoFit/>
            </a:bodyPr>
            <a:lstStyle/>
            <a:p>
              <a:pPr algn="ctr"/>
              <a:endParaRPr lang="en-US" dirty="0"/>
            </a:p>
          </p:txBody>
        </p:sp>
        <p:sp>
          <p:nvSpPr>
            <p:cNvPr id="52" name="Circle"/>
            <p:cNvSpPr/>
            <p:nvPr/>
          </p:nvSpPr>
          <p:spPr>
            <a:xfrm>
              <a:off x="7538871" y="7952575"/>
              <a:ext cx="285623" cy="285636"/>
            </a:xfrm>
            <a:custGeom>
              <a:avLst/>
              <a:gdLst/>
              <a:ahLst/>
              <a:cxnLst/>
              <a:rect l="0" t="0" r="0" b="0"/>
              <a:pathLst>
                <a:path w="285623" h="285635">
                  <a:moveTo>
                    <a:pt x="0" y="142798"/>
                  </a:moveTo>
                  <a:cubicBezTo>
                    <a:pt x="0" y="63944"/>
                    <a:pt x="63944" y="0"/>
                    <a:pt x="142824" y="0"/>
                  </a:cubicBezTo>
                  <a:cubicBezTo>
                    <a:pt x="221703" y="0"/>
                    <a:pt x="285623" y="63944"/>
                    <a:pt x="285623" y="142798"/>
                  </a:cubicBezTo>
                  <a:cubicBezTo>
                    <a:pt x="285623" y="221703"/>
                    <a:pt x="221703" y="285635"/>
                    <a:pt x="142824" y="285635"/>
                  </a:cubicBezTo>
                  <a:cubicBezTo>
                    <a:pt x="63944" y="285635"/>
                    <a:pt x="0" y="221703"/>
                    <a:pt x="0" y="142798"/>
                  </a:cubicBezTo>
                  <a:close/>
                </a:path>
              </a:pathLst>
            </a:custGeom>
            <a:noFill/>
            <a:ln w="76200" cap="rnd" cmpd="sng">
              <a:solidFill>
                <a:srgbClr val="6AE828">
                  <a:alpha val="100000"/>
                </a:srgbClr>
              </a:solidFill>
              <a:prstDash val="solid"/>
              <a:round/>
            </a:ln>
          </p:spPr>
          <p:txBody>
            <a:bodyPr anchor="ctr">
              <a:spAutoFit/>
            </a:bodyPr>
            <a:lstStyle/>
            <a:p>
              <a:pPr algn="ctr"/>
              <a:endParaRPr lang="en-US" dirty="0"/>
            </a:p>
          </p:txBody>
        </p:sp>
        <p:sp>
          <p:nvSpPr>
            <p:cNvPr id="53" name="Circle"/>
            <p:cNvSpPr/>
            <p:nvPr/>
          </p:nvSpPr>
          <p:spPr>
            <a:xfrm>
              <a:off x="5774414" y="9014873"/>
              <a:ext cx="285598" cy="285635"/>
            </a:xfrm>
            <a:custGeom>
              <a:avLst/>
              <a:gdLst/>
              <a:ahLst/>
              <a:cxnLst/>
              <a:rect l="0" t="0" r="0" b="0"/>
              <a:pathLst>
                <a:path w="285597" h="285635">
                  <a:moveTo>
                    <a:pt x="0" y="142798"/>
                  </a:moveTo>
                  <a:cubicBezTo>
                    <a:pt x="0" y="63957"/>
                    <a:pt x="63919" y="0"/>
                    <a:pt x="142798" y="0"/>
                  </a:cubicBezTo>
                  <a:cubicBezTo>
                    <a:pt x="221678" y="0"/>
                    <a:pt x="285597" y="63957"/>
                    <a:pt x="285597" y="142798"/>
                  </a:cubicBezTo>
                  <a:cubicBezTo>
                    <a:pt x="285597" y="221653"/>
                    <a:pt x="221678" y="285635"/>
                    <a:pt x="142798" y="285635"/>
                  </a:cubicBezTo>
                  <a:cubicBezTo>
                    <a:pt x="63919" y="285635"/>
                    <a:pt x="0" y="221653"/>
                    <a:pt x="0" y="142798"/>
                  </a:cubicBezTo>
                  <a:close/>
                </a:path>
              </a:pathLst>
            </a:custGeom>
            <a:noFill/>
            <a:ln w="76200" cap="rnd" cmpd="sng">
              <a:solidFill>
                <a:srgbClr val="6AE828">
                  <a:alpha val="100000"/>
                </a:srgbClr>
              </a:solidFill>
              <a:prstDash val="solid"/>
              <a:round/>
            </a:ln>
          </p:spPr>
          <p:txBody>
            <a:bodyPr anchor="ctr">
              <a:spAutoFit/>
            </a:bodyPr>
            <a:lstStyle/>
            <a:p>
              <a:pPr algn="ctr"/>
              <a:endParaRPr lang="en-US" dirty="0"/>
            </a:p>
          </p:txBody>
        </p:sp>
        <p:sp>
          <p:nvSpPr>
            <p:cNvPr id="54" name="Curve line"/>
            <p:cNvSpPr/>
            <p:nvPr/>
          </p:nvSpPr>
          <p:spPr>
            <a:xfrm>
              <a:off x="6018219" y="8038742"/>
              <a:ext cx="1562494" cy="974191"/>
            </a:xfrm>
            <a:custGeom>
              <a:avLst/>
              <a:gdLst/>
              <a:ahLst/>
              <a:cxnLst/>
              <a:rect l="0" t="0" r="0" b="0"/>
              <a:pathLst>
                <a:path w="1562493" h="974191">
                  <a:moveTo>
                    <a:pt x="0" y="389559"/>
                  </a:moveTo>
                  <a:lnTo>
                    <a:pt x="389559" y="0"/>
                  </a:lnTo>
                  <a:lnTo>
                    <a:pt x="1363764" y="974191"/>
                  </a:lnTo>
                  <a:lnTo>
                    <a:pt x="1562493" y="775474"/>
                  </a:lnTo>
                </a:path>
              </a:pathLst>
            </a:custGeom>
            <a:noFill/>
            <a:ln w="76200" cap="rnd" cmpd="sng">
              <a:solidFill>
                <a:srgbClr val="EE5B33">
                  <a:alpha val="100000"/>
                </a:srgbClr>
              </a:solidFill>
              <a:prstDash val="solid"/>
              <a:round/>
            </a:ln>
          </p:spPr>
          <p:txBody>
            <a:bodyPr anchor="ctr">
              <a:spAutoFit/>
            </a:bodyPr>
            <a:lstStyle/>
            <a:p>
              <a:pPr algn="ctr"/>
              <a:endParaRPr lang="en-US" dirty="0"/>
            </a:p>
          </p:txBody>
        </p:sp>
        <p:sp>
          <p:nvSpPr>
            <p:cNvPr id="55" name="Circle"/>
            <p:cNvSpPr/>
            <p:nvPr/>
          </p:nvSpPr>
          <p:spPr>
            <a:xfrm>
              <a:off x="7538895" y="8570410"/>
              <a:ext cx="285598" cy="285648"/>
            </a:xfrm>
            <a:custGeom>
              <a:avLst/>
              <a:gdLst/>
              <a:ahLst/>
              <a:cxnLst/>
              <a:rect l="0" t="0" r="0" b="0"/>
              <a:pathLst>
                <a:path w="285597" h="285648">
                  <a:moveTo>
                    <a:pt x="0" y="142798"/>
                  </a:moveTo>
                  <a:cubicBezTo>
                    <a:pt x="0" y="63944"/>
                    <a:pt x="63931" y="0"/>
                    <a:pt x="142798" y="0"/>
                  </a:cubicBezTo>
                  <a:cubicBezTo>
                    <a:pt x="221703" y="0"/>
                    <a:pt x="285597" y="63944"/>
                    <a:pt x="285597" y="142798"/>
                  </a:cubicBezTo>
                  <a:cubicBezTo>
                    <a:pt x="285597" y="221703"/>
                    <a:pt x="221703" y="285648"/>
                    <a:pt x="142798" y="285648"/>
                  </a:cubicBezTo>
                  <a:cubicBezTo>
                    <a:pt x="63931" y="285648"/>
                    <a:pt x="0" y="221703"/>
                    <a:pt x="0" y="142798"/>
                  </a:cubicBezTo>
                  <a:close/>
                </a:path>
              </a:pathLst>
            </a:custGeom>
            <a:noFill/>
            <a:ln w="76200" cap="rnd" cmpd="sng">
              <a:solidFill>
                <a:srgbClr val="EE5B33">
                  <a:alpha val="100000"/>
                </a:srgbClr>
              </a:solidFill>
              <a:prstDash val="solid"/>
              <a:round/>
            </a:ln>
          </p:spPr>
          <p:txBody>
            <a:bodyPr anchor="ctr">
              <a:spAutoFit/>
            </a:bodyPr>
            <a:lstStyle/>
            <a:p>
              <a:pPr algn="ctr"/>
              <a:endParaRPr lang="en-US" dirty="0"/>
            </a:p>
          </p:txBody>
        </p:sp>
        <p:sp>
          <p:nvSpPr>
            <p:cNvPr id="56" name="Circle"/>
            <p:cNvSpPr/>
            <p:nvPr/>
          </p:nvSpPr>
          <p:spPr>
            <a:xfrm>
              <a:off x="5774414" y="8386483"/>
              <a:ext cx="285598" cy="285636"/>
            </a:xfrm>
            <a:custGeom>
              <a:avLst/>
              <a:gdLst/>
              <a:ahLst/>
              <a:cxnLst/>
              <a:rect l="0" t="0" r="0" b="0"/>
              <a:pathLst>
                <a:path w="285597" h="285635">
                  <a:moveTo>
                    <a:pt x="0" y="142798"/>
                  </a:moveTo>
                  <a:cubicBezTo>
                    <a:pt x="0" y="63944"/>
                    <a:pt x="63919" y="0"/>
                    <a:pt x="142798" y="0"/>
                  </a:cubicBezTo>
                  <a:cubicBezTo>
                    <a:pt x="221678" y="0"/>
                    <a:pt x="285597" y="63944"/>
                    <a:pt x="285597" y="142798"/>
                  </a:cubicBezTo>
                  <a:cubicBezTo>
                    <a:pt x="285597" y="221640"/>
                    <a:pt x="221678" y="285635"/>
                    <a:pt x="142798" y="285635"/>
                  </a:cubicBezTo>
                  <a:cubicBezTo>
                    <a:pt x="63919" y="285635"/>
                    <a:pt x="0" y="221640"/>
                    <a:pt x="0" y="142798"/>
                  </a:cubicBezTo>
                  <a:close/>
                </a:path>
              </a:pathLst>
            </a:custGeom>
            <a:noFill/>
            <a:ln w="76200" cap="rnd" cmpd="sng">
              <a:solidFill>
                <a:srgbClr val="EE5B33">
                  <a:alpha val="100000"/>
                </a:srgbClr>
              </a:solidFill>
              <a:prstDash val="solid"/>
              <a:round/>
            </a:ln>
          </p:spPr>
          <p:txBody>
            <a:bodyPr anchor="ctr">
              <a:spAutoFit/>
            </a:bodyPr>
            <a:lstStyle/>
            <a:p>
              <a:pPr algn="ctr"/>
              <a:endParaRPr lang="en-US" dirty="0"/>
            </a:p>
          </p:txBody>
        </p:sp>
        <p:sp>
          <p:nvSpPr>
            <p:cNvPr id="57" name="Line"/>
            <p:cNvSpPr/>
            <p:nvPr/>
          </p:nvSpPr>
          <p:spPr>
            <a:xfrm>
              <a:off x="7998042" y="8095374"/>
              <a:ext cx="22039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Line"/>
            <p:cNvSpPr/>
            <p:nvPr/>
          </p:nvSpPr>
          <p:spPr>
            <a:xfrm>
              <a:off x="7998042" y="8713208"/>
              <a:ext cx="22039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Human"/>
          <p:cNvGrpSpPr/>
          <p:nvPr/>
        </p:nvGrpSpPr>
        <p:grpSpPr>
          <a:xfrm>
            <a:off x="5923599" y="5848280"/>
            <a:ext cx="828754" cy="1693563"/>
            <a:chOff x="5923599" y="5848280"/>
            <a:chExt cx="828754" cy="1693563"/>
          </a:xfrm>
        </p:grpSpPr>
        <p:sp>
          <p:nvSpPr>
            <p:cNvPr id="59" name="Fill"/>
            <p:cNvSpPr/>
            <p:nvPr/>
          </p:nvSpPr>
          <p:spPr>
            <a:xfrm>
              <a:off x="6170235" y="5848280"/>
              <a:ext cx="335496" cy="335471"/>
            </a:xfrm>
            <a:custGeom>
              <a:avLst/>
              <a:gdLst/>
              <a:ahLst/>
              <a:cxnLst/>
              <a:rect l="0" t="0" r="0" b="0"/>
              <a:pathLst>
                <a:path w="335495" h="335470">
                  <a:moveTo>
                    <a:pt x="335495" y="167728"/>
                  </a:moveTo>
                  <a:cubicBezTo>
                    <a:pt x="335495" y="75095"/>
                    <a:pt x="260311" y="0"/>
                    <a:pt x="167703" y="0"/>
                  </a:cubicBezTo>
                  <a:cubicBezTo>
                    <a:pt x="75095" y="0"/>
                    <a:pt x="0" y="75095"/>
                    <a:pt x="0" y="167728"/>
                  </a:cubicBezTo>
                  <a:cubicBezTo>
                    <a:pt x="0" y="260375"/>
                    <a:pt x="75095" y="335470"/>
                    <a:pt x="167703" y="335470"/>
                  </a:cubicBezTo>
                  <a:cubicBezTo>
                    <a:pt x="260311" y="335470"/>
                    <a:pt x="335495" y="260375"/>
                    <a:pt x="335495" y="167728"/>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60" name="Fill"/>
            <p:cNvSpPr/>
            <p:nvPr/>
          </p:nvSpPr>
          <p:spPr>
            <a:xfrm>
              <a:off x="6093328" y="6859659"/>
              <a:ext cx="489217" cy="682180"/>
            </a:xfrm>
            <a:custGeom>
              <a:avLst/>
              <a:gdLst/>
              <a:ahLst/>
              <a:cxnLst/>
              <a:rect l="0" t="0" r="0" b="0"/>
              <a:pathLst>
                <a:path w="489216" h="682180">
                  <a:moveTo>
                    <a:pt x="0" y="597738"/>
                  </a:moveTo>
                  <a:lnTo>
                    <a:pt x="0" y="598169"/>
                  </a:lnTo>
                  <a:cubicBezTo>
                    <a:pt x="0" y="644575"/>
                    <a:pt x="37668" y="682180"/>
                    <a:pt x="84010" y="682180"/>
                  </a:cubicBezTo>
                  <a:lnTo>
                    <a:pt x="405307" y="682180"/>
                  </a:lnTo>
                  <a:cubicBezTo>
                    <a:pt x="451612" y="682180"/>
                    <a:pt x="489216" y="644575"/>
                    <a:pt x="489216" y="598169"/>
                  </a:cubicBezTo>
                  <a:lnTo>
                    <a:pt x="489216" y="597738"/>
                  </a:lnTo>
                  <a:lnTo>
                    <a:pt x="489216" y="0"/>
                  </a:lnTo>
                  <a:lnTo>
                    <a:pt x="0"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61" name="Fill"/>
            <p:cNvSpPr/>
            <p:nvPr/>
          </p:nvSpPr>
          <p:spPr>
            <a:xfrm>
              <a:off x="5923599" y="6183751"/>
              <a:ext cx="828751" cy="675906"/>
            </a:xfrm>
            <a:custGeom>
              <a:avLst/>
              <a:gdLst/>
              <a:ahLst/>
              <a:cxnLst/>
              <a:rect l="0" t="0" r="0" b="0"/>
              <a:pathLst>
                <a:path w="828751" h="675906">
                  <a:moveTo>
                    <a:pt x="592264" y="0"/>
                  </a:moveTo>
                  <a:lnTo>
                    <a:pt x="236461" y="0"/>
                  </a:lnTo>
                  <a:cubicBezTo>
                    <a:pt x="79298" y="0"/>
                    <a:pt x="0" y="102285"/>
                    <a:pt x="0" y="247586"/>
                  </a:cubicBezTo>
                  <a:lnTo>
                    <a:pt x="0" y="525678"/>
                  </a:lnTo>
                  <a:cubicBezTo>
                    <a:pt x="0" y="572579"/>
                    <a:pt x="37985" y="610514"/>
                    <a:pt x="84848" y="610514"/>
                  </a:cubicBezTo>
                  <a:cubicBezTo>
                    <a:pt x="131737" y="610514"/>
                    <a:pt x="169722" y="572579"/>
                    <a:pt x="169722" y="525678"/>
                  </a:cubicBezTo>
                  <a:lnTo>
                    <a:pt x="169722" y="675906"/>
                  </a:lnTo>
                  <a:lnTo>
                    <a:pt x="658952" y="675906"/>
                  </a:lnTo>
                  <a:lnTo>
                    <a:pt x="658952" y="525678"/>
                  </a:lnTo>
                  <a:cubicBezTo>
                    <a:pt x="658952" y="572579"/>
                    <a:pt x="697014" y="610514"/>
                    <a:pt x="743826" y="610514"/>
                  </a:cubicBezTo>
                  <a:cubicBezTo>
                    <a:pt x="790727" y="610514"/>
                    <a:pt x="828751" y="572579"/>
                    <a:pt x="828751" y="525678"/>
                  </a:cubicBezTo>
                  <a:lnTo>
                    <a:pt x="828751" y="247586"/>
                  </a:lnTo>
                  <a:cubicBezTo>
                    <a:pt x="828751" y="102285"/>
                    <a:pt x="749414" y="0"/>
                    <a:pt x="592264" y="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62" name="Circle"/>
            <p:cNvSpPr/>
            <p:nvPr/>
          </p:nvSpPr>
          <p:spPr>
            <a:xfrm>
              <a:off x="6170235" y="5848280"/>
              <a:ext cx="335496" cy="335471"/>
            </a:xfrm>
            <a:custGeom>
              <a:avLst/>
              <a:gdLst/>
              <a:ahLst/>
              <a:cxnLst/>
              <a:rect l="0" t="0" r="0" b="0"/>
              <a:pathLst>
                <a:path w="335495" h="335470">
                  <a:moveTo>
                    <a:pt x="335495" y="167728"/>
                  </a:moveTo>
                  <a:cubicBezTo>
                    <a:pt x="335495" y="75095"/>
                    <a:pt x="260311" y="0"/>
                    <a:pt x="167703" y="0"/>
                  </a:cubicBezTo>
                  <a:cubicBezTo>
                    <a:pt x="75095" y="0"/>
                    <a:pt x="0" y="75095"/>
                    <a:pt x="0" y="167728"/>
                  </a:cubicBezTo>
                  <a:cubicBezTo>
                    <a:pt x="0" y="260375"/>
                    <a:pt x="75095" y="335470"/>
                    <a:pt x="167703" y="335470"/>
                  </a:cubicBezTo>
                  <a:cubicBezTo>
                    <a:pt x="260311" y="335470"/>
                    <a:pt x="335495" y="260375"/>
                    <a:pt x="335495" y="167728"/>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63" name="Stroke"/>
            <p:cNvSpPr/>
            <p:nvPr/>
          </p:nvSpPr>
          <p:spPr>
            <a:xfrm>
              <a:off x="6093334" y="6401709"/>
              <a:ext cx="489217" cy="1140130"/>
            </a:xfrm>
            <a:custGeom>
              <a:avLst/>
              <a:gdLst/>
              <a:ahLst/>
              <a:cxnLst/>
              <a:rect l="0" t="0" r="0" b="0"/>
              <a:pathLst>
                <a:path w="489216" h="1140129">
                  <a:moveTo>
                    <a:pt x="489216" y="0"/>
                  </a:moveTo>
                  <a:lnTo>
                    <a:pt x="489216" y="1055687"/>
                  </a:lnTo>
                  <a:lnTo>
                    <a:pt x="489216" y="1056119"/>
                  </a:lnTo>
                  <a:cubicBezTo>
                    <a:pt x="489216" y="1102525"/>
                    <a:pt x="451599" y="1140129"/>
                    <a:pt x="405307" y="1140129"/>
                  </a:cubicBezTo>
                  <a:lnTo>
                    <a:pt x="84010" y="1140129"/>
                  </a:lnTo>
                  <a:cubicBezTo>
                    <a:pt x="37655" y="1140129"/>
                    <a:pt x="0" y="1102525"/>
                    <a:pt x="0" y="1056119"/>
                  </a:cubicBezTo>
                  <a:lnTo>
                    <a:pt x="0" y="1055687"/>
                  </a:lnTo>
                  <a:lnTo>
                    <a:pt x="0" y="0"/>
                  </a:ln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4" name="Curve"/>
            <p:cNvSpPr/>
            <p:nvPr/>
          </p:nvSpPr>
          <p:spPr>
            <a:xfrm>
              <a:off x="6337939" y="6183751"/>
              <a:ext cx="414414" cy="610514"/>
            </a:xfrm>
            <a:custGeom>
              <a:avLst/>
              <a:gdLst/>
              <a:ahLst/>
              <a:cxnLst/>
              <a:rect l="0" t="0" r="0" b="0"/>
              <a:pathLst>
                <a:path w="414413" h="610514">
                  <a:moveTo>
                    <a:pt x="0" y="0"/>
                  </a:moveTo>
                  <a:lnTo>
                    <a:pt x="177926" y="0"/>
                  </a:lnTo>
                  <a:cubicBezTo>
                    <a:pt x="335076" y="0"/>
                    <a:pt x="414413" y="102285"/>
                    <a:pt x="414413" y="247586"/>
                  </a:cubicBezTo>
                  <a:lnTo>
                    <a:pt x="414413" y="525678"/>
                  </a:lnTo>
                  <a:cubicBezTo>
                    <a:pt x="414413" y="572579"/>
                    <a:pt x="376389" y="610514"/>
                    <a:pt x="329476" y="610514"/>
                  </a:cubicBezTo>
                  <a:cubicBezTo>
                    <a:pt x="282676" y="610514"/>
                    <a:pt x="244614" y="572579"/>
                    <a:pt x="244614" y="525678"/>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5" name="Curve"/>
            <p:cNvSpPr/>
            <p:nvPr/>
          </p:nvSpPr>
          <p:spPr>
            <a:xfrm>
              <a:off x="5923601" y="6183751"/>
              <a:ext cx="414338" cy="610514"/>
            </a:xfrm>
            <a:custGeom>
              <a:avLst/>
              <a:gdLst/>
              <a:ahLst/>
              <a:cxnLst/>
              <a:rect l="0" t="0" r="0" b="0"/>
              <a:pathLst>
                <a:path w="414337" h="610514">
                  <a:moveTo>
                    <a:pt x="414337" y="0"/>
                  </a:moveTo>
                  <a:lnTo>
                    <a:pt x="236461" y="0"/>
                  </a:lnTo>
                  <a:cubicBezTo>
                    <a:pt x="79298" y="0"/>
                    <a:pt x="0" y="102285"/>
                    <a:pt x="0" y="247586"/>
                  </a:cubicBezTo>
                  <a:lnTo>
                    <a:pt x="0" y="525678"/>
                  </a:lnTo>
                  <a:cubicBezTo>
                    <a:pt x="0" y="572579"/>
                    <a:pt x="37985" y="610514"/>
                    <a:pt x="84848" y="610514"/>
                  </a:cubicBezTo>
                  <a:cubicBezTo>
                    <a:pt x="131737" y="610514"/>
                    <a:pt x="169722" y="572579"/>
                    <a:pt x="169722" y="525678"/>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6" name="Line"/>
            <p:cNvSpPr/>
            <p:nvPr/>
          </p:nvSpPr>
          <p:spPr>
            <a:xfrm>
              <a:off x="6337939" y="6894181"/>
              <a:ext cx="0" cy="64766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67" name="Title">
            <a:extLst>
              <a:ext uri="{FF2B5EF4-FFF2-40B4-BE49-F238E27FC236}">
                <a16:creationId xmlns:a16="http://schemas.microsoft.com/office/drawing/2014/main" id="{BC3C520E-2136-184D-851C-BA07DF1FD009}"/>
              </a:ext>
            </a:extLst>
          </p:cNvPr>
          <p:cNvSpPr txBox="1"/>
          <p:nvPr/>
        </p:nvSpPr>
        <p:spPr>
          <a:xfrm>
            <a:off x="13725450" y="2043958"/>
            <a:ext cx="79104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Personal Skills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378851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303449" y="363965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8238627" y="9988612"/>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583662" y="426435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Food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718025" y="10578636"/>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6" name="Curve line"/>
          <p:cNvSpPr/>
          <p:nvPr/>
        </p:nvSpPr>
        <p:spPr>
          <a:xfrm>
            <a:off x="9689948" y="5289372"/>
            <a:ext cx="1172806" cy="161849"/>
          </a:xfrm>
          <a:custGeom>
            <a:avLst/>
            <a:gdLst/>
            <a:ahLst/>
            <a:cxnLst/>
            <a:rect l="0" t="0" r="0" b="0"/>
            <a:pathLst>
              <a:path w="1172806" h="161848">
                <a:moveTo>
                  <a:pt x="0" y="80924"/>
                </a:moveTo>
                <a:cubicBezTo>
                  <a:pt x="80962" y="161848"/>
                  <a:pt x="212267" y="161848"/>
                  <a:pt x="293268" y="80924"/>
                </a:cubicBezTo>
                <a:cubicBezTo>
                  <a:pt x="374167" y="0"/>
                  <a:pt x="505472" y="0"/>
                  <a:pt x="586536" y="80924"/>
                </a:cubicBezTo>
                <a:cubicBezTo>
                  <a:pt x="667423" y="161848"/>
                  <a:pt x="798728" y="161848"/>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2856518" y="7413538"/>
            <a:ext cx="817741"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8" name="Line"/>
          <p:cNvSpPr/>
          <p:nvPr/>
        </p:nvSpPr>
        <p:spPr>
          <a:xfrm>
            <a:off x="4651318" y="4684533"/>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2363586" y="7794538"/>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521629" y="6976308"/>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5011956" y="505984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8159939" y="4162577"/>
            <a:ext cx="525894"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3" name="Star"/>
          <p:cNvSpPr/>
          <p:nvPr/>
        </p:nvSpPr>
        <p:spPr>
          <a:xfrm>
            <a:off x="9708074" y="6086014"/>
            <a:ext cx="525882" cy="525881"/>
          </a:xfrm>
          <a:custGeom>
            <a:avLst/>
            <a:gdLst/>
            <a:ahLst/>
            <a:cxnLst/>
            <a:rect l="0" t="0" r="0" b="0"/>
            <a:pathLst>
              <a:path w="525881" h="525881">
                <a:moveTo>
                  <a:pt x="262978" y="525881"/>
                </a:moveTo>
                <a:cubicBezTo>
                  <a:pt x="262978" y="380619"/>
                  <a:pt x="145249" y="262940"/>
                  <a:pt x="0" y="262940"/>
                </a:cubicBezTo>
                <a:cubicBezTo>
                  <a:pt x="145249" y="262940"/>
                  <a:pt x="262978" y="145211"/>
                  <a:pt x="262978" y="0"/>
                </a:cubicBezTo>
                <a:cubicBezTo>
                  <a:pt x="262978" y="145211"/>
                  <a:pt x="380707" y="262940"/>
                  <a:pt x="525881" y="262940"/>
                </a:cubicBezTo>
                <a:cubicBezTo>
                  <a:pt x="380707" y="262940"/>
                  <a:pt x="262978" y="380619"/>
                  <a:pt x="262978"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6073729" y="9850583"/>
            <a:ext cx="525882" cy="525882"/>
          </a:xfrm>
          <a:custGeom>
            <a:avLst/>
            <a:gdLst/>
            <a:ahLst/>
            <a:cxnLst/>
            <a:rect l="0" t="0" r="0" b="0"/>
            <a:pathLst>
              <a:path w="525881" h="525881">
                <a:moveTo>
                  <a:pt x="262940" y="525881"/>
                </a:moveTo>
                <a:cubicBezTo>
                  <a:pt x="262940" y="380619"/>
                  <a:pt x="145249" y="262915"/>
                  <a:pt x="0" y="262915"/>
                </a:cubicBezTo>
                <a:cubicBezTo>
                  <a:pt x="145249" y="262915"/>
                  <a:pt x="262940" y="145199"/>
                  <a:pt x="262940" y="0"/>
                </a:cubicBezTo>
                <a:cubicBezTo>
                  <a:pt x="262940" y="145199"/>
                  <a:pt x="380669" y="262915"/>
                  <a:pt x="525881"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Star"/>
          <p:cNvGrpSpPr/>
          <p:nvPr/>
        </p:nvGrpSpPr>
        <p:grpSpPr>
          <a:xfrm>
            <a:off x="3851415" y="5960455"/>
            <a:ext cx="333380" cy="333338"/>
            <a:chOff x="3851415" y="5960455"/>
            <a:chExt cx="333380" cy="333338"/>
          </a:xfrm>
        </p:grpSpPr>
        <p:sp>
          <p:nvSpPr>
            <p:cNvPr id="25" name="Line"/>
            <p:cNvSpPr/>
            <p:nvPr/>
          </p:nvSpPr>
          <p:spPr>
            <a:xfrm>
              <a:off x="4018107" y="596045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3851415" y="612714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4018107" y="620966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4100670" y="612714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6265158" y="3410812"/>
            <a:ext cx="276821"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Bottle"/>
          <p:cNvGrpSpPr/>
          <p:nvPr/>
        </p:nvGrpSpPr>
        <p:grpSpPr>
          <a:xfrm>
            <a:off x="4846090" y="5728702"/>
            <a:ext cx="1446973" cy="3756194"/>
            <a:chOff x="4846090" y="5728702"/>
            <a:chExt cx="1446973" cy="3756194"/>
          </a:xfrm>
        </p:grpSpPr>
        <p:sp>
          <p:nvSpPr>
            <p:cNvPr id="30" name="Fill"/>
            <p:cNvSpPr/>
            <p:nvPr/>
          </p:nvSpPr>
          <p:spPr>
            <a:xfrm>
              <a:off x="4857350" y="5728706"/>
              <a:ext cx="1435709" cy="3756190"/>
            </a:xfrm>
            <a:custGeom>
              <a:avLst/>
              <a:gdLst/>
              <a:ahLst/>
              <a:cxnLst/>
              <a:rect l="0" t="0" r="0" b="0"/>
              <a:pathLst>
                <a:path w="1435709" h="3756190">
                  <a:moveTo>
                    <a:pt x="990600" y="766470"/>
                  </a:moveTo>
                  <a:lnTo>
                    <a:pt x="990600" y="0"/>
                  </a:lnTo>
                  <a:lnTo>
                    <a:pt x="445109" y="0"/>
                  </a:lnTo>
                  <a:lnTo>
                    <a:pt x="445109" y="766470"/>
                  </a:lnTo>
                  <a:lnTo>
                    <a:pt x="0" y="1473200"/>
                  </a:lnTo>
                  <a:lnTo>
                    <a:pt x="0" y="3756190"/>
                  </a:lnTo>
                  <a:lnTo>
                    <a:pt x="1435709" y="3756190"/>
                  </a:lnTo>
                  <a:lnTo>
                    <a:pt x="1435709" y="1473200"/>
                  </a:lnTo>
                  <a:close/>
                </a:path>
              </a:pathLst>
            </a:custGeom>
            <a:solidFill>
              <a:srgbClr val="33BB70">
                <a:alpha val="100000"/>
              </a:srgbClr>
            </a:solidFill>
            <a:ln w="12700" cap="flat" cmpd="sng">
              <a:noFill/>
              <a:prstDash val="solid"/>
              <a:miter lim="800000"/>
            </a:ln>
          </p:spPr>
          <p:txBody>
            <a:bodyPr anchor="ctr">
              <a:spAutoFit/>
            </a:bodyPr>
            <a:lstStyle/>
            <a:p>
              <a:pPr algn="ctr"/>
              <a:endParaRPr lang="en-US" dirty="0"/>
            </a:p>
          </p:txBody>
        </p:sp>
        <p:sp>
          <p:nvSpPr>
            <p:cNvPr id="31" name="Fill"/>
            <p:cNvSpPr/>
            <p:nvPr/>
          </p:nvSpPr>
          <p:spPr>
            <a:xfrm>
              <a:off x="4846090" y="7226812"/>
              <a:ext cx="1436877" cy="2239583"/>
            </a:xfrm>
            <a:prstGeom prst="rect">
              <a:avLst/>
            </a:prstGeom>
            <a:solidFill>
              <a:srgbClr val="23814E"/>
            </a:solidFill>
            <a:ln w="12700" cap="flat" cmpd="sng">
              <a:noFill/>
              <a:prstDash val="solid"/>
              <a:miter lim="800000"/>
            </a:ln>
          </p:spPr>
          <p:txBody>
            <a:bodyPr wrap="square" anchor="ctr">
              <a:spAutoFit/>
            </a:bodyPr>
            <a:lstStyle/>
            <a:p>
              <a:pPr algn="ctr"/>
              <a:endParaRPr lang="en-US" dirty="0"/>
            </a:p>
          </p:txBody>
        </p:sp>
        <p:sp>
          <p:nvSpPr>
            <p:cNvPr id="32" name="Fill"/>
            <p:cNvSpPr/>
            <p:nvPr/>
          </p:nvSpPr>
          <p:spPr>
            <a:xfrm>
              <a:off x="4857354" y="7405115"/>
              <a:ext cx="1435709" cy="812787"/>
            </a:xfrm>
            <a:prstGeom prst="rect">
              <a:avLst/>
            </a:pr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33" name="Fill"/>
            <p:cNvSpPr/>
            <p:nvPr/>
          </p:nvSpPr>
          <p:spPr>
            <a:xfrm>
              <a:off x="5302463" y="5728702"/>
              <a:ext cx="545491" cy="406400"/>
            </a:xfrm>
            <a:prstGeom prst="rect">
              <a:avLst/>
            </a:pr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34" name="Reflection"/>
            <p:cNvSpPr/>
            <p:nvPr/>
          </p:nvSpPr>
          <p:spPr>
            <a:xfrm>
              <a:off x="5051019" y="5728706"/>
              <a:ext cx="419100" cy="3559175"/>
            </a:xfrm>
            <a:custGeom>
              <a:avLst/>
              <a:gdLst/>
              <a:ahLst/>
              <a:cxnLst/>
              <a:rect l="0" t="0" r="0" b="0"/>
              <a:pathLst>
                <a:path w="419100" h="3559175">
                  <a:moveTo>
                    <a:pt x="0" y="3559175"/>
                  </a:moveTo>
                  <a:lnTo>
                    <a:pt x="0" y="1506537"/>
                  </a:lnTo>
                  <a:lnTo>
                    <a:pt x="419100" y="773112"/>
                  </a:lnTo>
                  <a:lnTo>
                    <a:pt x="419100" y="0"/>
                  </a:lnTo>
                </a:path>
              </a:pathLst>
            </a:custGeom>
            <a:noFill/>
            <a:ln w="76200" cap="rnd" cmpd="sng">
              <a:solidFill>
                <a:srgbClr val="FFFFFF">
                  <a:alpha val="31000"/>
                </a:srgbClr>
              </a:solidFill>
              <a:prstDash val="solid"/>
              <a:round/>
            </a:ln>
          </p:spPr>
          <p:txBody>
            <a:bodyPr anchor="ctr">
              <a:spAutoFit/>
            </a:bodyPr>
            <a:lstStyle/>
            <a:p>
              <a:pPr algn="ctr"/>
              <a:endParaRPr lang="en-US" dirty="0"/>
            </a:p>
          </p:txBody>
        </p:sp>
        <p:sp>
          <p:nvSpPr>
            <p:cNvPr id="35" name="Shadow"/>
            <p:cNvSpPr/>
            <p:nvPr/>
          </p:nvSpPr>
          <p:spPr>
            <a:xfrm>
              <a:off x="5684437" y="5738224"/>
              <a:ext cx="608622" cy="3746665"/>
            </a:xfrm>
            <a:custGeom>
              <a:avLst/>
              <a:gdLst/>
              <a:ahLst/>
              <a:cxnLst/>
              <a:rect l="0" t="0" r="0" b="0"/>
              <a:pathLst>
                <a:path w="608622" h="3746665">
                  <a:moveTo>
                    <a:pt x="163512" y="739775"/>
                  </a:moveTo>
                  <a:lnTo>
                    <a:pt x="163512" y="0"/>
                  </a:lnTo>
                  <a:lnTo>
                    <a:pt x="0" y="0"/>
                  </a:lnTo>
                  <a:lnTo>
                    <a:pt x="0" y="739775"/>
                  </a:lnTo>
                  <a:lnTo>
                    <a:pt x="242887" y="1463675"/>
                  </a:lnTo>
                  <a:lnTo>
                    <a:pt x="242887" y="3746665"/>
                  </a:lnTo>
                  <a:lnTo>
                    <a:pt x="608622" y="3746665"/>
                  </a:lnTo>
                  <a:lnTo>
                    <a:pt x="608622" y="1463675"/>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6" name="Point"/>
            <p:cNvSpPr/>
            <p:nvPr/>
          </p:nvSpPr>
          <p:spPr>
            <a:xfrm>
              <a:off x="5257519" y="7536806"/>
              <a:ext cx="101981" cy="102006"/>
            </a:xfrm>
            <a:custGeom>
              <a:avLst/>
              <a:gdLst/>
              <a:ahLst/>
              <a:cxnLst/>
              <a:rect l="0" t="0" r="0" b="0"/>
              <a:pathLst>
                <a:path w="101980" h="102006">
                  <a:moveTo>
                    <a:pt x="50990" y="0"/>
                  </a:moveTo>
                  <a:cubicBezTo>
                    <a:pt x="22847" y="0"/>
                    <a:pt x="0" y="22809"/>
                    <a:pt x="0" y="51015"/>
                  </a:cubicBezTo>
                  <a:cubicBezTo>
                    <a:pt x="0" y="79171"/>
                    <a:pt x="22834" y="102006"/>
                    <a:pt x="50990" y="102006"/>
                  </a:cubicBezTo>
                  <a:cubicBezTo>
                    <a:pt x="79133" y="102006"/>
                    <a:pt x="101980" y="79171"/>
                    <a:pt x="101980" y="51015"/>
                  </a:cubicBezTo>
                  <a:cubicBezTo>
                    <a:pt x="101980" y="22809"/>
                    <a:pt x="79133" y="0"/>
                    <a:pt x="50990"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7" name="Point"/>
            <p:cNvSpPr/>
            <p:nvPr/>
          </p:nvSpPr>
          <p:spPr>
            <a:xfrm>
              <a:off x="5524219" y="7536806"/>
              <a:ext cx="101981" cy="102006"/>
            </a:xfrm>
            <a:custGeom>
              <a:avLst/>
              <a:gdLst/>
              <a:ahLst/>
              <a:cxnLst/>
              <a:rect l="0" t="0" r="0" b="0"/>
              <a:pathLst>
                <a:path w="101980" h="102006">
                  <a:moveTo>
                    <a:pt x="50990" y="0"/>
                  </a:moveTo>
                  <a:cubicBezTo>
                    <a:pt x="22847" y="0"/>
                    <a:pt x="0" y="22809"/>
                    <a:pt x="0" y="51015"/>
                  </a:cubicBezTo>
                  <a:cubicBezTo>
                    <a:pt x="0" y="79171"/>
                    <a:pt x="22834" y="102006"/>
                    <a:pt x="50990" y="102006"/>
                  </a:cubicBezTo>
                  <a:cubicBezTo>
                    <a:pt x="79133" y="102006"/>
                    <a:pt x="101980" y="79171"/>
                    <a:pt x="101980" y="51015"/>
                  </a:cubicBezTo>
                  <a:cubicBezTo>
                    <a:pt x="101980" y="22809"/>
                    <a:pt x="79133" y="0"/>
                    <a:pt x="50990"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8" name="Point"/>
            <p:cNvSpPr/>
            <p:nvPr/>
          </p:nvSpPr>
          <p:spPr>
            <a:xfrm>
              <a:off x="5790919" y="7536806"/>
              <a:ext cx="101981" cy="102006"/>
            </a:xfrm>
            <a:custGeom>
              <a:avLst/>
              <a:gdLst/>
              <a:ahLst/>
              <a:cxnLst/>
              <a:rect l="0" t="0" r="0" b="0"/>
              <a:pathLst>
                <a:path w="101980" h="102006">
                  <a:moveTo>
                    <a:pt x="50990" y="0"/>
                  </a:moveTo>
                  <a:cubicBezTo>
                    <a:pt x="22847" y="0"/>
                    <a:pt x="0" y="22809"/>
                    <a:pt x="0" y="51015"/>
                  </a:cubicBezTo>
                  <a:cubicBezTo>
                    <a:pt x="0" y="79171"/>
                    <a:pt x="22834" y="102006"/>
                    <a:pt x="50990" y="102006"/>
                  </a:cubicBezTo>
                  <a:cubicBezTo>
                    <a:pt x="79133" y="102006"/>
                    <a:pt x="101980" y="79171"/>
                    <a:pt x="101980" y="51015"/>
                  </a:cubicBezTo>
                  <a:cubicBezTo>
                    <a:pt x="101980" y="22809"/>
                    <a:pt x="79133" y="0"/>
                    <a:pt x="50990"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9" name="Line"/>
            <p:cNvSpPr/>
            <p:nvPr/>
          </p:nvSpPr>
          <p:spPr>
            <a:xfrm>
              <a:off x="5308510" y="7791023"/>
              <a:ext cx="533400" cy="0"/>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40" name="Stroke"/>
            <p:cNvSpPr/>
            <p:nvPr/>
          </p:nvSpPr>
          <p:spPr>
            <a:xfrm>
              <a:off x="4857350" y="5728706"/>
              <a:ext cx="1435709" cy="3756190"/>
            </a:xfrm>
            <a:custGeom>
              <a:avLst/>
              <a:gdLst/>
              <a:ahLst/>
              <a:cxnLst/>
              <a:rect l="0" t="0" r="0" b="0"/>
              <a:pathLst>
                <a:path w="1435709" h="3756190">
                  <a:moveTo>
                    <a:pt x="990600" y="766470"/>
                  </a:moveTo>
                  <a:lnTo>
                    <a:pt x="990600" y="0"/>
                  </a:lnTo>
                  <a:lnTo>
                    <a:pt x="445109" y="0"/>
                  </a:lnTo>
                  <a:lnTo>
                    <a:pt x="445109" y="766470"/>
                  </a:lnTo>
                  <a:lnTo>
                    <a:pt x="0" y="1473200"/>
                  </a:lnTo>
                  <a:lnTo>
                    <a:pt x="0" y="3756190"/>
                  </a:lnTo>
                  <a:lnTo>
                    <a:pt x="1435709" y="3756190"/>
                  </a:lnTo>
                  <a:lnTo>
                    <a:pt x="1435709" y="1473200"/>
                  </a:lnTo>
                  <a:lnTo>
                    <a:pt x="990600" y="76647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Line"/>
            <p:cNvSpPr/>
            <p:nvPr/>
          </p:nvSpPr>
          <p:spPr>
            <a:xfrm>
              <a:off x="5302463" y="6135106"/>
              <a:ext cx="54549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Line"/>
            <p:cNvSpPr/>
            <p:nvPr/>
          </p:nvSpPr>
          <p:spPr>
            <a:xfrm>
              <a:off x="4857350" y="7405112"/>
              <a:ext cx="143570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4857350" y="8217899"/>
              <a:ext cx="143570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Sausage"/>
          <p:cNvGrpSpPr/>
          <p:nvPr/>
        </p:nvGrpSpPr>
        <p:grpSpPr>
          <a:xfrm>
            <a:off x="3687017" y="7951719"/>
            <a:ext cx="4794853" cy="1538085"/>
            <a:chOff x="3687017" y="7951719"/>
            <a:chExt cx="4794853" cy="1538085"/>
          </a:xfrm>
        </p:grpSpPr>
        <p:sp>
          <p:nvSpPr>
            <p:cNvPr id="44" name="Fill"/>
            <p:cNvSpPr/>
            <p:nvPr/>
          </p:nvSpPr>
          <p:spPr>
            <a:xfrm>
              <a:off x="3903204" y="7951719"/>
              <a:ext cx="4338955" cy="1538084"/>
            </a:xfrm>
            <a:custGeom>
              <a:avLst/>
              <a:gdLst/>
              <a:ahLst/>
              <a:cxnLst/>
              <a:rect l="0" t="0" r="0" b="0"/>
              <a:pathLst>
                <a:path w="4338954" h="1538084">
                  <a:moveTo>
                    <a:pt x="3569842" y="1538084"/>
                  </a:moveTo>
                  <a:lnTo>
                    <a:pt x="769099" y="1538084"/>
                  </a:lnTo>
                  <a:cubicBezTo>
                    <a:pt x="344322" y="1538084"/>
                    <a:pt x="0" y="1193825"/>
                    <a:pt x="0" y="769048"/>
                  </a:cubicBezTo>
                  <a:cubicBezTo>
                    <a:pt x="0" y="344309"/>
                    <a:pt x="344322" y="0"/>
                    <a:pt x="769099" y="0"/>
                  </a:cubicBezTo>
                  <a:lnTo>
                    <a:pt x="3569842" y="0"/>
                  </a:lnTo>
                  <a:cubicBezTo>
                    <a:pt x="3994594" y="0"/>
                    <a:pt x="4338954" y="344309"/>
                    <a:pt x="4338954" y="769048"/>
                  </a:cubicBezTo>
                  <a:cubicBezTo>
                    <a:pt x="4338954" y="1193825"/>
                    <a:pt x="3994594" y="1538084"/>
                    <a:pt x="3569842" y="1538084"/>
                  </a:cubicBezTo>
                  <a:close/>
                </a:path>
              </a:pathLst>
            </a:custGeom>
            <a:solidFill>
              <a:srgbClr val="FFAFFA">
                <a:alpha val="100000"/>
              </a:srgbClr>
            </a:solidFill>
            <a:ln w="12700" cap="flat" cmpd="sng">
              <a:noFill/>
              <a:prstDash val="solid"/>
              <a:miter lim="800000"/>
            </a:ln>
          </p:spPr>
          <p:txBody>
            <a:bodyPr anchor="ctr">
              <a:spAutoFit/>
            </a:bodyPr>
            <a:lstStyle/>
            <a:p>
              <a:pPr algn="ctr"/>
              <a:endParaRPr lang="en-US" dirty="0"/>
            </a:p>
          </p:txBody>
        </p:sp>
        <p:sp>
          <p:nvSpPr>
            <p:cNvPr id="45" name="Fill"/>
            <p:cNvSpPr/>
            <p:nvPr/>
          </p:nvSpPr>
          <p:spPr>
            <a:xfrm>
              <a:off x="3688565" y="8535129"/>
              <a:ext cx="219862" cy="358546"/>
            </a:xfrm>
            <a:custGeom>
              <a:avLst/>
              <a:gdLst/>
              <a:ahLst/>
              <a:cxnLst/>
              <a:rect l="0" t="0" r="0" b="0"/>
              <a:pathLst>
                <a:path w="219862" h="358546">
                  <a:moveTo>
                    <a:pt x="219862" y="257060"/>
                  </a:moveTo>
                  <a:lnTo>
                    <a:pt x="0" y="358546"/>
                  </a:lnTo>
                  <a:lnTo>
                    <a:pt x="0" y="0"/>
                  </a:lnTo>
                  <a:lnTo>
                    <a:pt x="219862" y="96443"/>
                  </a:lnTo>
                  <a:close/>
                </a:path>
              </a:pathLst>
            </a:custGeom>
            <a:solidFill>
              <a:srgbClr val="FFAFFA">
                <a:alpha val="100000"/>
              </a:srgbClr>
            </a:solidFill>
            <a:ln w="12700" cap="flat" cmpd="sng">
              <a:noFill/>
              <a:prstDash val="solid"/>
              <a:miter lim="800000"/>
            </a:ln>
          </p:spPr>
          <p:txBody>
            <a:bodyPr anchor="ctr">
              <a:spAutoFit/>
            </a:bodyPr>
            <a:lstStyle/>
            <a:p>
              <a:pPr algn="ctr"/>
              <a:endParaRPr lang="en-US" dirty="0"/>
            </a:p>
          </p:txBody>
        </p:sp>
        <p:sp>
          <p:nvSpPr>
            <p:cNvPr id="46" name="Fill"/>
            <p:cNvSpPr/>
            <p:nvPr/>
          </p:nvSpPr>
          <p:spPr>
            <a:xfrm>
              <a:off x="8253062" y="8548766"/>
              <a:ext cx="219888" cy="358546"/>
            </a:xfrm>
            <a:custGeom>
              <a:avLst/>
              <a:gdLst/>
              <a:ahLst/>
              <a:cxnLst/>
              <a:rect l="0" t="0" r="0" b="0"/>
              <a:pathLst>
                <a:path w="219887" h="358546">
                  <a:moveTo>
                    <a:pt x="0" y="101485"/>
                  </a:moveTo>
                  <a:lnTo>
                    <a:pt x="219887" y="0"/>
                  </a:lnTo>
                  <a:lnTo>
                    <a:pt x="219887" y="358546"/>
                  </a:lnTo>
                  <a:lnTo>
                    <a:pt x="0" y="262102"/>
                  </a:lnTo>
                  <a:close/>
                </a:path>
              </a:pathLst>
            </a:custGeom>
            <a:solidFill>
              <a:srgbClr val="FFAFFA">
                <a:alpha val="100000"/>
              </a:srgbClr>
            </a:solidFill>
            <a:ln w="12700" cap="flat" cmpd="sng">
              <a:noFill/>
              <a:prstDash val="solid"/>
              <a:miter lim="800000"/>
            </a:ln>
          </p:spPr>
          <p:txBody>
            <a:bodyPr anchor="ctr">
              <a:spAutoFit/>
            </a:bodyPr>
            <a:lstStyle/>
            <a:p>
              <a:pPr algn="ctr"/>
              <a:endParaRPr lang="en-US" dirty="0"/>
            </a:p>
          </p:txBody>
        </p:sp>
        <p:sp>
          <p:nvSpPr>
            <p:cNvPr id="47" name="Fill"/>
            <p:cNvSpPr/>
            <p:nvPr/>
          </p:nvSpPr>
          <p:spPr>
            <a:xfrm>
              <a:off x="5474536" y="7953323"/>
              <a:ext cx="1116241" cy="153229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8" name="Fill"/>
            <p:cNvSpPr/>
            <p:nvPr/>
          </p:nvSpPr>
          <p:spPr>
            <a:xfrm>
              <a:off x="6301217" y="7953323"/>
              <a:ext cx="307810" cy="1532293"/>
            </a:xfrm>
            <a:prstGeom prst="rect">
              <a:avLst/>
            </a:prstGeom>
            <a:solidFill>
              <a:srgbClr val="96D4F7">
                <a:alpha val="100000"/>
              </a:srgbClr>
            </a:solidFill>
            <a:ln w="12700" cap="flat" cmpd="sng">
              <a:noFill/>
              <a:prstDash val="solid"/>
              <a:miter lim="800000"/>
            </a:ln>
          </p:spPr>
          <p:txBody>
            <a:bodyPr anchor="ctr">
              <a:spAutoFit/>
            </a:bodyPr>
            <a:lstStyle/>
            <a:p>
              <a:pPr algn="ctr"/>
              <a:endParaRPr lang="en-US" dirty="0"/>
            </a:p>
          </p:txBody>
        </p:sp>
        <p:sp>
          <p:nvSpPr>
            <p:cNvPr id="49" name="Fill"/>
            <p:cNvSpPr/>
            <p:nvPr/>
          </p:nvSpPr>
          <p:spPr>
            <a:xfrm>
              <a:off x="5166726" y="7953323"/>
              <a:ext cx="307822" cy="1532293"/>
            </a:xfrm>
            <a:prstGeom prst="rect">
              <a:avLst/>
            </a:prstGeom>
            <a:solidFill>
              <a:srgbClr val="96D4F7">
                <a:alpha val="100000"/>
              </a:srgbClr>
            </a:solidFill>
            <a:ln w="12700" cap="flat" cmpd="sng">
              <a:noFill/>
              <a:prstDash val="solid"/>
              <a:miter lim="800000"/>
            </a:ln>
          </p:spPr>
          <p:txBody>
            <a:bodyPr anchor="ctr">
              <a:spAutoFit/>
            </a:bodyPr>
            <a:lstStyle/>
            <a:p>
              <a:pPr algn="ctr"/>
              <a:endParaRPr lang="en-US" dirty="0"/>
            </a:p>
          </p:txBody>
        </p:sp>
        <p:sp>
          <p:nvSpPr>
            <p:cNvPr id="51" name="Shadow"/>
            <p:cNvSpPr/>
            <p:nvPr/>
          </p:nvSpPr>
          <p:spPr>
            <a:xfrm>
              <a:off x="3903204" y="8604068"/>
              <a:ext cx="4338955" cy="885736"/>
            </a:xfrm>
            <a:custGeom>
              <a:avLst/>
              <a:gdLst/>
              <a:ahLst/>
              <a:cxnLst/>
              <a:rect l="0" t="0" r="0" b="0"/>
              <a:pathLst>
                <a:path w="4338954" h="885736">
                  <a:moveTo>
                    <a:pt x="3569842" y="652335"/>
                  </a:moveTo>
                  <a:lnTo>
                    <a:pt x="769099" y="652335"/>
                  </a:lnTo>
                  <a:cubicBezTo>
                    <a:pt x="383997" y="652335"/>
                    <a:pt x="65036" y="369379"/>
                    <a:pt x="8813" y="0"/>
                  </a:cubicBezTo>
                  <a:cubicBezTo>
                    <a:pt x="3009" y="38049"/>
                    <a:pt x="0" y="77025"/>
                    <a:pt x="0" y="116700"/>
                  </a:cubicBezTo>
                  <a:cubicBezTo>
                    <a:pt x="0" y="541477"/>
                    <a:pt x="344322" y="885736"/>
                    <a:pt x="769099" y="885736"/>
                  </a:cubicBezTo>
                  <a:lnTo>
                    <a:pt x="3569842" y="885736"/>
                  </a:lnTo>
                  <a:cubicBezTo>
                    <a:pt x="3994594" y="885736"/>
                    <a:pt x="4338954" y="541477"/>
                    <a:pt x="4338954" y="116700"/>
                  </a:cubicBezTo>
                  <a:cubicBezTo>
                    <a:pt x="4338954" y="77025"/>
                    <a:pt x="4335932" y="38049"/>
                    <a:pt x="4330128" y="0"/>
                  </a:cubicBezTo>
                  <a:cubicBezTo>
                    <a:pt x="4273880" y="369379"/>
                    <a:pt x="3954894" y="652335"/>
                    <a:pt x="3569842" y="652335"/>
                  </a:cubicBez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52" name="Shadow"/>
            <p:cNvSpPr/>
            <p:nvPr/>
          </p:nvSpPr>
          <p:spPr>
            <a:xfrm>
              <a:off x="3688565" y="8714408"/>
              <a:ext cx="219862" cy="179261"/>
            </a:xfrm>
            <a:custGeom>
              <a:avLst/>
              <a:gdLst/>
              <a:ahLst/>
              <a:cxnLst/>
              <a:rect l="0" t="0" r="0" b="0"/>
              <a:pathLst>
                <a:path w="219862" h="179260">
                  <a:moveTo>
                    <a:pt x="219862" y="0"/>
                  </a:moveTo>
                  <a:lnTo>
                    <a:pt x="0" y="0"/>
                  </a:lnTo>
                  <a:lnTo>
                    <a:pt x="0" y="179260"/>
                  </a:lnTo>
                  <a:lnTo>
                    <a:pt x="219862" y="77787"/>
                  </a:ln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53" name="Shadow"/>
            <p:cNvSpPr/>
            <p:nvPr/>
          </p:nvSpPr>
          <p:spPr>
            <a:xfrm>
              <a:off x="8261982" y="8707046"/>
              <a:ext cx="219888" cy="179260"/>
            </a:xfrm>
            <a:custGeom>
              <a:avLst/>
              <a:gdLst/>
              <a:ahLst/>
              <a:cxnLst/>
              <a:rect l="0" t="0" r="0" b="0"/>
              <a:pathLst>
                <a:path w="219887" h="179260">
                  <a:moveTo>
                    <a:pt x="0" y="0"/>
                  </a:moveTo>
                  <a:lnTo>
                    <a:pt x="219887" y="0"/>
                  </a:lnTo>
                  <a:lnTo>
                    <a:pt x="219887" y="179260"/>
                  </a:lnTo>
                  <a:lnTo>
                    <a:pt x="0" y="77787"/>
                  </a:ln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54" name="Line"/>
            <p:cNvSpPr/>
            <p:nvPr/>
          </p:nvSpPr>
          <p:spPr>
            <a:xfrm>
              <a:off x="4672303" y="7951720"/>
              <a:ext cx="280074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4702231" y="9489803"/>
              <a:ext cx="280073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Stroke"/>
            <p:cNvSpPr/>
            <p:nvPr/>
          </p:nvSpPr>
          <p:spPr>
            <a:xfrm>
              <a:off x="7473047" y="7951719"/>
              <a:ext cx="769112" cy="1538084"/>
            </a:xfrm>
            <a:custGeom>
              <a:avLst/>
              <a:gdLst/>
              <a:ahLst/>
              <a:cxnLst/>
              <a:rect l="0" t="0" r="0" b="0"/>
              <a:pathLst>
                <a:path w="769111" h="1538084">
                  <a:moveTo>
                    <a:pt x="0" y="1538084"/>
                  </a:moveTo>
                  <a:cubicBezTo>
                    <a:pt x="424751" y="1538084"/>
                    <a:pt x="769111" y="1193825"/>
                    <a:pt x="769111" y="769048"/>
                  </a:cubicBezTo>
                  <a:cubicBezTo>
                    <a:pt x="769111" y="344309"/>
                    <a:pt x="424751" y="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6303645" y="7973319"/>
              <a:ext cx="4064" cy="1512297"/>
            </a:xfrm>
            <a:prstGeom prst="line">
              <a:avLst/>
            </a:prstGeom>
            <a:noFill/>
            <a:ln w="76200" cap="rnd" cmpd="sng">
              <a:solidFill>
                <a:srgbClr val="111315">
                  <a:alpha val="100000"/>
                </a:srgbClr>
              </a:solidFill>
              <a:prstDash val="solid"/>
              <a:round/>
            </a:ln>
          </p:spPr>
          <p:txBody>
            <a:bodyPr wrap="square" anchor="ctr">
              <a:spAutoFit/>
            </a:bodyPr>
            <a:lstStyle/>
            <a:p>
              <a:pPr algn="ctr"/>
              <a:endParaRPr lang="en-US" dirty="0"/>
            </a:p>
          </p:txBody>
        </p:sp>
        <p:sp>
          <p:nvSpPr>
            <p:cNvPr id="58" name="Line"/>
            <p:cNvSpPr/>
            <p:nvPr/>
          </p:nvSpPr>
          <p:spPr>
            <a:xfrm>
              <a:off x="6582640" y="7951720"/>
              <a:ext cx="0" cy="15331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9" name="Line"/>
            <p:cNvSpPr/>
            <p:nvPr/>
          </p:nvSpPr>
          <p:spPr>
            <a:xfrm>
              <a:off x="5168350" y="7951720"/>
              <a:ext cx="0" cy="15331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a:off x="5475221" y="7951720"/>
              <a:ext cx="0" cy="15331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Stroke"/>
            <p:cNvSpPr/>
            <p:nvPr/>
          </p:nvSpPr>
          <p:spPr>
            <a:xfrm>
              <a:off x="8237725" y="8534198"/>
              <a:ext cx="220561" cy="373113"/>
            </a:xfrm>
            <a:custGeom>
              <a:avLst/>
              <a:gdLst/>
              <a:ahLst/>
              <a:cxnLst/>
              <a:rect l="0" t="0" r="0" b="0"/>
              <a:pathLst>
                <a:path w="220560" h="373113">
                  <a:moveTo>
                    <a:pt x="0" y="267703"/>
                  </a:moveTo>
                  <a:lnTo>
                    <a:pt x="220560" y="373113"/>
                  </a:lnTo>
                  <a:lnTo>
                    <a:pt x="220560" y="186575"/>
                  </a:lnTo>
                  <a:lnTo>
                    <a:pt x="220560" y="0"/>
                  </a:lnTo>
                  <a:lnTo>
                    <a:pt x="0" y="10546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Curve"/>
            <p:cNvSpPr/>
            <p:nvPr/>
          </p:nvSpPr>
          <p:spPr>
            <a:xfrm>
              <a:off x="3903207" y="7951719"/>
              <a:ext cx="769099" cy="1538084"/>
            </a:xfrm>
            <a:custGeom>
              <a:avLst/>
              <a:gdLst/>
              <a:ahLst/>
              <a:cxnLst/>
              <a:rect l="0" t="0" r="0" b="0"/>
              <a:pathLst>
                <a:path w="769099" h="1538084">
                  <a:moveTo>
                    <a:pt x="769099" y="1538084"/>
                  </a:moveTo>
                  <a:cubicBezTo>
                    <a:pt x="344322" y="1538084"/>
                    <a:pt x="0" y="1193825"/>
                    <a:pt x="0" y="769048"/>
                  </a:cubicBezTo>
                  <a:cubicBezTo>
                    <a:pt x="0" y="344309"/>
                    <a:pt x="344322" y="0"/>
                    <a:pt x="769099"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Stroke"/>
            <p:cNvSpPr/>
            <p:nvPr/>
          </p:nvSpPr>
          <p:spPr>
            <a:xfrm>
              <a:off x="3687017" y="8534198"/>
              <a:ext cx="220548" cy="373113"/>
            </a:xfrm>
            <a:custGeom>
              <a:avLst/>
              <a:gdLst/>
              <a:ahLst/>
              <a:cxnLst/>
              <a:rect l="0" t="0" r="0" b="0"/>
              <a:pathLst>
                <a:path w="220548" h="373113">
                  <a:moveTo>
                    <a:pt x="220548" y="267703"/>
                  </a:moveTo>
                  <a:lnTo>
                    <a:pt x="0" y="373113"/>
                  </a:lnTo>
                  <a:lnTo>
                    <a:pt x="0" y="186575"/>
                  </a:lnTo>
                  <a:lnTo>
                    <a:pt x="0" y="0"/>
                  </a:lnTo>
                  <a:lnTo>
                    <a:pt x="220548" y="10546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Point"/>
            <p:cNvSpPr/>
            <p:nvPr/>
          </p:nvSpPr>
          <p:spPr>
            <a:xfrm>
              <a:off x="5959651" y="8270343"/>
              <a:ext cx="138608" cy="138595"/>
            </a:xfrm>
            <a:custGeom>
              <a:avLst/>
              <a:gdLst/>
              <a:ahLst/>
              <a:cxnLst/>
              <a:rect l="0" t="0" r="0" b="0"/>
              <a:pathLst>
                <a:path w="138607" h="138595">
                  <a:moveTo>
                    <a:pt x="69291" y="0"/>
                  </a:moveTo>
                  <a:cubicBezTo>
                    <a:pt x="31026" y="0"/>
                    <a:pt x="0" y="30962"/>
                    <a:pt x="0" y="69303"/>
                  </a:cubicBezTo>
                  <a:cubicBezTo>
                    <a:pt x="0" y="107569"/>
                    <a:pt x="31026" y="138595"/>
                    <a:pt x="69291" y="138595"/>
                  </a:cubicBezTo>
                  <a:cubicBezTo>
                    <a:pt x="107556" y="138595"/>
                    <a:pt x="138607" y="107569"/>
                    <a:pt x="138607" y="69303"/>
                  </a:cubicBezTo>
                  <a:cubicBezTo>
                    <a:pt x="138607" y="30962"/>
                    <a:pt x="107556" y="0"/>
                    <a:pt x="69291"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5" name="Point"/>
            <p:cNvSpPr/>
            <p:nvPr/>
          </p:nvSpPr>
          <p:spPr>
            <a:xfrm>
              <a:off x="5959651" y="9032678"/>
              <a:ext cx="138608" cy="138633"/>
            </a:xfrm>
            <a:custGeom>
              <a:avLst/>
              <a:gdLst/>
              <a:ahLst/>
              <a:cxnLst/>
              <a:rect l="0" t="0" r="0" b="0"/>
              <a:pathLst>
                <a:path w="138607" h="138633">
                  <a:moveTo>
                    <a:pt x="69291" y="138633"/>
                  </a:moveTo>
                  <a:cubicBezTo>
                    <a:pt x="31026" y="138633"/>
                    <a:pt x="0" y="107657"/>
                    <a:pt x="0" y="69329"/>
                  </a:cubicBezTo>
                  <a:cubicBezTo>
                    <a:pt x="0" y="31051"/>
                    <a:pt x="31026" y="0"/>
                    <a:pt x="69291" y="0"/>
                  </a:cubicBezTo>
                  <a:cubicBezTo>
                    <a:pt x="107556" y="0"/>
                    <a:pt x="138607" y="31051"/>
                    <a:pt x="138607" y="69329"/>
                  </a:cubicBezTo>
                  <a:cubicBezTo>
                    <a:pt x="138607" y="107657"/>
                    <a:pt x="107556" y="138633"/>
                    <a:pt x="69291" y="1386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6" name="Point"/>
            <p:cNvSpPr/>
            <p:nvPr/>
          </p:nvSpPr>
          <p:spPr>
            <a:xfrm>
              <a:off x="5959651" y="8651510"/>
              <a:ext cx="138608" cy="138621"/>
            </a:xfrm>
            <a:custGeom>
              <a:avLst/>
              <a:gdLst/>
              <a:ahLst/>
              <a:cxnLst/>
              <a:rect l="0" t="0" r="0" b="0"/>
              <a:pathLst>
                <a:path w="138607" h="138620">
                  <a:moveTo>
                    <a:pt x="69291" y="0"/>
                  </a:moveTo>
                  <a:cubicBezTo>
                    <a:pt x="31026" y="0"/>
                    <a:pt x="0" y="30962"/>
                    <a:pt x="0" y="69316"/>
                  </a:cubicBezTo>
                  <a:cubicBezTo>
                    <a:pt x="0" y="107581"/>
                    <a:pt x="31026" y="138620"/>
                    <a:pt x="69291" y="138620"/>
                  </a:cubicBezTo>
                  <a:cubicBezTo>
                    <a:pt x="107556" y="138620"/>
                    <a:pt x="138607" y="107581"/>
                    <a:pt x="138607" y="69316"/>
                  </a:cubicBezTo>
                  <a:cubicBezTo>
                    <a:pt x="138607" y="30962"/>
                    <a:pt x="107556" y="0"/>
                    <a:pt x="69291"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50" name="Shadow"/>
          <p:cNvSpPr/>
          <p:nvPr/>
        </p:nvSpPr>
        <p:spPr>
          <a:xfrm>
            <a:off x="6078732" y="7940883"/>
            <a:ext cx="203579" cy="1553524"/>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Milk"/>
          <p:cNvGrpSpPr/>
          <p:nvPr/>
        </p:nvGrpSpPr>
        <p:grpSpPr>
          <a:xfrm>
            <a:off x="6293063" y="5122150"/>
            <a:ext cx="2503885" cy="4362742"/>
            <a:chOff x="6293063" y="5122150"/>
            <a:chExt cx="2503885" cy="4362742"/>
          </a:xfrm>
        </p:grpSpPr>
        <p:sp>
          <p:nvSpPr>
            <p:cNvPr id="67" name="Fill"/>
            <p:cNvSpPr/>
            <p:nvPr/>
          </p:nvSpPr>
          <p:spPr>
            <a:xfrm>
              <a:off x="6293063" y="6011239"/>
              <a:ext cx="1741767" cy="3473653"/>
            </a:xfrm>
            <a:prstGeom prst="rect">
              <a:avLst/>
            </a:prstGeom>
            <a:solidFill>
              <a:srgbClr val="D6F4EF">
                <a:alpha val="100000"/>
              </a:srgbClr>
            </a:solidFill>
            <a:ln w="12700" cap="flat" cmpd="sng">
              <a:noFill/>
              <a:prstDash val="solid"/>
              <a:miter lim="800000"/>
            </a:ln>
          </p:spPr>
          <p:txBody>
            <a:bodyPr anchor="ctr">
              <a:spAutoFit/>
            </a:bodyPr>
            <a:lstStyle/>
            <a:p>
              <a:pPr algn="ctr"/>
              <a:endParaRPr lang="en-US" dirty="0"/>
            </a:p>
          </p:txBody>
        </p:sp>
        <p:sp>
          <p:nvSpPr>
            <p:cNvPr id="68" name="Fill"/>
            <p:cNvSpPr/>
            <p:nvPr/>
          </p:nvSpPr>
          <p:spPr>
            <a:xfrm>
              <a:off x="8034830" y="6011239"/>
              <a:ext cx="762114" cy="3473653"/>
            </a:xfrm>
            <a:prstGeom prst="rect">
              <a:avLst/>
            </a:prstGeom>
            <a:solidFill>
              <a:srgbClr val="AEE8DE">
                <a:alpha val="100000"/>
              </a:srgbClr>
            </a:solidFill>
            <a:ln w="12700" cap="flat" cmpd="sng">
              <a:noFill/>
              <a:prstDash val="solid"/>
              <a:miter lim="800000"/>
            </a:ln>
          </p:spPr>
          <p:txBody>
            <a:bodyPr anchor="ctr">
              <a:spAutoFit/>
            </a:bodyPr>
            <a:lstStyle/>
            <a:p>
              <a:pPr algn="ctr"/>
              <a:endParaRPr lang="en-US" dirty="0"/>
            </a:p>
          </p:txBody>
        </p:sp>
        <p:sp>
          <p:nvSpPr>
            <p:cNvPr id="69" name="Fill"/>
            <p:cNvSpPr/>
            <p:nvPr/>
          </p:nvSpPr>
          <p:spPr>
            <a:xfrm>
              <a:off x="6674063" y="5122150"/>
              <a:ext cx="1741843" cy="254063"/>
            </a:xfrm>
            <a:prstGeom prst="rect">
              <a:avLst/>
            </a:prstGeom>
            <a:solidFill>
              <a:srgbClr val="D6F4EF">
                <a:alpha val="100000"/>
              </a:srgbClr>
            </a:solidFill>
            <a:ln w="12700" cap="flat" cmpd="sng">
              <a:noFill/>
              <a:prstDash val="solid"/>
              <a:miter lim="800000"/>
            </a:ln>
          </p:spPr>
          <p:txBody>
            <a:bodyPr anchor="ctr">
              <a:spAutoFit/>
            </a:bodyPr>
            <a:lstStyle/>
            <a:p>
              <a:pPr algn="ctr"/>
              <a:endParaRPr lang="en-US" dirty="0"/>
            </a:p>
          </p:txBody>
        </p:sp>
        <p:sp>
          <p:nvSpPr>
            <p:cNvPr id="70" name="Fill"/>
            <p:cNvSpPr/>
            <p:nvPr/>
          </p:nvSpPr>
          <p:spPr>
            <a:xfrm>
              <a:off x="6293068" y="5376206"/>
              <a:ext cx="2122843" cy="635038"/>
            </a:xfrm>
            <a:custGeom>
              <a:avLst/>
              <a:gdLst/>
              <a:ahLst/>
              <a:cxnLst/>
              <a:rect l="0" t="0" r="0" b="0"/>
              <a:pathLst>
                <a:path w="2122843" h="635038">
                  <a:moveTo>
                    <a:pt x="1741804" y="635038"/>
                  </a:moveTo>
                  <a:lnTo>
                    <a:pt x="0" y="635038"/>
                  </a:lnTo>
                  <a:lnTo>
                    <a:pt x="381000" y="0"/>
                  </a:lnTo>
                  <a:lnTo>
                    <a:pt x="2122843"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71" name="Fill"/>
            <p:cNvSpPr/>
            <p:nvPr/>
          </p:nvSpPr>
          <p:spPr>
            <a:xfrm>
              <a:off x="8415910" y="5376206"/>
              <a:ext cx="381038" cy="635038"/>
            </a:xfrm>
            <a:custGeom>
              <a:avLst/>
              <a:gdLst/>
              <a:ahLst/>
              <a:cxnLst/>
              <a:rect l="0" t="0" r="0" b="0"/>
              <a:pathLst>
                <a:path w="381038" h="635038">
                  <a:moveTo>
                    <a:pt x="0" y="0"/>
                  </a:moveTo>
                  <a:lnTo>
                    <a:pt x="0" y="635038"/>
                  </a:lnTo>
                  <a:lnTo>
                    <a:pt x="381038" y="635038"/>
                  </a:lnTo>
                  <a:close/>
                </a:path>
              </a:pathLst>
            </a:custGeom>
            <a:solidFill>
              <a:srgbClr val="AEE8DE">
                <a:alpha val="100000"/>
              </a:srgbClr>
            </a:solidFill>
            <a:ln w="12700" cap="flat" cmpd="sng">
              <a:noFill/>
              <a:prstDash val="solid"/>
              <a:miter lim="800000"/>
            </a:ln>
          </p:spPr>
          <p:txBody>
            <a:bodyPr anchor="ctr">
              <a:spAutoFit/>
            </a:bodyPr>
            <a:lstStyle/>
            <a:p>
              <a:pPr algn="ctr"/>
              <a:endParaRPr lang="en-US" dirty="0"/>
            </a:p>
          </p:txBody>
        </p:sp>
        <p:sp>
          <p:nvSpPr>
            <p:cNvPr id="77" name="Shadow"/>
            <p:cNvSpPr/>
            <p:nvPr/>
          </p:nvSpPr>
          <p:spPr>
            <a:xfrm>
              <a:off x="8034837" y="5376206"/>
              <a:ext cx="381076" cy="635038"/>
            </a:xfrm>
            <a:custGeom>
              <a:avLst/>
              <a:gdLst/>
              <a:ahLst/>
              <a:cxnLst/>
              <a:rect l="0" t="0" r="0" b="0"/>
              <a:pathLst>
                <a:path w="381076" h="635038">
                  <a:moveTo>
                    <a:pt x="0" y="635038"/>
                  </a:moveTo>
                  <a:lnTo>
                    <a:pt x="381076" y="635038"/>
                  </a:lnTo>
                  <a:lnTo>
                    <a:pt x="381076" y="0"/>
                  </a:lnTo>
                  <a:close/>
                </a:path>
              </a:pathLst>
            </a:custGeom>
            <a:solidFill>
              <a:srgbClr val="89C1B6">
                <a:alpha val="100000"/>
              </a:srgbClr>
            </a:solidFill>
            <a:ln w="12700" cap="flat" cmpd="sng">
              <a:noFill/>
              <a:prstDash val="solid"/>
              <a:miter lim="800000"/>
            </a:ln>
          </p:spPr>
          <p:txBody>
            <a:bodyPr anchor="ctr">
              <a:spAutoFit/>
            </a:bodyPr>
            <a:lstStyle/>
            <a:p>
              <a:pPr algn="ctr"/>
              <a:endParaRPr lang="en-US" dirty="0"/>
            </a:p>
          </p:txBody>
        </p:sp>
        <p:sp>
          <p:nvSpPr>
            <p:cNvPr id="86" name="Rectangle"/>
            <p:cNvSpPr/>
            <p:nvPr/>
          </p:nvSpPr>
          <p:spPr>
            <a:xfrm>
              <a:off x="6674063" y="5122150"/>
              <a:ext cx="1741843" cy="2540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7" name="Line"/>
            <p:cNvSpPr/>
            <p:nvPr/>
          </p:nvSpPr>
          <p:spPr>
            <a:xfrm>
              <a:off x="6293068" y="5376206"/>
              <a:ext cx="2122843" cy="635038"/>
            </a:xfrm>
            <a:custGeom>
              <a:avLst/>
              <a:gdLst/>
              <a:ahLst/>
              <a:cxnLst/>
              <a:rect l="0" t="0" r="0" b="0"/>
              <a:pathLst>
                <a:path w="2122843" h="635038">
                  <a:moveTo>
                    <a:pt x="1741804" y="635038"/>
                  </a:moveTo>
                  <a:lnTo>
                    <a:pt x="0" y="635038"/>
                  </a:lnTo>
                  <a:lnTo>
                    <a:pt x="381000" y="0"/>
                  </a:lnTo>
                  <a:lnTo>
                    <a:pt x="2122843" y="0"/>
                  </a:lnTo>
                  <a:lnTo>
                    <a:pt x="1741804" y="635038"/>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8" name="Corner"/>
            <p:cNvSpPr/>
            <p:nvPr/>
          </p:nvSpPr>
          <p:spPr>
            <a:xfrm>
              <a:off x="6293063" y="6011239"/>
              <a:ext cx="1741767" cy="347365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9" name="Corner"/>
            <p:cNvSpPr/>
            <p:nvPr/>
          </p:nvSpPr>
          <p:spPr>
            <a:xfrm>
              <a:off x="8034830" y="6011239"/>
              <a:ext cx="762114" cy="347365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0" name="Line"/>
            <p:cNvSpPr/>
            <p:nvPr/>
          </p:nvSpPr>
          <p:spPr>
            <a:xfrm>
              <a:off x="8034834" y="5376206"/>
              <a:ext cx="762114" cy="635038"/>
            </a:xfrm>
            <a:custGeom>
              <a:avLst/>
              <a:gdLst/>
              <a:ahLst/>
              <a:cxnLst/>
              <a:rect l="0" t="0" r="0" b="0"/>
              <a:pathLst>
                <a:path w="762114" h="635038">
                  <a:moveTo>
                    <a:pt x="381076" y="0"/>
                  </a:moveTo>
                  <a:lnTo>
                    <a:pt x="762114" y="635038"/>
                  </a:lnTo>
                  <a:lnTo>
                    <a:pt x="0" y="635038"/>
                  </a:lnTo>
                  <a:lnTo>
                    <a:pt x="381076"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Text"/>
          <p:cNvGrpSpPr/>
          <p:nvPr/>
        </p:nvGrpSpPr>
        <p:grpSpPr>
          <a:xfrm>
            <a:off x="6636471" y="6610463"/>
            <a:ext cx="1054977" cy="1637257"/>
            <a:chOff x="6636471" y="6610463"/>
            <a:chExt cx="1054977" cy="1637257"/>
          </a:xfrm>
        </p:grpSpPr>
        <p:sp>
          <p:nvSpPr>
            <p:cNvPr id="78" name="Fill"/>
            <p:cNvSpPr/>
            <p:nvPr/>
          </p:nvSpPr>
          <p:spPr>
            <a:xfrm>
              <a:off x="6646225" y="6908125"/>
              <a:ext cx="1045223" cy="801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79" name="Line"/>
            <p:cNvSpPr/>
            <p:nvPr/>
          </p:nvSpPr>
          <p:spPr>
            <a:xfrm>
              <a:off x="6722507" y="7990545"/>
              <a:ext cx="481826" cy="0"/>
            </a:xfrm>
            <a:prstGeom prst="line">
              <a:avLst/>
            </a:prstGeom>
            <a:noFill/>
            <a:ln w="76200" cap="rnd" cmpd="sng">
              <a:solidFill>
                <a:srgbClr val="297BAA">
                  <a:alpha val="100000"/>
                </a:srgbClr>
              </a:solidFill>
              <a:prstDash val="solid"/>
              <a:round/>
            </a:ln>
          </p:spPr>
          <p:txBody>
            <a:bodyPr anchor="ctr">
              <a:spAutoFit/>
            </a:bodyPr>
            <a:lstStyle/>
            <a:p>
              <a:pPr algn="ctr"/>
              <a:endParaRPr lang="en-US" dirty="0"/>
            </a:p>
          </p:txBody>
        </p:sp>
        <p:sp>
          <p:nvSpPr>
            <p:cNvPr id="80" name="Line"/>
            <p:cNvSpPr/>
            <p:nvPr/>
          </p:nvSpPr>
          <p:spPr>
            <a:xfrm>
              <a:off x="6722507" y="6610463"/>
              <a:ext cx="87026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Line"/>
            <p:cNvSpPr/>
            <p:nvPr/>
          </p:nvSpPr>
          <p:spPr>
            <a:xfrm>
              <a:off x="6722507" y="8247720"/>
              <a:ext cx="405181" cy="0"/>
            </a:xfrm>
            <a:prstGeom prst="line">
              <a:avLst/>
            </a:prstGeom>
            <a:noFill/>
            <a:ln w="76200" cap="rnd" cmpd="sng">
              <a:solidFill>
                <a:srgbClr val="297BAA">
                  <a:alpha val="100000"/>
                </a:srgbClr>
              </a:solidFill>
              <a:prstDash val="solid"/>
              <a:round/>
            </a:ln>
          </p:spPr>
          <p:txBody>
            <a:bodyPr anchor="ctr">
              <a:spAutoFit/>
            </a:bodyPr>
            <a:lstStyle/>
            <a:p>
              <a:pPr algn="ctr"/>
              <a:endParaRPr lang="en-US" dirty="0"/>
            </a:p>
          </p:txBody>
        </p:sp>
        <p:sp>
          <p:nvSpPr>
            <p:cNvPr id="82" name="Point"/>
            <p:cNvSpPr/>
            <p:nvPr/>
          </p:nvSpPr>
          <p:spPr>
            <a:xfrm>
              <a:off x="6894435" y="7257090"/>
              <a:ext cx="120180" cy="120167"/>
            </a:xfrm>
            <a:custGeom>
              <a:avLst/>
              <a:gdLst/>
              <a:ahLst/>
              <a:cxnLst/>
              <a:rect l="0" t="0" r="0" b="0"/>
              <a:pathLst>
                <a:path w="120180" h="120167">
                  <a:moveTo>
                    <a:pt x="0" y="60083"/>
                  </a:moveTo>
                  <a:cubicBezTo>
                    <a:pt x="0" y="93230"/>
                    <a:pt x="26835" y="120167"/>
                    <a:pt x="60096" y="120167"/>
                  </a:cubicBezTo>
                  <a:cubicBezTo>
                    <a:pt x="93281" y="120167"/>
                    <a:pt x="120180" y="93230"/>
                    <a:pt x="120180" y="60083"/>
                  </a:cubicBezTo>
                  <a:cubicBezTo>
                    <a:pt x="120180" y="26898"/>
                    <a:pt x="93281" y="0"/>
                    <a:pt x="60096" y="0"/>
                  </a:cubicBezTo>
                  <a:cubicBezTo>
                    <a:pt x="26835" y="0"/>
                    <a:pt x="0" y="26898"/>
                    <a:pt x="0" y="60083"/>
                  </a:cubicBezTo>
                  <a:close/>
                </a:path>
              </a:pathLst>
            </a:cu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83" name="Point"/>
            <p:cNvSpPr/>
            <p:nvPr/>
          </p:nvSpPr>
          <p:spPr>
            <a:xfrm>
              <a:off x="7313278" y="7257090"/>
              <a:ext cx="120219" cy="120167"/>
            </a:xfrm>
            <a:custGeom>
              <a:avLst/>
              <a:gdLst/>
              <a:ahLst/>
              <a:cxnLst/>
              <a:rect l="0" t="0" r="0" b="0"/>
              <a:pathLst>
                <a:path w="120218" h="120167">
                  <a:moveTo>
                    <a:pt x="120218" y="60083"/>
                  </a:moveTo>
                  <a:cubicBezTo>
                    <a:pt x="120218" y="93230"/>
                    <a:pt x="93357" y="120167"/>
                    <a:pt x="60096" y="120167"/>
                  </a:cubicBezTo>
                  <a:cubicBezTo>
                    <a:pt x="26898" y="120167"/>
                    <a:pt x="0" y="93230"/>
                    <a:pt x="0" y="60083"/>
                  </a:cubicBezTo>
                  <a:cubicBezTo>
                    <a:pt x="0" y="26898"/>
                    <a:pt x="26898" y="0"/>
                    <a:pt x="60096" y="0"/>
                  </a:cubicBezTo>
                  <a:cubicBezTo>
                    <a:pt x="93357" y="0"/>
                    <a:pt x="120218" y="26898"/>
                    <a:pt x="120218" y="60083"/>
                  </a:cubicBezTo>
                  <a:close/>
                </a:path>
              </a:pathLst>
            </a:cu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84" name="Point"/>
            <p:cNvSpPr/>
            <p:nvPr/>
          </p:nvSpPr>
          <p:spPr>
            <a:xfrm>
              <a:off x="7103878" y="7257090"/>
              <a:ext cx="120180" cy="120167"/>
            </a:xfrm>
            <a:custGeom>
              <a:avLst/>
              <a:gdLst/>
              <a:ahLst/>
              <a:cxnLst/>
              <a:rect l="0" t="0" r="0" b="0"/>
              <a:pathLst>
                <a:path w="120180" h="120167">
                  <a:moveTo>
                    <a:pt x="0" y="60083"/>
                  </a:moveTo>
                  <a:cubicBezTo>
                    <a:pt x="0" y="93230"/>
                    <a:pt x="26822" y="120167"/>
                    <a:pt x="60083" y="120167"/>
                  </a:cubicBezTo>
                  <a:cubicBezTo>
                    <a:pt x="93243" y="120167"/>
                    <a:pt x="120180" y="93230"/>
                    <a:pt x="120180" y="60083"/>
                  </a:cubicBezTo>
                  <a:cubicBezTo>
                    <a:pt x="120180" y="26898"/>
                    <a:pt x="93243" y="0"/>
                    <a:pt x="60083" y="0"/>
                  </a:cubicBezTo>
                  <a:cubicBezTo>
                    <a:pt x="26822" y="0"/>
                    <a:pt x="0" y="26898"/>
                    <a:pt x="0" y="60083"/>
                  </a:cubicBezTo>
                  <a:close/>
                </a:path>
              </a:pathLst>
            </a:cu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85" name="Rectangle"/>
            <p:cNvSpPr/>
            <p:nvPr/>
          </p:nvSpPr>
          <p:spPr>
            <a:xfrm>
              <a:off x="6636471" y="6911262"/>
              <a:ext cx="1054977" cy="81179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Cheese"/>
          <p:cNvGrpSpPr/>
          <p:nvPr/>
        </p:nvGrpSpPr>
        <p:grpSpPr>
          <a:xfrm>
            <a:off x="7429217" y="7522577"/>
            <a:ext cx="2444394" cy="1962317"/>
            <a:chOff x="7429217" y="7522577"/>
            <a:chExt cx="2444394" cy="1962317"/>
          </a:xfrm>
        </p:grpSpPr>
        <p:sp>
          <p:nvSpPr>
            <p:cNvPr id="91" name="Fill"/>
            <p:cNvSpPr/>
            <p:nvPr/>
          </p:nvSpPr>
          <p:spPr>
            <a:xfrm>
              <a:off x="7429218" y="7522577"/>
              <a:ext cx="941083" cy="1962315"/>
            </a:xfrm>
            <a:prstGeom prst="rect">
              <a:avLst/>
            </a:pr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92" name="Fill"/>
            <p:cNvSpPr/>
            <p:nvPr/>
          </p:nvSpPr>
          <p:spPr>
            <a:xfrm>
              <a:off x="8370299" y="7522579"/>
              <a:ext cx="1503312" cy="1962315"/>
            </a:xfrm>
            <a:custGeom>
              <a:avLst/>
              <a:gdLst/>
              <a:ahLst/>
              <a:cxnLst/>
              <a:rect l="0" t="0" r="0" b="0"/>
              <a:pathLst>
                <a:path w="1503311" h="1962315">
                  <a:moveTo>
                    <a:pt x="1349159" y="1015504"/>
                  </a:moveTo>
                  <a:cubicBezTo>
                    <a:pt x="1349159" y="930414"/>
                    <a:pt x="1418209" y="861390"/>
                    <a:pt x="1503311" y="861390"/>
                  </a:cubicBezTo>
                  <a:lnTo>
                    <a:pt x="1503311" y="0"/>
                  </a:lnTo>
                  <a:lnTo>
                    <a:pt x="991857" y="0"/>
                  </a:lnTo>
                  <a:cubicBezTo>
                    <a:pt x="991857" y="85051"/>
                    <a:pt x="922845" y="154101"/>
                    <a:pt x="837679" y="154101"/>
                  </a:cubicBezTo>
                  <a:cubicBezTo>
                    <a:pt x="752614" y="154101"/>
                    <a:pt x="683564" y="85051"/>
                    <a:pt x="683564" y="0"/>
                  </a:cubicBezTo>
                  <a:lnTo>
                    <a:pt x="0" y="0"/>
                  </a:lnTo>
                  <a:lnTo>
                    <a:pt x="0" y="1962315"/>
                  </a:lnTo>
                  <a:lnTo>
                    <a:pt x="729703" y="1962315"/>
                  </a:lnTo>
                  <a:cubicBezTo>
                    <a:pt x="704850" y="1934908"/>
                    <a:pt x="689292" y="1898878"/>
                    <a:pt x="689292" y="1859038"/>
                  </a:cubicBezTo>
                  <a:cubicBezTo>
                    <a:pt x="689292" y="1773897"/>
                    <a:pt x="758317" y="1704936"/>
                    <a:pt x="843407" y="1704936"/>
                  </a:cubicBezTo>
                  <a:cubicBezTo>
                    <a:pt x="928573" y="1704936"/>
                    <a:pt x="997585" y="1773897"/>
                    <a:pt x="997585" y="1859038"/>
                  </a:cubicBezTo>
                  <a:cubicBezTo>
                    <a:pt x="997585" y="1898878"/>
                    <a:pt x="981964" y="1934908"/>
                    <a:pt x="957110" y="1962315"/>
                  </a:cubicBezTo>
                  <a:lnTo>
                    <a:pt x="1503311" y="1962315"/>
                  </a:lnTo>
                  <a:lnTo>
                    <a:pt x="1503311" y="1169593"/>
                  </a:lnTo>
                  <a:cubicBezTo>
                    <a:pt x="1418209" y="1169593"/>
                    <a:pt x="1349159" y="1100658"/>
                    <a:pt x="1349159" y="1015504"/>
                  </a:cubicBez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93" name="Fill"/>
            <p:cNvSpPr/>
            <p:nvPr/>
          </p:nvSpPr>
          <p:spPr>
            <a:xfrm>
              <a:off x="8646334" y="7898535"/>
              <a:ext cx="200914" cy="200914"/>
            </a:xfrm>
            <a:custGeom>
              <a:avLst/>
              <a:gdLst/>
              <a:ahLst/>
              <a:cxnLst/>
              <a:rect l="0" t="0" r="0" b="0"/>
              <a:pathLst>
                <a:path w="200914" h="200914">
                  <a:moveTo>
                    <a:pt x="0" y="100457"/>
                  </a:moveTo>
                  <a:cubicBezTo>
                    <a:pt x="0" y="44983"/>
                    <a:pt x="44983" y="0"/>
                    <a:pt x="100456" y="0"/>
                  </a:cubicBezTo>
                  <a:cubicBezTo>
                    <a:pt x="155930" y="0"/>
                    <a:pt x="200914" y="44983"/>
                    <a:pt x="200914" y="100457"/>
                  </a:cubicBezTo>
                  <a:cubicBezTo>
                    <a:pt x="200914" y="155930"/>
                    <a:pt x="155930" y="200914"/>
                    <a:pt x="100456" y="200914"/>
                  </a:cubicBezTo>
                  <a:cubicBezTo>
                    <a:pt x="44983" y="200914"/>
                    <a:pt x="0" y="155930"/>
                    <a:pt x="0" y="100457"/>
                  </a:cubicBezTo>
                  <a:close/>
                </a:path>
              </a:pathLst>
            </a:custGeom>
            <a:solidFill>
              <a:srgbClr val="D18F1C">
                <a:alpha val="100000"/>
              </a:srgbClr>
            </a:solidFill>
            <a:ln w="12700" cap="flat" cmpd="sng">
              <a:noFill/>
              <a:prstDash val="solid"/>
              <a:miter lim="800000"/>
            </a:ln>
          </p:spPr>
          <p:txBody>
            <a:bodyPr anchor="ctr">
              <a:spAutoFit/>
            </a:bodyPr>
            <a:lstStyle/>
            <a:p>
              <a:pPr algn="ctr"/>
              <a:endParaRPr lang="en-US" dirty="0"/>
            </a:p>
          </p:txBody>
        </p:sp>
        <p:sp>
          <p:nvSpPr>
            <p:cNvPr id="94" name="Fill"/>
            <p:cNvSpPr/>
            <p:nvPr/>
          </p:nvSpPr>
          <p:spPr>
            <a:xfrm>
              <a:off x="9239971" y="8147151"/>
              <a:ext cx="200914" cy="200914"/>
            </a:xfrm>
            <a:custGeom>
              <a:avLst/>
              <a:gdLst/>
              <a:ahLst/>
              <a:cxnLst/>
              <a:rect l="0" t="0" r="0" b="0"/>
              <a:pathLst>
                <a:path w="200914" h="200914">
                  <a:moveTo>
                    <a:pt x="0" y="100457"/>
                  </a:moveTo>
                  <a:cubicBezTo>
                    <a:pt x="0" y="44983"/>
                    <a:pt x="44983" y="0"/>
                    <a:pt x="100456" y="0"/>
                  </a:cubicBezTo>
                  <a:cubicBezTo>
                    <a:pt x="155930" y="0"/>
                    <a:pt x="200914" y="44983"/>
                    <a:pt x="200914" y="100457"/>
                  </a:cubicBezTo>
                  <a:cubicBezTo>
                    <a:pt x="200914" y="155930"/>
                    <a:pt x="155930" y="200914"/>
                    <a:pt x="100456" y="200914"/>
                  </a:cubicBezTo>
                  <a:cubicBezTo>
                    <a:pt x="44983" y="200914"/>
                    <a:pt x="0" y="155930"/>
                    <a:pt x="0" y="100457"/>
                  </a:cubicBezTo>
                  <a:close/>
                </a:path>
              </a:pathLst>
            </a:custGeom>
            <a:solidFill>
              <a:srgbClr val="D18F1C">
                <a:alpha val="100000"/>
              </a:srgbClr>
            </a:solidFill>
            <a:ln w="12700" cap="flat" cmpd="sng">
              <a:noFill/>
              <a:prstDash val="solid"/>
              <a:miter lim="800000"/>
            </a:ln>
          </p:spPr>
          <p:txBody>
            <a:bodyPr anchor="ctr">
              <a:spAutoFit/>
            </a:bodyPr>
            <a:lstStyle/>
            <a:p>
              <a:pPr algn="ctr"/>
              <a:endParaRPr lang="en-US" dirty="0"/>
            </a:p>
          </p:txBody>
        </p:sp>
        <p:sp>
          <p:nvSpPr>
            <p:cNvPr id="95" name="Fill"/>
            <p:cNvSpPr/>
            <p:nvPr/>
          </p:nvSpPr>
          <p:spPr>
            <a:xfrm>
              <a:off x="8811346" y="8733312"/>
              <a:ext cx="256464" cy="256464"/>
            </a:xfrm>
            <a:custGeom>
              <a:avLst/>
              <a:gdLst/>
              <a:ahLst/>
              <a:cxnLst/>
              <a:rect l="0" t="0" r="0" b="0"/>
              <a:pathLst>
                <a:path w="256463" h="256463">
                  <a:moveTo>
                    <a:pt x="0" y="128231"/>
                  </a:moveTo>
                  <a:cubicBezTo>
                    <a:pt x="0" y="57429"/>
                    <a:pt x="57442" y="0"/>
                    <a:pt x="128257" y="0"/>
                  </a:cubicBezTo>
                  <a:cubicBezTo>
                    <a:pt x="199059" y="0"/>
                    <a:pt x="256463" y="57429"/>
                    <a:pt x="256463" y="128231"/>
                  </a:cubicBezTo>
                  <a:cubicBezTo>
                    <a:pt x="256463" y="199021"/>
                    <a:pt x="199059" y="256463"/>
                    <a:pt x="128257" y="256463"/>
                  </a:cubicBezTo>
                  <a:cubicBezTo>
                    <a:pt x="57442" y="256463"/>
                    <a:pt x="0" y="199021"/>
                    <a:pt x="0" y="128231"/>
                  </a:cubicBezTo>
                  <a:close/>
                </a:path>
              </a:pathLst>
            </a:custGeom>
            <a:solidFill>
              <a:srgbClr val="D18F1C">
                <a:alpha val="100000"/>
              </a:srgbClr>
            </a:solidFill>
            <a:ln w="12700" cap="flat" cmpd="sng">
              <a:noFill/>
              <a:prstDash val="solid"/>
              <a:miter lim="800000"/>
            </a:ln>
          </p:spPr>
          <p:txBody>
            <a:bodyPr anchor="ctr">
              <a:spAutoFit/>
            </a:bodyPr>
            <a:lstStyle/>
            <a:p>
              <a:pPr algn="ctr"/>
              <a:endParaRPr lang="en-US" dirty="0"/>
            </a:p>
          </p:txBody>
        </p:sp>
        <p:sp>
          <p:nvSpPr>
            <p:cNvPr id="96" name="Line"/>
            <p:cNvSpPr/>
            <p:nvPr/>
          </p:nvSpPr>
          <p:spPr>
            <a:xfrm>
              <a:off x="8370294" y="7522577"/>
              <a:ext cx="0" cy="196231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7" name="Stroke"/>
            <p:cNvSpPr/>
            <p:nvPr/>
          </p:nvSpPr>
          <p:spPr>
            <a:xfrm>
              <a:off x="7429217" y="7522579"/>
              <a:ext cx="2444394" cy="1962315"/>
            </a:xfrm>
            <a:custGeom>
              <a:avLst/>
              <a:gdLst/>
              <a:ahLst/>
              <a:cxnLst/>
              <a:rect l="0" t="0" r="0" b="0"/>
              <a:pathLst>
                <a:path w="2444394" h="1962315">
                  <a:moveTo>
                    <a:pt x="2290241" y="1015504"/>
                  </a:moveTo>
                  <a:cubicBezTo>
                    <a:pt x="2290241" y="930414"/>
                    <a:pt x="2359291" y="861390"/>
                    <a:pt x="2444394" y="861390"/>
                  </a:cubicBezTo>
                  <a:lnTo>
                    <a:pt x="2444394" y="0"/>
                  </a:lnTo>
                  <a:lnTo>
                    <a:pt x="1932939" y="0"/>
                  </a:lnTo>
                  <a:cubicBezTo>
                    <a:pt x="1932939" y="85051"/>
                    <a:pt x="1863928" y="154101"/>
                    <a:pt x="1778761" y="154101"/>
                  </a:cubicBezTo>
                  <a:cubicBezTo>
                    <a:pt x="1693697" y="154101"/>
                    <a:pt x="1624647" y="85051"/>
                    <a:pt x="1624647" y="0"/>
                  </a:cubicBezTo>
                  <a:lnTo>
                    <a:pt x="0" y="0"/>
                  </a:lnTo>
                  <a:lnTo>
                    <a:pt x="0" y="1962315"/>
                  </a:lnTo>
                  <a:lnTo>
                    <a:pt x="1670786" y="1962315"/>
                  </a:lnTo>
                  <a:cubicBezTo>
                    <a:pt x="1645932" y="1934908"/>
                    <a:pt x="1630375" y="1898878"/>
                    <a:pt x="1630375" y="1859038"/>
                  </a:cubicBezTo>
                  <a:cubicBezTo>
                    <a:pt x="1630375" y="1773897"/>
                    <a:pt x="1699399" y="1704936"/>
                    <a:pt x="1784489" y="1704936"/>
                  </a:cubicBezTo>
                  <a:cubicBezTo>
                    <a:pt x="1869655" y="1704936"/>
                    <a:pt x="1938667" y="1773897"/>
                    <a:pt x="1938667" y="1859038"/>
                  </a:cubicBezTo>
                  <a:cubicBezTo>
                    <a:pt x="1938667" y="1898878"/>
                    <a:pt x="1923046" y="1934908"/>
                    <a:pt x="1898192" y="1962315"/>
                  </a:cubicBezTo>
                  <a:lnTo>
                    <a:pt x="2444394" y="1962315"/>
                  </a:lnTo>
                  <a:lnTo>
                    <a:pt x="2444394" y="1169593"/>
                  </a:lnTo>
                  <a:cubicBezTo>
                    <a:pt x="2359291" y="1169593"/>
                    <a:pt x="2290241" y="1100658"/>
                    <a:pt x="2290241" y="101550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Circle"/>
            <p:cNvSpPr/>
            <p:nvPr/>
          </p:nvSpPr>
          <p:spPr>
            <a:xfrm>
              <a:off x="8806138" y="8733255"/>
              <a:ext cx="264135" cy="264020"/>
            </a:xfrm>
            <a:custGeom>
              <a:avLst/>
              <a:gdLst/>
              <a:ahLst/>
              <a:cxnLst/>
              <a:rect l="0" t="0" r="0" b="0"/>
              <a:pathLst>
                <a:path w="264134" h="264020">
                  <a:moveTo>
                    <a:pt x="0" y="131952"/>
                  </a:moveTo>
                  <a:cubicBezTo>
                    <a:pt x="0" y="59080"/>
                    <a:pt x="59156" y="0"/>
                    <a:pt x="132118" y="0"/>
                  </a:cubicBezTo>
                  <a:cubicBezTo>
                    <a:pt x="205054" y="0"/>
                    <a:pt x="264134" y="59080"/>
                    <a:pt x="264134" y="131952"/>
                  </a:cubicBezTo>
                  <a:cubicBezTo>
                    <a:pt x="264134" y="204901"/>
                    <a:pt x="205054" y="264020"/>
                    <a:pt x="132118" y="264020"/>
                  </a:cubicBezTo>
                  <a:cubicBezTo>
                    <a:pt x="59156" y="264020"/>
                    <a:pt x="0" y="204901"/>
                    <a:pt x="0" y="13195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Circle"/>
            <p:cNvSpPr/>
            <p:nvPr/>
          </p:nvSpPr>
          <p:spPr>
            <a:xfrm>
              <a:off x="9230261" y="8142102"/>
              <a:ext cx="215392" cy="215328"/>
            </a:xfrm>
            <a:custGeom>
              <a:avLst/>
              <a:gdLst/>
              <a:ahLst/>
              <a:cxnLst/>
              <a:rect l="0" t="0" r="0" b="0"/>
              <a:pathLst>
                <a:path w="215392" h="215328">
                  <a:moveTo>
                    <a:pt x="0" y="107683"/>
                  </a:moveTo>
                  <a:cubicBezTo>
                    <a:pt x="0" y="48209"/>
                    <a:pt x="48221" y="0"/>
                    <a:pt x="107708" y="0"/>
                  </a:cubicBezTo>
                  <a:cubicBezTo>
                    <a:pt x="167208" y="0"/>
                    <a:pt x="215392" y="48209"/>
                    <a:pt x="215392" y="107683"/>
                  </a:cubicBezTo>
                  <a:cubicBezTo>
                    <a:pt x="215392" y="167144"/>
                    <a:pt x="167208" y="215328"/>
                    <a:pt x="107708" y="215328"/>
                  </a:cubicBezTo>
                  <a:cubicBezTo>
                    <a:pt x="48221" y="215328"/>
                    <a:pt x="0" y="167144"/>
                    <a:pt x="0" y="10768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Circle"/>
            <p:cNvSpPr/>
            <p:nvPr/>
          </p:nvSpPr>
          <p:spPr>
            <a:xfrm>
              <a:off x="8637590" y="7900500"/>
              <a:ext cx="215392" cy="215328"/>
            </a:xfrm>
            <a:custGeom>
              <a:avLst/>
              <a:gdLst/>
              <a:ahLst/>
              <a:cxnLst/>
              <a:rect l="0" t="0" r="0" b="0"/>
              <a:pathLst>
                <a:path w="215392" h="215328">
                  <a:moveTo>
                    <a:pt x="0" y="107645"/>
                  </a:moveTo>
                  <a:cubicBezTo>
                    <a:pt x="0" y="48209"/>
                    <a:pt x="48221" y="0"/>
                    <a:pt x="107708" y="0"/>
                  </a:cubicBezTo>
                  <a:cubicBezTo>
                    <a:pt x="167208" y="0"/>
                    <a:pt x="215392" y="48209"/>
                    <a:pt x="215392" y="107645"/>
                  </a:cubicBezTo>
                  <a:cubicBezTo>
                    <a:pt x="215392" y="167106"/>
                    <a:pt x="167208" y="215328"/>
                    <a:pt x="107708" y="215328"/>
                  </a:cubicBezTo>
                  <a:cubicBezTo>
                    <a:pt x="48221" y="215328"/>
                    <a:pt x="0" y="167106"/>
                    <a:pt x="0" y="10764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Point"/>
            <p:cNvSpPr/>
            <p:nvPr/>
          </p:nvSpPr>
          <p:spPr>
            <a:xfrm>
              <a:off x="8894468" y="8373681"/>
              <a:ext cx="114033" cy="114021"/>
            </a:xfrm>
            <a:custGeom>
              <a:avLst/>
              <a:gdLst/>
              <a:ahLst/>
              <a:cxnLst/>
              <a:rect l="0" t="0" r="0" b="0"/>
              <a:pathLst>
                <a:path w="114033" h="114020">
                  <a:moveTo>
                    <a:pt x="0" y="57023"/>
                  </a:moveTo>
                  <a:cubicBezTo>
                    <a:pt x="0" y="88506"/>
                    <a:pt x="25450" y="114020"/>
                    <a:pt x="56997" y="114020"/>
                  </a:cubicBezTo>
                  <a:cubicBezTo>
                    <a:pt x="88480" y="114020"/>
                    <a:pt x="114033" y="88506"/>
                    <a:pt x="114033" y="57023"/>
                  </a:cubicBezTo>
                  <a:cubicBezTo>
                    <a:pt x="114033" y="25526"/>
                    <a:pt x="88480" y="0"/>
                    <a:pt x="56997" y="0"/>
                  </a:cubicBezTo>
                  <a:cubicBezTo>
                    <a:pt x="25450" y="0"/>
                    <a:pt x="0" y="25526"/>
                    <a:pt x="0" y="5702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2" name="Point"/>
            <p:cNvSpPr/>
            <p:nvPr/>
          </p:nvSpPr>
          <p:spPr>
            <a:xfrm>
              <a:off x="9469354" y="9005569"/>
              <a:ext cx="114033" cy="114046"/>
            </a:xfrm>
            <a:custGeom>
              <a:avLst/>
              <a:gdLst/>
              <a:ahLst/>
              <a:cxnLst/>
              <a:rect l="0" t="0" r="0" b="0"/>
              <a:pathLst>
                <a:path w="114033" h="114046">
                  <a:moveTo>
                    <a:pt x="0" y="57023"/>
                  </a:moveTo>
                  <a:cubicBezTo>
                    <a:pt x="0" y="88506"/>
                    <a:pt x="25450" y="114046"/>
                    <a:pt x="56997" y="114046"/>
                  </a:cubicBezTo>
                  <a:cubicBezTo>
                    <a:pt x="88480" y="114046"/>
                    <a:pt x="114033" y="88506"/>
                    <a:pt x="114033" y="57023"/>
                  </a:cubicBezTo>
                  <a:cubicBezTo>
                    <a:pt x="114033" y="25539"/>
                    <a:pt x="88480" y="0"/>
                    <a:pt x="56997" y="0"/>
                  </a:cubicBezTo>
                  <a:cubicBezTo>
                    <a:pt x="25450" y="0"/>
                    <a:pt x="0" y="25539"/>
                    <a:pt x="0" y="5702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3" name="Point"/>
            <p:cNvSpPr/>
            <p:nvPr/>
          </p:nvSpPr>
          <p:spPr>
            <a:xfrm>
              <a:off x="9521629" y="7775021"/>
              <a:ext cx="114008" cy="114059"/>
            </a:xfrm>
            <a:custGeom>
              <a:avLst/>
              <a:gdLst/>
              <a:ahLst/>
              <a:cxnLst/>
              <a:rect l="0" t="0" r="0" b="0"/>
              <a:pathLst>
                <a:path w="114007" h="114058">
                  <a:moveTo>
                    <a:pt x="0" y="57023"/>
                  </a:moveTo>
                  <a:cubicBezTo>
                    <a:pt x="0" y="88506"/>
                    <a:pt x="25450" y="114058"/>
                    <a:pt x="56997" y="114058"/>
                  </a:cubicBezTo>
                  <a:cubicBezTo>
                    <a:pt x="88480" y="114058"/>
                    <a:pt x="114007" y="88506"/>
                    <a:pt x="114007" y="57023"/>
                  </a:cubicBezTo>
                  <a:cubicBezTo>
                    <a:pt x="114007" y="25565"/>
                    <a:pt x="88480" y="0"/>
                    <a:pt x="56997" y="0"/>
                  </a:cubicBezTo>
                  <a:cubicBezTo>
                    <a:pt x="25450" y="0"/>
                    <a:pt x="0" y="25565"/>
                    <a:pt x="0" y="5702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2774900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51230" y="316417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2704319" y="844534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057231" y="5363955"/>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625373" y="3175330"/>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Coding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7190917" y="3576339"/>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6" name="Curve line"/>
          <p:cNvSpPr/>
          <p:nvPr/>
        </p:nvSpPr>
        <p:spPr>
          <a:xfrm>
            <a:off x="4926572" y="8594129"/>
            <a:ext cx="1172807" cy="161849"/>
          </a:xfrm>
          <a:custGeom>
            <a:avLst/>
            <a:gdLst/>
            <a:ahLst/>
            <a:cxnLst/>
            <a:rect l="0" t="0" r="0" b="0"/>
            <a:pathLst>
              <a:path w="1172806" h="161848">
                <a:moveTo>
                  <a:pt x="0" y="80924"/>
                </a:moveTo>
                <a:cubicBezTo>
                  <a:pt x="80962" y="161848"/>
                  <a:pt x="212267" y="161848"/>
                  <a:pt x="293268" y="80924"/>
                </a:cubicBezTo>
                <a:cubicBezTo>
                  <a:pt x="374167" y="0"/>
                  <a:pt x="505472" y="0"/>
                  <a:pt x="586536" y="80924"/>
                </a:cubicBezTo>
                <a:cubicBezTo>
                  <a:pt x="667423" y="161848"/>
                  <a:pt x="798728" y="161848"/>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3542343" y="4543052"/>
            <a:ext cx="817741"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8471555" y="5575596"/>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3049409" y="4924052"/>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519662" y="7951154"/>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8732591" y="5950904"/>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3721872" y="6103306"/>
            <a:ext cx="525881" cy="525882"/>
          </a:xfrm>
          <a:custGeom>
            <a:avLst/>
            <a:gdLst/>
            <a:ahLst/>
            <a:cxnLst/>
            <a:rect l="0" t="0" r="0" b="0"/>
            <a:pathLst>
              <a:path w="525881" h="525881">
                <a:moveTo>
                  <a:pt x="262953" y="525881"/>
                </a:moveTo>
                <a:cubicBezTo>
                  <a:pt x="262953" y="380618"/>
                  <a:pt x="145249" y="262928"/>
                  <a:pt x="0" y="262928"/>
                </a:cubicBezTo>
                <a:cubicBezTo>
                  <a:pt x="145249" y="262928"/>
                  <a:pt x="262953" y="145199"/>
                  <a:pt x="262953" y="0"/>
                </a:cubicBezTo>
                <a:cubicBezTo>
                  <a:pt x="262953" y="145199"/>
                  <a:pt x="380682" y="262928"/>
                  <a:pt x="525881" y="262928"/>
                </a:cubicBezTo>
                <a:cubicBezTo>
                  <a:pt x="380682" y="262928"/>
                  <a:pt x="262953" y="380618"/>
                  <a:pt x="262953"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Star"/>
          <p:cNvSpPr/>
          <p:nvPr/>
        </p:nvSpPr>
        <p:spPr>
          <a:xfrm>
            <a:off x="4098906" y="10387301"/>
            <a:ext cx="525882" cy="525882"/>
          </a:xfrm>
          <a:custGeom>
            <a:avLst/>
            <a:gdLst/>
            <a:ahLst/>
            <a:cxnLst/>
            <a:rect l="0" t="0" r="0" b="0"/>
            <a:pathLst>
              <a:path w="525881" h="525881">
                <a:moveTo>
                  <a:pt x="262978" y="525881"/>
                </a:moveTo>
                <a:cubicBezTo>
                  <a:pt x="262978" y="380619"/>
                  <a:pt x="145249" y="262940"/>
                  <a:pt x="0" y="262940"/>
                </a:cubicBezTo>
                <a:cubicBezTo>
                  <a:pt x="145249" y="262940"/>
                  <a:pt x="262978" y="145211"/>
                  <a:pt x="262978" y="0"/>
                </a:cubicBezTo>
                <a:cubicBezTo>
                  <a:pt x="262978" y="145211"/>
                  <a:pt x="380707" y="262940"/>
                  <a:pt x="525881" y="262940"/>
                </a:cubicBezTo>
                <a:cubicBezTo>
                  <a:pt x="380707" y="262940"/>
                  <a:pt x="262978" y="380619"/>
                  <a:pt x="262978" y="525881"/>
                </a:cubicBezTo>
                <a:close/>
              </a:path>
            </a:pathLst>
          </a:custGeom>
          <a:noFill/>
          <a:ln w="76200" cap="rnd" cmpd="sng">
            <a:solidFill>
              <a:schemeClr val="tx1">
                <a:alpha val="20000"/>
              </a:schemeClr>
            </a:solidFill>
            <a:prstDash val="solid"/>
            <a:round/>
          </a:ln>
        </p:spPr>
        <p:txBody>
          <a:bodyPr anchor="ctr">
            <a:spAutoFit/>
          </a:bodyPr>
          <a:lstStyle/>
          <a:p>
            <a:pPr algn="ctr"/>
            <a:endParaRPr lang="en-US" dirty="0"/>
          </a:p>
        </p:txBody>
      </p:sp>
      <p:sp>
        <p:nvSpPr>
          <p:cNvPr id="24" name="Star"/>
          <p:cNvSpPr/>
          <p:nvPr/>
        </p:nvSpPr>
        <p:spPr>
          <a:xfrm>
            <a:off x="9313119" y="3899075"/>
            <a:ext cx="525882" cy="525882"/>
          </a:xfrm>
          <a:custGeom>
            <a:avLst/>
            <a:gdLst/>
            <a:ahLst/>
            <a:cxnLst/>
            <a:rect l="0" t="0" r="0" b="0"/>
            <a:pathLst>
              <a:path w="525881" h="525881">
                <a:moveTo>
                  <a:pt x="262940" y="525881"/>
                </a:moveTo>
                <a:cubicBezTo>
                  <a:pt x="262940" y="380619"/>
                  <a:pt x="145249" y="262928"/>
                  <a:pt x="0" y="262928"/>
                </a:cubicBezTo>
                <a:cubicBezTo>
                  <a:pt x="145249" y="262928"/>
                  <a:pt x="262940" y="145199"/>
                  <a:pt x="262940" y="0"/>
                </a:cubicBezTo>
                <a:cubicBezTo>
                  <a:pt x="262940" y="145199"/>
                  <a:pt x="380669" y="262928"/>
                  <a:pt x="525881" y="262928"/>
                </a:cubicBezTo>
                <a:cubicBezTo>
                  <a:pt x="380669" y="262928"/>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51" name="Star"/>
          <p:cNvGrpSpPr/>
          <p:nvPr/>
        </p:nvGrpSpPr>
        <p:grpSpPr>
          <a:xfrm>
            <a:off x="5377303" y="3754551"/>
            <a:ext cx="333375" cy="333338"/>
            <a:chOff x="5072474" y="3576301"/>
            <a:chExt cx="333375" cy="333338"/>
          </a:xfrm>
        </p:grpSpPr>
        <p:sp>
          <p:nvSpPr>
            <p:cNvPr id="25" name="Line"/>
            <p:cNvSpPr/>
            <p:nvPr/>
          </p:nvSpPr>
          <p:spPr>
            <a:xfrm>
              <a:off x="5239161" y="357630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5072474" y="3742988"/>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5239161" y="382551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5321724" y="374298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2565908" y="7699008"/>
            <a:ext cx="276822" cy="276797"/>
          </a:xfrm>
          <a:custGeom>
            <a:avLst/>
            <a:gdLst/>
            <a:ahLst/>
            <a:cxnLst/>
            <a:rect l="0" t="0" r="0" b="0"/>
            <a:pathLst>
              <a:path w="276821" h="276796">
                <a:moveTo>
                  <a:pt x="0" y="138391"/>
                </a:moveTo>
                <a:cubicBezTo>
                  <a:pt x="0" y="61925"/>
                  <a:pt x="61950" y="0"/>
                  <a:pt x="138404" y="0"/>
                </a:cubicBezTo>
                <a:cubicBezTo>
                  <a:pt x="214871" y="0"/>
                  <a:pt x="276821" y="61925"/>
                  <a:pt x="276821" y="138391"/>
                </a:cubicBezTo>
                <a:cubicBezTo>
                  <a:pt x="276821" y="214858"/>
                  <a:pt x="214871" y="276796"/>
                  <a:pt x="138404" y="276796"/>
                </a:cubicBezTo>
                <a:cubicBezTo>
                  <a:pt x="61950" y="276796"/>
                  <a:pt x="0" y="214858"/>
                  <a:pt x="0" y="13839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Keyboard"/>
          <p:cNvGrpSpPr/>
          <p:nvPr/>
        </p:nvGrpSpPr>
        <p:grpSpPr>
          <a:xfrm>
            <a:off x="4941857" y="7415736"/>
            <a:ext cx="4926485" cy="1930005"/>
            <a:chOff x="4941857" y="7415736"/>
            <a:chExt cx="4926485" cy="1930005"/>
          </a:xfrm>
        </p:grpSpPr>
        <p:sp>
          <p:nvSpPr>
            <p:cNvPr id="30" name="Fill"/>
            <p:cNvSpPr/>
            <p:nvPr/>
          </p:nvSpPr>
          <p:spPr>
            <a:xfrm>
              <a:off x="7033651" y="8259091"/>
              <a:ext cx="2834691" cy="1086650"/>
            </a:xfrm>
            <a:prstGeom prst="rect">
              <a:avLst/>
            </a:prstGeom>
            <a:solidFill>
              <a:srgbClr val="D6F4EF">
                <a:alpha val="100000"/>
              </a:srgbClr>
            </a:solidFill>
            <a:ln w="12700" cap="flat" cmpd="sng">
              <a:noFill/>
              <a:prstDash val="solid"/>
              <a:miter lim="800000"/>
            </a:ln>
          </p:spPr>
          <p:txBody>
            <a:bodyPr anchor="ctr">
              <a:spAutoFit/>
            </a:bodyPr>
            <a:lstStyle/>
            <a:p>
              <a:pPr algn="ctr"/>
              <a:endParaRPr lang="en-US" dirty="0"/>
            </a:p>
          </p:txBody>
        </p:sp>
        <p:sp>
          <p:nvSpPr>
            <p:cNvPr id="31" name="Shadow"/>
            <p:cNvSpPr/>
            <p:nvPr/>
          </p:nvSpPr>
          <p:spPr>
            <a:xfrm>
              <a:off x="7033646" y="8259079"/>
              <a:ext cx="2834691" cy="1086650"/>
            </a:xfrm>
            <a:custGeom>
              <a:avLst/>
              <a:gdLst/>
              <a:ahLst/>
              <a:cxnLst/>
              <a:rect l="0" t="0" r="0" b="0"/>
              <a:pathLst>
                <a:path w="2834690" h="1086650">
                  <a:moveTo>
                    <a:pt x="2707678" y="0"/>
                  </a:moveTo>
                  <a:lnTo>
                    <a:pt x="2707678" y="959650"/>
                  </a:lnTo>
                  <a:lnTo>
                    <a:pt x="0" y="959650"/>
                  </a:lnTo>
                  <a:lnTo>
                    <a:pt x="0" y="1086650"/>
                  </a:lnTo>
                  <a:lnTo>
                    <a:pt x="2834690" y="1086650"/>
                  </a:lnTo>
                  <a:lnTo>
                    <a:pt x="283469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2" name="Rectangle"/>
            <p:cNvSpPr/>
            <p:nvPr/>
          </p:nvSpPr>
          <p:spPr>
            <a:xfrm>
              <a:off x="7551938" y="8432166"/>
              <a:ext cx="152400" cy="166688"/>
            </a:xfrm>
            <a:prstGeom prst="rect">
              <a:avLst/>
            </a:pr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33" name="Rectangle"/>
            <p:cNvSpPr/>
            <p:nvPr/>
          </p:nvSpPr>
          <p:spPr>
            <a:xfrm>
              <a:off x="9199763" y="8732204"/>
              <a:ext cx="152400" cy="166687"/>
            </a:xfrm>
            <a:prstGeom prst="rect">
              <a:avLst/>
            </a:prstGeom>
            <a:solidFill>
              <a:srgbClr val="71BCCE">
                <a:alpha val="100000"/>
              </a:srgbClr>
            </a:solidFill>
            <a:ln w="12700" cap="flat" cmpd="sng">
              <a:noFill/>
              <a:prstDash val="solid"/>
              <a:miter lim="800000"/>
            </a:ln>
          </p:spPr>
          <p:txBody>
            <a:bodyPr anchor="ctr">
              <a:spAutoFit/>
            </a:bodyPr>
            <a:lstStyle/>
            <a:p>
              <a:pPr algn="ctr"/>
              <a:endParaRPr lang="en-US" dirty="0"/>
            </a:p>
          </p:txBody>
        </p:sp>
        <p:sp>
          <p:nvSpPr>
            <p:cNvPr id="34" name="Rectangle"/>
            <p:cNvSpPr/>
            <p:nvPr/>
          </p:nvSpPr>
          <p:spPr>
            <a:xfrm>
              <a:off x="7033638" y="8259078"/>
              <a:ext cx="2834691" cy="10866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Corner"/>
            <p:cNvSpPr/>
            <p:nvPr/>
          </p:nvSpPr>
          <p:spPr>
            <a:xfrm>
              <a:off x="7224553" y="8440045"/>
              <a:ext cx="133185" cy="133198"/>
            </a:xfrm>
            <a:custGeom>
              <a:avLst/>
              <a:gdLst/>
              <a:ahLst/>
              <a:cxnLst/>
              <a:rect l="0" t="0" r="0" b="0"/>
              <a:pathLst>
                <a:path w="133184" h="133197">
                  <a:moveTo>
                    <a:pt x="0" y="133197"/>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Corner"/>
            <p:cNvSpPr/>
            <p:nvPr/>
          </p:nvSpPr>
          <p:spPr>
            <a:xfrm>
              <a:off x="7553078" y="8440045"/>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orner"/>
            <p:cNvSpPr/>
            <p:nvPr/>
          </p:nvSpPr>
          <p:spPr>
            <a:xfrm>
              <a:off x="7881617" y="8440045"/>
              <a:ext cx="133147" cy="133198"/>
            </a:xfrm>
            <a:custGeom>
              <a:avLst/>
              <a:gdLst/>
              <a:ahLst/>
              <a:cxnLst/>
              <a:rect l="0" t="0" r="0" b="0"/>
              <a:pathLst>
                <a:path w="133146" h="133197">
                  <a:moveTo>
                    <a:pt x="0" y="133197"/>
                  </a:moveTo>
                  <a:lnTo>
                    <a:pt x="0" y="0"/>
                  </a:lnTo>
                  <a:lnTo>
                    <a:pt x="13314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Corner"/>
            <p:cNvSpPr/>
            <p:nvPr/>
          </p:nvSpPr>
          <p:spPr>
            <a:xfrm>
              <a:off x="8210105" y="8440045"/>
              <a:ext cx="133210" cy="133198"/>
            </a:xfrm>
            <a:custGeom>
              <a:avLst/>
              <a:gdLst/>
              <a:ahLst/>
              <a:cxnLst/>
              <a:rect l="0" t="0" r="0" b="0"/>
              <a:pathLst>
                <a:path w="133210" h="133197">
                  <a:moveTo>
                    <a:pt x="0" y="133197"/>
                  </a:moveTo>
                  <a:lnTo>
                    <a:pt x="0" y="0"/>
                  </a:lnTo>
                  <a:lnTo>
                    <a:pt x="13321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Corner"/>
            <p:cNvSpPr/>
            <p:nvPr/>
          </p:nvSpPr>
          <p:spPr>
            <a:xfrm>
              <a:off x="8538644" y="8440045"/>
              <a:ext cx="133185" cy="133198"/>
            </a:xfrm>
            <a:custGeom>
              <a:avLst/>
              <a:gdLst/>
              <a:ahLst/>
              <a:cxnLst/>
              <a:rect l="0" t="0" r="0" b="0"/>
              <a:pathLst>
                <a:path w="133184" h="133197">
                  <a:moveTo>
                    <a:pt x="0" y="133197"/>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Corner"/>
            <p:cNvSpPr/>
            <p:nvPr/>
          </p:nvSpPr>
          <p:spPr>
            <a:xfrm>
              <a:off x="8867169" y="8440045"/>
              <a:ext cx="133172" cy="133198"/>
            </a:xfrm>
            <a:custGeom>
              <a:avLst/>
              <a:gdLst/>
              <a:ahLst/>
              <a:cxnLst/>
              <a:rect l="0" t="0" r="0" b="0"/>
              <a:pathLst>
                <a:path w="133172" h="133197">
                  <a:moveTo>
                    <a:pt x="0" y="133197"/>
                  </a:moveTo>
                  <a:lnTo>
                    <a:pt x="0" y="0"/>
                  </a:lnTo>
                  <a:lnTo>
                    <a:pt x="13317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Corner"/>
            <p:cNvSpPr/>
            <p:nvPr/>
          </p:nvSpPr>
          <p:spPr>
            <a:xfrm>
              <a:off x="9195682" y="8440045"/>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Corner"/>
            <p:cNvSpPr/>
            <p:nvPr/>
          </p:nvSpPr>
          <p:spPr>
            <a:xfrm>
              <a:off x="9524208" y="8440045"/>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Corner"/>
            <p:cNvSpPr/>
            <p:nvPr/>
          </p:nvSpPr>
          <p:spPr>
            <a:xfrm>
              <a:off x="7224553" y="8753043"/>
              <a:ext cx="133185" cy="133198"/>
            </a:xfrm>
            <a:custGeom>
              <a:avLst/>
              <a:gdLst/>
              <a:ahLst/>
              <a:cxnLst/>
              <a:rect l="0" t="0" r="0" b="0"/>
              <a:pathLst>
                <a:path w="133184" h="133197">
                  <a:moveTo>
                    <a:pt x="0" y="133197"/>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Corner"/>
            <p:cNvSpPr/>
            <p:nvPr/>
          </p:nvSpPr>
          <p:spPr>
            <a:xfrm>
              <a:off x="7553078" y="8753043"/>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Corner"/>
            <p:cNvSpPr/>
            <p:nvPr/>
          </p:nvSpPr>
          <p:spPr>
            <a:xfrm>
              <a:off x="7881617" y="8753043"/>
              <a:ext cx="133147" cy="133198"/>
            </a:xfrm>
            <a:custGeom>
              <a:avLst/>
              <a:gdLst/>
              <a:ahLst/>
              <a:cxnLst/>
              <a:rect l="0" t="0" r="0" b="0"/>
              <a:pathLst>
                <a:path w="133146" h="133197">
                  <a:moveTo>
                    <a:pt x="0" y="133197"/>
                  </a:moveTo>
                  <a:lnTo>
                    <a:pt x="0" y="0"/>
                  </a:lnTo>
                  <a:lnTo>
                    <a:pt x="13314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Corner"/>
            <p:cNvSpPr/>
            <p:nvPr/>
          </p:nvSpPr>
          <p:spPr>
            <a:xfrm>
              <a:off x="8210105" y="8753043"/>
              <a:ext cx="133210" cy="133198"/>
            </a:xfrm>
            <a:custGeom>
              <a:avLst/>
              <a:gdLst/>
              <a:ahLst/>
              <a:cxnLst/>
              <a:rect l="0" t="0" r="0" b="0"/>
              <a:pathLst>
                <a:path w="133210" h="133197">
                  <a:moveTo>
                    <a:pt x="0" y="133197"/>
                  </a:moveTo>
                  <a:lnTo>
                    <a:pt x="0" y="0"/>
                  </a:lnTo>
                  <a:lnTo>
                    <a:pt x="13321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Corner"/>
            <p:cNvSpPr/>
            <p:nvPr/>
          </p:nvSpPr>
          <p:spPr>
            <a:xfrm>
              <a:off x="8538644" y="8753043"/>
              <a:ext cx="133185" cy="133198"/>
            </a:xfrm>
            <a:custGeom>
              <a:avLst/>
              <a:gdLst/>
              <a:ahLst/>
              <a:cxnLst/>
              <a:rect l="0" t="0" r="0" b="0"/>
              <a:pathLst>
                <a:path w="133184" h="133197">
                  <a:moveTo>
                    <a:pt x="0" y="133197"/>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Corner"/>
            <p:cNvSpPr/>
            <p:nvPr/>
          </p:nvSpPr>
          <p:spPr>
            <a:xfrm>
              <a:off x="8867169" y="8753043"/>
              <a:ext cx="133172" cy="133198"/>
            </a:xfrm>
            <a:custGeom>
              <a:avLst/>
              <a:gdLst/>
              <a:ahLst/>
              <a:cxnLst/>
              <a:rect l="0" t="0" r="0" b="0"/>
              <a:pathLst>
                <a:path w="133172" h="133197">
                  <a:moveTo>
                    <a:pt x="0" y="133197"/>
                  </a:moveTo>
                  <a:lnTo>
                    <a:pt x="0" y="0"/>
                  </a:lnTo>
                  <a:lnTo>
                    <a:pt x="13317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Corner"/>
            <p:cNvSpPr/>
            <p:nvPr/>
          </p:nvSpPr>
          <p:spPr>
            <a:xfrm>
              <a:off x="9195682" y="8753043"/>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Corner"/>
            <p:cNvSpPr/>
            <p:nvPr/>
          </p:nvSpPr>
          <p:spPr>
            <a:xfrm>
              <a:off x="9524208" y="8753043"/>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Corner"/>
            <p:cNvSpPr/>
            <p:nvPr/>
          </p:nvSpPr>
          <p:spPr>
            <a:xfrm>
              <a:off x="7224553" y="9066042"/>
              <a:ext cx="133185" cy="133160"/>
            </a:xfrm>
            <a:custGeom>
              <a:avLst/>
              <a:gdLst/>
              <a:ahLst/>
              <a:cxnLst/>
              <a:rect l="0" t="0" r="0" b="0"/>
              <a:pathLst>
                <a:path w="133184" h="133159">
                  <a:moveTo>
                    <a:pt x="0" y="133159"/>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Corner"/>
            <p:cNvSpPr/>
            <p:nvPr/>
          </p:nvSpPr>
          <p:spPr>
            <a:xfrm>
              <a:off x="7553078" y="9066042"/>
              <a:ext cx="133198" cy="133160"/>
            </a:xfrm>
            <a:custGeom>
              <a:avLst/>
              <a:gdLst/>
              <a:ahLst/>
              <a:cxnLst/>
              <a:rect l="0" t="0" r="0" b="0"/>
              <a:pathLst>
                <a:path w="133197" h="133159">
                  <a:moveTo>
                    <a:pt x="0" y="133159"/>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Corner"/>
            <p:cNvSpPr/>
            <p:nvPr/>
          </p:nvSpPr>
          <p:spPr>
            <a:xfrm>
              <a:off x="7881617" y="9066042"/>
              <a:ext cx="1118730" cy="133160"/>
            </a:xfrm>
            <a:custGeom>
              <a:avLst/>
              <a:gdLst/>
              <a:ahLst/>
              <a:cxnLst/>
              <a:rect l="0" t="0" r="0" b="0"/>
              <a:pathLst>
                <a:path w="1118730" h="133159">
                  <a:moveTo>
                    <a:pt x="0" y="133159"/>
                  </a:moveTo>
                  <a:lnTo>
                    <a:pt x="0" y="0"/>
                  </a:lnTo>
                  <a:lnTo>
                    <a:pt x="111873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Corner"/>
            <p:cNvSpPr/>
            <p:nvPr/>
          </p:nvSpPr>
          <p:spPr>
            <a:xfrm>
              <a:off x="9195682" y="9066042"/>
              <a:ext cx="133198" cy="133160"/>
            </a:xfrm>
            <a:custGeom>
              <a:avLst/>
              <a:gdLst/>
              <a:ahLst/>
              <a:cxnLst/>
              <a:rect l="0" t="0" r="0" b="0"/>
              <a:pathLst>
                <a:path w="133197" h="133159">
                  <a:moveTo>
                    <a:pt x="0" y="133159"/>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Corner"/>
            <p:cNvSpPr/>
            <p:nvPr/>
          </p:nvSpPr>
          <p:spPr>
            <a:xfrm>
              <a:off x="9524208" y="9066042"/>
              <a:ext cx="133198" cy="133160"/>
            </a:xfrm>
            <a:custGeom>
              <a:avLst/>
              <a:gdLst/>
              <a:ahLst/>
              <a:cxnLst/>
              <a:rect l="0" t="0" r="0" b="0"/>
              <a:pathLst>
                <a:path w="133197" h="133159">
                  <a:moveTo>
                    <a:pt x="0" y="133159"/>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Curve line"/>
            <p:cNvSpPr/>
            <p:nvPr/>
          </p:nvSpPr>
          <p:spPr>
            <a:xfrm>
              <a:off x="4941857" y="7415736"/>
              <a:ext cx="3506063" cy="843343"/>
            </a:xfrm>
            <a:custGeom>
              <a:avLst/>
              <a:gdLst/>
              <a:ahLst/>
              <a:cxnLst/>
              <a:rect l="0" t="0" r="0" b="0"/>
              <a:pathLst>
                <a:path w="3506063" h="843343">
                  <a:moveTo>
                    <a:pt x="3506063" y="843343"/>
                  </a:moveTo>
                  <a:lnTo>
                    <a:pt x="3506063" y="771906"/>
                  </a:lnTo>
                  <a:cubicBezTo>
                    <a:pt x="3506063" y="657720"/>
                    <a:pt x="3413493" y="565150"/>
                    <a:pt x="3299307" y="565150"/>
                  </a:cubicBezTo>
                  <a:lnTo>
                    <a:pt x="206743" y="565150"/>
                  </a:lnTo>
                  <a:cubicBezTo>
                    <a:pt x="92570" y="565150"/>
                    <a:pt x="0" y="472579"/>
                    <a:pt x="0" y="358394"/>
                  </a:cubicBez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Window"/>
          <p:cNvGrpSpPr/>
          <p:nvPr/>
        </p:nvGrpSpPr>
        <p:grpSpPr>
          <a:xfrm>
            <a:off x="4508750" y="5187020"/>
            <a:ext cx="3228924" cy="2228711"/>
            <a:chOff x="4508750" y="5187020"/>
            <a:chExt cx="3228924" cy="2228711"/>
          </a:xfrm>
        </p:grpSpPr>
        <p:sp>
          <p:nvSpPr>
            <p:cNvPr id="57" name="Fill"/>
            <p:cNvSpPr/>
            <p:nvPr/>
          </p:nvSpPr>
          <p:spPr>
            <a:xfrm>
              <a:off x="4508750" y="5187020"/>
              <a:ext cx="3228924" cy="2228711"/>
            </a:xfrm>
            <a:custGeom>
              <a:avLst/>
              <a:gdLst/>
              <a:ahLst/>
              <a:cxnLst/>
              <a:rect l="0" t="0" r="0" b="0"/>
              <a:pathLst>
                <a:path w="3228924" h="2228710">
                  <a:moveTo>
                    <a:pt x="0" y="217436"/>
                  </a:moveTo>
                  <a:cubicBezTo>
                    <a:pt x="0" y="97840"/>
                    <a:pt x="97853" y="0"/>
                    <a:pt x="217449" y="0"/>
                  </a:cubicBezTo>
                  <a:lnTo>
                    <a:pt x="3011487" y="0"/>
                  </a:lnTo>
                  <a:cubicBezTo>
                    <a:pt x="3131070" y="0"/>
                    <a:pt x="3228924" y="97840"/>
                    <a:pt x="3228924" y="217436"/>
                  </a:cubicBezTo>
                  <a:lnTo>
                    <a:pt x="3228924" y="2011273"/>
                  </a:lnTo>
                  <a:cubicBezTo>
                    <a:pt x="3228924" y="2130869"/>
                    <a:pt x="3131070" y="2228710"/>
                    <a:pt x="3011487" y="2228710"/>
                  </a:cubicBezTo>
                  <a:lnTo>
                    <a:pt x="217449" y="2228710"/>
                  </a:lnTo>
                  <a:cubicBezTo>
                    <a:pt x="97853" y="2228710"/>
                    <a:pt x="0" y="2130869"/>
                    <a:pt x="0" y="2011273"/>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9" name="Stroke"/>
            <p:cNvSpPr/>
            <p:nvPr/>
          </p:nvSpPr>
          <p:spPr>
            <a:xfrm>
              <a:off x="4508750" y="5187020"/>
              <a:ext cx="3228924" cy="2228711"/>
            </a:xfrm>
            <a:custGeom>
              <a:avLst/>
              <a:gdLst/>
              <a:ahLst/>
              <a:cxnLst/>
              <a:rect l="0" t="0" r="0" b="0"/>
              <a:pathLst>
                <a:path w="3228924" h="2228710">
                  <a:moveTo>
                    <a:pt x="0" y="217436"/>
                  </a:moveTo>
                  <a:cubicBezTo>
                    <a:pt x="0" y="97840"/>
                    <a:pt x="97853" y="0"/>
                    <a:pt x="217449" y="0"/>
                  </a:cubicBezTo>
                  <a:lnTo>
                    <a:pt x="3011487" y="0"/>
                  </a:lnTo>
                  <a:cubicBezTo>
                    <a:pt x="3131070" y="0"/>
                    <a:pt x="3228924" y="97840"/>
                    <a:pt x="3228924" y="217436"/>
                  </a:cubicBezTo>
                  <a:lnTo>
                    <a:pt x="3228924" y="2011273"/>
                  </a:lnTo>
                  <a:cubicBezTo>
                    <a:pt x="3228924" y="2130869"/>
                    <a:pt x="3131070" y="2228710"/>
                    <a:pt x="3011487" y="2228710"/>
                  </a:cubicBezTo>
                  <a:lnTo>
                    <a:pt x="217449" y="2228710"/>
                  </a:lnTo>
                  <a:cubicBezTo>
                    <a:pt x="97853" y="2228710"/>
                    <a:pt x="0" y="2130869"/>
                    <a:pt x="0" y="2011273"/>
                  </a:cubicBezTo>
                  <a:lnTo>
                    <a:pt x="0" y="217436"/>
                  </a:lnTo>
                  <a:close/>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0" name="Line"/>
            <p:cNvSpPr/>
            <p:nvPr/>
          </p:nvSpPr>
          <p:spPr>
            <a:xfrm>
              <a:off x="7255350" y="5386871"/>
              <a:ext cx="282486" cy="28249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Line"/>
            <p:cNvSpPr/>
            <p:nvPr/>
          </p:nvSpPr>
          <p:spPr>
            <a:xfrm flipV="1">
              <a:off x="7255348" y="5386871"/>
              <a:ext cx="282486" cy="28249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Line"/>
            <p:cNvSpPr/>
            <p:nvPr/>
          </p:nvSpPr>
          <p:spPr>
            <a:xfrm>
              <a:off x="6816918" y="5669370"/>
              <a:ext cx="27176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Text"/>
          <p:cNvGrpSpPr/>
          <p:nvPr/>
        </p:nvGrpSpPr>
        <p:grpSpPr>
          <a:xfrm>
            <a:off x="4772159" y="5634793"/>
            <a:ext cx="1783823" cy="1426406"/>
            <a:chOff x="4772159" y="5634793"/>
            <a:chExt cx="1783823" cy="1426406"/>
          </a:xfrm>
        </p:grpSpPr>
        <p:sp>
          <p:nvSpPr>
            <p:cNvPr id="63" name="Line"/>
            <p:cNvSpPr/>
            <p:nvPr/>
          </p:nvSpPr>
          <p:spPr>
            <a:xfrm>
              <a:off x="5111836" y="6620867"/>
              <a:ext cx="1444142" cy="85141"/>
            </a:xfrm>
            <a:prstGeom prst="rect">
              <a:avLst/>
            </a:prstGeom>
            <a:solidFill>
              <a:srgbClr val="61F8F8">
                <a:alpha val="100000"/>
              </a:srgbClr>
            </a:solidFill>
            <a:ln w="12700" cap="flat" cmpd="sng">
              <a:noFill/>
              <a:prstDash val="solid"/>
              <a:miter lim="800000"/>
            </a:ln>
          </p:spPr>
          <p:txBody>
            <a:bodyPr anchor="ctr">
              <a:spAutoFit/>
            </a:bodyPr>
            <a:lstStyle/>
            <a:p>
              <a:pPr algn="ctr"/>
              <a:endParaRPr lang="en-US" dirty="0"/>
            </a:p>
          </p:txBody>
        </p:sp>
        <p:sp>
          <p:nvSpPr>
            <p:cNvPr id="64" name="Line"/>
            <p:cNvSpPr/>
            <p:nvPr/>
          </p:nvSpPr>
          <p:spPr>
            <a:xfrm>
              <a:off x="4806729" y="6002994"/>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5111839" y="6002994"/>
              <a:ext cx="1308252" cy="0"/>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66" name="Line"/>
            <p:cNvSpPr/>
            <p:nvPr/>
          </p:nvSpPr>
          <p:spPr>
            <a:xfrm>
              <a:off x="4806729" y="6178747"/>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5111839" y="6178747"/>
              <a:ext cx="878801" cy="0"/>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68" name="Line"/>
            <p:cNvSpPr/>
            <p:nvPr/>
          </p:nvSpPr>
          <p:spPr>
            <a:xfrm>
              <a:off x="4806729" y="6354501"/>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5111839" y="6354501"/>
              <a:ext cx="116874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4806729" y="6530255"/>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a:off x="5111839" y="6530255"/>
              <a:ext cx="24825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a:off x="4806729" y="6706008"/>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5111839" y="6706008"/>
              <a:ext cx="96578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Line"/>
            <p:cNvSpPr/>
            <p:nvPr/>
          </p:nvSpPr>
          <p:spPr>
            <a:xfrm>
              <a:off x="6213514" y="6706008"/>
              <a:ext cx="34246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a:off x="4806729" y="6883597"/>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Line"/>
            <p:cNvSpPr/>
            <p:nvPr/>
          </p:nvSpPr>
          <p:spPr>
            <a:xfrm>
              <a:off x="5111839" y="6883597"/>
              <a:ext cx="6396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a:off x="4806729" y="7061199"/>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5111839" y="7061199"/>
              <a:ext cx="129194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Point"/>
            <p:cNvSpPr/>
            <p:nvPr/>
          </p:nvSpPr>
          <p:spPr>
            <a:xfrm>
              <a:off x="5859410" y="5634793"/>
              <a:ext cx="69164" cy="69113"/>
            </a:xfrm>
            <a:custGeom>
              <a:avLst/>
              <a:gdLst/>
              <a:ahLst/>
              <a:cxnLst/>
              <a:rect l="0" t="0" r="0" b="0"/>
              <a:pathLst>
                <a:path w="69164" h="69113">
                  <a:moveTo>
                    <a:pt x="34582" y="0"/>
                  </a:moveTo>
                  <a:cubicBezTo>
                    <a:pt x="53784" y="0"/>
                    <a:pt x="69164" y="15468"/>
                    <a:pt x="69164" y="34582"/>
                  </a:cubicBezTo>
                  <a:cubicBezTo>
                    <a:pt x="69164" y="53682"/>
                    <a:pt x="53784" y="69113"/>
                    <a:pt x="34582" y="69113"/>
                  </a:cubicBezTo>
                  <a:cubicBezTo>
                    <a:pt x="15544" y="69113"/>
                    <a:pt x="0" y="53682"/>
                    <a:pt x="0" y="34582"/>
                  </a:cubicBezTo>
                  <a:cubicBezTo>
                    <a:pt x="0" y="15468"/>
                    <a:pt x="15544" y="0"/>
                    <a:pt x="34582"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5" name="Point"/>
            <p:cNvSpPr/>
            <p:nvPr/>
          </p:nvSpPr>
          <p:spPr>
            <a:xfrm>
              <a:off x="5678200" y="5634793"/>
              <a:ext cx="69152" cy="69139"/>
            </a:xfrm>
            <a:custGeom>
              <a:avLst/>
              <a:gdLst/>
              <a:ahLst/>
              <a:cxnLst/>
              <a:rect l="0" t="0" r="0" b="0"/>
              <a:pathLst>
                <a:path w="69151" h="69138">
                  <a:moveTo>
                    <a:pt x="34582" y="0"/>
                  </a:moveTo>
                  <a:cubicBezTo>
                    <a:pt x="53784" y="0"/>
                    <a:pt x="69151" y="15468"/>
                    <a:pt x="69151" y="34582"/>
                  </a:cubicBezTo>
                  <a:cubicBezTo>
                    <a:pt x="69151" y="53682"/>
                    <a:pt x="53784" y="69138"/>
                    <a:pt x="34582" y="69138"/>
                  </a:cubicBezTo>
                  <a:cubicBezTo>
                    <a:pt x="15557" y="69138"/>
                    <a:pt x="0" y="53682"/>
                    <a:pt x="0" y="34582"/>
                  </a:cubicBezTo>
                  <a:cubicBezTo>
                    <a:pt x="0" y="15468"/>
                    <a:pt x="15557" y="0"/>
                    <a:pt x="34582"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6" name="Point"/>
            <p:cNvSpPr/>
            <p:nvPr/>
          </p:nvSpPr>
          <p:spPr>
            <a:xfrm>
              <a:off x="5497002" y="5634817"/>
              <a:ext cx="69151" cy="69114"/>
            </a:xfrm>
            <a:custGeom>
              <a:avLst/>
              <a:gdLst/>
              <a:ahLst/>
              <a:cxnLst/>
              <a:rect l="0" t="0" r="0" b="0"/>
              <a:pathLst>
                <a:path w="69151" h="69113">
                  <a:moveTo>
                    <a:pt x="34569" y="0"/>
                  </a:moveTo>
                  <a:cubicBezTo>
                    <a:pt x="53771" y="0"/>
                    <a:pt x="69151" y="15468"/>
                    <a:pt x="69151" y="34582"/>
                  </a:cubicBezTo>
                  <a:cubicBezTo>
                    <a:pt x="69151" y="53695"/>
                    <a:pt x="53771" y="69113"/>
                    <a:pt x="34569" y="69113"/>
                  </a:cubicBezTo>
                  <a:cubicBezTo>
                    <a:pt x="15544" y="69113"/>
                    <a:pt x="0" y="53695"/>
                    <a:pt x="0" y="34582"/>
                  </a:cubicBezTo>
                  <a:cubicBezTo>
                    <a:pt x="0" y="15468"/>
                    <a:pt x="15544" y="0"/>
                    <a:pt x="34569"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7" name="Point"/>
            <p:cNvSpPr/>
            <p:nvPr/>
          </p:nvSpPr>
          <p:spPr>
            <a:xfrm>
              <a:off x="5315792" y="5634855"/>
              <a:ext cx="69151" cy="69076"/>
            </a:xfrm>
            <a:custGeom>
              <a:avLst/>
              <a:gdLst/>
              <a:ahLst/>
              <a:cxnLst/>
              <a:rect l="0" t="0" r="0" b="0"/>
              <a:pathLst>
                <a:path w="69151" h="69075">
                  <a:moveTo>
                    <a:pt x="34569" y="0"/>
                  </a:moveTo>
                  <a:cubicBezTo>
                    <a:pt x="53771" y="0"/>
                    <a:pt x="69151" y="15443"/>
                    <a:pt x="69151" y="34556"/>
                  </a:cubicBezTo>
                  <a:cubicBezTo>
                    <a:pt x="69151" y="53670"/>
                    <a:pt x="53771" y="69075"/>
                    <a:pt x="34569" y="69075"/>
                  </a:cubicBezTo>
                  <a:cubicBezTo>
                    <a:pt x="15532" y="69075"/>
                    <a:pt x="0" y="53670"/>
                    <a:pt x="0" y="34556"/>
                  </a:cubicBezTo>
                  <a:cubicBezTo>
                    <a:pt x="0" y="15443"/>
                    <a:pt x="15532" y="0"/>
                    <a:pt x="34569"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8" name="Point"/>
            <p:cNvSpPr/>
            <p:nvPr/>
          </p:nvSpPr>
          <p:spPr>
            <a:xfrm>
              <a:off x="5134568" y="5634855"/>
              <a:ext cx="69151" cy="69088"/>
            </a:xfrm>
            <a:custGeom>
              <a:avLst/>
              <a:gdLst/>
              <a:ahLst/>
              <a:cxnLst/>
              <a:rect l="0" t="0" r="0" b="0"/>
              <a:pathLst>
                <a:path w="69151" h="69088">
                  <a:moveTo>
                    <a:pt x="34582" y="0"/>
                  </a:moveTo>
                  <a:cubicBezTo>
                    <a:pt x="53784" y="0"/>
                    <a:pt x="69151" y="15443"/>
                    <a:pt x="69151" y="34556"/>
                  </a:cubicBezTo>
                  <a:cubicBezTo>
                    <a:pt x="69151" y="53670"/>
                    <a:pt x="53784" y="69088"/>
                    <a:pt x="34582" y="69088"/>
                  </a:cubicBezTo>
                  <a:cubicBezTo>
                    <a:pt x="15557" y="69088"/>
                    <a:pt x="0" y="53670"/>
                    <a:pt x="0" y="34556"/>
                  </a:cubicBezTo>
                  <a:cubicBezTo>
                    <a:pt x="0" y="15443"/>
                    <a:pt x="15557" y="0"/>
                    <a:pt x="34582"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9" name="Point"/>
            <p:cNvSpPr/>
            <p:nvPr/>
          </p:nvSpPr>
          <p:spPr>
            <a:xfrm>
              <a:off x="4953370" y="5634855"/>
              <a:ext cx="69152" cy="69126"/>
            </a:xfrm>
            <a:custGeom>
              <a:avLst/>
              <a:gdLst/>
              <a:ahLst/>
              <a:cxnLst/>
              <a:rect l="0" t="0" r="0" b="0"/>
              <a:pathLst>
                <a:path w="69151" h="69126">
                  <a:moveTo>
                    <a:pt x="34569" y="0"/>
                  </a:moveTo>
                  <a:cubicBezTo>
                    <a:pt x="53771" y="0"/>
                    <a:pt x="69151" y="15443"/>
                    <a:pt x="69151" y="34556"/>
                  </a:cubicBezTo>
                  <a:cubicBezTo>
                    <a:pt x="69151" y="53670"/>
                    <a:pt x="53771" y="69126"/>
                    <a:pt x="34569" y="69126"/>
                  </a:cubicBezTo>
                  <a:cubicBezTo>
                    <a:pt x="15544" y="69126"/>
                    <a:pt x="0" y="53670"/>
                    <a:pt x="0" y="34556"/>
                  </a:cubicBezTo>
                  <a:cubicBezTo>
                    <a:pt x="0" y="15443"/>
                    <a:pt x="15544" y="0"/>
                    <a:pt x="34569"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0" name="Point"/>
            <p:cNvSpPr/>
            <p:nvPr/>
          </p:nvSpPr>
          <p:spPr>
            <a:xfrm>
              <a:off x="4772159" y="5634855"/>
              <a:ext cx="69152" cy="69126"/>
            </a:xfrm>
            <a:custGeom>
              <a:avLst/>
              <a:gdLst/>
              <a:ahLst/>
              <a:cxnLst/>
              <a:rect l="0" t="0" r="0" b="0"/>
              <a:pathLst>
                <a:path w="69151" h="69126">
                  <a:moveTo>
                    <a:pt x="34569" y="0"/>
                  </a:moveTo>
                  <a:cubicBezTo>
                    <a:pt x="53771" y="0"/>
                    <a:pt x="69151" y="15481"/>
                    <a:pt x="69151" y="34582"/>
                  </a:cubicBezTo>
                  <a:cubicBezTo>
                    <a:pt x="69151" y="53682"/>
                    <a:pt x="53771" y="69126"/>
                    <a:pt x="34569" y="69126"/>
                  </a:cubicBezTo>
                  <a:cubicBezTo>
                    <a:pt x="15544" y="69126"/>
                    <a:pt x="0" y="53682"/>
                    <a:pt x="0" y="34582"/>
                  </a:cubicBezTo>
                  <a:cubicBezTo>
                    <a:pt x="0" y="15481"/>
                    <a:pt x="15544" y="0"/>
                    <a:pt x="34569"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4" name="Pencil"/>
          <p:cNvGrpSpPr/>
          <p:nvPr/>
        </p:nvGrpSpPr>
        <p:grpSpPr>
          <a:xfrm>
            <a:off x="5851719" y="9535636"/>
            <a:ext cx="2714650" cy="420476"/>
            <a:chOff x="5851719" y="9535636"/>
            <a:chExt cx="2714650" cy="420476"/>
          </a:xfrm>
        </p:grpSpPr>
        <p:sp>
          <p:nvSpPr>
            <p:cNvPr id="91" name="Fill"/>
            <p:cNvSpPr/>
            <p:nvPr/>
          </p:nvSpPr>
          <p:spPr>
            <a:xfrm>
              <a:off x="6312538" y="9535636"/>
              <a:ext cx="1904848" cy="210236"/>
            </a:xfrm>
            <a:custGeom>
              <a:avLst/>
              <a:gdLst/>
              <a:ahLst/>
              <a:cxnLst/>
              <a:rect l="0" t="0" r="0" b="0"/>
              <a:pathLst>
                <a:path w="1904847" h="210235">
                  <a:moveTo>
                    <a:pt x="1904847" y="210235"/>
                  </a:moveTo>
                  <a:lnTo>
                    <a:pt x="0" y="210223"/>
                  </a:lnTo>
                  <a:lnTo>
                    <a:pt x="0" y="0"/>
                  </a:lnTo>
                  <a:lnTo>
                    <a:pt x="1904847" y="12"/>
                  </a:ln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92" name="Shadow"/>
            <p:cNvSpPr/>
            <p:nvPr/>
          </p:nvSpPr>
          <p:spPr>
            <a:xfrm>
              <a:off x="6312538" y="9745857"/>
              <a:ext cx="1904848" cy="210210"/>
            </a:xfrm>
            <a:custGeom>
              <a:avLst/>
              <a:gdLst/>
              <a:ahLst/>
              <a:cxnLst/>
              <a:rect l="0" t="0" r="0" b="0"/>
              <a:pathLst>
                <a:path w="1904847" h="210210">
                  <a:moveTo>
                    <a:pt x="1904847" y="210210"/>
                  </a:moveTo>
                  <a:lnTo>
                    <a:pt x="0" y="210184"/>
                  </a:lnTo>
                  <a:lnTo>
                    <a:pt x="0" y="0"/>
                  </a:lnTo>
                  <a:lnTo>
                    <a:pt x="1904847" y="0"/>
                  </a:lnTo>
                  <a:close/>
                </a:path>
              </a:pathLst>
            </a:cu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93" name="Fill"/>
            <p:cNvSpPr/>
            <p:nvPr/>
          </p:nvSpPr>
          <p:spPr>
            <a:xfrm>
              <a:off x="8217386" y="9535653"/>
              <a:ext cx="348983" cy="420459"/>
            </a:xfrm>
            <a:custGeom>
              <a:avLst/>
              <a:gdLst/>
              <a:ahLst/>
              <a:cxnLst/>
              <a:rect l="0" t="0" r="0" b="0"/>
              <a:pathLst>
                <a:path w="348983" h="420458">
                  <a:moveTo>
                    <a:pt x="0" y="0"/>
                  </a:moveTo>
                  <a:lnTo>
                    <a:pt x="266052" y="0"/>
                  </a:lnTo>
                  <a:cubicBezTo>
                    <a:pt x="311835" y="0"/>
                    <a:pt x="348970" y="37160"/>
                    <a:pt x="348983" y="82854"/>
                  </a:cubicBezTo>
                  <a:lnTo>
                    <a:pt x="348970" y="337489"/>
                  </a:lnTo>
                  <a:cubicBezTo>
                    <a:pt x="348983" y="383247"/>
                    <a:pt x="311835" y="420420"/>
                    <a:pt x="266077" y="420458"/>
                  </a:cubicBezTo>
                  <a:lnTo>
                    <a:pt x="0" y="420420"/>
                  </a:lnTo>
                  <a:close/>
                </a:path>
              </a:pathLst>
            </a:custGeom>
            <a:solidFill>
              <a:srgbClr val="FFADDF">
                <a:alpha val="100000"/>
              </a:srgbClr>
            </a:solidFill>
            <a:ln w="12700" cap="flat" cmpd="sng">
              <a:noFill/>
              <a:prstDash val="solid"/>
              <a:miter lim="800000"/>
            </a:ln>
          </p:spPr>
          <p:txBody>
            <a:bodyPr anchor="ctr">
              <a:spAutoFit/>
            </a:bodyPr>
            <a:lstStyle/>
            <a:p>
              <a:pPr algn="ctr"/>
              <a:endParaRPr lang="en-US" dirty="0"/>
            </a:p>
          </p:txBody>
        </p:sp>
        <p:sp>
          <p:nvSpPr>
            <p:cNvPr id="94" name="Fill"/>
            <p:cNvSpPr/>
            <p:nvPr/>
          </p:nvSpPr>
          <p:spPr>
            <a:xfrm>
              <a:off x="6031890" y="9535640"/>
              <a:ext cx="280645" cy="420408"/>
            </a:xfrm>
            <a:custGeom>
              <a:avLst/>
              <a:gdLst/>
              <a:ahLst/>
              <a:cxnLst/>
              <a:rect l="0" t="0" r="0" b="0"/>
              <a:pathLst>
                <a:path w="280644" h="420408">
                  <a:moveTo>
                    <a:pt x="280644" y="0"/>
                  </a:moveTo>
                  <a:lnTo>
                    <a:pt x="280644" y="420408"/>
                  </a:lnTo>
                  <a:lnTo>
                    <a:pt x="0" y="292366"/>
                  </a:lnTo>
                  <a:lnTo>
                    <a:pt x="0" y="128003"/>
                  </a:lnTo>
                  <a:close/>
                </a:path>
              </a:pathLst>
            </a:custGeom>
            <a:solidFill>
              <a:srgbClr val="FFF6C9">
                <a:alpha val="100000"/>
              </a:srgbClr>
            </a:solidFill>
            <a:ln w="12700" cap="flat" cmpd="sng">
              <a:noFill/>
              <a:prstDash val="solid"/>
              <a:miter lim="800000"/>
            </a:ln>
          </p:spPr>
          <p:txBody>
            <a:bodyPr anchor="ctr">
              <a:spAutoFit/>
            </a:bodyPr>
            <a:lstStyle/>
            <a:p>
              <a:pPr algn="ctr"/>
              <a:endParaRPr lang="en-US" dirty="0"/>
            </a:p>
          </p:txBody>
        </p:sp>
        <p:sp>
          <p:nvSpPr>
            <p:cNvPr id="95" name="Fill"/>
            <p:cNvSpPr/>
            <p:nvPr/>
          </p:nvSpPr>
          <p:spPr>
            <a:xfrm>
              <a:off x="5851719" y="9663645"/>
              <a:ext cx="180175" cy="164363"/>
            </a:xfrm>
            <a:custGeom>
              <a:avLst/>
              <a:gdLst/>
              <a:ahLst/>
              <a:cxnLst/>
              <a:rect l="0" t="0" r="0" b="0"/>
              <a:pathLst>
                <a:path w="180174" h="164363">
                  <a:moveTo>
                    <a:pt x="180174" y="0"/>
                  </a:moveTo>
                  <a:lnTo>
                    <a:pt x="180174" y="164363"/>
                  </a:lnTo>
                  <a:lnTo>
                    <a:pt x="0" y="82219"/>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96" name="Shadow"/>
            <p:cNvSpPr/>
            <p:nvPr/>
          </p:nvSpPr>
          <p:spPr>
            <a:xfrm>
              <a:off x="8217386" y="9749533"/>
              <a:ext cx="348983" cy="206579"/>
            </a:xfrm>
            <a:custGeom>
              <a:avLst/>
              <a:gdLst/>
              <a:ahLst/>
              <a:cxnLst/>
              <a:rect l="0" t="0" r="0" b="0"/>
              <a:pathLst>
                <a:path w="348983" h="206578">
                  <a:moveTo>
                    <a:pt x="0" y="82981"/>
                  </a:moveTo>
                  <a:lnTo>
                    <a:pt x="266077" y="82981"/>
                  </a:lnTo>
                  <a:cubicBezTo>
                    <a:pt x="311835" y="82981"/>
                    <a:pt x="348970" y="45796"/>
                    <a:pt x="348970" y="25"/>
                  </a:cubicBezTo>
                  <a:lnTo>
                    <a:pt x="348970" y="0"/>
                  </a:lnTo>
                  <a:lnTo>
                    <a:pt x="348970" y="123609"/>
                  </a:lnTo>
                  <a:cubicBezTo>
                    <a:pt x="348983" y="169367"/>
                    <a:pt x="311835" y="206540"/>
                    <a:pt x="266077" y="206578"/>
                  </a:cubicBezTo>
                  <a:lnTo>
                    <a:pt x="0" y="206540"/>
                  </a:lnTo>
                  <a:close/>
                </a:path>
              </a:pathLst>
            </a:custGeom>
            <a:solidFill>
              <a:srgbClr val="EA95CE">
                <a:alpha val="100000"/>
              </a:srgbClr>
            </a:solidFill>
            <a:ln w="12700" cap="flat" cmpd="sng">
              <a:noFill/>
              <a:prstDash val="solid"/>
              <a:miter lim="800000"/>
            </a:ln>
          </p:spPr>
          <p:txBody>
            <a:bodyPr anchor="ctr">
              <a:spAutoFit/>
            </a:bodyPr>
            <a:lstStyle/>
            <a:p>
              <a:pPr algn="ctr"/>
              <a:endParaRPr lang="en-US" dirty="0"/>
            </a:p>
          </p:txBody>
        </p:sp>
        <p:sp>
          <p:nvSpPr>
            <p:cNvPr id="97" name="Shadow"/>
            <p:cNvSpPr/>
            <p:nvPr/>
          </p:nvSpPr>
          <p:spPr>
            <a:xfrm>
              <a:off x="5851728" y="9745862"/>
              <a:ext cx="460807" cy="210185"/>
            </a:xfrm>
            <a:custGeom>
              <a:avLst/>
              <a:gdLst/>
              <a:ahLst/>
              <a:cxnLst/>
              <a:rect l="0" t="0" r="0" b="0"/>
              <a:pathLst>
                <a:path w="460806" h="210184">
                  <a:moveTo>
                    <a:pt x="460806" y="49669"/>
                  </a:moveTo>
                  <a:lnTo>
                    <a:pt x="0" y="0"/>
                  </a:lnTo>
                  <a:lnTo>
                    <a:pt x="460806" y="210184"/>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98" name="Stroke"/>
            <p:cNvSpPr/>
            <p:nvPr/>
          </p:nvSpPr>
          <p:spPr>
            <a:xfrm>
              <a:off x="6312538" y="9535646"/>
              <a:ext cx="1904848" cy="420421"/>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Line"/>
            <p:cNvSpPr/>
            <p:nvPr/>
          </p:nvSpPr>
          <p:spPr>
            <a:xfrm>
              <a:off x="6312547" y="9745859"/>
              <a:ext cx="1904848" cy="26"/>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00" name="Triangle"/>
            <p:cNvSpPr/>
            <p:nvPr/>
          </p:nvSpPr>
          <p:spPr>
            <a:xfrm>
              <a:off x="5851728" y="9535640"/>
              <a:ext cx="460807" cy="420421"/>
            </a:xfrm>
            <a:custGeom>
              <a:avLst/>
              <a:gdLst/>
              <a:ahLst/>
              <a:cxnLst/>
              <a:rect l="0" t="0" r="0" b="0"/>
              <a:pathLst>
                <a:path w="460806" h="420420">
                  <a:moveTo>
                    <a:pt x="460806" y="0"/>
                  </a:moveTo>
                  <a:lnTo>
                    <a:pt x="0" y="210223"/>
                  </a:lnTo>
                  <a:lnTo>
                    <a:pt x="460806" y="42042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Line"/>
            <p:cNvSpPr/>
            <p:nvPr/>
          </p:nvSpPr>
          <p:spPr>
            <a:xfrm>
              <a:off x="6031894" y="9663650"/>
              <a:ext cx="0" cy="164363"/>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02" name="Stroke"/>
            <p:cNvSpPr/>
            <p:nvPr/>
          </p:nvSpPr>
          <p:spPr>
            <a:xfrm>
              <a:off x="8217386" y="9535653"/>
              <a:ext cx="348983" cy="420459"/>
            </a:xfrm>
            <a:custGeom>
              <a:avLst/>
              <a:gdLst/>
              <a:ahLst/>
              <a:cxnLst/>
              <a:rect l="0" t="0" r="0" b="0"/>
              <a:pathLst>
                <a:path w="348983" h="420458">
                  <a:moveTo>
                    <a:pt x="0" y="0"/>
                  </a:moveTo>
                  <a:lnTo>
                    <a:pt x="266052" y="0"/>
                  </a:lnTo>
                  <a:cubicBezTo>
                    <a:pt x="311835" y="0"/>
                    <a:pt x="348970" y="37160"/>
                    <a:pt x="348983" y="82854"/>
                  </a:cubicBezTo>
                  <a:lnTo>
                    <a:pt x="348970" y="337489"/>
                  </a:lnTo>
                  <a:cubicBezTo>
                    <a:pt x="348983" y="383247"/>
                    <a:pt x="311835" y="420420"/>
                    <a:pt x="266077" y="420458"/>
                  </a:cubicBezTo>
                  <a:lnTo>
                    <a:pt x="0" y="420420"/>
                  </a:lnTo>
                  <a:lnTo>
                    <a:pt x="0" y="0"/>
                  </a:lnTo>
                  <a:close/>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58" name="Shadow"/>
          <p:cNvSpPr/>
          <p:nvPr/>
        </p:nvSpPr>
        <p:spPr>
          <a:xfrm>
            <a:off x="7002027" y="6057708"/>
            <a:ext cx="735647" cy="1358024"/>
          </a:xfrm>
          <a:custGeom>
            <a:avLst/>
            <a:gdLst/>
            <a:ahLst/>
            <a:cxnLst/>
            <a:rect l="0" t="0" r="0" b="0"/>
            <a:pathLst>
              <a:path w="735647" h="1358023">
                <a:moveTo>
                  <a:pt x="518210" y="1358023"/>
                </a:moveTo>
                <a:cubicBezTo>
                  <a:pt x="637794" y="1358023"/>
                  <a:pt x="735647" y="1260182"/>
                  <a:pt x="735647" y="1140587"/>
                </a:cubicBezTo>
                <a:lnTo>
                  <a:pt x="735647" y="8407"/>
                </a:lnTo>
                <a:cubicBezTo>
                  <a:pt x="719899" y="3187"/>
                  <a:pt x="704088" y="0"/>
                  <a:pt x="689902" y="0"/>
                </a:cubicBezTo>
                <a:lnTo>
                  <a:pt x="76695" y="0"/>
                </a:lnTo>
                <a:cubicBezTo>
                  <a:pt x="34531" y="0"/>
                  <a:pt x="0" y="34518"/>
                  <a:pt x="0" y="76669"/>
                </a:cubicBezTo>
                <a:lnTo>
                  <a:pt x="0" y="1358023"/>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3" name="Folder"/>
          <p:cNvGrpSpPr/>
          <p:nvPr/>
        </p:nvGrpSpPr>
        <p:grpSpPr>
          <a:xfrm>
            <a:off x="7151254" y="6206934"/>
            <a:ext cx="2172259" cy="1463259"/>
            <a:chOff x="7151254" y="6206934"/>
            <a:chExt cx="2172259" cy="1463259"/>
          </a:xfrm>
        </p:grpSpPr>
        <p:sp>
          <p:nvSpPr>
            <p:cNvPr id="103" name="Fill"/>
            <p:cNvSpPr/>
            <p:nvPr/>
          </p:nvSpPr>
          <p:spPr>
            <a:xfrm>
              <a:off x="7151254" y="6206934"/>
              <a:ext cx="2172259" cy="1463256"/>
            </a:xfrm>
            <a:custGeom>
              <a:avLst/>
              <a:gdLst/>
              <a:ahLst/>
              <a:cxnLst/>
              <a:rect l="0" t="0" r="0" b="0"/>
              <a:pathLst>
                <a:path w="2172258" h="1463255">
                  <a:moveTo>
                    <a:pt x="2095576" y="191681"/>
                  </a:moveTo>
                  <a:lnTo>
                    <a:pt x="926274" y="191681"/>
                  </a:lnTo>
                  <a:lnTo>
                    <a:pt x="815657" y="58928"/>
                  </a:lnTo>
                  <a:cubicBezTo>
                    <a:pt x="788644" y="26479"/>
                    <a:pt x="732053" y="0"/>
                    <a:pt x="689889" y="0"/>
                  </a:cubicBezTo>
                  <a:lnTo>
                    <a:pt x="76682" y="0"/>
                  </a:lnTo>
                  <a:cubicBezTo>
                    <a:pt x="34531" y="0"/>
                    <a:pt x="0" y="34518"/>
                    <a:pt x="0" y="76669"/>
                  </a:cubicBezTo>
                  <a:lnTo>
                    <a:pt x="0" y="1386573"/>
                  </a:lnTo>
                  <a:cubicBezTo>
                    <a:pt x="0" y="1428724"/>
                    <a:pt x="34531" y="1463255"/>
                    <a:pt x="76682" y="1463255"/>
                  </a:cubicBezTo>
                  <a:lnTo>
                    <a:pt x="2095576" y="1463255"/>
                  </a:lnTo>
                  <a:cubicBezTo>
                    <a:pt x="2137727" y="1463255"/>
                    <a:pt x="2172258" y="1428724"/>
                    <a:pt x="2172258" y="1386573"/>
                  </a:cubicBezTo>
                  <a:lnTo>
                    <a:pt x="2172258" y="268350"/>
                  </a:lnTo>
                  <a:cubicBezTo>
                    <a:pt x="2172258" y="226199"/>
                    <a:pt x="2137727" y="191681"/>
                    <a:pt x="2095576" y="191681"/>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104" name="Shadow"/>
            <p:cNvSpPr/>
            <p:nvPr/>
          </p:nvSpPr>
          <p:spPr>
            <a:xfrm>
              <a:off x="7173808" y="6421148"/>
              <a:ext cx="2149704" cy="1249045"/>
            </a:xfrm>
            <a:custGeom>
              <a:avLst/>
              <a:gdLst/>
              <a:ahLst/>
              <a:cxnLst/>
              <a:rect l="0" t="0" r="0" b="0"/>
              <a:pathLst>
                <a:path w="2149703" h="1249045">
                  <a:moveTo>
                    <a:pt x="2062492" y="64681"/>
                  </a:moveTo>
                  <a:lnTo>
                    <a:pt x="2062492" y="1161808"/>
                  </a:lnTo>
                  <a:lnTo>
                    <a:pt x="64668" y="1161808"/>
                  </a:lnTo>
                  <a:lnTo>
                    <a:pt x="0" y="1226489"/>
                  </a:lnTo>
                  <a:cubicBezTo>
                    <a:pt x="13893" y="1240409"/>
                    <a:pt x="33045" y="1249045"/>
                    <a:pt x="54127" y="1249045"/>
                  </a:cubicBezTo>
                  <a:lnTo>
                    <a:pt x="2073020" y="1249045"/>
                  </a:lnTo>
                  <a:cubicBezTo>
                    <a:pt x="2115172" y="1249045"/>
                    <a:pt x="2149703" y="1214513"/>
                    <a:pt x="2149703" y="1172362"/>
                  </a:cubicBezTo>
                  <a:lnTo>
                    <a:pt x="2149703" y="54140"/>
                  </a:lnTo>
                  <a:cubicBezTo>
                    <a:pt x="2149703" y="33058"/>
                    <a:pt x="2141067" y="13893"/>
                    <a:pt x="2127186" y="0"/>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105" name="Reflection"/>
            <p:cNvSpPr/>
            <p:nvPr/>
          </p:nvSpPr>
          <p:spPr>
            <a:xfrm>
              <a:off x="7151258" y="6206940"/>
              <a:ext cx="2149729" cy="1440700"/>
            </a:xfrm>
            <a:custGeom>
              <a:avLst/>
              <a:gdLst/>
              <a:ahLst/>
              <a:cxnLst/>
              <a:rect l="0" t="0" r="0" b="0"/>
              <a:pathLst>
                <a:path w="2149728" h="1440700">
                  <a:moveTo>
                    <a:pt x="87223" y="87223"/>
                  </a:moveTo>
                  <a:lnTo>
                    <a:pt x="689889" y="87223"/>
                  </a:lnTo>
                  <a:cubicBezTo>
                    <a:pt x="706297" y="87223"/>
                    <a:pt x="738111" y="102120"/>
                    <a:pt x="748639" y="114757"/>
                  </a:cubicBezTo>
                  <a:lnTo>
                    <a:pt x="885418" y="278891"/>
                  </a:lnTo>
                  <a:lnTo>
                    <a:pt x="2085047" y="278891"/>
                  </a:lnTo>
                  <a:lnTo>
                    <a:pt x="2149728" y="214210"/>
                  </a:lnTo>
                  <a:cubicBezTo>
                    <a:pt x="2135835" y="200304"/>
                    <a:pt x="2116670" y="191681"/>
                    <a:pt x="2095576" y="191681"/>
                  </a:cubicBezTo>
                  <a:lnTo>
                    <a:pt x="926261" y="191681"/>
                  </a:lnTo>
                  <a:lnTo>
                    <a:pt x="815644" y="58915"/>
                  </a:lnTo>
                  <a:cubicBezTo>
                    <a:pt x="788631" y="26479"/>
                    <a:pt x="732040" y="0"/>
                    <a:pt x="689889" y="0"/>
                  </a:cubicBezTo>
                  <a:lnTo>
                    <a:pt x="76682" y="0"/>
                  </a:lnTo>
                  <a:cubicBezTo>
                    <a:pt x="34531" y="0"/>
                    <a:pt x="0" y="34518"/>
                    <a:pt x="0" y="76669"/>
                  </a:cubicBezTo>
                  <a:lnTo>
                    <a:pt x="0" y="1386573"/>
                  </a:lnTo>
                  <a:cubicBezTo>
                    <a:pt x="0" y="1407642"/>
                    <a:pt x="8635" y="1426806"/>
                    <a:pt x="22542" y="1440700"/>
                  </a:cubicBezTo>
                  <a:lnTo>
                    <a:pt x="87223" y="1376006"/>
                  </a:lnTo>
                  <a:close/>
                </a:path>
              </a:pathLst>
            </a:custGeom>
            <a:solidFill>
              <a:srgbClr val="FFF380">
                <a:alpha val="100000"/>
              </a:srgbClr>
            </a:solidFill>
            <a:ln w="12700" cap="flat" cmpd="sng">
              <a:noFill/>
              <a:prstDash val="solid"/>
              <a:miter lim="800000"/>
            </a:ln>
          </p:spPr>
          <p:txBody>
            <a:bodyPr anchor="ctr">
              <a:spAutoFit/>
            </a:bodyPr>
            <a:lstStyle/>
            <a:p>
              <a:pPr algn="ctr"/>
              <a:endParaRPr lang="en-US" dirty="0"/>
            </a:p>
          </p:txBody>
        </p:sp>
        <p:sp>
          <p:nvSpPr>
            <p:cNvPr id="106" name="Stroke"/>
            <p:cNvSpPr/>
            <p:nvPr/>
          </p:nvSpPr>
          <p:spPr>
            <a:xfrm>
              <a:off x="7151254" y="6206934"/>
              <a:ext cx="2172259" cy="1463256"/>
            </a:xfrm>
            <a:custGeom>
              <a:avLst/>
              <a:gdLst/>
              <a:ahLst/>
              <a:cxnLst/>
              <a:rect l="0" t="0" r="0" b="0"/>
              <a:pathLst>
                <a:path w="2172258" h="1463255">
                  <a:moveTo>
                    <a:pt x="2095576" y="191681"/>
                  </a:moveTo>
                  <a:lnTo>
                    <a:pt x="926274" y="191681"/>
                  </a:lnTo>
                  <a:lnTo>
                    <a:pt x="815657" y="58928"/>
                  </a:lnTo>
                  <a:cubicBezTo>
                    <a:pt x="788644" y="26479"/>
                    <a:pt x="732053" y="0"/>
                    <a:pt x="689889" y="0"/>
                  </a:cubicBezTo>
                  <a:lnTo>
                    <a:pt x="76682" y="0"/>
                  </a:lnTo>
                  <a:cubicBezTo>
                    <a:pt x="34531" y="0"/>
                    <a:pt x="0" y="34518"/>
                    <a:pt x="0" y="76669"/>
                  </a:cubicBezTo>
                  <a:lnTo>
                    <a:pt x="0" y="1386573"/>
                  </a:lnTo>
                  <a:cubicBezTo>
                    <a:pt x="0" y="1428724"/>
                    <a:pt x="34531" y="1463255"/>
                    <a:pt x="76682" y="1463255"/>
                  </a:cubicBezTo>
                  <a:lnTo>
                    <a:pt x="2095576" y="1463255"/>
                  </a:lnTo>
                  <a:cubicBezTo>
                    <a:pt x="2137727" y="1463255"/>
                    <a:pt x="2172258" y="1428724"/>
                    <a:pt x="2172258" y="1386573"/>
                  </a:cubicBezTo>
                  <a:lnTo>
                    <a:pt x="2172258" y="268350"/>
                  </a:lnTo>
                  <a:cubicBezTo>
                    <a:pt x="2172258" y="226199"/>
                    <a:pt x="2137727" y="191681"/>
                    <a:pt x="2095576" y="19168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7" name="Line"/>
            <p:cNvSpPr/>
            <p:nvPr/>
          </p:nvSpPr>
          <p:spPr>
            <a:xfrm flipV="1">
              <a:off x="8093796" y="6697967"/>
              <a:ext cx="327889" cy="655790"/>
            </a:xfrm>
            <a:prstGeom prst="line">
              <a:avLst/>
            </a:prstGeom>
            <a:noFill/>
            <a:ln w="76200" cap="rnd" cmpd="sng">
              <a:solidFill>
                <a:srgbClr val="F1A436">
                  <a:alpha val="100000"/>
                </a:srgbClr>
              </a:solidFill>
              <a:prstDash val="solid"/>
              <a:round/>
            </a:ln>
          </p:spPr>
          <p:txBody>
            <a:bodyPr anchor="ctr">
              <a:spAutoFit/>
            </a:bodyPr>
            <a:lstStyle/>
            <a:p>
              <a:pPr algn="ctr"/>
              <a:endParaRPr lang="en-US" dirty="0"/>
            </a:p>
          </p:txBody>
        </p:sp>
        <p:sp>
          <p:nvSpPr>
            <p:cNvPr id="108" name="Corner"/>
            <p:cNvSpPr/>
            <p:nvPr/>
          </p:nvSpPr>
          <p:spPr>
            <a:xfrm>
              <a:off x="7703149" y="6820235"/>
              <a:ext cx="304165" cy="418516"/>
            </a:xfrm>
            <a:custGeom>
              <a:avLst/>
              <a:gdLst/>
              <a:ahLst/>
              <a:cxnLst/>
              <a:rect l="0" t="0" r="0" b="0"/>
              <a:pathLst>
                <a:path w="304164" h="418515">
                  <a:moveTo>
                    <a:pt x="304164" y="418515"/>
                  </a:moveTo>
                  <a:lnTo>
                    <a:pt x="0" y="209257"/>
                  </a:lnTo>
                  <a:lnTo>
                    <a:pt x="304164" y="0"/>
                  </a:lnTo>
                </a:path>
              </a:pathLst>
            </a:custGeom>
            <a:noFill/>
            <a:ln w="76200" cap="rnd" cmpd="sng">
              <a:solidFill>
                <a:srgbClr val="F1A436">
                  <a:alpha val="100000"/>
                </a:srgbClr>
              </a:solidFill>
              <a:prstDash val="solid"/>
              <a:round/>
            </a:ln>
          </p:spPr>
          <p:txBody>
            <a:bodyPr anchor="ctr">
              <a:spAutoFit/>
            </a:bodyPr>
            <a:lstStyle/>
            <a:p>
              <a:pPr algn="ctr"/>
              <a:endParaRPr lang="en-US" dirty="0"/>
            </a:p>
          </p:txBody>
        </p:sp>
        <p:sp>
          <p:nvSpPr>
            <p:cNvPr id="109" name="Corner"/>
            <p:cNvSpPr/>
            <p:nvPr/>
          </p:nvSpPr>
          <p:spPr>
            <a:xfrm>
              <a:off x="8519792" y="6820234"/>
              <a:ext cx="304178" cy="418516"/>
            </a:xfrm>
            <a:custGeom>
              <a:avLst/>
              <a:gdLst/>
              <a:ahLst/>
              <a:cxnLst/>
              <a:rect l="0" t="0" r="0" b="0"/>
              <a:pathLst>
                <a:path w="304177" h="418515">
                  <a:moveTo>
                    <a:pt x="0" y="0"/>
                  </a:moveTo>
                  <a:lnTo>
                    <a:pt x="304177" y="209270"/>
                  </a:lnTo>
                  <a:lnTo>
                    <a:pt x="0" y="418515"/>
                  </a:lnTo>
                </a:path>
              </a:pathLst>
            </a:custGeom>
            <a:noFill/>
            <a:ln w="76200" cap="rnd" cmpd="sng">
              <a:solidFill>
                <a:srgbClr val="F1A436">
                  <a:alpha val="100000"/>
                </a:srgbClr>
              </a:solidFill>
              <a:prstDash val="solid"/>
              <a:round/>
            </a:ln>
          </p:spPr>
          <p:txBody>
            <a:bodyPr anchor="ctr">
              <a:spAutoFit/>
            </a:bodyPr>
            <a:lstStyle/>
            <a:p>
              <a:pPr algn="ctr"/>
              <a:endParaRPr lang="en-US" dirty="0"/>
            </a:p>
          </p:txBody>
        </p:sp>
      </p:grpSp>
      <p:grpSp>
        <p:nvGrpSpPr>
          <p:cNvPr id="2" name="Ruller"/>
          <p:cNvGrpSpPr/>
          <p:nvPr/>
        </p:nvGrpSpPr>
        <p:grpSpPr>
          <a:xfrm>
            <a:off x="5087363" y="4503104"/>
            <a:ext cx="3590100" cy="504799"/>
            <a:chOff x="5087363" y="4503104"/>
            <a:chExt cx="3590100" cy="504799"/>
          </a:xfrm>
        </p:grpSpPr>
        <p:sp>
          <p:nvSpPr>
            <p:cNvPr id="110" name="Fill"/>
            <p:cNvSpPr/>
            <p:nvPr/>
          </p:nvSpPr>
          <p:spPr>
            <a:xfrm>
              <a:off x="5087363" y="4503104"/>
              <a:ext cx="3590100" cy="504799"/>
            </a:xfrm>
            <a:prstGeom prst="rect">
              <a:avLst/>
            </a:pr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111" name="Shadow"/>
            <p:cNvSpPr/>
            <p:nvPr/>
          </p:nvSpPr>
          <p:spPr>
            <a:xfrm>
              <a:off x="5087363" y="4506076"/>
              <a:ext cx="3590100" cy="108331"/>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12" name="Rectangle"/>
            <p:cNvSpPr/>
            <p:nvPr/>
          </p:nvSpPr>
          <p:spPr>
            <a:xfrm>
              <a:off x="5087363" y="4503104"/>
              <a:ext cx="3590100" cy="504799"/>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3" name="Line"/>
            <p:cNvSpPr/>
            <p:nvPr/>
          </p:nvSpPr>
          <p:spPr>
            <a:xfrm>
              <a:off x="8411160"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4" name="Line"/>
            <p:cNvSpPr/>
            <p:nvPr/>
          </p:nvSpPr>
          <p:spPr>
            <a:xfrm>
              <a:off x="814029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5" name="Line"/>
            <p:cNvSpPr/>
            <p:nvPr/>
          </p:nvSpPr>
          <p:spPr>
            <a:xfrm>
              <a:off x="7869500"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6" name="Line"/>
            <p:cNvSpPr/>
            <p:nvPr/>
          </p:nvSpPr>
          <p:spPr>
            <a:xfrm>
              <a:off x="759873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7" name="Line"/>
            <p:cNvSpPr/>
            <p:nvPr/>
          </p:nvSpPr>
          <p:spPr>
            <a:xfrm>
              <a:off x="732790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8" name="Line"/>
            <p:cNvSpPr/>
            <p:nvPr/>
          </p:nvSpPr>
          <p:spPr>
            <a:xfrm>
              <a:off x="7057047"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Line"/>
            <p:cNvSpPr/>
            <p:nvPr/>
          </p:nvSpPr>
          <p:spPr>
            <a:xfrm>
              <a:off x="6786205"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Line"/>
            <p:cNvSpPr/>
            <p:nvPr/>
          </p:nvSpPr>
          <p:spPr>
            <a:xfrm>
              <a:off x="651541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1" name="Line"/>
            <p:cNvSpPr/>
            <p:nvPr/>
          </p:nvSpPr>
          <p:spPr>
            <a:xfrm>
              <a:off x="6244619"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2" name="Line"/>
            <p:cNvSpPr/>
            <p:nvPr/>
          </p:nvSpPr>
          <p:spPr>
            <a:xfrm>
              <a:off x="597375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3" name="Line"/>
            <p:cNvSpPr/>
            <p:nvPr/>
          </p:nvSpPr>
          <p:spPr>
            <a:xfrm>
              <a:off x="570292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4" name="Line"/>
            <p:cNvSpPr/>
            <p:nvPr/>
          </p:nvSpPr>
          <p:spPr>
            <a:xfrm>
              <a:off x="8275726"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5" name="Line"/>
            <p:cNvSpPr/>
            <p:nvPr/>
          </p:nvSpPr>
          <p:spPr>
            <a:xfrm>
              <a:off x="8004859"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6" name="Line"/>
            <p:cNvSpPr/>
            <p:nvPr/>
          </p:nvSpPr>
          <p:spPr>
            <a:xfrm>
              <a:off x="7734066"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7" name="Line"/>
            <p:cNvSpPr/>
            <p:nvPr/>
          </p:nvSpPr>
          <p:spPr>
            <a:xfrm>
              <a:off x="746329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8" name="Line"/>
            <p:cNvSpPr/>
            <p:nvPr/>
          </p:nvSpPr>
          <p:spPr>
            <a:xfrm>
              <a:off x="719246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9" name="Line"/>
            <p:cNvSpPr/>
            <p:nvPr/>
          </p:nvSpPr>
          <p:spPr>
            <a:xfrm>
              <a:off x="6921601"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0" name="Line"/>
            <p:cNvSpPr/>
            <p:nvPr/>
          </p:nvSpPr>
          <p:spPr>
            <a:xfrm>
              <a:off x="6650771"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1" name="Line"/>
            <p:cNvSpPr/>
            <p:nvPr/>
          </p:nvSpPr>
          <p:spPr>
            <a:xfrm>
              <a:off x="637997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2" name="Line"/>
            <p:cNvSpPr/>
            <p:nvPr/>
          </p:nvSpPr>
          <p:spPr>
            <a:xfrm>
              <a:off x="6109186"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3" name="Line"/>
            <p:cNvSpPr/>
            <p:nvPr/>
          </p:nvSpPr>
          <p:spPr>
            <a:xfrm>
              <a:off x="583831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4" name="Line"/>
            <p:cNvSpPr/>
            <p:nvPr/>
          </p:nvSpPr>
          <p:spPr>
            <a:xfrm>
              <a:off x="556748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5" name="Point"/>
            <p:cNvSpPr/>
            <p:nvPr/>
          </p:nvSpPr>
          <p:spPr>
            <a:xfrm>
              <a:off x="5268344" y="4684079"/>
              <a:ext cx="142837" cy="142875"/>
            </a:xfrm>
            <a:custGeom>
              <a:avLst/>
              <a:gdLst/>
              <a:ahLst/>
              <a:cxnLst/>
              <a:rect l="0" t="0" r="0" b="0"/>
              <a:pathLst>
                <a:path w="142836" h="142875">
                  <a:moveTo>
                    <a:pt x="142836" y="71462"/>
                  </a:moveTo>
                  <a:cubicBezTo>
                    <a:pt x="142836" y="110858"/>
                    <a:pt x="110909" y="142875"/>
                    <a:pt x="71361" y="142875"/>
                  </a:cubicBezTo>
                  <a:cubicBezTo>
                    <a:pt x="31965" y="142875"/>
                    <a:pt x="0" y="110858"/>
                    <a:pt x="0" y="71462"/>
                  </a:cubicBezTo>
                  <a:cubicBezTo>
                    <a:pt x="0" y="32042"/>
                    <a:pt x="31965" y="0"/>
                    <a:pt x="71361" y="0"/>
                  </a:cubicBezTo>
                  <a:cubicBezTo>
                    <a:pt x="110807" y="0"/>
                    <a:pt x="142836" y="32042"/>
                    <a:pt x="142836" y="7146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207863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088064" y="3840145"/>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153405" y="5563879"/>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55722" y="1010470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9375499" y="6108013"/>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2615812" y="7803463"/>
            <a:ext cx="1172820" cy="161811"/>
          </a:xfrm>
          <a:custGeom>
            <a:avLst/>
            <a:gdLst/>
            <a:ahLst/>
            <a:cxnLst/>
            <a:rect l="0" t="0" r="0" b="0"/>
            <a:pathLst>
              <a:path w="1172819" h="161810">
                <a:moveTo>
                  <a:pt x="0" y="80924"/>
                </a:moveTo>
                <a:cubicBezTo>
                  <a:pt x="80962" y="161810"/>
                  <a:pt x="212267" y="161810"/>
                  <a:pt x="293268" y="80924"/>
                </a:cubicBezTo>
                <a:cubicBezTo>
                  <a:pt x="374192" y="0"/>
                  <a:pt x="505498" y="0"/>
                  <a:pt x="586549" y="80924"/>
                </a:cubicBezTo>
                <a:cubicBezTo>
                  <a:pt x="667435" y="161810"/>
                  <a:pt x="798741" y="161810"/>
                  <a:pt x="879627" y="80924"/>
                </a:cubicBezTo>
                <a:cubicBezTo>
                  <a:pt x="960551" y="0"/>
                  <a:pt x="1091933" y="0"/>
                  <a:pt x="1172819"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5562891" y="10037037"/>
            <a:ext cx="817727"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8" name="Line"/>
          <p:cNvSpPr/>
          <p:nvPr/>
        </p:nvSpPr>
        <p:spPr>
          <a:xfrm>
            <a:off x="2793347" y="6169887"/>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8870668" y="9338178"/>
            <a:ext cx="419887"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6592058" y="10636579"/>
            <a:ext cx="4199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5416406" y="4436337"/>
            <a:ext cx="752107"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3634801" y="655088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7927848" y="978905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Star"/>
          <p:cNvSpPr/>
          <p:nvPr/>
        </p:nvSpPr>
        <p:spPr>
          <a:xfrm>
            <a:off x="10535763" y="7177036"/>
            <a:ext cx="525895" cy="525868"/>
          </a:xfrm>
          <a:custGeom>
            <a:avLst/>
            <a:gdLst/>
            <a:ahLst/>
            <a:cxnLst/>
            <a:rect l="0" t="0" r="0" b="0"/>
            <a:pathLst>
              <a:path w="525894" h="525868">
                <a:moveTo>
                  <a:pt x="262953" y="525868"/>
                </a:moveTo>
                <a:cubicBezTo>
                  <a:pt x="262953" y="380606"/>
                  <a:pt x="145249" y="262940"/>
                  <a:pt x="0" y="262940"/>
                </a:cubicBezTo>
                <a:cubicBezTo>
                  <a:pt x="145249" y="262940"/>
                  <a:pt x="262953" y="145199"/>
                  <a:pt x="262953" y="0"/>
                </a:cubicBezTo>
                <a:cubicBezTo>
                  <a:pt x="262953" y="145199"/>
                  <a:pt x="380682" y="262940"/>
                  <a:pt x="525894" y="262940"/>
                </a:cubicBezTo>
                <a:cubicBezTo>
                  <a:pt x="380682" y="262940"/>
                  <a:pt x="262953" y="380606"/>
                  <a:pt x="262953" y="525868"/>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4578211" y="5197708"/>
            <a:ext cx="525882" cy="525881"/>
          </a:xfrm>
          <a:custGeom>
            <a:avLst/>
            <a:gdLst/>
            <a:ahLst/>
            <a:cxnLst/>
            <a:rect l="0" t="0" r="0" b="0"/>
            <a:pathLst>
              <a:path w="525881" h="525881">
                <a:moveTo>
                  <a:pt x="262953" y="525881"/>
                </a:moveTo>
                <a:cubicBezTo>
                  <a:pt x="262953" y="380619"/>
                  <a:pt x="145249" y="262940"/>
                  <a:pt x="0" y="262940"/>
                </a:cubicBezTo>
                <a:cubicBezTo>
                  <a:pt x="145249" y="262940"/>
                  <a:pt x="262953" y="145211"/>
                  <a:pt x="262953" y="0"/>
                </a:cubicBezTo>
                <a:cubicBezTo>
                  <a:pt x="262953" y="145211"/>
                  <a:pt x="380695" y="262940"/>
                  <a:pt x="525881" y="262940"/>
                </a:cubicBezTo>
                <a:cubicBezTo>
                  <a:pt x="380695" y="262940"/>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3381819" y="9316898"/>
            <a:ext cx="525882" cy="525881"/>
          </a:xfrm>
          <a:custGeom>
            <a:avLst/>
            <a:gdLst/>
            <a:ahLst/>
            <a:cxnLst/>
            <a:rect l="0" t="0" r="0" b="0"/>
            <a:pathLst>
              <a:path w="525881" h="525881">
                <a:moveTo>
                  <a:pt x="262940" y="525881"/>
                </a:moveTo>
                <a:cubicBezTo>
                  <a:pt x="262940" y="380619"/>
                  <a:pt x="145249" y="262940"/>
                  <a:pt x="0" y="262940"/>
                </a:cubicBezTo>
                <a:cubicBezTo>
                  <a:pt x="145249" y="262940"/>
                  <a:pt x="262940" y="145211"/>
                  <a:pt x="262940" y="0"/>
                </a:cubicBezTo>
                <a:cubicBezTo>
                  <a:pt x="262940" y="145211"/>
                  <a:pt x="380669" y="262940"/>
                  <a:pt x="525881" y="262940"/>
                </a:cubicBezTo>
                <a:cubicBezTo>
                  <a:pt x="380669" y="262940"/>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0" name="Star"/>
          <p:cNvGrpSpPr/>
          <p:nvPr/>
        </p:nvGrpSpPr>
        <p:grpSpPr>
          <a:xfrm>
            <a:off x="4035285" y="7008087"/>
            <a:ext cx="333375" cy="333339"/>
            <a:chOff x="4035285" y="7008087"/>
            <a:chExt cx="333375" cy="333339"/>
          </a:xfrm>
        </p:grpSpPr>
        <p:sp>
          <p:nvSpPr>
            <p:cNvPr id="27" name="Line"/>
            <p:cNvSpPr/>
            <p:nvPr/>
          </p:nvSpPr>
          <p:spPr>
            <a:xfrm>
              <a:off x="4201972" y="700808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4035285" y="717477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4201972" y="725730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4284535" y="717477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6192400" y="3821683"/>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grpSp>
        <p:nvGrpSpPr>
          <p:cNvPr id="9" name="Message"/>
          <p:cNvGrpSpPr/>
          <p:nvPr/>
        </p:nvGrpSpPr>
        <p:grpSpPr>
          <a:xfrm>
            <a:off x="7137238" y="6985131"/>
            <a:ext cx="2904630" cy="2280717"/>
            <a:chOff x="7137238" y="6985131"/>
            <a:chExt cx="2904630" cy="2280717"/>
          </a:xfrm>
        </p:grpSpPr>
        <p:sp>
          <p:nvSpPr>
            <p:cNvPr id="32" name="Reflection"/>
            <p:cNvSpPr/>
            <p:nvPr/>
          </p:nvSpPr>
          <p:spPr>
            <a:xfrm>
              <a:off x="7137238" y="6985131"/>
              <a:ext cx="2904630" cy="2280717"/>
            </a:xfrm>
            <a:custGeom>
              <a:avLst/>
              <a:gdLst/>
              <a:ahLst/>
              <a:cxnLst/>
              <a:rect l="0" t="0" r="0" b="0"/>
              <a:pathLst>
                <a:path w="2904629" h="2280716">
                  <a:moveTo>
                    <a:pt x="2700210" y="0"/>
                  </a:moveTo>
                  <a:lnTo>
                    <a:pt x="204393" y="0"/>
                  </a:lnTo>
                  <a:cubicBezTo>
                    <a:pt x="91986" y="0"/>
                    <a:pt x="0" y="91973"/>
                    <a:pt x="0" y="204419"/>
                  </a:cubicBezTo>
                  <a:lnTo>
                    <a:pt x="0" y="1701520"/>
                  </a:lnTo>
                  <a:cubicBezTo>
                    <a:pt x="0" y="1813953"/>
                    <a:pt x="91986" y="1905927"/>
                    <a:pt x="204393" y="1905927"/>
                  </a:cubicBezTo>
                  <a:lnTo>
                    <a:pt x="2211730" y="1905927"/>
                  </a:lnTo>
                  <a:lnTo>
                    <a:pt x="2586494" y="2280716"/>
                  </a:lnTo>
                  <a:lnTo>
                    <a:pt x="2586494" y="1905927"/>
                  </a:lnTo>
                  <a:lnTo>
                    <a:pt x="2700210" y="1905927"/>
                  </a:lnTo>
                  <a:cubicBezTo>
                    <a:pt x="2812630" y="1905927"/>
                    <a:pt x="2904629" y="1813953"/>
                    <a:pt x="2904629" y="1701520"/>
                  </a:cubicBezTo>
                  <a:lnTo>
                    <a:pt x="2904629" y="204419"/>
                  </a:lnTo>
                  <a:cubicBezTo>
                    <a:pt x="2904629" y="91973"/>
                    <a:pt x="2812630" y="0"/>
                    <a:pt x="2700210" y="0"/>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9656471" y="6985132"/>
              <a:ext cx="385395" cy="1905927"/>
            </a:xfrm>
            <a:custGeom>
              <a:avLst/>
              <a:gdLst/>
              <a:ahLst/>
              <a:cxnLst/>
              <a:rect l="0" t="0" r="0" b="0"/>
              <a:pathLst>
                <a:path w="385394" h="1905927">
                  <a:moveTo>
                    <a:pt x="87426" y="1885911"/>
                  </a:moveTo>
                  <a:cubicBezTo>
                    <a:pt x="156362" y="1852942"/>
                    <a:pt x="204419" y="1782660"/>
                    <a:pt x="204419" y="1701507"/>
                  </a:cubicBezTo>
                  <a:lnTo>
                    <a:pt x="204419" y="204419"/>
                  </a:lnTo>
                  <a:cubicBezTo>
                    <a:pt x="204419" y="91973"/>
                    <a:pt x="112420" y="0"/>
                    <a:pt x="0" y="0"/>
                  </a:cubicBezTo>
                  <a:lnTo>
                    <a:pt x="180975" y="0"/>
                  </a:lnTo>
                  <a:cubicBezTo>
                    <a:pt x="293395" y="0"/>
                    <a:pt x="385394" y="91973"/>
                    <a:pt x="385394" y="204419"/>
                  </a:cubicBezTo>
                  <a:lnTo>
                    <a:pt x="385394" y="1701507"/>
                  </a:lnTo>
                  <a:cubicBezTo>
                    <a:pt x="385394" y="1813953"/>
                    <a:pt x="293395" y="1905927"/>
                    <a:pt x="180975" y="1905927"/>
                  </a:cubicBezTo>
                  <a:lnTo>
                    <a:pt x="87426" y="1905927"/>
                  </a:lnTo>
                  <a:close/>
                </a:path>
              </a:pathLst>
            </a:custGeom>
            <a:solidFill>
              <a:srgbClr val="30C4C4">
                <a:alpha val="100000"/>
              </a:srgbClr>
            </a:solidFill>
            <a:ln w="12700" cap="flat" cmpd="sng">
              <a:noFill/>
              <a:prstDash val="solid"/>
              <a:miter lim="800000"/>
            </a:ln>
          </p:spPr>
          <p:txBody>
            <a:bodyPr anchor="ctr">
              <a:spAutoFit/>
            </a:bodyPr>
            <a:lstStyle/>
            <a:p>
              <a:pPr algn="ctr"/>
              <a:endParaRPr lang="en-US" dirty="0"/>
            </a:p>
          </p:txBody>
        </p:sp>
        <p:sp>
          <p:nvSpPr>
            <p:cNvPr id="41" name="Stroke"/>
            <p:cNvSpPr/>
            <p:nvPr/>
          </p:nvSpPr>
          <p:spPr>
            <a:xfrm>
              <a:off x="7137238" y="6985131"/>
              <a:ext cx="2904630" cy="2280717"/>
            </a:xfrm>
            <a:custGeom>
              <a:avLst/>
              <a:gdLst/>
              <a:ahLst/>
              <a:cxnLst/>
              <a:rect l="0" t="0" r="0" b="0"/>
              <a:pathLst>
                <a:path w="2904629" h="2280716">
                  <a:moveTo>
                    <a:pt x="2700210" y="0"/>
                  </a:moveTo>
                  <a:lnTo>
                    <a:pt x="204393" y="0"/>
                  </a:lnTo>
                  <a:cubicBezTo>
                    <a:pt x="91986" y="0"/>
                    <a:pt x="0" y="91973"/>
                    <a:pt x="0" y="204419"/>
                  </a:cubicBezTo>
                  <a:lnTo>
                    <a:pt x="0" y="1701520"/>
                  </a:lnTo>
                  <a:cubicBezTo>
                    <a:pt x="0" y="1813953"/>
                    <a:pt x="91986" y="1905927"/>
                    <a:pt x="204393" y="1905927"/>
                  </a:cubicBezTo>
                  <a:lnTo>
                    <a:pt x="2211730" y="1905927"/>
                  </a:lnTo>
                  <a:lnTo>
                    <a:pt x="2586494" y="2280716"/>
                  </a:lnTo>
                  <a:lnTo>
                    <a:pt x="2586494" y="1905927"/>
                  </a:lnTo>
                  <a:lnTo>
                    <a:pt x="2700210" y="1905927"/>
                  </a:lnTo>
                  <a:cubicBezTo>
                    <a:pt x="2812630" y="1905927"/>
                    <a:pt x="2904629" y="1813953"/>
                    <a:pt x="2904629" y="1701520"/>
                  </a:cubicBezTo>
                  <a:lnTo>
                    <a:pt x="2904629" y="204419"/>
                  </a:lnTo>
                  <a:cubicBezTo>
                    <a:pt x="2904629" y="91973"/>
                    <a:pt x="2812630" y="0"/>
                    <a:pt x="2700210"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Text"/>
          <p:cNvGrpSpPr/>
          <p:nvPr/>
        </p:nvGrpSpPr>
        <p:grpSpPr>
          <a:xfrm>
            <a:off x="7683360" y="7359769"/>
            <a:ext cx="1948790" cy="1127150"/>
            <a:chOff x="7683360" y="7359769"/>
            <a:chExt cx="1948790" cy="1127150"/>
          </a:xfrm>
        </p:grpSpPr>
        <p:sp>
          <p:nvSpPr>
            <p:cNvPr id="34" name="Line"/>
            <p:cNvSpPr/>
            <p:nvPr/>
          </p:nvSpPr>
          <p:spPr>
            <a:xfrm>
              <a:off x="7683360" y="7750293"/>
              <a:ext cx="194879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Line"/>
            <p:cNvSpPr/>
            <p:nvPr/>
          </p:nvSpPr>
          <p:spPr>
            <a:xfrm>
              <a:off x="7804023" y="8118606"/>
              <a:ext cx="182812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a:off x="7683360" y="8486919"/>
              <a:ext cx="168601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Point"/>
            <p:cNvSpPr/>
            <p:nvPr/>
          </p:nvSpPr>
          <p:spPr>
            <a:xfrm>
              <a:off x="8276045" y="7359769"/>
              <a:ext cx="84595" cy="84570"/>
            </a:xfrm>
            <a:custGeom>
              <a:avLst/>
              <a:gdLst/>
              <a:ahLst/>
              <a:cxnLst/>
              <a:rect l="0" t="0" r="0" b="0"/>
              <a:pathLst>
                <a:path w="84594" h="84569">
                  <a:moveTo>
                    <a:pt x="84594" y="42303"/>
                  </a:moveTo>
                  <a:cubicBezTo>
                    <a:pt x="84594" y="65633"/>
                    <a:pt x="65658" y="84569"/>
                    <a:pt x="42303" y="84569"/>
                  </a:cubicBezTo>
                  <a:cubicBezTo>
                    <a:pt x="18935" y="84569"/>
                    <a:pt x="0" y="65633"/>
                    <a:pt x="0" y="42303"/>
                  </a:cubicBezTo>
                  <a:cubicBezTo>
                    <a:pt x="0" y="18935"/>
                    <a:pt x="18935" y="0"/>
                    <a:pt x="42303" y="0"/>
                  </a:cubicBezTo>
                  <a:cubicBezTo>
                    <a:pt x="65658"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8" name="Point"/>
            <p:cNvSpPr/>
            <p:nvPr/>
          </p:nvSpPr>
          <p:spPr>
            <a:xfrm>
              <a:off x="8607374" y="7359769"/>
              <a:ext cx="84569" cy="84570"/>
            </a:xfrm>
            <a:custGeom>
              <a:avLst/>
              <a:gdLst/>
              <a:ahLst/>
              <a:cxnLst/>
              <a:rect l="0" t="0" r="0" b="0"/>
              <a:pathLst>
                <a:path w="84569" h="84569">
                  <a:moveTo>
                    <a:pt x="84569" y="42303"/>
                  </a:moveTo>
                  <a:cubicBezTo>
                    <a:pt x="84569" y="65633"/>
                    <a:pt x="65658" y="84569"/>
                    <a:pt x="42291" y="84569"/>
                  </a:cubicBezTo>
                  <a:cubicBezTo>
                    <a:pt x="18935" y="84569"/>
                    <a:pt x="0" y="65633"/>
                    <a:pt x="0" y="42303"/>
                  </a:cubicBezTo>
                  <a:cubicBezTo>
                    <a:pt x="0" y="18935"/>
                    <a:pt x="18935" y="0"/>
                    <a:pt x="42291" y="0"/>
                  </a:cubicBezTo>
                  <a:cubicBezTo>
                    <a:pt x="65658" y="0"/>
                    <a:pt x="84569" y="18935"/>
                    <a:pt x="84569"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9" name="Point"/>
            <p:cNvSpPr/>
            <p:nvPr/>
          </p:nvSpPr>
          <p:spPr>
            <a:xfrm>
              <a:off x="8938665" y="7359769"/>
              <a:ext cx="84607" cy="84570"/>
            </a:xfrm>
            <a:custGeom>
              <a:avLst/>
              <a:gdLst/>
              <a:ahLst/>
              <a:cxnLst/>
              <a:rect l="0" t="0" r="0" b="0"/>
              <a:pathLst>
                <a:path w="84607" h="84569">
                  <a:moveTo>
                    <a:pt x="84607" y="42303"/>
                  </a:moveTo>
                  <a:cubicBezTo>
                    <a:pt x="84607" y="65633"/>
                    <a:pt x="65684" y="84569"/>
                    <a:pt x="42303" y="84569"/>
                  </a:cubicBezTo>
                  <a:cubicBezTo>
                    <a:pt x="18961" y="84569"/>
                    <a:pt x="0" y="65633"/>
                    <a:pt x="0" y="42303"/>
                  </a:cubicBezTo>
                  <a:cubicBezTo>
                    <a:pt x="0" y="18935"/>
                    <a:pt x="18961" y="0"/>
                    <a:pt x="42303" y="0"/>
                  </a:cubicBezTo>
                  <a:cubicBezTo>
                    <a:pt x="65684" y="0"/>
                    <a:pt x="84607" y="18935"/>
                    <a:pt x="84607"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40" name="Shadow"/>
          <p:cNvSpPr/>
          <p:nvPr/>
        </p:nvSpPr>
        <p:spPr>
          <a:xfrm>
            <a:off x="7137235" y="6985127"/>
            <a:ext cx="1955571" cy="1905940"/>
          </a:xfrm>
          <a:custGeom>
            <a:avLst/>
            <a:gdLst/>
            <a:ahLst/>
            <a:cxnLst/>
            <a:rect l="0" t="0" r="0" b="0"/>
            <a:pathLst>
              <a:path w="1955571" h="1905939">
                <a:moveTo>
                  <a:pt x="0" y="204419"/>
                </a:moveTo>
                <a:lnTo>
                  <a:pt x="0" y="1701520"/>
                </a:lnTo>
                <a:cubicBezTo>
                  <a:pt x="0" y="1813953"/>
                  <a:pt x="91986" y="1905939"/>
                  <a:pt x="204393" y="1905939"/>
                </a:cubicBezTo>
                <a:lnTo>
                  <a:pt x="447687" y="1905939"/>
                </a:lnTo>
                <a:lnTo>
                  <a:pt x="447687" y="1654187"/>
                </a:lnTo>
                <a:lnTo>
                  <a:pt x="797306" y="1654187"/>
                </a:lnTo>
                <a:lnTo>
                  <a:pt x="447687" y="1042250"/>
                </a:lnTo>
                <a:lnTo>
                  <a:pt x="447687" y="1022083"/>
                </a:lnTo>
                <a:lnTo>
                  <a:pt x="1311325" y="1022083"/>
                </a:lnTo>
                <a:cubicBezTo>
                  <a:pt x="1491970" y="1022083"/>
                  <a:pt x="1560093" y="876160"/>
                  <a:pt x="1560093" y="751141"/>
                </a:cubicBezTo>
                <a:lnTo>
                  <a:pt x="1560093" y="271907"/>
                </a:lnTo>
                <a:lnTo>
                  <a:pt x="1860092" y="271907"/>
                </a:lnTo>
                <a:cubicBezTo>
                  <a:pt x="1922640" y="271907"/>
                  <a:pt x="1955571" y="209410"/>
                  <a:pt x="1922640" y="146900"/>
                </a:cubicBezTo>
                <a:cubicBezTo>
                  <a:pt x="1902675" y="110401"/>
                  <a:pt x="1865414" y="58305"/>
                  <a:pt x="1822145" y="0"/>
                </a:cubicBezTo>
                <a:lnTo>
                  <a:pt x="204393" y="0"/>
                </a:lnTo>
                <a:cubicBezTo>
                  <a:pt x="91986" y="0"/>
                  <a:pt x="0" y="91973"/>
                  <a:pt x="0" y="204419"/>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7" name="Message"/>
          <p:cNvGrpSpPr/>
          <p:nvPr/>
        </p:nvGrpSpPr>
        <p:grpSpPr>
          <a:xfrm>
            <a:off x="4461228" y="7721755"/>
            <a:ext cx="2904621" cy="2280679"/>
            <a:chOff x="4461228" y="7721755"/>
            <a:chExt cx="2904621" cy="2280679"/>
          </a:xfrm>
        </p:grpSpPr>
        <p:sp>
          <p:nvSpPr>
            <p:cNvPr id="42" name="Fill"/>
            <p:cNvSpPr/>
            <p:nvPr/>
          </p:nvSpPr>
          <p:spPr>
            <a:xfrm>
              <a:off x="4461228" y="7721755"/>
              <a:ext cx="2904617" cy="2280679"/>
            </a:xfrm>
            <a:custGeom>
              <a:avLst/>
              <a:gdLst/>
              <a:ahLst/>
              <a:cxnLst/>
              <a:rect l="0" t="0" r="0" b="0"/>
              <a:pathLst>
                <a:path w="2904616" h="2280678">
                  <a:moveTo>
                    <a:pt x="204419" y="0"/>
                  </a:moveTo>
                  <a:lnTo>
                    <a:pt x="2700235" y="0"/>
                  </a:lnTo>
                  <a:cubicBezTo>
                    <a:pt x="2812630" y="0"/>
                    <a:pt x="2904616" y="91973"/>
                    <a:pt x="2904616" y="204419"/>
                  </a:cubicBezTo>
                  <a:lnTo>
                    <a:pt x="2904616" y="1701520"/>
                  </a:lnTo>
                  <a:cubicBezTo>
                    <a:pt x="2904616" y="1813915"/>
                    <a:pt x="2812630" y="1905927"/>
                    <a:pt x="2700235" y="1905927"/>
                  </a:cubicBezTo>
                  <a:lnTo>
                    <a:pt x="692886" y="1905927"/>
                  </a:lnTo>
                  <a:lnTo>
                    <a:pt x="318122" y="2280678"/>
                  </a:lnTo>
                  <a:lnTo>
                    <a:pt x="318122" y="1905927"/>
                  </a:lnTo>
                  <a:lnTo>
                    <a:pt x="204419" y="1905927"/>
                  </a:lnTo>
                  <a:cubicBezTo>
                    <a:pt x="91986" y="1905927"/>
                    <a:pt x="0" y="1813915"/>
                    <a:pt x="0" y="1701520"/>
                  </a:cubicBezTo>
                  <a:lnTo>
                    <a:pt x="0" y="204419"/>
                  </a:lnTo>
                  <a:cubicBezTo>
                    <a:pt x="0" y="91973"/>
                    <a:pt x="91986" y="0"/>
                    <a:pt x="204419" y="0"/>
                  </a:cubicBez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43" name="Reflection"/>
            <p:cNvSpPr/>
            <p:nvPr/>
          </p:nvSpPr>
          <p:spPr>
            <a:xfrm>
              <a:off x="4461230" y="7721758"/>
              <a:ext cx="385394" cy="1905927"/>
            </a:xfrm>
            <a:custGeom>
              <a:avLst/>
              <a:gdLst/>
              <a:ahLst/>
              <a:cxnLst/>
              <a:rect l="0" t="0" r="0" b="0"/>
              <a:pathLst>
                <a:path w="385394" h="1905927">
                  <a:moveTo>
                    <a:pt x="297954" y="1885873"/>
                  </a:moveTo>
                  <a:cubicBezTo>
                    <a:pt x="229019" y="1852942"/>
                    <a:pt x="180975" y="1782660"/>
                    <a:pt x="180975" y="1701507"/>
                  </a:cubicBezTo>
                  <a:lnTo>
                    <a:pt x="180975" y="204419"/>
                  </a:lnTo>
                  <a:cubicBezTo>
                    <a:pt x="180975" y="91973"/>
                    <a:pt x="272961" y="0"/>
                    <a:pt x="385394" y="0"/>
                  </a:cubicBezTo>
                  <a:lnTo>
                    <a:pt x="204419" y="0"/>
                  </a:lnTo>
                  <a:cubicBezTo>
                    <a:pt x="91986" y="0"/>
                    <a:pt x="0" y="91973"/>
                    <a:pt x="0" y="204419"/>
                  </a:cubicBezTo>
                  <a:lnTo>
                    <a:pt x="0" y="1701507"/>
                  </a:lnTo>
                  <a:cubicBezTo>
                    <a:pt x="0" y="1813915"/>
                    <a:pt x="91986" y="1905927"/>
                    <a:pt x="204419" y="1905927"/>
                  </a:cubicBezTo>
                  <a:lnTo>
                    <a:pt x="297954" y="1905927"/>
                  </a:lnTo>
                  <a:close/>
                </a:path>
              </a:pathLst>
            </a:custGeom>
            <a:solidFill>
              <a:srgbClr val="FFFCA3">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6980454" y="7721758"/>
              <a:ext cx="385395" cy="1905927"/>
            </a:xfrm>
            <a:custGeom>
              <a:avLst/>
              <a:gdLst/>
              <a:ahLst/>
              <a:cxnLst/>
              <a:rect l="0" t="0" r="0" b="0"/>
              <a:pathLst>
                <a:path w="385394" h="1905927">
                  <a:moveTo>
                    <a:pt x="87452" y="1885873"/>
                  </a:moveTo>
                  <a:cubicBezTo>
                    <a:pt x="156375" y="1852942"/>
                    <a:pt x="204419" y="1782660"/>
                    <a:pt x="204419" y="1701507"/>
                  </a:cubicBezTo>
                  <a:lnTo>
                    <a:pt x="204419" y="204419"/>
                  </a:lnTo>
                  <a:cubicBezTo>
                    <a:pt x="204419" y="91973"/>
                    <a:pt x="112433" y="0"/>
                    <a:pt x="0" y="0"/>
                  </a:cubicBezTo>
                  <a:lnTo>
                    <a:pt x="180975" y="0"/>
                  </a:lnTo>
                  <a:cubicBezTo>
                    <a:pt x="293408" y="0"/>
                    <a:pt x="385394" y="91973"/>
                    <a:pt x="385394" y="204419"/>
                  </a:cubicBezTo>
                  <a:lnTo>
                    <a:pt x="385394" y="1701507"/>
                  </a:lnTo>
                  <a:cubicBezTo>
                    <a:pt x="385394" y="1813915"/>
                    <a:pt x="293408" y="1905927"/>
                    <a:pt x="180975" y="1905927"/>
                  </a:cubicBezTo>
                  <a:lnTo>
                    <a:pt x="87452" y="1905927"/>
                  </a:lnTo>
                  <a:close/>
                </a:path>
              </a:pathLst>
            </a:cu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51" name="Stroke"/>
            <p:cNvSpPr/>
            <p:nvPr/>
          </p:nvSpPr>
          <p:spPr>
            <a:xfrm>
              <a:off x="4461228" y="7721755"/>
              <a:ext cx="2904617" cy="2280679"/>
            </a:xfrm>
            <a:custGeom>
              <a:avLst/>
              <a:gdLst/>
              <a:ahLst/>
              <a:cxnLst/>
              <a:rect l="0" t="0" r="0" b="0"/>
              <a:pathLst>
                <a:path w="2904616" h="2280678">
                  <a:moveTo>
                    <a:pt x="204419" y="0"/>
                  </a:moveTo>
                  <a:lnTo>
                    <a:pt x="2700235" y="0"/>
                  </a:lnTo>
                  <a:cubicBezTo>
                    <a:pt x="2812630" y="0"/>
                    <a:pt x="2904616" y="91973"/>
                    <a:pt x="2904616" y="204419"/>
                  </a:cubicBezTo>
                  <a:lnTo>
                    <a:pt x="2904616" y="1701520"/>
                  </a:lnTo>
                  <a:cubicBezTo>
                    <a:pt x="2904616" y="1813915"/>
                    <a:pt x="2812630" y="1905927"/>
                    <a:pt x="2700235" y="1905927"/>
                  </a:cubicBezTo>
                  <a:lnTo>
                    <a:pt x="692886" y="1905927"/>
                  </a:lnTo>
                  <a:lnTo>
                    <a:pt x="318122" y="2280678"/>
                  </a:lnTo>
                  <a:lnTo>
                    <a:pt x="318122" y="1905927"/>
                  </a:lnTo>
                  <a:lnTo>
                    <a:pt x="204419" y="1905927"/>
                  </a:lnTo>
                  <a:cubicBezTo>
                    <a:pt x="91986" y="1905927"/>
                    <a:pt x="0" y="1813915"/>
                    <a:pt x="0" y="1701520"/>
                  </a:cubicBezTo>
                  <a:lnTo>
                    <a:pt x="0" y="204419"/>
                  </a:lnTo>
                  <a:cubicBezTo>
                    <a:pt x="0" y="91973"/>
                    <a:pt x="91986" y="0"/>
                    <a:pt x="204419"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Text"/>
          <p:cNvGrpSpPr/>
          <p:nvPr/>
        </p:nvGrpSpPr>
        <p:grpSpPr>
          <a:xfrm>
            <a:off x="4821655" y="8096395"/>
            <a:ext cx="1998068" cy="1127111"/>
            <a:chOff x="4821655" y="8096395"/>
            <a:chExt cx="1998068" cy="1127111"/>
          </a:xfrm>
        </p:grpSpPr>
        <p:sp>
          <p:nvSpPr>
            <p:cNvPr id="45" name="Line"/>
            <p:cNvSpPr/>
            <p:nvPr/>
          </p:nvSpPr>
          <p:spPr>
            <a:xfrm>
              <a:off x="4870934" y="8486919"/>
              <a:ext cx="194878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4870934" y="8855193"/>
              <a:ext cx="194878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133709" y="9223506"/>
              <a:ext cx="168601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Point"/>
            <p:cNvSpPr/>
            <p:nvPr/>
          </p:nvSpPr>
          <p:spPr>
            <a:xfrm>
              <a:off x="5484288" y="8096395"/>
              <a:ext cx="84594" cy="84569"/>
            </a:xfrm>
            <a:custGeom>
              <a:avLst/>
              <a:gdLst/>
              <a:ahLst/>
              <a:cxnLst/>
              <a:rect l="0" t="0" r="0" b="0"/>
              <a:pathLst>
                <a:path w="84594" h="84569">
                  <a:moveTo>
                    <a:pt x="0" y="42265"/>
                  </a:moveTo>
                  <a:cubicBezTo>
                    <a:pt x="0" y="65633"/>
                    <a:pt x="18935" y="84569"/>
                    <a:pt x="42290" y="84569"/>
                  </a:cubicBezTo>
                  <a:cubicBezTo>
                    <a:pt x="65659" y="84569"/>
                    <a:pt x="84594" y="65633"/>
                    <a:pt x="84594" y="42265"/>
                  </a:cubicBezTo>
                  <a:cubicBezTo>
                    <a:pt x="84594" y="18935"/>
                    <a:pt x="65659" y="0"/>
                    <a:pt x="42290" y="0"/>
                  </a:cubicBezTo>
                  <a:cubicBezTo>
                    <a:pt x="18935" y="0"/>
                    <a:pt x="0" y="18935"/>
                    <a:pt x="0" y="4226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5152984" y="8096395"/>
              <a:ext cx="84569" cy="84569"/>
            </a:xfrm>
            <a:custGeom>
              <a:avLst/>
              <a:gdLst/>
              <a:ahLst/>
              <a:cxnLst/>
              <a:rect l="0" t="0" r="0" b="0"/>
              <a:pathLst>
                <a:path w="84569" h="84569">
                  <a:moveTo>
                    <a:pt x="0" y="42265"/>
                  </a:moveTo>
                  <a:cubicBezTo>
                    <a:pt x="0" y="65633"/>
                    <a:pt x="18910" y="84569"/>
                    <a:pt x="42278" y="84569"/>
                  </a:cubicBezTo>
                  <a:cubicBezTo>
                    <a:pt x="65633" y="84569"/>
                    <a:pt x="84569" y="65633"/>
                    <a:pt x="84569" y="42265"/>
                  </a:cubicBezTo>
                  <a:cubicBezTo>
                    <a:pt x="84569" y="18935"/>
                    <a:pt x="65633" y="0"/>
                    <a:pt x="42278" y="0"/>
                  </a:cubicBezTo>
                  <a:cubicBezTo>
                    <a:pt x="18910" y="0"/>
                    <a:pt x="0" y="18935"/>
                    <a:pt x="0" y="4226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4821655" y="8096395"/>
              <a:ext cx="84607" cy="84569"/>
            </a:xfrm>
            <a:custGeom>
              <a:avLst/>
              <a:gdLst/>
              <a:ahLst/>
              <a:cxnLst/>
              <a:rect l="0" t="0" r="0" b="0"/>
              <a:pathLst>
                <a:path w="84607" h="84569">
                  <a:moveTo>
                    <a:pt x="0" y="42265"/>
                  </a:moveTo>
                  <a:cubicBezTo>
                    <a:pt x="0" y="65633"/>
                    <a:pt x="18935" y="84569"/>
                    <a:pt x="42303" y="84569"/>
                  </a:cubicBezTo>
                  <a:cubicBezTo>
                    <a:pt x="65659" y="84569"/>
                    <a:pt x="84607" y="65633"/>
                    <a:pt x="84607" y="42265"/>
                  </a:cubicBezTo>
                  <a:cubicBezTo>
                    <a:pt x="84607" y="18935"/>
                    <a:pt x="65659" y="0"/>
                    <a:pt x="42303" y="0"/>
                  </a:cubicBezTo>
                  <a:cubicBezTo>
                    <a:pt x="18935" y="0"/>
                    <a:pt x="0" y="18935"/>
                    <a:pt x="0" y="4226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5" name="Head"/>
          <p:cNvGrpSpPr/>
          <p:nvPr/>
        </p:nvGrpSpPr>
        <p:grpSpPr>
          <a:xfrm>
            <a:off x="5755207" y="4584433"/>
            <a:ext cx="3185210" cy="3902482"/>
            <a:chOff x="5755207" y="4584433"/>
            <a:chExt cx="3185210" cy="3902482"/>
          </a:xfrm>
        </p:grpSpPr>
        <p:sp>
          <p:nvSpPr>
            <p:cNvPr id="52" name="Fill"/>
            <p:cNvSpPr/>
            <p:nvPr/>
          </p:nvSpPr>
          <p:spPr>
            <a:xfrm>
              <a:off x="5755207" y="4584433"/>
              <a:ext cx="3185210" cy="3902482"/>
            </a:xfrm>
            <a:custGeom>
              <a:avLst/>
              <a:gdLst/>
              <a:ahLst/>
              <a:cxnLst/>
              <a:rect l="0" t="0" r="0" b="0"/>
              <a:pathLst>
                <a:path w="3185210" h="3902481">
                  <a:moveTo>
                    <a:pt x="1394828" y="0"/>
                  </a:moveTo>
                  <a:cubicBezTo>
                    <a:pt x="2165235" y="0"/>
                    <a:pt x="2789720" y="624573"/>
                    <a:pt x="2789720" y="1394929"/>
                  </a:cubicBezTo>
                  <a:lnTo>
                    <a:pt x="2789720" y="1832521"/>
                  </a:lnTo>
                  <a:cubicBezTo>
                    <a:pt x="2789720" y="1936699"/>
                    <a:pt x="3081032" y="2264918"/>
                    <a:pt x="3152267" y="2395194"/>
                  </a:cubicBezTo>
                  <a:cubicBezTo>
                    <a:pt x="3185210" y="2457704"/>
                    <a:pt x="3152267" y="2520200"/>
                    <a:pt x="3089719" y="2520200"/>
                  </a:cubicBezTo>
                  <a:lnTo>
                    <a:pt x="2789720" y="2520200"/>
                  </a:lnTo>
                  <a:lnTo>
                    <a:pt x="2789720" y="2999435"/>
                  </a:lnTo>
                  <a:cubicBezTo>
                    <a:pt x="2789720" y="3124454"/>
                    <a:pt x="2721597" y="3270377"/>
                    <a:pt x="2540952" y="3270377"/>
                  </a:cubicBezTo>
                  <a:lnTo>
                    <a:pt x="1665808" y="3270377"/>
                  </a:lnTo>
                  <a:lnTo>
                    <a:pt x="2026932" y="3902481"/>
                  </a:lnTo>
                  <a:lnTo>
                    <a:pt x="0" y="3902481"/>
                  </a:lnTo>
                  <a:lnTo>
                    <a:pt x="0" y="1394929"/>
                  </a:lnTo>
                  <a:cubicBezTo>
                    <a:pt x="0" y="624573"/>
                    <a:pt x="624471" y="0"/>
                    <a:pt x="1394828"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3" name="Stroke"/>
            <p:cNvSpPr/>
            <p:nvPr/>
          </p:nvSpPr>
          <p:spPr>
            <a:xfrm>
              <a:off x="5755207" y="4584433"/>
              <a:ext cx="3185210" cy="3902482"/>
            </a:xfrm>
            <a:custGeom>
              <a:avLst/>
              <a:gdLst/>
              <a:ahLst/>
              <a:cxnLst/>
              <a:rect l="0" t="0" r="0" b="0"/>
              <a:pathLst>
                <a:path w="3185210" h="3902481">
                  <a:moveTo>
                    <a:pt x="1394828" y="0"/>
                  </a:moveTo>
                  <a:cubicBezTo>
                    <a:pt x="2165235" y="0"/>
                    <a:pt x="2789720" y="624573"/>
                    <a:pt x="2789720" y="1394929"/>
                  </a:cubicBezTo>
                  <a:lnTo>
                    <a:pt x="2789720" y="1832521"/>
                  </a:lnTo>
                  <a:cubicBezTo>
                    <a:pt x="2789720" y="1936699"/>
                    <a:pt x="3081032" y="2264918"/>
                    <a:pt x="3152267" y="2395194"/>
                  </a:cubicBezTo>
                  <a:cubicBezTo>
                    <a:pt x="3185210" y="2457704"/>
                    <a:pt x="3152267" y="2520200"/>
                    <a:pt x="3089719" y="2520200"/>
                  </a:cubicBezTo>
                  <a:lnTo>
                    <a:pt x="2789720" y="2520200"/>
                  </a:lnTo>
                  <a:lnTo>
                    <a:pt x="2789720" y="2999435"/>
                  </a:lnTo>
                  <a:cubicBezTo>
                    <a:pt x="2789720" y="3124454"/>
                    <a:pt x="2721597" y="3270377"/>
                    <a:pt x="2540952" y="3270377"/>
                  </a:cubicBezTo>
                  <a:lnTo>
                    <a:pt x="1665808" y="3270377"/>
                  </a:lnTo>
                  <a:lnTo>
                    <a:pt x="2026932" y="3902481"/>
                  </a:lnTo>
                  <a:lnTo>
                    <a:pt x="0" y="3902481"/>
                  </a:lnTo>
                  <a:lnTo>
                    <a:pt x="0" y="1394929"/>
                  </a:lnTo>
                  <a:cubicBezTo>
                    <a:pt x="0" y="624573"/>
                    <a:pt x="624471" y="0"/>
                    <a:pt x="1394828"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Point"/>
            <p:cNvSpPr/>
            <p:nvPr/>
          </p:nvSpPr>
          <p:spPr>
            <a:xfrm>
              <a:off x="8094651" y="6232484"/>
              <a:ext cx="144831" cy="144819"/>
            </a:xfrm>
            <a:custGeom>
              <a:avLst/>
              <a:gdLst/>
              <a:ahLst/>
              <a:cxnLst/>
              <a:rect l="0" t="0" r="0" b="0"/>
              <a:pathLst>
                <a:path w="144830" h="144818">
                  <a:moveTo>
                    <a:pt x="144830" y="72415"/>
                  </a:moveTo>
                  <a:cubicBezTo>
                    <a:pt x="144830" y="112395"/>
                    <a:pt x="112433" y="144818"/>
                    <a:pt x="72415" y="144818"/>
                  </a:cubicBezTo>
                  <a:cubicBezTo>
                    <a:pt x="32372" y="144818"/>
                    <a:pt x="0" y="112395"/>
                    <a:pt x="0" y="72415"/>
                  </a:cubicBezTo>
                  <a:cubicBezTo>
                    <a:pt x="0" y="32461"/>
                    <a:pt x="32372" y="0"/>
                    <a:pt x="72415" y="0"/>
                  </a:cubicBezTo>
                  <a:cubicBezTo>
                    <a:pt x="112433" y="0"/>
                    <a:pt x="144830" y="32461"/>
                    <a:pt x="144830" y="7241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4" name="Line"/>
          <p:cNvGrpSpPr/>
          <p:nvPr/>
        </p:nvGrpSpPr>
        <p:grpSpPr>
          <a:xfrm>
            <a:off x="5999623" y="6037527"/>
            <a:ext cx="1781406" cy="864882"/>
            <a:chOff x="5999623" y="6037527"/>
            <a:chExt cx="1781406" cy="864882"/>
          </a:xfrm>
        </p:grpSpPr>
        <p:sp>
          <p:nvSpPr>
            <p:cNvPr id="55" name="Circle"/>
            <p:cNvSpPr/>
            <p:nvPr/>
          </p:nvSpPr>
          <p:spPr>
            <a:xfrm>
              <a:off x="7119202" y="6606893"/>
              <a:ext cx="295453" cy="295516"/>
            </a:xfrm>
            <a:custGeom>
              <a:avLst/>
              <a:gdLst/>
              <a:ahLst/>
              <a:cxnLst/>
              <a:rect l="0" t="0" r="0" b="0"/>
              <a:pathLst>
                <a:path w="295452" h="295516">
                  <a:moveTo>
                    <a:pt x="0" y="147764"/>
                  </a:moveTo>
                  <a:cubicBezTo>
                    <a:pt x="0" y="66166"/>
                    <a:pt x="66116" y="0"/>
                    <a:pt x="147713" y="0"/>
                  </a:cubicBezTo>
                  <a:cubicBezTo>
                    <a:pt x="229323" y="0"/>
                    <a:pt x="295452" y="66166"/>
                    <a:pt x="295452" y="147764"/>
                  </a:cubicBezTo>
                  <a:cubicBezTo>
                    <a:pt x="295452" y="229362"/>
                    <a:pt x="229323" y="295516"/>
                    <a:pt x="147713" y="295516"/>
                  </a:cubicBezTo>
                  <a:cubicBezTo>
                    <a:pt x="66116" y="295516"/>
                    <a:pt x="0" y="229362"/>
                    <a:pt x="0" y="147764"/>
                  </a:cubicBezTo>
                  <a:close/>
                </a:path>
              </a:pathLst>
            </a:custGeom>
            <a:noFill/>
            <a:ln w="76200" cap="rnd" cmpd="sng">
              <a:solidFill>
                <a:srgbClr val="F8B06F">
                  <a:alpha val="100000"/>
                </a:srgbClr>
              </a:solidFill>
              <a:prstDash val="solid"/>
              <a:round/>
            </a:ln>
          </p:spPr>
          <p:txBody>
            <a:bodyPr anchor="ctr">
              <a:spAutoFit/>
            </a:bodyPr>
            <a:lstStyle/>
            <a:p>
              <a:pPr algn="ctr"/>
              <a:endParaRPr lang="en-US" dirty="0"/>
            </a:p>
          </p:txBody>
        </p:sp>
        <p:sp>
          <p:nvSpPr>
            <p:cNvPr id="56" name="Circle"/>
            <p:cNvSpPr/>
            <p:nvPr/>
          </p:nvSpPr>
          <p:spPr>
            <a:xfrm>
              <a:off x="6549799" y="6037527"/>
              <a:ext cx="295478" cy="295491"/>
            </a:xfrm>
            <a:custGeom>
              <a:avLst/>
              <a:gdLst/>
              <a:ahLst/>
              <a:cxnLst/>
              <a:rect l="0" t="0" r="0" b="0"/>
              <a:pathLst>
                <a:path w="295478" h="295490">
                  <a:moveTo>
                    <a:pt x="0" y="147739"/>
                  </a:moveTo>
                  <a:cubicBezTo>
                    <a:pt x="0" y="66141"/>
                    <a:pt x="66128" y="0"/>
                    <a:pt x="147726" y="0"/>
                  </a:cubicBezTo>
                  <a:cubicBezTo>
                    <a:pt x="229323" y="0"/>
                    <a:pt x="295478" y="66141"/>
                    <a:pt x="295478" y="147739"/>
                  </a:cubicBezTo>
                  <a:cubicBezTo>
                    <a:pt x="295478" y="229336"/>
                    <a:pt x="229323" y="295490"/>
                    <a:pt x="147726" y="295490"/>
                  </a:cubicBezTo>
                  <a:cubicBezTo>
                    <a:pt x="66128" y="295490"/>
                    <a:pt x="0" y="229336"/>
                    <a:pt x="0" y="147739"/>
                  </a:cubicBezTo>
                  <a:close/>
                </a:path>
              </a:pathLst>
            </a:custGeom>
            <a:noFill/>
            <a:ln w="76200" cap="rnd" cmpd="sng">
              <a:solidFill>
                <a:srgbClr val="F8B06F">
                  <a:alpha val="100000"/>
                </a:srgbClr>
              </a:solidFill>
              <a:prstDash val="solid"/>
              <a:round/>
            </a:ln>
          </p:spPr>
          <p:txBody>
            <a:bodyPr anchor="ctr">
              <a:spAutoFit/>
            </a:bodyPr>
            <a:lstStyle/>
            <a:p>
              <a:pPr algn="ctr"/>
              <a:endParaRPr lang="en-US" dirty="0"/>
            </a:p>
          </p:txBody>
        </p:sp>
        <p:sp>
          <p:nvSpPr>
            <p:cNvPr id="57" name="Line"/>
            <p:cNvSpPr/>
            <p:nvPr/>
          </p:nvSpPr>
          <p:spPr>
            <a:xfrm flipV="1">
              <a:off x="5999623" y="6289731"/>
              <a:ext cx="593471" cy="593446"/>
            </a:xfrm>
            <a:prstGeom prst="line">
              <a:avLst/>
            </a:prstGeom>
            <a:noFill/>
            <a:ln w="76200" cap="rnd" cmpd="sng">
              <a:solidFill>
                <a:srgbClr val="F8B06F">
                  <a:alpha val="100000"/>
                </a:srgbClr>
              </a:solidFill>
              <a:prstDash val="solid"/>
              <a:round/>
            </a:ln>
          </p:spPr>
          <p:txBody>
            <a:bodyPr anchor="ctr">
              <a:spAutoFit/>
            </a:bodyPr>
            <a:lstStyle/>
            <a:p>
              <a:pPr algn="ctr"/>
              <a:endParaRPr lang="en-US" dirty="0"/>
            </a:p>
          </p:txBody>
        </p:sp>
        <p:sp>
          <p:nvSpPr>
            <p:cNvPr id="58" name="Line"/>
            <p:cNvSpPr/>
            <p:nvPr/>
          </p:nvSpPr>
          <p:spPr>
            <a:xfrm>
              <a:off x="6802024" y="6289731"/>
              <a:ext cx="360439" cy="360451"/>
            </a:xfrm>
            <a:prstGeom prst="line">
              <a:avLst/>
            </a:prstGeom>
            <a:noFill/>
            <a:ln w="76200" cap="rnd" cmpd="sng">
              <a:solidFill>
                <a:srgbClr val="F8B06F">
                  <a:alpha val="100000"/>
                </a:srgbClr>
              </a:solidFill>
              <a:prstDash val="solid"/>
              <a:round/>
            </a:ln>
          </p:spPr>
          <p:txBody>
            <a:bodyPr anchor="ctr">
              <a:spAutoFit/>
            </a:bodyPr>
            <a:lstStyle/>
            <a:p>
              <a:pPr algn="ctr"/>
              <a:endParaRPr lang="en-US" dirty="0"/>
            </a:p>
          </p:txBody>
        </p:sp>
        <p:sp>
          <p:nvSpPr>
            <p:cNvPr id="59" name="Line"/>
            <p:cNvSpPr/>
            <p:nvPr/>
          </p:nvSpPr>
          <p:spPr>
            <a:xfrm flipV="1">
              <a:off x="7371391" y="6240543"/>
              <a:ext cx="409638" cy="409638"/>
            </a:xfrm>
            <a:prstGeom prst="line">
              <a:avLst/>
            </a:prstGeom>
            <a:noFill/>
            <a:ln w="76200" cap="rnd" cmpd="sng">
              <a:solidFill>
                <a:srgbClr val="F8B06F">
                  <a:alpha val="100000"/>
                </a:srgbClr>
              </a:solidFill>
              <a:prstDash val="solid"/>
              <a:round/>
            </a:ln>
          </p:spPr>
          <p:txBody>
            <a:bodyPr anchor="ctr">
              <a:spAutoFit/>
            </a:bodyPr>
            <a:lstStyle/>
            <a:p>
              <a:pPr algn="ctr"/>
              <a:endParaRPr lang="en-US" dirty="0"/>
            </a:p>
          </p:txBody>
        </p:sp>
      </p:grpSp>
      <p:grpSp>
        <p:nvGrpSpPr>
          <p:cNvPr id="3" name="Line"/>
          <p:cNvGrpSpPr/>
          <p:nvPr/>
        </p:nvGrpSpPr>
        <p:grpSpPr>
          <a:xfrm>
            <a:off x="5295305" y="3837137"/>
            <a:ext cx="4029929" cy="2917514"/>
            <a:chOff x="5380065" y="3795343"/>
            <a:chExt cx="4029929" cy="2917514"/>
          </a:xfrm>
        </p:grpSpPr>
        <p:sp>
          <p:nvSpPr>
            <p:cNvPr id="60" name="Circle"/>
            <p:cNvSpPr/>
            <p:nvPr/>
          </p:nvSpPr>
          <p:spPr>
            <a:xfrm>
              <a:off x="7265897" y="5670319"/>
              <a:ext cx="295466" cy="295504"/>
            </a:xfrm>
            <a:custGeom>
              <a:avLst/>
              <a:gdLst/>
              <a:ahLst/>
              <a:cxnLst/>
              <a:rect l="0" t="0" r="0" b="0"/>
              <a:pathLst>
                <a:path w="295465" h="295503">
                  <a:moveTo>
                    <a:pt x="0" y="147739"/>
                  </a:moveTo>
                  <a:cubicBezTo>
                    <a:pt x="0" y="66141"/>
                    <a:pt x="66116" y="0"/>
                    <a:pt x="147713" y="0"/>
                  </a:cubicBezTo>
                  <a:cubicBezTo>
                    <a:pt x="229311" y="0"/>
                    <a:pt x="295465" y="66141"/>
                    <a:pt x="295465" y="147739"/>
                  </a:cubicBezTo>
                  <a:cubicBezTo>
                    <a:pt x="295465" y="229336"/>
                    <a:pt x="229311" y="295503"/>
                    <a:pt x="147713" y="295503"/>
                  </a:cubicBezTo>
                  <a:cubicBezTo>
                    <a:pt x="66116" y="295503"/>
                    <a:pt x="0" y="229336"/>
                    <a:pt x="0" y="147739"/>
                  </a:cubicBezTo>
                  <a:close/>
                </a:path>
              </a:pathLst>
            </a:cu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1" name="Circle"/>
            <p:cNvSpPr/>
            <p:nvPr/>
          </p:nvSpPr>
          <p:spPr>
            <a:xfrm>
              <a:off x="6696481" y="5100953"/>
              <a:ext cx="295491" cy="295490"/>
            </a:xfrm>
            <a:custGeom>
              <a:avLst/>
              <a:gdLst/>
              <a:ahLst/>
              <a:cxnLst/>
              <a:rect l="0" t="0" r="0" b="0"/>
              <a:pathLst>
                <a:path w="295490" h="295490">
                  <a:moveTo>
                    <a:pt x="0" y="147726"/>
                  </a:moveTo>
                  <a:cubicBezTo>
                    <a:pt x="0" y="66128"/>
                    <a:pt x="66154" y="0"/>
                    <a:pt x="147739" y="0"/>
                  </a:cubicBezTo>
                  <a:cubicBezTo>
                    <a:pt x="229349" y="0"/>
                    <a:pt x="295490" y="66128"/>
                    <a:pt x="295490" y="147726"/>
                  </a:cubicBezTo>
                  <a:cubicBezTo>
                    <a:pt x="295490" y="229323"/>
                    <a:pt x="229349" y="295490"/>
                    <a:pt x="147739" y="295490"/>
                  </a:cubicBezTo>
                  <a:cubicBezTo>
                    <a:pt x="66154" y="295490"/>
                    <a:pt x="0" y="229323"/>
                    <a:pt x="0" y="147726"/>
                  </a:cubicBezTo>
                  <a:close/>
                </a:path>
              </a:pathLst>
            </a:cu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2" name="Line"/>
            <p:cNvSpPr/>
            <p:nvPr/>
          </p:nvSpPr>
          <p:spPr>
            <a:xfrm flipV="1">
              <a:off x="5380065" y="5353144"/>
              <a:ext cx="1359700" cy="1359713"/>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3" name="Line"/>
            <p:cNvSpPr/>
            <p:nvPr/>
          </p:nvSpPr>
          <p:spPr>
            <a:xfrm>
              <a:off x="6948694" y="5353144"/>
              <a:ext cx="360477" cy="360464"/>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4" name="Line"/>
            <p:cNvSpPr/>
            <p:nvPr/>
          </p:nvSpPr>
          <p:spPr>
            <a:xfrm flipV="1">
              <a:off x="7518111" y="4481287"/>
              <a:ext cx="1232269" cy="1232319"/>
            </a:xfrm>
            <a:prstGeom prst="line">
              <a:avLst/>
            </a:prstGeom>
            <a:noFill/>
            <a:ln w="76200" cap="rnd" cmpd="sng">
              <a:solidFill>
                <a:srgbClr val="FEE166"/>
              </a:solidFill>
              <a:prstDash val="solid"/>
              <a:round/>
            </a:ln>
          </p:spPr>
          <p:txBody>
            <a:bodyPr anchor="ctr">
              <a:spAutoFit/>
            </a:bodyPr>
            <a:lstStyle/>
            <a:p>
              <a:pPr algn="ctr"/>
              <a:endParaRPr lang="en-US" dirty="0"/>
            </a:p>
          </p:txBody>
        </p:sp>
        <p:sp>
          <p:nvSpPr>
            <p:cNvPr id="65" name="Circle"/>
            <p:cNvSpPr/>
            <p:nvPr/>
          </p:nvSpPr>
          <p:spPr>
            <a:xfrm>
              <a:off x="8692464" y="4143670"/>
              <a:ext cx="395554" cy="395541"/>
            </a:xfrm>
            <a:custGeom>
              <a:avLst/>
              <a:gdLst/>
              <a:ahLst/>
              <a:cxnLst/>
              <a:rect l="0" t="0" r="0" b="0"/>
              <a:pathLst>
                <a:path w="395554" h="395541">
                  <a:moveTo>
                    <a:pt x="0" y="197777"/>
                  </a:moveTo>
                  <a:cubicBezTo>
                    <a:pt x="0" y="88531"/>
                    <a:pt x="88557" y="0"/>
                    <a:pt x="197751" y="0"/>
                  </a:cubicBezTo>
                  <a:cubicBezTo>
                    <a:pt x="307022" y="0"/>
                    <a:pt x="395554" y="88531"/>
                    <a:pt x="395554" y="197777"/>
                  </a:cubicBezTo>
                  <a:cubicBezTo>
                    <a:pt x="395554" y="307009"/>
                    <a:pt x="307022" y="395541"/>
                    <a:pt x="197751" y="395541"/>
                  </a:cubicBezTo>
                  <a:cubicBezTo>
                    <a:pt x="88557" y="395541"/>
                    <a:pt x="0" y="307009"/>
                    <a:pt x="0" y="197777"/>
                  </a:cubicBezTo>
                  <a:close/>
                </a:path>
              </a:pathLst>
            </a:custGeom>
            <a:noFill/>
            <a:ln w="76200" cap="rnd" cmpd="sng">
              <a:solidFill>
                <a:srgbClr val="FEE166"/>
              </a:solidFill>
              <a:prstDash val="solid"/>
              <a:round/>
            </a:ln>
          </p:spPr>
          <p:txBody>
            <a:bodyPr anchor="ctr">
              <a:spAutoFit/>
            </a:bodyPr>
            <a:lstStyle/>
            <a:p>
              <a:pPr algn="ctr"/>
              <a:endParaRPr lang="en-US" dirty="0"/>
            </a:p>
          </p:txBody>
        </p:sp>
        <p:sp>
          <p:nvSpPr>
            <p:cNvPr id="66" name="Line"/>
            <p:cNvSpPr/>
            <p:nvPr/>
          </p:nvSpPr>
          <p:spPr>
            <a:xfrm>
              <a:off x="8890219" y="3795343"/>
              <a:ext cx="0" cy="152565"/>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7" name="Line"/>
            <p:cNvSpPr/>
            <p:nvPr/>
          </p:nvSpPr>
          <p:spPr>
            <a:xfrm flipV="1">
              <a:off x="9168528" y="3955289"/>
              <a:ext cx="107862" cy="107887"/>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8" name="Line"/>
            <p:cNvSpPr/>
            <p:nvPr/>
          </p:nvSpPr>
          <p:spPr>
            <a:xfrm>
              <a:off x="8890219" y="4734986"/>
              <a:ext cx="0" cy="152565"/>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9" name="Line"/>
            <p:cNvSpPr/>
            <p:nvPr/>
          </p:nvSpPr>
          <p:spPr>
            <a:xfrm>
              <a:off x="8344128" y="4341447"/>
              <a:ext cx="152578" cy="0"/>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70" name="Line"/>
            <p:cNvSpPr/>
            <p:nvPr/>
          </p:nvSpPr>
          <p:spPr>
            <a:xfrm>
              <a:off x="8504086" y="3955289"/>
              <a:ext cx="107887" cy="107887"/>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71" name="Line"/>
            <p:cNvSpPr/>
            <p:nvPr/>
          </p:nvSpPr>
          <p:spPr>
            <a:xfrm>
              <a:off x="9240474" y="4341447"/>
              <a:ext cx="169520" cy="0"/>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grpSp>
      <p:grpSp>
        <p:nvGrpSpPr>
          <p:cNvPr id="2" name="Arrow"/>
          <p:cNvGrpSpPr/>
          <p:nvPr/>
        </p:nvGrpSpPr>
        <p:grpSpPr>
          <a:xfrm>
            <a:off x="9126048" y="4703793"/>
            <a:ext cx="754304" cy="754316"/>
            <a:chOff x="9210808" y="4661999"/>
            <a:chExt cx="754304" cy="754316"/>
          </a:xfrm>
        </p:grpSpPr>
        <p:sp>
          <p:nvSpPr>
            <p:cNvPr id="77" name="Triangle"/>
            <p:cNvSpPr/>
            <p:nvPr/>
          </p:nvSpPr>
          <p:spPr>
            <a:xfrm>
              <a:off x="9210808" y="4661999"/>
              <a:ext cx="637921" cy="637921"/>
            </a:xfrm>
            <a:custGeom>
              <a:avLst/>
              <a:gdLst/>
              <a:ahLst/>
              <a:cxnLst/>
              <a:rect l="0" t="0" r="0" b="0"/>
              <a:pathLst>
                <a:path w="637921" h="637921">
                  <a:moveTo>
                    <a:pt x="0" y="0"/>
                  </a:moveTo>
                  <a:lnTo>
                    <a:pt x="310286" y="637921"/>
                  </a:lnTo>
                  <a:lnTo>
                    <a:pt x="637921" y="310388"/>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9684924" y="5136128"/>
              <a:ext cx="280188" cy="2801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80" name="Title">
            <a:extLst>
              <a:ext uri="{FF2B5EF4-FFF2-40B4-BE49-F238E27FC236}">
                <a16:creationId xmlns:a16="http://schemas.microsoft.com/office/drawing/2014/main" id="{BC3C520E-2136-184D-851C-BA07DF1FD009}"/>
              </a:ext>
            </a:extLst>
          </p:cNvPr>
          <p:cNvSpPr txBox="1"/>
          <p:nvPr/>
        </p:nvSpPr>
        <p:spPr>
          <a:xfrm>
            <a:off x="12986050" y="1104023"/>
            <a:ext cx="9389234" cy="286232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Business Communications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053550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903619" y="817125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027499" y="8100935"/>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4036250" y="285176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9245110" y="6466478"/>
            <a:ext cx="1172807" cy="161848"/>
          </a:xfrm>
          <a:custGeom>
            <a:avLst/>
            <a:gdLst/>
            <a:ahLst/>
            <a:cxnLst/>
            <a:rect l="0" t="0" r="0" b="0"/>
            <a:pathLst>
              <a:path w="1172806" h="161848">
                <a:moveTo>
                  <a:pt x="0" y="80924"/>
                </a:moveTo>
                <a:cubicBezTo>
                  <a:pt x="80962" y="161848"/>
                  <a:pt x="212267" y="161848"/>
                  <a:pt x="293268" y="80924"/>
                </a:cubicBezTo>
                <a:cubicBezTo>
                  <a:pt x="374154" y="0"/>
                  <a:pt x="505459" y="0"/>
                  <a:pt x="586536" y="80924"/>
                </a:cubicBezTo>
                <a:cubicBezTo>
                  <a:pt x="667423" y="161848"/>
                  <a:pt x="798728" y="161848"/>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3959127" y="9959691"/>
            <a:ext cx="1172807" cy="161811"/>
          </a:xfrm>
          <a:custGeom>
            <a:avLst/>
            <a:gdLst/>
            <a:ahLst/>
            <a:cxnLst/>
            <a:rect l="0" t="0" r="0" b="0"/>
            <a:pathLst>
              <a:path w="1172806" h="161810">
                <a:moveTo>
                  <a:pt x="0" y="80924"/>
                </a:moveTo>
                <a:cubicBezTo>
                  <a:pt x="80962" y="161810"/>
                  <a:pt x="212267" y="161810"/>
                  <a:pt x="293268" y="80924"/>
                </a:cubicBezTo>
                <a:cubicBezTo>
                  <a:pt x="374192" y="0"/>
                  <a:pt x="505498" y="0"/>
                  <a:pt x="586536" y="80924"/>
                </a:cubicBezTo>
                <a:cubicBezTo>
                  <a:pt x="667423" y="161810"/>
                  <a:pt x="798728" y="161810"/>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Curve line"/>
          <p:cNvSpPr/>
          <p:nvPr/>
        </p:nvSpPr>
        <p:spPr>
          <a:xfrm>
            <a:off x="9683056" y="3467821"/>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4039410" y="7955986"/>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10193012" y="5876597"/>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10177395" y="7036080"/>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3546667" y="7191047"/>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3374759" y="4943147"/>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8564241" y="895317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8865059" y="4039741"/>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Line"/>
          <p:cNvSpPr/>
          <p:nvPr/>
        </p:nvSpPr>
        <p:spPr>
          <a:xfrm>
            <a:off x="2588947" y="677194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6" name="Star"/>
          <p:cNvSpPr/>
          <p:nvPr/>
        </p:nvSpPr>
        <p:spPr>
          <a:xfrm>
            <a:off x="8541332" y="9433809"/>
            <a:ext cx="525907" cy="525882"/>
          </a:xfrm>
          <a:custGeom>
            <a:avLst/>
            <a:gdLst/>
            <a:ahLst/>
            <a:cxnLst/>
            <a:rect l="0" t="0" r="0" b="0"/>
            <a:pathLst>
              <a:path w="525906" h="525881">
                <a:moveTo>
                  <a:pt x="262966" y="525881"/>
                </a:moveTo>
                <a:cubicBezTo>
                  <a:pt x="262966" y="380619"/>
                  <a:pt x="145262" y="262940"/>
                  <a:pt x="0" y="262940"/>
                </a:cubicBezTo>
                <a:cubicBezTo>
                  <a:pt x="145262" y="262940"/>
                  <a:pt x="262966" y="145211"/>
                  <a:pt x="262966" y="0"/>
                </a:cubicBezTo>
                <a:cubicBezTo>
                  <a:pt x="262966" y="145211"/>
                  <a:pt x="380695" y="262940"/>
                  <a:pt x="525906" y="262940"/>
                </a:cubicBezTo>
                <a:cubicBezTo>
                  <a:pt x="380695" y="262940"/>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7" name="Star"/>
          <p:cNvSpPr/>
          <p:nvPr/>
        </p:nvSpPr>
        <p:spPr>
          <a:xfrm>
            <a:off x="4708538" y="4091170"/>
            <a:ext cx="525882" cy="525881"/>
          </a:xfrm>
          <a:custGeom>
            <a:avLst/>
            <a:gdLst/>
            <a:ahLst/>
            <a:cxnLst/>
            <a:rect l="0" t="0" r="0" b="0"/>
            <a:pathLst>
              <a:path w="525881" h="525881">
                <a:moveTo>
                  <a:pt x="262966" y="525881"/>
                </a:moveTo>
                <a:cubicBezTo>
                  <a:pt x="262966" y="380619"/>
                  <a:pt x="145249" y="262928"/>
                  <a:pt x="0" y="262928"/>
                </a:cubicBezTo>
                <a:cubicBezTo>
                  <a:pt x="145249" y="262928"/>
                  <a:pt x="262966" y="145199"/>
                  <a:pt x="262966" y="0"/>
                </a:cubicBezTo>
                <a:cubicBezTo>
                  <a:pt x="262966" y="145199"/>
                  <a:pt x="380682" y="262928"/>
                  <a:pt x="525881" y="262928"/>
                </a:cubicBezTo>
                <a:cubicBezTo>
                  <a:pt x="380682" y="262928"/>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8" name="Star"/>
          <p:cNvSpPr/>
          <p:nvPr/>
        </p:nvSpPr>
        <p:spPr>
          <a:xfrm>
            <a:off x="5065776" y="8495003"/>
            <a:ext cx="525881" cy="525881"/>
          </a:xfrm>
          <a:custGeom>
            <a:avLst/>
            <a:gdLst/>
            <a:ahLst/>
            <a:cxnLst/>
            <a:rect l="0" t="0" r="0" b="0"/>
            <a:pathLst>
              <a:path w="525881" h="525881">
                <a:moveTo>
                  <a:pt x="262940" y="525881"/>
                </a:moveTo>
                <a:cubicBezTo>
                  <a:pt x="262940" y="380619"/>
                  <a:pt x="145249" y="262902"/>
                  <a:pt x="0" y="262902"/>
                </a:cubicBezTo>
                <a:cubicBezTo>
                  <a:pt x="145249" y="262902"/>
                  <a:pt x="262940" y="145173"/>
                  <a:pt x="262940" y="0"/>
                </a:cubicBezTo>
                <a:cubicBezTo>
                  <a:pt x="262940" y="145173"/>
                  <a:pt x="380669" y="262902"/>
                  <a:pt x="525881" y="262902"/>
                </a:cubicBezTo>
                <a:cubicBezTo>
                  <a:pt x="380669" y="262902"/>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01" name="Star"/>
          <p:cNvGrpSpPr/>
          <p:nvPr/>
        </p:nvGrpSpPr>
        <p:grpSpPr>
          <a:xfrm>
            <a:off x="3954978" y="5862309"/>
            <a:ext cx="333375" cy="333339"/>
            <a:chOff x="3954978" y="5862309"/>
            <a:chExt cx="333375" cy="333339"/>
          </a:xfrm>
        </p:grpSpPr>
        <p:sp>
          <p:nvSpPr>
            <p:cNvPr id="29" name="Line"/>
            <p:cNvSpPr/>
            <p:nvPr/>
          </p:nvSpPr>
          <p:spPr>
            <a:xfrm>
              <a:off x="4121665" y="586230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3954978" y="6028997"/>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4121665" y="611152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4204228" y="602899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9235549" y="7679171"/>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34" name="Cloud"/>
          <p:cNvSpPr/>
          <p:nvPr/>
        </p:nvSpPr>
        <p:spPr>
          <a:xfrm>
            <a:off x="7423422" y="6354610"/>
            <a:ext cx="1264565" cy="508115"/>
          </a:xfrm>
          <a:custGeom>
            <a:avLst/>
            <a:gdLst/>
            <a:ahLst/>
            <a:cxnLst/>
            <a:rect l="0" t="0" r="0" b="0"/>
            <a:pathLst>
              <a:path w="1264564" h="508114">
                <a:moveTo>
                  <a:pt x="25603" y="508114"/>
                </a:moveTo>
                <a:cubicBezTo>
                  <a:pt x="9385" y="474370"/>
                  <a:pt x="0" y="436689"/>
                  <a:pt x="0" y="396773"/>
                </a:cubicBezTo>
                <a:cubicBezTo>
                  <a:pt x="0" y="254698"/>
                  <a:pt x="115201" y="139496"/>
                  <a:pt x="257289" y="139496"/>
                </a:cubicBezTo>
                <a:cubicBezTo>
                  <a:pt x="313347" y="139496"/>
                  <a:pt x="365213" y="157391"/>
                  <a:pt x="407416" y="187845"/>
                </a:cubicBezTo>
                <a:lnTo>
                  <a:pt x="407631" y="187921"/>
                </a:lnTo>
                <a:cubicBezTo>
                  <a:pt x="449173" y="78168"/>
                  <a:pt x="554926" y="0"/>
                  <a:pt x="679221" y="0"/>
                </a:cubicBezTo>
                <a:cubicBezTo>
                  <a:pt x="819289" y="0"/>
                  <a:pt x="936155" y="99047"/>
                  <a:pt x="963663" y="230974"/>
                </a:cubicBezTo>
                <a:cubicBezTo>
                  <a:pt x="988898" y="220802"/>
                  <a:pt x="1016444" y="215188"/>
                  <a:pt x="1045337" y="215188"/>
                </a:cubicBezTo>
                <a:cubicBezTo>
                  <a:pt x="1166444" y="215188"/>
                  <a:pt x="1264564" y="313359"/>
                  <a:pt x="1264564" y="434428"/>
                </a:cubicBezTo>
                <a:cubicBezTo>
                  <a:pt x="1264564" y="460324"/>
                  <a:pt x="1259878" y="485051"/>
                  <a:pt x="1251610" y="508114"/>
                </a:cubicBezTo>
                <a:close/>
              </a:path>
            </a:pathLst>
          </a:custGeom>
          <a:solidFill>
            <a:schemeClr val="accent1">
              <a:lumMod val="60000"/>
              <a:lumOff val="40000"/>
            </a:schemeClr>
          </a:solidFill>
          <a:ln w="12700" cap="flat" cmpd="sng">
            <a:noFill/>
            <a:prstDash val="solid"/>
            <a:miter lim="800000"/>
          </a:ln>
        </p:spPr>
        <p:txBody>
          <a:bodyPr anchor="ctr">
            <a:spAutoFit/>
          </a:bodyPr>
          <a:lstStyle/>
          <a:p>
            <a:pPr algn="ctr"/>
            <a:endParaRPr lang="en-US" dirty="0"/>
          </a:p>
        </p:txBody>
      </p:sp>
      <p:sp>
        <p:nvSpPr>
          <p:cNvPr id="35" name="Cloud"/>
          <p:cNvSpPr/>
          <p:nvPr/>
        </p:nvSpPr>
        <p:spPr>
          <a:xfrm>
            <a:off x="4972282" y="6912782"/>
            <a:ext cx="1360741" cy="550863"/>
          </a:xfrm>
          <a:custGeom>
            <a:avLst/>
            <a:gdLst/>
            <a:ahLst/>
            <a:cxnLst/>
            <a:rect l="0" t="0" r="0" b="0"/>
            <a:pathLst>
              <a:path w="1360741" h="550862">
                <a:moveTo>
                  <a:pt x="1360169" y="550862"/>
                </a:moveTo>
                <a:cubicBezTo>
                  <a:pt x="1360385" y="547141"/>
                  <a:pt x="1360741" y="543471"/>
                  <a:pt x="1360741" y="539699"/>
                </a:cubicBezTo>
                <a:cubicBezTo>
                  <a:pt x="1360741" y="434289"/>
                  <a:pt x="1275295" y="348805"/>
                  <a:pt x="1169847" y="348805"/>
                </a:cubicBezTo>
                <a:cubicBezTo>
                  <a:pt x="1156665" y="348805"/>
                  <a:pt x="1143711" y="350126"/>
                  <a:pt x="1131201" y="352691"/>
                </a:cubicBezTo>
                <a:lnTo>
                  <a:pt x="1131176" y="352691"/>
                </a:lnTo>
                <a:cubicBezTo>
                  <a:pt x="1131277" y="349669"/>
                  <a:pt x="1131493" y="346722"/>
                  <a:pt x="1131493" y="343712"/>
                </a:cubicBezTo>
                <a:cubicBezTo>
                  <a:pt x="1131493" y="213880"/>
                  <a:pt x="1026261" y="108635"/>
                  <a:pt x="896454" y="108635"/>
                </a:cubicBezTo>
                <a:cubicBezTo>
                  <a:pt x="870978" y="108635"/>
                  <a:pt x="846467" y="112725"/>
                  <a:pt x="823506" y="120192"/>
                </a:cubicBezTo>
                <a:cubicBezTo>
                  <a:pt x="775068" y="47790"/>
                  <a:pt x="692772" y="0"/>
                  <a:pt x="599084" y="0"/>
                </a:cubicBezTo>
                <a:cubicBezTo>
                  <a:pt x="449960" y="0"/>
                  <a:pt x="329056" y="120903"/>
                  <a:pt x="329056" y="270078"/>
                </a:cubicBezTo>
                <a:lnTo>
                  <a:pt x="329056" y="270103"/>
                </a:lnTo>
                <a:cubicBezTo>
                  <a:pt x="301307" y="258876"/>
                  <a:pt x="271017" y="252577"/>
                  <a:pt x="239242" y="252577"/>
                </a:cubicBezTo>
                <a:cubicBezTo>
                  <a:pt x="107111" y="252577"/>
                  <a:pt x="0" y="359727"/>
                  <a:pt x="0" y="491858"/>
                </a:cubicBezTo>
                <a:cubicBezTo>
                  <a:pt x="0" y="512229"/>
                  <a:pt x="2844" y="531964"/>
                  <a:pt x="7658" y="550862"/>
                </a:cubicBezTo>
                <a:close/>
              </a:path>
            </a:pathLst>
          </a:custGeom>
          <a:solidFill>
            <a:schemeClr val="accent1">
              <a:lumMod val="60000"/>
              <a:lumOff val="40000"/>
            </a:schemeClr>
          </a:solidFill>
          <a:ln w="12700" cap="flat" cmpd="sng">
            <a:noFill/>
            <a:prstDash val="solid"/>
            <a:miter lim="800000"/>
          </a:ln>
        </p:spPr>
        <p:txBody>
          <a:bodyPr anchor="ctr">
            <a:spAutoFit/>
          </a:bodyPr>
          <a:lstStyle/>
          <a:p>
            <a:pPr algn="ctr"/>
            <a:endParaRPr lang="en-US" dirty="0"/>
          </a:p>
        </p:txBody>
      </p:sp>
      <p:grpSp>
        <p:nvGrpSpPr>
          <p:cNvPr id="8" name="Image"/>
          <p:cNvGrpSpPr/>
          <p:nvPr/>
        </p:nvGrpSpPr>
        <p:grpSpPr>
          <a:xfrm>
            <a:off x="6135961" y="5633938"/>
            <a:ext cx="1767764" cy="2548496"/>
            <a:chOff x="6135961" y="5633938"/>
            <a:chExt cx="1767764" cy="2548496"/>
          </a:xfrm>
        </p:grpSpPr>
        <p:sp>
          <p:nvSpPr>
            <p:cNvPr id="36" name="Fill"/>
            <p:cNvSpPr/>
            <p:nvPr/>
          </p:nvSpPr>
          <p:spPr>
            <a:xfrm>
              <a:off x="6135974" y="5633938"/>
              <a:ext cx="1767751" cy="2548496"/>
            </a:xfrm>
            <a:prstGeom prst="rect">
              <a:avLst/>
            </a:prstGeom>
            <a:solidFill>
              <a:srgbClr val="C0F86D">
                <a:alpha val="100000"/>
              </a:srgbClr>
            </a:solidFill>
            <a:ln w="12700" cap="flat" cmpd="sng">
              <a:noFill/>
              <a:prstDash val="solid"/>
              <a:miter lim="800000"/>
            </a:ln>
          </p:spPr>
          <p:txBody>
            <a:bodyPr anchor="ctr">
              <a:spAutoFit/>
            </a:bodyPr>
            <a:lstStyle/>
            <a:p>
              <a:pPr algn="ctr"/>
              <a:endParaRPr lang="en-US" dirty="0"/>
            </a:p>
          </p:txBody>
        </p:sp>
        <p:sp>
          <p:nvSpPr>
            <p:cNvPr id="41" name="Rectangle"/>
            <p:cNvSpPr/>
            <p:nvPr/>
          </p:nvSpPr>
          <p:spPr>
            <a:xfrm>
              <a:off x="6573832" y="7602552"/>
              <a:ext cx="1329893" cy="579870"/>
            </a:xfrm>
            <a:prstGeom prst="rect">
              <a:avLst/>
            </a:prstGeom>
            <a:solidFill>
              <a:srgbClr val="A6CC5A">
                <a:alpha val="100000"/>
              </a:srgbClr>
            </a:solidFill>
            <a:ln w="12700" cap="flat" cmpd="sng">
              <a:noFill/>
              <a:prstDash val="solid"/>
              <a:miter lim="800000"/>
            </a:ln>
          </p:spPr>
          <p:txBody>
            <a:bodyPr anchor="ctr">
              <a:spAutoFit/>
            </a:bodyPr>
            <a:lstStyle/>
            <a:p>
              <a:pPr algn="ctr"/>
              <a:endParaRPr lang="en-US" dirty="0"/>
            </a:p>
          </p:txBody>
        </p:sp>
        <p:sp>
          <p:nvSpPr>
            <p:cNvPr id="42" name="Rectangle"/>
            <p:cNvSpPr/>
            <p:nvPr/>
          </p:nvSpPr>
          <p:spPr>
            <a:xfrm>
              <a:off x="6135961" y="6860923"/>
              <a:ext cx="1329906" cy="579869"/>
            </a:xfrm>
            <a:prstGeom prst="rect">
              <a:avLst/>
            </a:prstGeom>
            <a:solidFill>
              <a:srgbClr val="A6CC5A">
                <a:alpha val="100000"/>
              </a:srgbClr>
            </a:solidFill>
            <a:ln w="12700" cap="flat" cmpd="sng">
              <a:noFill/>
              <a:prstDash val="solid"/>
              <a:miter lim="800000"/>
            </a:ln>
          </p:spPr>
          <p:txBody>
            <a:bodyPr anchor="ctr">
              <a:spAutoFit/>
            </a:bodyPr>
            <a:lstStyle/>
            <a:p>
              <a:pPr algn="ctr"/>
              <a:endParaRPr lang="en-US" dirty="0"/>
            </a:p>
          </p:txBody>
        </p:sp>
        <p:sp>
          <p:nvSpPr>
            <p:cNvPr id="43" name="Rectangle"/>
            <p:cNvSpPr/>
            <p:nvPr/>
          </p:nvSpPr>
          <p:spPr>
            <a:xfrm>
              <a:off x="6573832" y="6079175"/>
              <a:ext cx="1329893" cy="579869"/>
            </a:xfrm>
            <a:prstGeom prst="rect">
              <a:avLst/>
            </a:prstGeom>
            <a:solidFill>
              <a:srgbClr val="A7CC5A"/>
            </a:solidFill>
            <a:ln w="12700" cap="flat" cmpd="sng">
              <a:noFill/>
              <a:prstDash val="solid"/>
              <a:miter lim="800000"/>
            </a:ln>
          </p:spPr>
          <p:txBody>
            <a:bodyPr anchor="ctr">
              <a:spAutoFit/>
            </a:bodyPr>
            <a:lstStyle/>
            <a:p>
              <a:pPr algn="ctr"/>
              <a:endParaRPr lang="en-US" dirty="0"/>
            </a:p>
          </p:txBody>
        </p:sp>
      </p:grpSp>
      <p:grpSp>
        <p:nvGrpSpPr>
          <p:cNvPr id="6" name="Arrow"/>
          <p:cNvGrpSpPr/>
          <p:nvPr/>
        </p:nvGrpSpPr>
        <p:grpSpPr>
          <a:xfrm>
            <a:off x="6645796" y="6894767"/>
            <a:ext cx="655210" cy="512179"/>
            <a:chOff x="6645796" y="6894767"/>
            <a:chExt cx="655210" cy="512179"/>
          </a:xfrm>
        </p:grpSpPr>
        <p:sp>
          <p:nvSpPr>
            <p:cNvPr id="44" name="Line"/>
            <p:cNvSpPr/>
            <p:nvPr/>
          </p:nvSpPr>
          <p:spPr>
            <a:xfrm>
              <a:off x="6645796" y="7150863"/>
              <a:ext cx="655206" cy="0"/>
            </a:xfrm>
            <a:prstGeom prst="line">
              <a:avLst/>
            </a:prstGeom>
            <a:noFill/>
            <a:ln w="76200" cap="rnd" cmpd="sng">
              <a:solidFill>
                <a:srgbClr val="FFFFFF"/>
              </a:solidFill>
              <a:prstDash val="solid"/>
              <a:round/>
            </a:ln>
          </p:spPr>
          <p:txBody>
            <a:bodyPr anchor="ctr">
              <a:spAutoFit/>
            </a:bodyPr>
            <a:lstStyle/>
            <a:p>
              <a:pPr algn="ctr"/>
              <a:endParaRPr lang="en-US" dirty="0"/>
            </a:p>
          </p:txBody>
        </p:sp>
        <p:sp>
          <p:nvSpPr>
            <p:cNvPr id="45" name="Corner"/>
            <p:cNvSpPr/>
            <p:nvPr/>
          </p:nvSpPr>
          <p:spPr>
            <a:xfrm>
              <a:off x="7044898" y="6894767"/>
              <a:ext cx="256108" cy="512179"/>
            </a:xfrm>
            <a:custGeom>
              <a:avLst/>
              <a:gdLst/>
              <a:ahLst/>
              <a:cxnLst/>
              <a:rect l="0" t="0" r="0" b="0"/>
              <a:pathLst>
                <a:path w="256108" h="512178">
                  <a:moveTo>
                    <a:pt x="0" y="0"/>
                  </a:moveTo>
                  <a:lnTo>
                    <a:pt x="256108" y="256095"/>
                  </a:lnTo>
                  <a:lnTo>
                    <a:pt x="0" y="512178"/>
                  </a:lnTo>
                </a:path>
              </a:pathLst>
            </a:custGeom>
            <a:noFill/>
            <a:ln w="76200" cap="rnd" cmpd="sng">
              <a:solidFill>
                <a:srgbClr val="FFFFFF"/>
              </a:solidFill>
              <a:prstDash val="solid"/>
              <a:round/>
            </a:ln>
          </p:spPr>
          <p:txBody>
            <a:bodyPr anchor="ctr">
              <a:spAutoFit/>
            </a:bodyPr>
            <a:lstStyle/>
            <a:p>
              <a:pPr algn="ctr"/>
              <a:endParaRPr lang="en-US" dirty="0"/>
            </a:p>
          </p:txBody>
        </p:sp>
      </p:grpSp>
      <p:grpSp>
        <p:nvGrpSpPr>
          <p:cNvPr id="9" name="Arrow"/>
          <p:cNvGrpSpPr/>
          <p:nvPr/>
        </p:nvGrpSpPr>
        <p:grpSpPr>
          <a:xfrm>
            <a:off x="6714996" y="6113011"/>
            <a:ext cx="655178" cy="512191"/>
            <a:chOff x="6714996" y="6113011"/>
            <a:chExt cx="655178" cy="512191"/>
          </a:xfrm>
        </p:grpSpPr>
        <p:sp>
          <p:nvSpPr>
            <p:cNvPr id="46" name="Line"/>
            <p:cNvSpPr/>
            <p:nvPr/>
          </p:nvSpPr>
          <p:spPr>
            <a:xfrm>
              <a:off x="6715006" y="6369107"/>
              <a:ext cx="655168" cy="0"/>
            </a:xfrm>
            <a:prstGeom prst="line">
              <a:avLst/>
            </a:prstGeom>
            <a:noFill/>
            <a:ln w="76200" cap="rnd" cmpd="sng">
              <a:solidFill>
                <a:srgbClr val="71932D"/>
              </a:solidFill>
              <a:prstDash val="solid"/>
              <a:round/>
            </a:ln>
          </p:spPr>
          <p:txBody>
            <a:bodyPr anchor="ctr">
              <a:spAutoFit/>
            </a:bodyPr>
            <a:lstStyle/>
            <a:p>
              <a:pPr algn="ctr"/>
              <a:endParaRPr lang="en-US" dirty="0"/>
            </a:p>
          </p:txBody>
        </p:sp>
        <p:sp>
          <p:nvSpPr>
            <p:cNvPr id="47" name="Corner"/>
            <p:cNvSpPr/>
            <p:nvPr/>
          </p:nvSpPr>
          <p:spPr>
            <a:xfrm>
              <a:off x="6714996" y="6113011"/>
              <a:ext cx="256083" cy="512191"/>
            </a:xfrm>
            <a:custGeom>
              <a:avLst/>
              <a:gdLst/>
              <a:ahLst/>
              <a:cxnLst/>
              <a:rect l="0" t="0" r="0" b="0"/>
              <a:pathLst>
                <a:path w="256082" h="512191">
                  <a:moveTo>
                    <a:pt x="256082" y="512191"/>
                  </a:moveTo>
                  <a:lnTo>
                    <a:pt x="0" y="256095"/>
                  </a:lnTo>
                  <a:lnTo>
                    <a:pt x="256082" y="0"/>
                  </a:lnTo>
                </a:path>
              </a:pathLst>
            </a:custGeom>
            <a:noFill/>
            <a:ln w="76200" cap="rnd" cmpd="sng">
              <a:solidFill>
                <a:srgbClr val="71932D"/>
              </a:solidFill>
              <a:prstDash val="solid"/>
              <a:round/>
            </a:ln>
          </p:spPr>
          <p:txBody>
            <a:bodyPr anchor="ctr">
              <a:spAutoFit/>
            </a:bodyPr>
            <a:lstStyle/>
            <a:p>
              <a:pPr algn="ctr"/>
              <a:endParaRPr lang="en-US" dirty="0"/>
            </a:p>
          </p:txBody>
        </p:sp>
      </p:grpSp>
      <p:grpSp>
        <p:nvGrpSpPr>
          <p:cNvPr id="4" name="Smartphone"/>
          <p:cNvGrpSpPr/>
          <p:nvPr/>
        </p:nvGrpSpPr>
        <p:grpSpPr>
          <a:xfrm>
            <a:off x="6135968" y="5427760"/>
            <a:ext cx="1775003" cy="3086995"/>
            <a:chOff x="6135968" y="5427760"/>
            <a:chExt cx="1775003" cy="3086995"/>
          </a:xfrm>
        </p:grpSpPr>
        <p:sp>
          <p:nvSpPr>
            <p:cNvPr id="39" name="Reflection"/>
            <p:cNvSpPr/>
            <p:nvPr/>
          </p:nvSpPr>
          <p:spPr>
            <a:xfrm>
              <a:off x="6135973" y="5427760"/>
              <a:ext cx="187007" cy="3080333"/>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37" name="Fill"/>
            <p:cNvSpPr/>
            <p:nvPr/>
          </p:nvSpPr>
          <p:spPr>
            <a:xfrm>
              <a:off x="6135974" y="5434408"/>
              <a:ext cx="1767751" cy="199517"/>
            </a:xfrm>
            <a:prstGeom prst="rect">
              <a:avLst/>
            </a:prstGeom>
            <a:solidFill>
              <a:srgbClr val="85C5A7">
                <a:alpha val="100000"/>
              </a:srgbClr>
            </a:solidFill>
            <a:ln w="12700" cap="flat" cmpd="sng">
              <a:noFill/>
              <a:prstDash val="solid"/>
              <a:miter lim="800000"/>
            </a:ln>
          </p:spPr>
          <p:txBody>
            <a:bodyPr anchor="ctr">
              <a:spAutoFit/>
            </a:bodyPr>
            <a:lstStyle/>
            <a:p>
              <a:pPr algn="ctr"/>
              <a:endParaRPr lang="en-US" dirty="0"/>
            </a:p>
          </p:txBody>
        </p:sp>
        <p:sp>
          <p:nvSpPr>
            <p:cNvPr id="38" name="Fill"/>
            <p:cNvSpPr/>
            <p:nvPr/>
          </p:nvSpPr>
          <p:spPr>
            <a:xfrm>
              <a:off x="6135974" y="8182434"/>
              <a:ext cx="1767751" cy="332321"/>
            </a:xfrm>
            <a:prstGeom prst="rect">
              <a:avLst/>
            </a:prstGeom>
            <a:solidFill>
              <a:srgbClr val="85C5A7">
                <a:alpha val="100000"/>
              </a:srgbClr>
            </a:solidFill>
            <a:ln w="12700" cap="flat" cmpd="sng">
              <a:noFill/>
              <a:prstDash val="solid"/>
              <a:miter lim="800000"/>
            </a:ln>
          </p:spPr>
          <p:txBody>
            <a:bodyPr anchor="ctr">
              <a:spAutoFit/>
            </a:bodyPr>
            <a:lstStyle/>
            <a:p>
              <a:pPr algn="ctr"/>
              <a:endParaRPr lang="en-US" dirty="0"/>
            </a:p>
          </p:txBody>
        </p:sp>
        <p:sp>
          <p:nvSpPr>
            <p:cNvPr id="50" name="Rectangle"/>
            <p:cNvSpPr/>
            <p:nvPr/>
          </p:nvSpPr>
          <p:spPr>
            <a:xfrm>
              <a:off x="6135974" y="5434408"/>
              <a:ext cx="1767751" cy="308033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Line"/>
            <p:cNvSpPr/>
            <p:nvPr/>
          </p:nvSpPr>
          <p:spPr>
            <a:xfrm>
              <a:off x="6135968" y="5633933"/>
              <a:ext cx="17677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Line"/>
            <p:cNvSpPr/>
            <p:nvPr/>
          </p:nvSpPr>
          <p:spPr>
            <a:xfrm>
              <a:off x="6813774" y="8354809"/>
              <a:ext cx="422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Line"/>
            <p:cNvSpPr/>
            <p:nvPr/>
          </p:nvSpPr>
          <p:spPr>
            <a:xfrm>
              <a:off x="6135968" y="8182428"/>
              <a:ext cx="17677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Shadow"/>
            <p:cNvSpPr/>
            <p:nvPr/>
          </p:nvSpPr>
          <p:spPr>
            <a:xfrm>
              <a:off x="7731106" y="5434321"/>
              <a:ext cx="179865" cy="3080434"/>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sp>
        <p:nvSpPr>
          <p:cNvPr id="48" name="Shadow"/>
          <p:cNvSpPr/>
          <p:nvPr/>
        </p:nvSpPr>
        <p:spPr>
          <a:xfrm>
            <a:off x="6135963" y="6908940"/>
            <a:ext cx="317144" cy="1272820"/>
          </a:xfrm>
          <a:custGeom>
            <a:avLst/>
            <a:gdLst/>
            <a:ahLst/>
            <a:cxnLst/>
            <a:rect l="0" t="0" r="0" b="0"/>
            <a:pathLst>
              <a:path w="317144" h="1272819">
                <a:moveTo>
                  <a:pt x="317144" y="636409"/>
                </a:moveTo>
                <a:cubicBezTo>
                  <a:pt x="317144" y="519264"/>
                  <a:pt x="222161" y="424268"/>
                  <a:pt x="105016" y="424268"/>
                </a:cubicBezTo>
                <a:cubicBezTo>
                  <a:pt x="66776" y="424268"/>
                  <a:pt x="30987" y="434543"/>
                  <a:pt x="0" y="452259"/>
                </a:cubicBezTo>
                <a:lnTo>
                  <a:pt x="0" y="820559"/>
                </a:lnTo>
                <a:cubicBezTo>
                  <a:pt x="30987" y="838276"/>
                  <a:pt x="66776" y="848550"/>
                  <a:pt x="105016" y="848550"/>
                </a:cubicBezTo>
                <a:cubicBezTo>
                  <a:pt x="222161" y="848550"/>
                  <a:pt x="317144" y="753554"/>
                  <a:pt x="317144" y="636409"/>
                </a:cubicBezTo>
                <a:close/>
                <a:moveTo>
                  <a:pt x="0" y="1244841"/>
                </a:moveTo>
                <a:cubicBezTo>
                  <a:pt x="30987" y="1262545"/>
                  <a:pt x="66776" y="1272819"/>
                  <a:pt x="105016" y="1272819"/>
                </a:cubicBezTo>
                <a:cubicBezTo>
                  <a:pt x="222161" y="1272819"/>
                  <a:pt x="317144" y="1177823"/>
                  <a:pt x="317144" y="1060678"/>
                </a:cubicBezTo>
                <a:cubicBezTo>
                  <a:pt x="317144" y="943533"/>
                  <a:pt x="222161" y="848550"/>
                  <a:pt x="105016" y="848550"/>
                </a:cubicBezTo>
                <a:cubicBezTo>
                  <a:pt x="66776" y="848550"/>
                  <a:pt x="30987" y="858812"/>
                  <a:pt x="0" y="876528"/>
                </a:cubicBezTo>
                <a:close/>
                <a:moveTo>
                  <a:pt x="317144" y="212140"/>
                </a:moveTo>
                <a:cubicBezTo>
                  <a:pt x="317144" y="94995"/>
                  <a:pt x="222161" y="0"/>
                  <a:pt x="105016" y="0"/>
                </a:cubicBezTo>
                <a:cubicBezTo>
                  <a:pt x="66776" y="0"/>
                  <a:pt x="30987" y="10274"/>
                  <a:pt x="0" y="27978"/>
                </a:cubicBezTo>
                <a:lnTo>
                  <a:pt x="0" y="396290"/>
                </a:lnTo>
                <a:cubicBezTo>
                  <a:pt x="30987" y="414007"/>
                  <a:pt x="66776" y="424268"/>
                  <a:pt x="105016" y="424268"/>
                </a:cubicBezTo>
                <a:cubicBezTo>
                  <a:pt x="222161" y="424268"/>
                  <a:pt x="317144" y="329285"/>
                  <a:pt x="317144" y="21214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9" name="Shadow"/>
          <p:cNvSpPr/>
          <p:nvPr/>
        </p:nvSpPr>
        <p:spPr>
          <a:xfrm>
            <a:off x="6135968" y="5434415"/>
            <a:ext cx="922477" cy="568909"/>
          </a:xfrm>
          <a:custGeom>
            <a:avLst/>
            <a:gdLst/>
            <a:ahLst/>
            <a:cxnLst/>
            <a:rect l="0" t="0" r="0" b="0"/>
            <a:pathLst>
              <a:path w="922477" h="568909">
                <a:moveTo>
                  <a:pt x="0" y="568909"/>
                </a:moveTo>
                <a:lnTo>
                  <a:pt x="898334" y="568909"/>
                </a:lnTo>
                <a:cubicBezTo>
                  <a:pt x="913714" y="525957"/>
                  <a:pt x="922477" y="479920"/>
                  <a:pt x="922477" y="431723"/>
                </a:cubicBezTo>
                <a:cubicBezTo>
                  <a:pt x="922477" y="206260"/>
                  <a:pt x="739749" y="23456"/>
                  <a:pt x="514235" y="23456"/>
                </a:cubicBezTo>
                <a:cubicBezTo>
                  <a:pt x="460451" y="23456"/>
                  <a:pt x="409130" y="33921"/>
                  <a:pt x="362153" y="52832"/>
                </a:cubicBezTo>
                <a:cubicBezTo>
                  <a:pt x="358394" y="34836"/>
                  <a:pt x="353479" y="17284"/>
                  <a:pt x="347992" y="0"/>
                </a:cubicBez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5" name="Hand"/>
          <p:cNvGrpSpPr/>
          <p:nvPr/>
        </p:nvGrpSpPr>
        <p:grpSpPr>
          <a:xfrm>
            <a:off x="5812105" y="6204572"/>
            <a:ext cx="2285841" cy="3912494"/>
            <a:chOff x="5812105" y="6204572"/>
            <a:chExt cx="2285841" cy="3912494"/>
          </a:xfrm>
        </p:grpSpPr>
        <p:sp>
          <p:nvSpPr>
            <p:cNvPr id="54" name="Fill"/>
            <p:cNvSpPr/>
            <p:nvPr/>
          </p:nvSpPr>
          <p:spPr>
            <a:xfrm>
              <a:off x="5923843" y="6804870"/>
              <a:ext cx="424257" cy="424282"/>
            </a:xfrm>
            <a:custGeom>
              <a:avLst/>
              <a:gdLst/>
              <a:ahLst/>
              <a:cxnLst/>
              <a:rect l="0" t="0" r="0" b="0"/>
              <a:pathLst>
                <a:path w="424256" h="424281">
                  <a:moveTo>
                    <a:pt x="0" y="212140"/>
                  </a:moveTo>
                  <a:cubicBezTo>
                    <a:pt x="0" y="94996"/>
                    <a:pt x="94970" y="0"/>
                    <a:pt x="212128" y="0"/>
                  </a:cubicBezTo>
                  <a:cubicBezTo>
                    <a:pt x="329285" y="0"/>
                    <a:pt x="424256" y="94996"/>
                    <a:pt x="424256" y="212140"/>
                  </a:cubicBezTo>
                  <a:cubicBezTo>
                    <a:pt x="424256" y="329285"/>
                    <a:pt x="329285" y="424281"/>
                    <a:pt x="212128" y="424281"/>
                  </a:cubicBezTo>
                  <a:cubicBezTo>
                    <a:pt x="94970" y="424281"/>
                    <a:pt x="0" y="329285"/>
                    <a:pt x="0" y="212140"/>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5" name="Fill"/>
            <p:cNvSpPr/>
            <p:nvPr/>
          </p:nvSpPr>
          <p:spPr>
            <a:xfrm>
              <a:off x="5923843" y="7229142"/>
              <a:ext cx="424257" cy="424281"/>
            </a:xfrm>
            <a:custGeom>
              <a:avLst/>
              <a:gdLst/>
              <a:ahLst/>
              <a:cxnLst/>
              <a:rect l="0" t="0" r="0" b="0"/>
              <a:pathLst>
                <a:path w="424256" h="424281">
                  <a:moveTo>
                    <a:pt x="0" y="212140"/>
                  </a:moveTo>
                  <a:cubicBezTo>
                    <a:pt x="0" y="94996"/>
                    <a:pt x="94970" y="0"/>
                    <a:pt x="212128" y="0"/>
                  </a:cubicBezTo>
                  <a:cubicBezTo>
                    <a:pt x="329285" y="0"/>
                    <a:pt x="424256" y="94996"/>
                    <a:pt x="424256" y="212140"/>
                  </a:cubicBezTo>
                  <a:cubicBezTo>
                    <a:pt x="424256" y="329285"/>
                    <a:pt x="329285" y="424281"/>
                    <a:pt x="212128" y="424281"/>
                  </a:cubicBezTo>
                  <a:cubicBezTo>
                    <a:pt x="94970" y="424281"/>
                    <a:pt x="0" y="329285"/>
                    <a:pt x="0" y="212140"/>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6" name="Fill"/>
            <p:cNvSpPr/>
            <p:nvPr/>
          </p:nvSpPr>
          <p:spPr>
            <a:xfrm>
              <a:off x="5923843" y="7653413"/>
              <a:ext cx="424257" cy="424282"/>
            </a:xfrm>
            <a:custGeom>
              <a:avLst/>
              <a:gdLst/>
              <a:ahLst/>
              <a:cxnLst/>
              <a:rect l="0" t="0" r="0" b="0"/>
              <a:pathLst>
                <a:path w="424256" h="424281">
                  <a:moveTo>
                    <a:pt x="0" y="212140"/>
                  </a:moveTo>
                  <a:cubicBezTo>
                    <a:pt x="0" y="94996"/>
                    <a:pt x="94970" y="0"/>
                    <a:pt x="212128" y="0"/>
                  </a:cubicBezTo>
                  <a:cubicBezTo>
                    <a:pt x="329285" y="0"/>
                    <a:pt x="424256" y="94996"/>
                    <a:pt x="424256" y="212140"/>
                  </a:cubicBezTo>
                  <a:cubicBezTo>
                    <a:pt x="424256" y="329285"/>
                    <a:pt x="329285" y="424281"/>
                    <a:pt x="212128" y="424281"/>
                  </a:cubicBezTo>
                  <a:cubicBezTo>
                    <a:pt x="94970" y="424281"/>
                    <a:pt x="0" y="329285"/>
                    <a:pt x="0" y="212140"/>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7" name="Fill"/>
            <p:cNvSpPr/>
            <p:nvPr/>
          </p:nvSpPr>
          <p:spPr>
            <a:xfrm>
              <a:off x="5812105" y="6204572"/>
              <a:ext cx="323863" cy="600303"/>
            </a:xfrm>
            <a:custGeom>
              <a:avLst/>
              <a:gdLst/>
              <a:ahLst/>
              <a:cxnLst/>
              <a:rect l="0" t="0" r="0" b="0"/>
              <a:pathLst>
                <a:path w="323862" h="600303">
                  <a:moveTo>
                    <a:pt x="323862" y="600303"/>
                  </a:moveTo>
                  <a:lnTo>
                    <a:pt x="76695" y="353161"/>
                  </a:lnTo>
                  <a:cubicBezTo>
                    <a:pt x="0" y="276453"/>
                    <a:pt x="38" y="152146"/>
                    <a:pt x="76619" y="75514"/>
                  </a:cubicBezTo>
                  <a:cubicBezTo>
                    <a:pt x="143840" y="8280"/>
                    <a:pt x="247599" y="0"/>
                    <a:pt x="323862" y="50546"/>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5814189" y="6318858"/>
              <a:ext cx="321780" cy="486016"/>
            </a:xfrm>
            <a:custGeom>
              <a:avLst/>
              <a:gdLst/>
              <a:ahLst/>
              <a:cxnLst/>
              <a:rect l="0" t="0" r="0" b="0"/>
              <a:pathLst>
                <a:path w="321779" h="486016">
                  <a:moveTo>
                    <a:pt x="44703" y="0"/>
                  </a:moveTo>
                  <a:cubicBezTo>
                    <a:pt x="0" y="75311"/>
                    <a:pt x="9791" y="174053"/>
                    <a:pt x="74612" y="238874"/>
                  </a:cubicBezTo>
                  <a:lnTo>
                    <a:pt x="321779" y="486016"/>
                  </a:lnTo>
                  <a:lnTo>
                    <a:pt x="321779" y="285991"/>
                  </a:lnTo>
                  <a:lnTo>
                    <a:pt x="74612" y="38849"/>
                  </a:lnTo>
                  <a:cubicBezTo>
                    <a:pt x="62712" y="26962"/>
                    <a:pt x="52908" y="13817"/>
                    <a:pt x="44703"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9" name="Fill"/>
            <p:cNvSpPr/>
            <p:nvPr/>
          </p:nvSpPr>
          <p:spPr>
            <a:xfrm>
              <a:off x="6174117" y="7326556"/>
              <a:ext cx="1923822" cy="1923288"/>
            </a:xfrm>
            <a:custGeom>
              <a:avLst/>
              <a:gdLst/>
              <a:ahLst/>
              <a:cxnLst/>
              <a:rect l="0" t="0" r="0" b="0"/>
              <a:pathLst>
                <a:path w="1923821" h="1923288">
                  <a:moveTo>
                    <a:pt x="1575028" y="1188186"/>
                  </a:moveTo>
                  <a:lnTo>
                    <a:pt x="1575028" y="263423"/>
                  </a:lnTo>
                  <a:cubicBezTo>
                    <a:pt x="1575028" y="108407"/>
                    <a:pt x="1737766" y="0"/>
                    <a:pt x="1923821" y="0"/>
                  </a:cubicBezTo>
                  <a:lnTo>
                    <a:pt x="1923821" y="1356283"/>
                  </a:lnTo>
                  <a:cubicBezTo>
                    <a:pt x="1923821" y="1661845"/>
                    <a:pt x="1687563" y="1800440"/>
                    <a:pt x="1575028" y="1800440"/>
                  </a:cubicBezTo>
                  <a:lnTo>
                    <a:pt x="1575028" y="1923288"/>
                  </a:lnTo>
                  <a:lnTo>
                    <a:pt x="155600" y="1923249"/>
                  </a:lnTo>
                  <a:lnTo>
                    <a:pt x="155600" y="1605051"/>
                  </a:lnTo>
                  <a:cubicBezTo>
                    <a:pt x="80556" y="1605051"/>
                    <a:pt x="0" y="1552384"/>
                    <a:pt x="38" y="1447203"/>
                  </a:cubicBezTo>
                  <a:lnTo>
                    <a:pt x="38" y="1188186"/>
                  </a:ln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60" name="Shadow"/>
            <p:cNvSpPr/>
            <p:nvPr/>
          </p:nvSpPr>
          <p:spPr>
            <a:xfrm>
              <a:off x="5923846" y="6938110"/>
              <a:ext cx="424256" cy="291033"/>
            </a:xfrm>
            <a:custGeom>
              <a:avLst/>
              <a:gdLst/>
              <a:ahLst/>
              <a:cxnLst/>
              <a:rect l="0" t="0" r="0" b="0"/>
              <a:pathLst>
                <a:path w="424256" h="291033">
                  <a:moveTo>
                    <a:pt x="213956" y="138264"/>
                  </a:moveTo>
                  <a:cubicBezTo>
                    <a:pt x="122821" y="138264"/>
                    <a:pt x="45351" y="80683"/>
                    <a:pt x="15316" y="0"/>
                  </a:cubicBezTo>
                  <a:cubicBezTo>
                    <a:pt x="5524" y="24409"/>
                    <a:pt x="0" y="50990"/>
                    <a:pt x="0" y="78905"/>
                  </a:cubicBezTo>
                  <a:cubicBezTo>
                    <a:pt x="0" y="196049"/>
                    <a:pt x="94970" y="291033"/>
                    <a:pt x="212115" y="291033"/>
                  </a:cubicBezTo>
                  <a:cubicBezTo>
                    <a:pt x="329285" y="291033"/>
                    <a:pt x="424256" y="196049"/>
                    <a:pt x="424256" y="78905"/>
                  </a:cubicBezTo>
                  <a:cubicBezTo>
                    <a:pt x="424256" y="52870"/>
                    <a:pt x="419341" y="28054"/>
                    <a:pt x="410768" y="5029"/>
                  </a:cubicBezTo>
                  <a:cubicBezTo>
                    <a:pt x="379437" y="83070"/>
                    <a:pt x="303212" y="138264"/>
                    <a:pt x="213956" y="138264"/>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5923846" y="7362381"/>
              <a:ext cx="424256" cy="291033"/>
            </a:xfrm>
            <a:custGeom>
              <a:avLst/>
              <a:gdLst/>
              <a:ahLst/>
              <a:cxnLst/>
              <a:rect l="0" t="0" r="0" b="0"/>
              <a:pathLst>
                <a:path w="424256" h="291033">
                  <a:moveTo>
                    <a:pt x="213956" y="138264"/>
                  </a:moveTo>
                  <a:cubicBezTo>
                    <a:pt x="122821" y="138264"/>
                    <a:pt x="45351" y="80683"/>
                    <a:pt x="15316" y="0"/>
                  </a:cubicBezTo>
                  <a:cubicBezTo>
                    <a:pt x="5524" y="24409"/>
                    <a:pt x="0" y="50990"/>
                    <a:pt x="0" y="78905"/>
                  </a:cubicBezTo>
                  <a:cubicBezTo>
                    <a:pt x="0" y="196049"/>
                    <a:pt x="94970" y="291033"/>
                    <a:pt x="212115" y="291033"/>
                  </a:cubicBezTo>
                  <a:cubicBezTo>
                    <a:pt x="329285" y="291033"/>
                    <a:pt x="424256" y="196049"/>
                    <a:pt x="424256" y="78905"/>
                  </a:cubicBezTo>
                  <a:cubicBezTo>
                    <a:pt x="424256" y="52870"/>
                    <a:pt x="419341" y="28054"/>
                    <a:pt x="410768" y="5029"/>
                  </a:cubicBezTo>
                  <a:cubicBezTo>
                    <a:pt x="379437" y="83070"/>
                    <a:pt x="303212" y="138264"/>
                    <a:pt x="213956" y="138264"/>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2" name="Shadow"/>
            <p:cNvSpPr/>
            <p:nvPr/>
          </p:nvSpPr>
          <p:spPr>
            <a:xfrm>
              <a:off x="5923846" y="7786654"/>
              <a:ext cx="424256" cy="291033"/>
            </a:xfrm>
            <a:custGeom>
              <a:avLst/>
              <a:gdLst/>
              <a:ahLst/>
              <a:cxnLst/>
              <a:rect l="0" t="0" r="0" b="0"/>
              <a:pathLst>
                <a:path w="424256" h="291033">
                  <a:moveTo>
                    <a:pt x="213956" y="138264"/>
                  </a:moveTo>
                  <a:cubicBezTo>
                    <a:pt x="122821" y="138264"/>
                    <a:pt x="45351" y="80683"/>
                    <a:pt x="15316" y="0"/>
                  </a:cubicBezTo>
                  <a:cubicBezTo>
                    <a:pt x="5524" y="24409"/>
                    <a:pt x="0" y="50990"/>
                    <a:pt x="0" y="78905"/>
                  </a:cubicBezTo>
                  <a:cubicBezTo>
                    <a:pt x="0" y="196049"/>
                    <a:pt x="94970" y="291033"/>
                    <a:pt x="212115" y="291033"/>
                  </a:cubicBezTo>
                  <a:cubicBezTo>
                    <a:pt x="329285" y="291033"/>
                    <a:pt x="424256" y="196049"/>
                    <a:pt x="424256" y="78905"/>
                  </a:cubicBezTo>
                  <a:cubicBezTo>
                    <a:pt x="424256" y="52870"/>
                    <a:pt x="419341" y="28054"/>
                    <a:pt x="410768" y="5029"/>
                  </a:cubicBezTo>
                  <a:cubicBezTo>
                    <a:pt x="379437" y="83070"/>
                    <a:pt x="303212" y="138264"/>
                    <a:pt x="213956" y="138264"/>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3" name="Shadow"/>
            <p:cNvSpPr/>
            <p:nvPr/>
          </p:nvSpPr>
          <p:spPr>
            <a:xfrm>
              <a:off x="7490353" y="7326557"/>
              <a:ext cx="607593" cy="1923695"/>
            </a:xfrm>
            <a:custGeom>
              <a:avLst/>
              <a:gdLst/>
              <a:ahLst/>
              <a:cxnLst/>
              <a:rect l="0" t="0" r="0" b="0"/>
              <a:pathLst>
                <a:path w="607593" h="1923694">
                  <a:moveTo>
                    <a:pt x="495300" y="1361719"/>
                  </a:moveTo>
                  <a:cubicBezTo>
                    <a:pt x="495300" y="1603019"/>
                    <a:pt x="152400" y="1676488"/>
                    <a:pt x="0" y="1676488"/>
                  </a:cubicBezTo>
                  <a:lnTo>
                    <a:pt x="0" y="1923694"/>
                  </a:lnTo>
                  <a:lnTo>
                    <a:pt x="258787" y="1923249"/>
                  </a:lnTo>
                  <a:lnTo>
                    <a:pt x="258787" y="1800440"/>
                  </a:lnTo>
                  <a:cubicBezTo>
                    <a:pt x="371322" y="1800440"/>
                    <a:pt x="607593" y="1661845"/>
                    <a:pt x="607593" y="1356283"/>
                  </a:cubicBezTo>
                  <a:lnTo>
                    <a:pt x="607593" y="0"/>
                  </a:lnTo>
                  <a:cubicBezTo>
                    <a:pt x="568667" y="0"/>
                    <a:pt x="530910" y="5003"/>
                    <a:pt x="495300" y="13919"/>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5" name="Fill"/>
            <p:cNvSpPr/>
            <p:nvPr/>
          </p:nvSpPr>
          <p:spPr>
            <a:xfrm>
              <a:off x="6258614" y="9556374"/>
              <a:ext cx="1561668" cy="560692"/>
            </a:xfrm>
            <a:custGeom>
              <a:avLst/>
              <a:gdLst/>
              <a:ahLst/>
              <a:cxnLst/>
              <a:rect l="0" t="0" r="0" b="0"/>
              <a:pathLst>
                <a:path w="1561668" h="560692">
                  <a:moveTo>
                    <a:pt x="0" y="560616"/>
                  </a:moveTo>
                  <a:lnTo>
                    <a:pt x="0" y="0"/>
                  </a:lnTo>
                  <a:lnTo>
                    <a:pt x="1561668" y="38"/>
                  </a:lnTo>
                  <a:lnTo>
                    <a:pt x="1561668" y="560692"/>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66" name="Shadow"/>
            <p:cNvSpPr/>
            <p:nvPr/>
          </p:nvSpPr>
          <p:spPr>
            <a:xfrm>
              <a:off x="7469715" y="9549726"/>
              <a:ext cx="380193" cy="567340"/>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7" name="Fill"/>
            <p:cNvSpPr/>
            <p:nvPr/>
          </p:nvSpPr>
          <p:spPr>
            <a:xfrm>
              <a:off x="6329735" y="9249803"/>
              <a:ext cx="1419429" cy="299923"/>
            </a:xfrm>
            <a:custGeom>
              <a:avLst/>
              <a:gdLst/>
              <a:ahLst/>
              <a:cxnLst/>
              <a:rect l="0" t="0" r="0" b="0"/>
              <a:pathLst>
                <a:path w="1419428" h="299923">
                  <a:moveTo>
                    <a:pt x="0" y="299834"/>
                  </a:moveTo>
                  <a:lnTo>
                    <a:pt x="0" y="0"/>
                  </a:lnTo>
                  <a:lnTo>
                    <a:pt x="1419428" y="38"/>
                  </a:lnTo>
                  <a:lnTo>
                    <a:pt x="1419428" y="299923"/>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8" name="Shadow"/>
            <p:cNvSpPr/>
            <p:nvPr/>
          </p:nvSpPr>
          <p:spPr>
            <a:xfrm>
              <a:off x="7369157" y="9215057"/>
              <a:ext cx="380009"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9" name="Rectangle"/>
            <p:cNvSpPr/>
            <p:nvPr/>
          </p:nvSpPr>
          <p:spPr>
            <a:xfrm>
              <a:off x="6258595" y="9556374"/>
              <a:ext cx="1561668" cy="560692"/>
            </a:xfrm>
            <a:custGeom>
              <a:avLst/>
              <a:gdLst/>
              <a:ahLst/>
              <a:cxnLst/>
              <a:rect l="0" t="0" r="0" b="0"/>
              <a:pathLst>
                <a:path w="1561668" h="560692">
                  <a:moveTo>
                    <a:pt x="0" y="560616"/>
                  </a:moveTo>
                  <a:lnTo>
                    <a:pt x="0" y="0"/>
                  </a:lnTo>
                  <a:lnTo>
                    <a:pt x="1561668" y="38"/>
                  </a:lnTo>
                  <a:lnTo>
                    <a:pt x="1561668" y="56069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Rectangle"/>
            <p:cNvSpPr/>
            <p:nvPr/>
          </p:nvSpPr>
          <p:spPr>
            <a:xfrm>
              <a:off x="6329716" y="9249803"/>
              <a:ext cx="1419428" cy="299923"/>
            </a:xfrm>
            <a:custGeom>
              <a:avLst/>
              <a:gdLst/>
              <a:ahLst/>
              <a:cxnLst/>
              <a:rect l="0" t="0" r="0" b="0"/>
              <a:pathLst>
                <a:path w="1419428" h="299923">
                  <a:moveTo>
                    <a:pt x="0" y="299834"/>
                  </a:moveTo>
                  <a:lnTo>
                    <a:pt x="0" y="0"/>
                  </a:lnTo>
                  <a:lnTo>
                    <a:pt x="1419428" y="38"/>
                  </a:lnTo>
                  <a:lnTo>
                    <a:pt x="1419428" y="29992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Point"/>
            <p:cNvSpPr/>
            <p:nvPr/>
          </p:nvSpPr>
          <p:spPr>
            <a:xfrm>
              <a:off x="6553793" y="9806931"/>
              <a:ext cx="112445" cy="112471"/>
            </a:xfrm>
            <a:custGeom>
              <a:avLst/>
              <a:gdLst/>
              <a:ahLst/>
              <a:cxnLst/>
              <a:rect l="0" t="0" r="0" b="0"/>
              <a:pathLst>
                <a:path w="112445" h="112471">
                  <a:moveTo>
                    <a:pt x="56222" y="112471"/>
                  </a:moveTo>
                  <a:cubicBezTo>
                    <a:pt x="25171" y="112471"/>
                    <a:pt x="0" y="87325"/>
                    <a:pt x="0" y="56235"/>
                  </a:cubicBezTo>
                  <a:cubicBezTo>
                    <a:pt x="0" y="25158"/>
                    <a:pt x="25158" y="0"/>
                    <a:pt x="56222" y="0"/>
                  </a:cubicBezTo>
                  <a:cubicBezTo>
                    <a:pt x="87249" y="0"/>
                    <a:pt x="112445" y="25158"/>
                    <a:pt x="112445" y="56235"/>
                  </a:cubicBezTo>
                  <a:cubicBezTo>
                    <a:pt x="112445" y="87325"/>
                    <a:pt x="87249" y="112471"/>
                    <a:pt x="56222" y="11247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7" name="Stroke"/>
            <p:cNvSpPr/>
            <p:nvPr/>
          </p:nvSpPr>
          <p:spPr>
            <a:xfrm>
              <a:off x="6174116" y="8514741"/>
              <a:ext cx="1575028" cy="735063"/>
            </a:xfrm>
            <a:custGeom>
              <a:avLst/>
              <a:gdLst/>
              <a:ahLst/>
              <a:cxnLst/>
              <a:rect l="0" t="0" r="0" b="0"/>
              <a:pathLst>
                <a:path w="1575028" h="735063">
                  <a:moveTo>
                    <a:pt x="155600" y="735063"/>
                  </a:moveTo>
                  <a:lnTo>
                    <a:pt x="155600" y="416864"/>
                  </a:lnTo>
                  <a:cubicBezTo>
                    <a:pt x="80556" y="416864"/>
                    <a:pt x="0" y="364197"/>
                    <a:pt x="38" y="259016"/>
                  </a:cubicBezTo>
                  <a:lnTo>
                    <a:pt x="38" y="0"/>
                  </a:lnTo>
                  <a:lnTo>
                    <a:pt x="1575028"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Stroke"/>
            <p:cNvSpPr/>
            <p:nvPr/>
          </p:nvSpPr>
          <p:spPr>
            <a:xfrm>
              <a:off x="5812105" y="6204572"/>
              <a:ext cx="323863" cy="600303"/>
            </a:xfrm>
            <a:custGeom>
              <a:avLst/>
              <a:gdLst/>
              <a:ahLst/>
              <a:cxnLst/>
              <a:rect l="0" t="0" r="0" b="0"/>
              <a:pathLst>
                <a:path w="323862" h="600303">
                  <a:moveTo>
                    <a:pt x="323862" y="600303"/>
                  </a:moveTo>
                  <a:lnTo>
                    <a:pt x="76695" y="353161"/>
                  </a:lnTo>
                  <a:cubicBezTo>
                    <a:pt x="0" y="276453"/>
                    <a:pt x="38" y="152146"/>
                    <a:pt x="76619" y="75514"/>
                  </a:cubicBezTo>
                  <a:cubicBezTo>
                    <a:pt x="143840" y="8280"/>
                    <a:pt x="247599" y="0"/>
                    <a:pt x="323862" y="50546"/>
                  </a:cubicBezTo>
                  <a:lnTo>
                    <a:pt x="323862" y="60030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Stroke"/>
            <p:cNvSpPr/>
            <p:nvPr/>
          </p:nvSpPr>
          <p:spPr>
            <a:xfrm>
              <a:off x="7749146" y="7326555"/>
              <a:ext cx="348793" cy="1923288"/>
            </a:xfrm>
            <a:custGeom>
              <a:avLst/>
              <a:gdLst/>
              <a:ahLst/>
              <a:cxnLst/>
              <a:rect l="0" t="0" r="0" b="0"/>
              <a:pathLst>
                <a:path w="348792" h="1923287">
                  <a:moveTo>
                    <a:pt x="0" y="1923287"/>
                  </a:moveTo>
                  <a:lnTo>
                    <a:pt x="0" y="1800453"/>
                  </a:lnTo>
                  <a:cubicBezTo>
                    <a:pt x="112534" y="1800453"/>
                    <a:pt x="348792" y="1661858"/>
                    <a:pt x="348792" y="1356283"/>
                  </a:cubicBezTo>
                  <a:lnTo>
                    <a:pt x="348792" y="0"/>
                  </a:lnTo>
                  <a:cubicBezTo>
                    <a:pt x="162737" y="0"/>
                    <a:pt x="0" y="108407"/>
                    <a:pt x="0" y="263423"/>
                  </a:cubicBezTo>
                  <a:lnTo>
                    <a:pt x="0" y="126130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Circle"/>
            <p:cNvSpPr/>
            <p:nvPr/>
          </p:nvSpPr>
          <p:spPr>
            <a:xfrm>
              <a:off x="5923865" y="7653385"/>
              <a:ext cx="424205" cy="424231"/>
            </a:xfrm>
            <a:custGeom>
              <a:avLst/>
              <a:gdLst/>
              <a:ahLst/>
              <a:cxnLst/>
              <a:rect l="0" t="0" r="0" b="0"/>
              <a:pathLst>
                <a:path w="424205" h="424230">
                  <a:moveTo>
                    <a:pt x="212102" y="424230"/>
                  </a:moveTo>
                  <a:cubicBezTo>
                    <a:pt x="94983" y="424230"/>
                    <a:pt x="0" y="329272"/>
                    <a:pt x="0" y="212153"/>
                  </a:cubicBezTo>
                  <a:cubicBezTo>
                    <a:pt x="0" y="94970"/>
                    <a:pt x="94983" y="0"/>
                    <a:pt x="212102" y="0"/>
                  </a:cubicBezTo>
                  <a:cubicBezTo>
                    <a:pt x="329222" y="0"/>
                    <a:pt x="424205" y="94970"/>
                    <a:pt x="424205" y="212153"/>
                  </a:cubicBezTo>
                  <a:cubicBezTo>
                    <a:pt x="424205" y="329272"/>
                    <a:pt x="329222" y="424230"/>
                    <a:pt x="212102" y="42423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Circle"/>
            <p:cNvSpPr/>
            <p:nvPr/>
          </p:nvSpPr>
          <p:spPr>
            <a:xfrm>
              <a:off x="5923865" y="7229151"/>
              <a:ext cx="424205" cy="424230"/>
            </a:xfrm>
            <a:custGeom>
              <a:avLst/>
              <a:gdLst/>
              <a:ahLst/>
              <a:cxnLst/>
              <a:rect l="0" t="0" r="0" b="0"/>
              <a:pathLst>
                <a:path w="424205" h="424230">
                  <a:moveTo>
                    <a:pt x="212102" y="424230"/>
                  </a:moveTo>
                  <a:cubicBezTo>
                    <a:pt x="94983" y="424230"/>
                    <a:pt x="0" y="329222"/>
                    <a:pt x="0" y="212089"/>
                  </a:cubicBezTo>
                  <a:cubicBezTo>
                    <a:pt x="0" y="94945"/>
                    <a:pt x="94983" y="0"/>
                    <a:pt x="212102" y="0"/>
                  </a:cubicBezTo>
                  <a:cubicBezTo>
                    <a:pt x="329222" y="0"/>
                    <a:pt x="424205" y="94945"/>
                    <a:pt x="424205" y="212089"/>
                  </a:cubicBezTo>
                  <a:cubicBezTo>
                    <a:pt x="424205" y="329222"/>
                    <a:pt x="329222" y="424230"/>
                    <a:pt x="212102" y="42423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Circle"/>
            <p:cNvSpPr/>
            <p:nvPr/>
          </p:nvSpPr>
          <p:spPr>
            <a:xfrm>
              <a:off x="5923865" y="6804878"/>
              <a:ext cx="424205" cy="424269"/>
            </a:xfrm>
            <a:custGeom>
              <a:avLst/>
              <a:gdLst/>
              <a:ahLst/>
              <a:cxnLst/>
              <a:rect l="0" t="0" r="0" b="0"/>
              <a:pathLst>
                <a:path w="424205" h="424268">
                  <a:moveTo>
                    <a:pt x="212102" y="424268"/>
                  </a:moveTo>
                  <a:cubicBezTo>
                    <a:pt x="94983" y="424268"/>
                    <a:pt x="0" y="329285"/>
                    <a:pt x="0" y="212128"/>
                  </a:cubicBezTo>
                  <a:cubicBezTo>
                    <a:pt x="0" y="94983"/>
                    <a:pt x="94983" y="0"/>
                    <a:pt x="212102" y="0"/>
                  </a:cubicBezTo>
                  <a:cubicBezTo>
                    <a:pt x="329222" y="0"/>
                    <a:pt x="424205" y="94983"/>
                    <a:pt x="424205" y="212128"/>
                  </a:cubicBezTo>
                  <a:cubicBezTo>
                    <a:pt x="424205" y="329285"/>
                    <a:pt x="329222" y="424268"/>
                    <a:pt x="212102" y="42426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7127026" y="8512343"/>
              <a:ext cx="0" cy="16136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4" name="Shadow"/>
          <p:cNvSpPr/>
          <p:nvPr/>
        </p:nvSpPr>
        <p:spPr>
          <a:xfrm>
            <a:off x="6174150" y="8505695"/>
            <a:ext cx="1621604" cy="116951"/>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84" name="Cloud"/>
          <p:cNvSpPr/>
          <p:nvPr/>
        </p:nvSpPr>
        <p:spPr>
          <a:xfrm>
            <a:off x="6579507" y="4287559"/>
            <a:ext cx="1542746" cy="619900"/>
          </a:xfrm>
          <a:custGeom>
            <a:avLst/>
            <a:gdLst/>
            <a:ahLst/>
            <a:cxnLst/>
            <a:rect l="0" t="0" r="0" b="0"/>
            <a:pathLst>
              <a:path w="1542745" h="619899">
                <a:moveTo>
                  <a:pt x="1511515" y="619899"/>
                </a:moveTo>
                <a:cubicBezTo>
                  <a:pt x="1531315" y="578751"/>
                  <a:pt x="1542745" y="532790"/>
                  <a:pt x="1542745" y="484073"/>
                </a:cubicBezTo>
                <a:cubicBezTo>
                  <a:pt x="1542745" y="310730"/>
                  <a:pt x="1402219" y="170192"/>
                  <a:pt x="1228877" y="170192"/>
                </a:cubicBezTo>
                <a:cubicBezTo>
                  <a:pt x="1160487" y="170192"/>
                  <a:pt x="1097216" y="192024"/>
                  <a:pt x="1045717" y="229184"/>
                </a:cubicBezTo>
                <a:lnTo>
                  <a:pt x="1045463" y="229273"/>
                </a:lnTo>
                <a:cubicBezTo>
                  <a:pt x="994778" y="95364"/>
                  <a:pt x="865746" y="0"/>
                  <a:pt x="714108" y="0"/>
                </a:cubicBezTo>
                <a:cubicBezTo>
                  <a:pt x="543242" y="0"/>
                  <a:pt x="400685" y="120865"/>
                  <a:pt x="367106" y="281787"/>
                </a:cubicBezTo>
                <a:cubicBezTo>
                  <a:pt x="336334" y="269392"/>
                  <a:pt x="302691" y="262547"/>
                  <a:pt x="267462" y="262547"/>
                </a:cubicBezTo>
                <a:cubicBezTo>
                  <a:pt x="119722" y="262547"/>
                  <a:pt x="0" y="382308"/>
                  <a:pt x="0" y="530021"/>
                </a:cubicBezTo>
                <a:cubicBezTo>
                  <a:pt x="0" y="561594"/>
                  <a:pt x="5740" y="591743"/>
                  <a:pt x="15811" y="619899"/>
                </a:cubicBezTo>
                <a:close/>
              </a:path>
            </a:pathLst>
          </a:custGeom>
          <a:solidFill>
            <a:schemeClr val="accent1">
              <a:lumMod val="40000"/>
              <a:lumOff val="60000"/>
            </a:schemeClr>
          </a:solidFill>
          <a:ln w="12700" cap="flat" cmpd="sng">
            <a:noFill/>
            <a:prstDash val="solid"/>
            <a:miter lim="800000"/>
          </a:ln>
        </p:spPr>
        <p:txBody>
          <a:bodyPr anchor="ctr">
            <a:spAutoFit/>
          </a:bodyPr>
          <a:lstStyle/>
          <a:p>
            <a:pPr algn="ctr"/>
            <a:endParaRPr lang="en-US" dirty="0"/>
          </a:p>
        </p:txBody>
      </p:sp>
      <p:grpSp>
        <p:nvGrpSpPr>
          <p:cNvPr id="3" name="Cloud"/>
          <p:cNvGrpSpPr/>
          <p:nvPr/>
        </p:nvGrpSpPr>
        <p:grpSpPr>
          <a:xfrm>
            <a:off x="7331034" y="4149401"/>
            <a:ext cx="2528824" cy="1023772"/>
            <a:chOff x="7331034" y="4149401"/>
            <a:chExt cx="2528824" cy="1023772"/>
          </a:xfrm>
        </p:grpSpPr>
        <p:sp>
          <p:nvSpPr>
            <p:cNvPr id="85" name="Fill"/>
            <p:cNvSpPr/>
            <p:nvPr/>
          </p:nvSpPr>
          <p:spPr>
            <a:xfrm>
              <a:off x="7331034" y="4149401"/>
              <a:ext cx="2528824" cy="1023772"/>
            </a:xfrm>
            <a:custGeom>
              <a:avLst/>
              <a:gdLst/>
              <a:ahLst/>
              <a:cxnLst/>
              <a:rect l="0" t="0" r="0" b="0"/>
              <a:pathLst>
                <a:path w="2528824" h="1023772">
                  <a:moveTo>
                    <a:pt x="2527769" y="1023772"/>
                  </a:moveTo>
                  <a:cubicBezTo>
                    <a:pt x="2528138" y="1016838"/>
                    <a:pt x="2528824" y="1010030"/>
                    <a:pt x="2528824" y="1002995"/>
                  </a:cubicBezTo>
                  <a:cubicBezTo>
                    <a:pt x="2528824" y="807097"/>
                    <a:pt x="2370048" y="648233"/>
                    <a:pt x="2174074" y="648233"/>
                  </a:cubicBezTo>
                  <a:cubicBezTo>
                    <a:pt x="2149525" y="648233"/>
                    <a:pt x="2125472" y="650722"/>
                    <a:pt x="2102256" y="655472"/>
                  </a:cubicBezTo>
                  <a:lnTo>
                    <a:pt x="2102218" y="655472"/>
                  </a:lnTo>
                  <a:cubicBezTo>
                    <a:pt x="2102421" y="649884"/>
                    <a:pt x="2102789" y="644385"/>
                    <a:pt x="2102789" y="638746"/>
                  </a:cubicBezTo>
                  <a:cubicBezTo>
                    <a:pt x="2102789" y="397522"/>
                    <a:pt x="1907209" y="201929"/>
                    <a:pt x="1665998" y="201929"/>
                  </a:cubicBezTo>
                  <a:cubicBezTo>
                    <a:pt x="1618653" y="201929"/>
                    <a:pt x="1573098" y="209499"/>
                    <a:pt x="1530438" y="223380"/>
                  </a:cubicBezTo>
                  <a:cubicBezTo>
                    <a:pt x="1440408" y="88823"/>
                    <a:pt x="1287449" y="0"/>
                    <a:pt x="1113383" y="0"/>
                  </a:cubicBezTo>
                  <a:cubicBezTo>
                    <a:pt x="836206" y="0"/>
                    <a:pt x="611530" y="224726"/>
                    <a:pt x="611530" y="501929"/>
                  </a:cubicBezTo>
                  <a:lnTo>
                    <a:pt x="611530" y="501992"/>
                  </a:lnTo>
                  <a:cubicBezTo>
                    <a:pt x="559943" y="481114"/>
                    <a:pt x="503669" y="469430"/>
                    <a:pt x="444627" y="469430"/>
                  </a:cubicBezTo>
                  <a:cubicBezTo>
                    <a:pt x="199072" y="469430"/>
                    <a:pt x="0" y="668540"/>
                    <a:pt x="0" y="914057"/>
                  </a:cubicBezTo>
                  <a:cubicBezTo>
                    <a:pt x="0" y="951966"/>
                    <a:pt x="5257" y="988593"/>
                    <a:pt x="14224" y="1023772"/>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86" name="Stroke"/>
            <p:cNvSpPr/>
            <p:nvPr/>
          </p:nvSpPr>
          <p:spPr>
            <a:xfrm>
              <a:off x="7331034" y="4149401"/>
              <a:ext cx="2528824" cy="1023772"/>
            </a:xfrm>
            <a:custGeom>
              <a:avLst/>
              <a:gdLst/>
              <a:ahLst/>
              <a:cxnLst/>
              <a:rect l="0" t="0" r="0" b="0"/>
              <a:pathLst>
                <a:path w="2528824" h="1023772">
                  <a:moveTo>
                    <a:pt x="2527769" y="1023772"/>
                  </a:moveTo>
                  <a:cubicBezTo>
                    <a:pt x="2528138" y="1016838"/>
                    <a:pt x="2528824" y="1010030"/>
                    <a:pt x="2528824" y="1002995"/>
                  </a:cubicBezTo>
                  <a:cubicBezTo>
                    <a:pt x="2528824" y="807097"/>
                    <a:pt x="2370048" y="648233"/>
                    <a:pt x="2174074" y="648233"/>
                  </a:cubicBezTo>
                  <a:cubicBezTo>
                    <a:pt x="2149525" y="648233"/>
                    <a:pt x="2125472" y="650722"/>
                    <a:pt x="2102256" y="655472"/>
                  </a:cubicBezTo>
                  <a:lnTo>
                    <a:pt x="2102218" y="655472"/>
                  </a:lnTo>
                  <a:cubicBezTo>
                    <a:pt x="2102421" y="649884"/>
                    <a:pt x="2102789" y="644385"/>
                    <a:pt x="2102789" y="638746"/>
                  </a:cubicBezTo>
                  <a:cubicBezTo>
                    <a:pt x="2102789" y="397522"/>
                    <a:pt x="1907209" y="201929"/>
                    <a:pt x="1665998" y="201929"/>
                  </a:cubicBezTo>
                  <a:cubicBezTo>
                    <a:pt x="1618653" y="201929"/>
                    <a:pt x="1573098" y="209499"/>
                    <a:pt x="1530438" y="223380"/>
                  </a:cubicBezTo>
                  <a:cubicBezTo>
                    <a:pt x="1440408" y="88823"/>
                    <a:pt x="1287449" y="0"/>
                    <a:pt x="1113383" y="0"/>
                  </a:cubicBezTo>
                  <a:cubicBezTo>
                    <a:pt x="836206" y="0"/>
                    <a:pt x="611530" y="224726"/>
                    <a:pt x="611530" y="501929"/>
                  </a:cubicBezTo>
                  <a:lnTo>
                    <a:pt x="611530" y="501992"/>
                  </a:lnTo>
                  <a:cubicBezTo>
                    <a:pt x="559943" y="481114"/>
                    <a:pt x="503669" y="469430"/>
                    <a:pt x="444627" y="469430"/>
                  </a:cubicBezTo>
                  <a:cubicBezTo>
                    <a:pt x="199072" y="469430"/>
                    <a:pt x="0" y="668540"/>
                    <a:pt x="0" y="914057"/>
                  </a:cubicBezTo>
                  <a:cubicBezTo>
                    <a:pt x="0" y="951966"/>
                    <a:pt x="5257" y="988593"/>
                    <a:pt x="14224" y="1023772"/>
                  </a:cubicBezTo>
                  <a:lnTo>
                    <a:pt x="2527769" y="1023772"/>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87" name="Cloud"/>
          <p:cNvSpPr/>
          <p:nvPr/>
        </p:nvSpPr>
        <p:spPr>
          <a:xfrm>
            <a:off x="5777129" y="3895394"/>
            <a:ext cx="928941" cy="376073"/>
          </a:xfrm>
          <a:custGeom>
            <a:avLst/>
            <a:gdLst/>
            <a:ahLst/>
            <a:cxnLst/>
            <a:rect l="0" t="0" r="0" b="0"/>
            <a:pathLst>
              <a:path w="928941" h="376072">
                <a:moveTo>
                  <a:pt x="928547" y="376072"/>
                </a:moveTo>
                <a:cubicBezTo>
                  <a:pt x="928687" y="373519"/>
                  <a:pt x="928941" y="371030"/>
                  <a:pt x="928941" y="368426"/>
                </a:cubicBezTo>
                <a:cubicBezTo>
                  <a:pt x="928941" y="296481"/>
                  <a:pt x="870610" y="238125"/>
                  <a:pt x="798626" y="238125"/>
                </a:cubicBezTo>
                <a:cubicBezTo>
                  <a:pt x="789609" y="238125"/>
                  <a:pt x="780770" y="239039"/>
                  <a:pt x="772236" y="240779"/>
                </a:cubicBezTo>
                <a:lnTo>
                  <a:pt x="772210" y="240779"/>
                </a:lnTo>
                <a:cubicBezTo>
                  <a:pt x="772287" y="238721"/>
                  <a:pt x="772439" y="236715"/>
                  <a:pt x="772439" y="234645"/>
                </a:cubicBezTo>
                <a:cubicBezTo>
                  <a:pt x="772439" y="146024"/>
                  <a:pt x="700595" y="74180"/>
                  <a:pt x="611987" y="74180"/>
                </a:cubicBezTo>
                <a:cubicBezTo>
                  <a:pt x="594588" y="74180"/>
                  <a:pt x="577862" y="76961"/>
                  <a:pt x="562178" y="82054"/>
                </a:cubicBezTo>
                <a:cubicBezTo>
                  <a:pt x="529120" y="32638"/>
                  <a:pt x="472935" y="0"/>
                  <a:pt x="408978" y="0"/>
                </a:cubicBezTo>
                <a:cubicBezTo>
                  <a:pt x="307174" y="0"/>
                  <a:pt x="224650" y="82550"/>
                  <a:pt x="224650" y="184378"/>
                </a:cubicBezTo>
                <a:lnTo>
                  <a:pt x="224650" y="184403"/>
                </a:lnTo>
                <a:cubicBezTo>
                  <a:pt x="205701" y="176733"/>
                  <a:pt x="185013" y="172440"/>
                  <a:pt x="163322" y="172440"/>
                </a:cubicBezTo>
                <a:cubicBezTo>
                  <a:pt x="73126" y="172440"/>
                  <a:pt x="0" y="245592"/>
                  <a:pt x="0" y="335775"/>
                </a:cubicBezTo>
                <a:cubicBezTo>
                  <a:pt x="0" y="349694"/>
                  <a:pt x="1943" y="363156"/>
                  <a:pt x="5232" y="376072"/>
                </a:cubicBezTo>
                <a:close/>
              </a:path>
            </a:pathLst>
          </a:custGeom>
          <a:solidFill>
            <a:schemeClr val="accent1">
              <a:lumMod val="20000"/>
              <a:lumOff val="80000"/>
            </a:schemeClr>
          </a:solidFill>
          <a:ln w="12700" cap="flat" cmpd="sng">
            <a:noFill/>
            <a:prstDash val="solid"/>
            <a:miter lim="800000"/>
          </a:ln>
        </p:spPr>
        <p:txBody>
          <a:bodyPr anchor="ctr">
            <a:spAutoFit/>
          </a:bodyPr>
          <a:lstStyle/>
          <a:p>
            <a:pPr algn="ctr"/>
            <a:endParaRPr lang="en-US" dirty="0"/>
          </a:p>
        </p:txBody>
      </p:sp>
      <p:grpSp>
        <p:nvGrpSpPr>
          <p:cNvPr id="2" name="Cloud"/>
          <p:cNvGrpSpPr/>
          <p:nvPr/>
        </p:nvGrpSpPr>
        <p:grpSpPr>
          <a:xfrm>
            <a:off x="4529627" y="4883113"/>
            <a:ext cx="2354758" cy="946175"/>
            <a:chOff x="4529627" y="4883113"/>
            <a:chExt cx="2354758" cy="946175"/>
          </a:xfrm>
        </p:grpSpPr>
        <p:sp>
          <p:nvSpPr>
            <p:cNvPr id="88" name="Fill"/>
            <p:cNvSpPr/>
            <p:nvPr/>
          </p:nvSpPr>
          <p:spPr>
            <a:xfrm>
              <a:off x="4529627" y="4883113"/>
              <a:ext cx="2354758" cy="946175"/>
            </a:xfrm>
            <a:custGeom>
              <a:avLst/>
              <a:gdLst/>
              <a:ahLst/>
              <a:cxnLst/>
              <a:rect l="0" t="0" r="0" b="0"/>
              <a:pathLst>
                <a:path w="2354757" h="946175">
                  <a:moveTo>
                    <a:pt x="47675" y="946175"/>
                  </a:moveTo>
                  <a:cubicBezTo>
                    <a:pt x="17449" y="883373"/>
                    <a:pt x="0" y="813219"/>
                    <a:pt x="0" y="738860"/>
                  </a:cubicBezTo>
                  <a:cubicBezTo>
                    <a:pt x="0" y="474294"/>
                    <a:pt x="214490" y="259778"/>
                    <a:pt x="479082" y="259778"/>
                  </a:cubicBezTo>
                  <a:cubicBezTo>
                    <a:pt x="583463" y="259778"/>
                    <a:pt x="680034" y="293103"/>
                    <a:pt x="758647" y="349821"/>
                  </a:cubicBezTo>
                  <a:lnTo>
                    <a:pt x="759040" y="349948"/>
                  </a:lnTo>
                  <a:cubicBezTo>
                    <a:pt x="836371" y="145554"/>
                    <a:pt x="1033335" y="0"/>
                    <a:pt x="1264780" y="0"/>
                  </a:cubicBezTo>
                  <a:cubicBezTo>
                    <a:pt x="1525600" y="0"/>
                    <a:pt x="1743189" y="184454"/>
                    <a:pt x="1794446" y="430110"/>
                  </a:cubicBezTo>
                  <a:cubicBezTo>
                    <a:pt x="1841423" y="411187"/>
                    <a:pt x="1892757" y="400735"/>
                    <a:pt x="1946528" y="400735"/>
                  </a:cubicBezTo>
                  <a:cubicBezTo>
                    <a:pt x="2172030" y="400735"/>
                    <a:pt x="2354757" y="583526"/>
                    <a:pt x="2354757" y="808989"/>
                  </a:cubicBezTo>
                  <a:cubicBezTo>
                    <a:pt x="2354757" y="857186"/>
                    <a:pt x="2346007" y="903224"/>
                    <a:pt x="2330627" y="94617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89" name="Stroke"/>
            <p:cNvSpPr/>
            <p:nvPr/>
          </p:nvSpPr>
          <p:spPr>
            <a:xfrm>
              <a:off x="4529627" y="4883113"/>
              <a:ext cx="2354758" cy="946175"/>
            </a:xfrm>
            <a:custGeom>
              <a:avLst/>
              <a:gdLst/>
              <a:ahLst/>
              <a:cxnLst/>
              <a:rect l="0" t="0" r="0" b="0"/>
              <a:pathLst>
                <a:path w="2354757" h="946175">
                  <a:moveTo>
                    <a:pt x="47675" y="946175"/>
                  </a:moveTo>
                  <a:cubicBezTo>
                    <a:pt x="17449" y="883373"/>
                    <a:pt x="0" y="813219"/>
                    <a:pt x="0" y="738860"/>
                  </a:cubicBezTo>
                  <a:cubicBezTo>
                    <a:pt x="0" y="474294"/>
                    <a:pt x="214490" y="259778"/>
                    <a:pt x="479082" y="259778"/>
                  </a:cubicBezTo>
                  <a:cubicBezTo>
                    <a:pt x="583463" y="259778"/>
                    <a:pt x="680034" y="293103"/>
                    <a:pt x="758647" y="349821"/>
                  </a:cubicBezTo>
                  <a:lnTo>
                    <a:pt x="759040" y="349948"/>
                  </a:lnTo>
                  <a:cubicBezTo>
                    <a:pt x="836371" y="145554"/>
                    <a:pt x="1033335" y="0"/>
                    <a:pt x="1264780" y="0"/>
                  </a:cubicBezTo>
                  <a:cubicBezTo>
                    <a:pt x="1525600" y="0"/>
                    <a:pt x="1743189" y="184454"/>
                    <a:pt x="1794446" y="430110"/>
                  </a:cubicBezTo>
                  <a:cubicBezTo>
                    <a:pt x="1841423" y="411187"/>
                    <a:pt x="1892757" y="400735"/>
                    <a:pt x="1946528" y="400735"/>
                  </a:cubicBezTo>
                  <a:cubicBezTo>
                    <a:pt x="2172030" y="400735"/>
                    <a:pt x="2354757" y="583526"/>
                    <a:pt x="2354757" y="808989"/>
                  </a:cubicBezTo>
                  <a:cubicBezTo>
                    <a:pt x="2354757" y="857186"/>
                    <a:pt x="2346007" y="903224"/>
                    <a:pt x="2330627" y="946175"/>
                  </a:cubicBezTo>
                  <a:lnTo>
                    <a:pt x="47675" y="94617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90" name="Title">
            <a:extLst>
              <a:ext uri="{FF2B5EF4-FFF2-40B4-BE49-F238E27FC236}">
                <a16:creationId xmlns:a16="http://schemas.microsoft.com/office/drawing/2014/main" id="{BC3C520E-2136-184D-851C-BA07DF1FD009}"/>
              </a:ext>
            </a:extLst>
          </p:cNvPr>
          <p:cNvSpPr txBox="1"/>
          <p:nvPr/>
        </p:nvSpPr>
        <p:spPr>
          <a:xfrm>
            <a:off x="14167902" y="2043958"/>
            <a:ext cx="7025530"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Cloud Service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921634626"/>
      </p:ext>
    </p:extLst>
  </p:cSld>
  <p:clrMapOvr>
    <a:masterClrMapping/>
  </p:clrMapOvr>
</p:sld>
</file>

<file path=ppt/theme/theme1.xml><?xml version="1.0" encoding="utf-8"?>
<a:theme xmlns:a="http://schemas.openxmlformats.org/drawingml/2006/main" name="Office Theme">
  <a:themeElements>
    <a:clrScheme name="Concepts">
      <a:dk1>
        <a:srgbClr val="212121"/>
      </a:dk1>
      <a:lt1>
        <a:srgbClr val="FFFFFF"/>
      </a:lt1>
      <a:dk2>
        <a:srgbClr val="AAAAB5"/>
      </a:dk2>
      <a:lt2>
        <a:srgbClr val="FFFFFF"/>
      </a:lt2>
      <a:accent1>
        <a:srgbClr val="3CE8D5"/>
      </a:accent1>
      <a:accent2>
        <a:srgbClr val="4ED0F8"/>
      </a:accent2>
      <a:accent3>
        <a:srgbClr val="FFAB2F"/>
      </a:accent3>
      <a:accent4>
        <a:srgbClr val="A3DF41"/>
      </a:accent4>
      <a:accent5>
        <a:srgbClr val="F07530"/>
      </a:accent5>
      <a:accent6>
        <a:srgbClr val="C999F9"/>
      </a:accent6>
      <a:hlink>
        <a:srgbClr val="66CCFF"/>
      </a:hlink>
      <a:folHlink>
        <a:srgbClr val="3399FF"/>
      </a:folHlink>
    </a:clrScheme>
    <a:fontScheme name="MyS_p.1">
      <a:majorFont>
        <a:latin typeface="Montserrat-Regular"/>
        <a:ea typeface=""/>
        <a:cs typeface=""/>
      </a:majorFont>
      <a:minorFont>
        <a:latin typeface="La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23468</TotalTime>
  <Words>7150</Words>
  <PresentationFormat>Custom</PresentationFormat>
  <Paragraphs>163</Paragraphs>
  <Slides>40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Lato</vt:lpstr>
      <vt:lpstr>Montserrat-Regular</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2020-02-02T18:38:31Z</dcterms:modified>
</cp:coreProperties>
</file>