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3" r:id="rId2"/>
    <p:sldId id="266" r:id="rId3"/>
    <p:sldId id="264" r:id="rId4"/>
    <p:sldId id="263" r:id="rId5"/>
    <p:sldId id="270" r:id="rId6"/>
    <p:sldId id="260" r:id="rId7"/>
    <p:sldId id="285" r:id="rId8"/>
    <p:sldId id="286" r:id="rId9"/>
    <p:sldId id="287" r:id="rId10"/>
    <p:sldId id="288" r:id="rId11"/>
    <p:sldId id="289" r:id="rId12"/>
    <p:sldId id="267" r:id="rId13"/>
    <p:sldId id="269" r:id="rId14"/>
    <p:sldId id="291" r:id="rId15"/>
    <p:sldId id="292" r:id="rId16"/>
    <p:sldId id="293" r:id="rId17"/>
    <p:sldId id="294" r:id="rId18"/>
    <p:sldId id="295" r:id="rId19"/>
    <p:sldId id="296" r:id="rId20"/>
    <p:sldId id="297" r:id="rId21"/>
    <p:sldId id="298" r:id="rId22"/>
    <p:sldId id="299" r:id="rId23"/>
    <p:sldId id="300" r:id="rId24"/>
    <p:sldId id="275" r:id="rId25"/>
    <p:sldId id="301" r:id="rId26"/>
    <p:sldId id="282" r:id="rId27"/>
    <p:sldId id="284" r:id="rId28"/>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2">
          <p15:clr>
            <a:srgbClr val="A4A3A4"/>
          </p15:clr>
        </p15:guide>
        <p15:guide id="2" pos="3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C07"/>
    <a:srgbClr val="F79E1E"/>
    <a:srgbClr val="54B391"/>
    <a:srgbClr val="DE401F"/>
    <a:srgbClr val="D54B19"/>
    <a:srgbClr val="F2E7CF"/>
    <a:srgbClr val="1AADA9"/>
    <a:srgbClr val="2B6D36"/>
    <a:srgbClr val="F3F4F2"/>
    <a:srgbClr val="D46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04" autoAdjust="0"/>
    <p:restoredTop sz="94660"/>
  </p:normalViewPr>
  <p:slideViewPr>
    <p:cSldViewPr snapToObjects="1" showGuides="1">
      <p:cViewPr varScale="1">
        <p:scale>
          <a:sx n="67" d="100"/>
          <a:sy n="67" d="100"/>
        </p:scale>
        <p:origin x="78" y="72"/>
      </p:cViewPr>
      <p:guideLst>
        <p:guide orient="horz" pos="2072"/>
        <p:guide pos="3854"/>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2024/6/9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542660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幼圆"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幼圆" charset="0"/>
              </a:defRPr>
            </a:lvl1pPr>
          </a:lstStyle>
          <a:p>
            <a:fld id="{D2A48B96-639E-45A3-A0BA-2464DFDB1FAA}" type="datetimeFigureOut">
              <a:rPr lang="zh-CN" altLang="en-US" smtClean="0"/>
              <a:t>2024/6/9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幼圆"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幼圆" charset="0"/>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3247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幼圆" charset="0"/>
        <a:cs typeface="+mn-cs"/>
      </a:defRPr>
    </a:lvl1pPr>
    <a:lvl2pPr marL="457200" algn="l" defTabSz="914400" rtl="0" eaLnBrk="1" latinLnBrk="0" hangingPunct="1">
      <a:defRPr sz="1200" kern="1200">
        <a:solidFill>
          <a:schemeClr val="tx1"/>
        </a:solidFill>
        <a:latin typeface="+mn-lt"/>
        <a:ea typeface="幼圆" charset="0"/>
        <a:cs typeface="+mn-cs"/>
      </a:defRPr>
    </a:lvl2pPr>
    <a:lvl3pPr marL="914400" algn="l" defTabSz="914400" rtl="0" eaLnBrk="1" latinLnBrk="0" hangingPunct="1">
      <a:defRPr sz="1200" kern="1200">
        <a:solidFill>
          <a:schemeClr val="tx1"/>
        </a:solidFill>
        <a:latin typeface="+mn-lt"/>
        <a:ea typeface="幼圆" charset="0"/>
        <a:cs typeface="+mn-cs"/>
      </a:defRPr>
    </a:lvl3pPr>
    <a:lvl4pPr marL="1371600" algn="l" defTabSz="914400" rtl="0" eaLnBrk="1" latinLnBrk="0" hangingPunct="1">
      <a:defRPr sz="1200" kern="1200">
        <a:solidFill>
          <a:schemeClr val="tx1"/>
        </a:solidFill>
        <a:latin typeface="+mn-lt"/>
        <a:ea typeface="幼圆" charset="0"/>
        <a:cs typeface="+mn-cs"/>
      </a:defRPr>
    </a:lvl4pPr>
    <a:lvl5pPr marL="1828800" algn="l" defTabSz="914400" rtl="0" eaLnBrk="1" latinLnBrk="0" hangingPunct="1">
      <a:defRPr sz="1200" kern="1200">
        <a:solidFill>
          <a:schemeClr val="tx1"/>
        </a:solidFill>
        <a:latin typeface="+mn-lt"/>
        <a:ea typeface="幼圆"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4101421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03567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50349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49164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046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28240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82257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301951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58103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26553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76624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079318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1990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05017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678709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59032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741307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3363589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4184162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32582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9588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33667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62046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73475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36310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73482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558830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accent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accent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rgbClr val="9933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028" name="Freeform 5"/>
          <p:cNvSpPr/>
          <p:nvPr userDrawn="1"/>
        </p:nvSpPr>
        <p:spPr>
          <a:xfrm>
            <a:off x="590550" y="150813"/>
            <a:ext cx="11231563" cy="6078537"/>
          </a:xfrm>
          <a:custGeom>
            <a:avLst/>
            <a:gdLst>
              <a:gd name="txL" fmla="*/ 0 w 996"/>
              <a:gd name="txT" fmla="*/ 0 h 914"/>
              <a:gd name="txR" fmla="*/ 996 w 996"/>
              <a:gd name="txB" fmla="*/ 914 h 914"/>
            </a:gdLst>
            <a:ahLst/>
            <a:cxnLst>
              <a:cxn ang="0">
                <a:pos x="0" y="0"/>
              </a:cxn>
              <a:cxn ang="0">
                <a:pos x="0" y="2147483647"/>
              </a:cxn>
              <a:cxn ang="0">
                <a:pos x="2147483647" y="2147483647"/>
              </a:cxn>
              <a:cxn ang="0">
                <a:pos x="2147483647" y="0"/>
              </a:cxn>
              <a:cxn ang="0">
                <a:pos x="0" y="0"/>
              </a:cxn>
            </a:cxnLst>
            <a:rect l="txL" t="txT" r="txR" b="txB"/>
            <a:pathLst>
              <a:path w="996" h="914">
                <a:moveTo>
                  <a:pt x="0" y="0"/>
                </a:moveTo>
                <a:cubicBezTo>
                  <a:pt x="0" y="914"/>
                  <a:pt x="0" y="914"/>
                  <a:pt x="0" y="914"/>
                </a:cubicBezTo>
                <a:cubicBezTo>
                  <a:pt x="996" y="914"/>
                  <a:pt x="996" y="914"/>
                  <a:pt x="996" y="914"/>
                </a:cubicBezTo>
                <a:cubicBezTo>
                  <a:pt x="990" y="0"/>
                  <a:pt x="990" y="0"/>
                  <a:pt x="990" y="0"/>
                </a:cubicBezTo>
                <a:cubicBezTo>
                  <a:pt x="990" y="0"/>
                  <a:pt x="504" y="94"/>
                  <a:pt x="0" y="0"/>
                </a:cubicBezTo>
                <a:close/>
              </a:path>
            </a:pathLst>
          </a:custGeom>
          <a:solidFill>
            <a:srgbClr val="46E5C5">
              <a:alpha val="100000"/>
            </a:srgbClr>
          </a:solidFill>
          <a:ln w="9525">
            <a:noFill/>
          </a:ln>
        </p:spPr>
        <p:txBody>
          <a:bodyPr/>
          <a:lstStyle/>
          <a:p>
            <a:endParaRPr lang="zh-CN" altLang="en-US">
              <a:ea typeface="幼圆" charset="0"/>
            </a:endParaRPr>
          </a:p>
        </p:txBody>
      </p:sp>
      <p:pic>
        <p:nvPicPr>
          <p:cNvPr id="9" name="图片 8"/>
          <p:cNvPicPr>
            <a:picLocks noChangeAspect="1"/>
          </p:cNvPicPr>
          <p:nvPr userDrawn="1"/>
        </p:nvPicPr>
        <p:blipFill>
          <a:blip r:embed="rId2"/>
          <a:stretch>
            <a:fillRect/>
          </a:stretch>
        </p:blipFill>
        <p:spPr>
          <a:xfrm>
            <a:off x="338455" y="300355"/>
            <a:ext cx="11514455" cy="6257290"/>
          </a:xfrm>
          <a:prstGeom prst="rect">
            <a:avLst/>
          </a:prstGeom>
        </p:spPr>
      </p:pic>
    </p:spTree>
  </p:cSld>
  <p:clrMapOvr>
    <a:masterClrMapping/>
  </p:clrMapOvr>
  <p:transition spd="slow" advClick="0"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slow" advClick="0"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幼圆" charset="0"/>
              </a:defRPr>
            </a:lvl1pPr>
          </a:lstStyle>
          <a:p>
            <a:fld id="{82F288E0-7875-42C4-84C8-98DBBD3BF4D2}" type="datetimeFigureOut">
              <a:rPr lang="zh-CN" altLang="en-US" smtClean="0"/>
              <a:t>2024/6/9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幼圆"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幼圆" charset="0"/>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Click="0" advTm="5000">
    <p:wipe/>
  </p:transition>
  <p:txStyles>
    <p:titleStyle>
      <a:lvl1pPr algn="l" defTabSz="914400" rtl="0" eaLnBrk="1" latinLnBrk="0" hangingPunct="1">
        <a:lnSpc>
          <a:spcPct val="90000"/>
        </a:lnSpc>
        <a:spcBef>
          <a:spcPct val="0"/>
        </a:spcBef>
        <a:buNone/>
        <a:defRPr sz="4400" kern="1200">
          <a:solidFill>
            <a:schemeClr val="tx1"/>
          </a:solidFill>
          <a:latin typeface="+mj-lt"/>
          <a:ea typeface="幼圆" charset="0"/>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幼圆" charset="0"/>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幼圆" charset="0"/>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幼圆" charset="0"/>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幼圆" charset="0"/>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幼圆" charset="0"/>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EC3B1299-7C5A-490C-8AF3-AEA136740347}"/>
              </a:ext>
            </a:extLst>
          </p:cNvPr>
          <p:cNvSpPr>
            <a:spLocks noGrp="1"/>
          </p:cNvSpPr>
          <p:nvPr/>
        </p:nvSpPr>
        <p:spPr>
          <a:xfrm>
            <a:off x="672000" y="303232"/>
            <a:ext cx="11520000" cy="2035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6000" dirty="0" err="1">
                <a:solidFill>
                  <a:srgbClr val="2B6D36"/>
                </a:solidFill>
                <a:latin typeface="Forte" panose="03060902040502070203" pitchFamily="66" charset="0"/>
                <a:ea typeface="汉仪尚巍清茶体W" panose="00020600040101010101" pitchFamily="18" charset="-122"/>
              </a:rPr>
              <a:t>Bài</a:t>
            </a:r>
            <a:r>
              <a:rPr lang="en-US" altLang="zh-CN" sz="6000" dirty="0">
                <a:solidFill>
                  <a:srgbClr val="2B6D36"/>
                </a:solidFill>
                <a:latin typeface="Forte" panose="03060902040502070203" pitchFamily="66" charset="0"/>
                <a:ea typeface="汉仪尚巍清茶体W" panose="00020600040101010101" pitchFamily="18" charset="-122"/>
              </a:rPr>
              <a:t> 3: </a:t>
            </a:r>
          </a:p>
          <a:p>
            <a:pPr algn="ctr">
              <a:lnSpc>
                <a:spcPct val="100000"/>
              </a:lnSpc>
            </a:pPr>
            <a:r>
              <a:rPr lang="en-US" altLang="zh-CN" sz="6000" dirty="0" err="1">
                <a:solidFill>
                  <a:srgbClr val="2B6D36"/>
                </a:solidFill>
                <a:latin typeface="Forte" panose="03060902040502070203" pitchFamily="66" charset="0"/>
                <a:ea typeface="汉仪尚巍清茶体W" panose="00020600040101010101" pitchFamily="18" charset="-122"/>
              </a:rPr>
              <a:t>Sự</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suy</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thoái</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tài</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nguyên</a:t>
            </a:r>
            <a:r>
              <a:rPr lang="en-US" altLang="zh-CN" sz="6000" dirty="0">
                <a:solidFill>
                  <a:srgbClr val="2B6D36"/>
                </a:solidFill>
                <a:latin typeface="Forte" panose="03060902040502070203" pitchFamily="66" charset="0"/>
                <a:ea typeface="汉仪尚巍清茶体W" panose="00020600040101010101" pitchFamily="18" charset="-122"/>
              </a:rPr>
              <a:t> </a:t>
            </a:r>
            <a:r>
              <a:rPr lang="en-US" altLang="zh-CN" sz="6000" dirty="0" err="1">
                <a:solidFill>
                  <a:srgbClr val="2B6D36"/>
                </a:solidFill>
                <a:latin typeface="Forte" panose="03060902040502070203" pitchFamily="66" charset="0"/>
                <a:ea typeface="汉仪尚巍清茶体W" panose="00020600040101010101" pitchFamily="18" charset="-122"/>
              </a:rPr>
              <a:t>rừng</a:t>
            </a:r>
            <a:endParaRPr lang="zh-CN" altLang="en-US" sz="6000" dirty="0">
              <a:solidFill>
                <a:srgbClr val="2B6D36"/>
              </a:solidFill>
              <a:latin typeface="Forte" panose="03060902040502070203" pitchFamily="66" charset="0"/>
              <a:ea typeface="汉仪尚巍清茶体W" panose="00020600040101010101" pitchFamily="18" charset="-122"/>
            </a:endParaRPr>
          </a:p>
        </p:txBody>
      </p:sp>
      <p:pic>
        <p:nvPicPr>
          <p:cNvPr id="2" name="Picture 1">
            <a:extLst>
              <a:ext uri="{FF2B5EF4-FFF2-40B4-BE49-F238E27FC236}">
                <a16:creationId xmlns:a16="http://schemas.microsoft.com/office/drawing/2014/main" id="{D5370597-81E1-4CCA-8650-DFCE98455622}"/>
              </a:ext>
            </a:extLst>
          </p:cNvPr>
          <p:cNvPicPr>
            <a:picLocks noChangeAspect="1"/>
          </p:cNvPicPr>
          <p:nvPr/>
        </p:nvPicPr>
        <p:blipFill>
          <a:blip r:embed="rId3"/>
          <a:stretch>
            <a:fillRect/>
          </a:stretch>
        </p:blipFill>
        <p:spPr>
          <a:xfrm>
            <a:off x="4110036" y="2337917"/>
            <a:ext cx="5225963" cy="4087634"/>
          </a:xfrm>
          <a:prstGeom prst="rect">
            <a:avLst/>
          </a:prstGeom>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1.5.</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Chăn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thả</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gia</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súc</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602587" y="3429000"/>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0" name="矩形 3">
            <a:extLst>
              <a:ext uri="{FF2B5EF4-FFF2-40B4-BE49-F238E27FC236}">
                <a16:creationId xmlns:a16="http://schemas.microsoft.com/office/drawing/2014/main" id="{48C7F209-1831-48B0-BE28-EC98AA704963}"/>
              </a:ext>
            </a:extLst>
          </p:cNvPr>
          <p:cNvSpPr/>
          <p:nvPr/>
        </p:nvSpPr>
        <p:spPr>
          <a:xfrm>
            <a:off x="624000" y="1998188"/>
            <a:ext cx="5616000" cy="1133965"/>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48172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1.6.</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triển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c</a:t>
              </a:r>
              <a:r>
                <a:rPr lang="vi-VN"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sở</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hạ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tầng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khai</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khoáng</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dã</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C5B1F46-9851-4EBD-83CB-4B74827751E5}"/>
              </a:ext>
            </a:extLst>
          </p:cNvPr>
          <p:cNvPicPr>
            <a:picLocks noChangeAspect="1"/>
          </p:cNvPicPr>
          <p:nvPr/>
        </p:nvPicPr>
        <p:blipFill>
          <a:blip r:embed="rId3"/>
          <a:stretch>
            <a:fillRect/>
          </a:stretch>
        </p:blipFill>
        <p:spPr>
          <a:xfrm>
            <a:off x="6330412" y="2214616"/>
            <a:ext cx="5372100" cy="3019425"/>
          </a:xfrm>
          <a:prstGeom prst="rect">
            <a:avLst/>
          </a:prstGeom>
        </p:spPr>
      </p:pic>
    </p:spTree>
    <p:extLst>
      <p:ext uri="{BB962C8B-B14F-4D97-AF65-F5344CB8AC3E}">
        <p14:creationId xmlns:p14="http://schemas.microsoft.com/office/powerpoint/2010/main" val="140403559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2529"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22530"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22531"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22532"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22533"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22534"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22535"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22536"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22537"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22538"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22539"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22540"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22541"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22542"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22543"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22544"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22545"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22546"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22547"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22548"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22549"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22550"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22551"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22552"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3"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4"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5"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6"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57"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22558"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22559"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22560"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22561"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22562"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22563"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22564"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65"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66"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22567"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22568"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22569"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22570"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22571"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22572"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22573"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22574"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5"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22576"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7"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78"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22579"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22580"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22581"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22582"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22583"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22584"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85"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22586"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87"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22588"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22589"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0"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1"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22592"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22593"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22594"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22595"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22596"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22597"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598"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22599"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22600"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22601"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22602"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22603"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22604"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605"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2606"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22607"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22608"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22609"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22610" name="MH_Number_1"/>
          <p:cNvSpPr/>
          <p:nvPr/>
        </p:nvSpPr>
        <p:spPr>
          <a:xfrm flipH="1">
            <a:off x="462987" y="425450"/>
            <a:ext cx="2609850" cy="2608263"/>
          </a:xfrm>
          <a:prstGeom prst="roundRect">
            <a:avLst>
              <a:gd name="adj" fmla="val 16667"/>
            </a:avLst>
          </a:prstGeom>
          <a:solidFill>
            <a:srgbClr val="B3D53D"/>
          </a:solidFill>
          <a:ln w="12700">
            <a:noFill/>
          </a:ln>
        </p:spPr>
        <p:txBody>
          <a:bodyPr lIns="0" tIns="0" rIns="0" bIns="0" anchor="ctr"/>
          <a:lstStyle/>
          <a:p>
            <a:pPr lvl="0" algn="ctr"/>
            <a:r>
              <a:rPr lang="en-US" altLang="zh-CN" sz="13800" b="1" dirty="0">
                <a:solidFill>
                  <a:srgbClr val="FFFFFF"/>
                </a:solidFill>
                <a:latin typeface="微软雅黑" pitchFamily="34" charset="-122"/>
                <a:ea typeface="微软雅黑" pitchFamily="34" charset="-122"/>
                <a:sym typeface="Times New Roman" pitchFamily="18" charset="0"/>
              </a:rPr>
              <a:t>02</a:t>
            </a:r>
            <a:endParaRPr lang="zh-CN" altLang="en-US" sz="13800" b="1" dirty="0">
              <a:solidFill>
                <a:srgbClr val="FFFFFF"/>
              </a:solidFill>
              <a:latin typeface="微软雅黑" pitchFamily="34" charset="-122"/>
              <a:ea typeface="微软雅黑" pitchFamily="34" charset="-122"/>
              <a:sym typeface="Times New Roman" pitchFamily="18" charset="0"/>
            </a:endParaRPr>
          </a:p>
        </p:txBody>
      </p:sp>
      <p:sp>
        <p:nvSpPr>
          <p:cNvPr id="22611" name="MH_Entry_1"/>
          <p:cNvSpPr/>
          <p:nvPr/>
        </p:nvSpPr>
        <p:spPr>
          <a:xfrm flipH="1">
            <a:off x="3646487" y="915035"/>
            <a:ext cx="7062788" cy="1707515"/>
          </a:xfrm>
          <a:prstGeom prst="roundRect">
            <a:avLst>
              <a:gd name="adj" fmla="val 16667"/>
            </a:avLst>
          </a:prstGeom>
          <a:solidFill>
            <a:srgbClr val="B3D53D"/>
          </a:solidFill>
          <a:ln w="12700">
            <a:noFill/>
          </a:ln>
        </p:spPr>
        <p:txBody>
          <a:bodyPr anchor="ctr"/>
          <a:lstStyle/>
          <a:p>
            <a:pPr lvl="0" algn="ctr"/>
            <a:r>
              <a:rPr lang="en-US" altLang="zh-CN" sz="4400" dirty="0" err="1">
                <a:solidFill>
                  <a:schemeClr val="bg1"/>
                </a:solidFill>
                <a:latin typeface="微软雅黑" pitchFamily="34" charset="-122"/>
                <a:ea typeface="微软雅黑" pitchFamily="34" charset="-122"/>
                <a:sym typeface="微软雅黑" pitchFamily="34" charset="-122"/>
              </a:rPr>
              <a:t>Giải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pháp</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khắc</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phục</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suy</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thoái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tài</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nguyên</a:t>
            </a:r>
            <a:r>
              <a:rPr lang="en-US" altLang="zh-CN" sz="4400" dirty="0">
                <a:solidFill>
                  <a:schemeClr val="bg1"/>
                </a:solidFill>
                <a:latin typeface="微软雅黑" pitchFamily="34" charset="-122"/>
                <a:ea typeface="微软雅黑" pitchFamily="34" charset="-122"/>
                <a:sym typeface="微软雅黑" pitchFamily="34" charset="-122"/>
              </a:rPr>
              <a:t> </a:t>
            </a:r>
            <a:r>
              <a:rPr lang="en-US" altLang="zh-CN" sz="4400" dirty="0" err="1">
                <a:solidFill>
                  <a:schemeClr val="bg1"/>
                </a:solidFill>
                <a:latin typeface="微软雅黑" pitchFamily="34" charset="-122"/>
                <a:ea typeface="微软雅黑" pitchFamily="34" charset="-122"/>
                <a:sym typeface="微软雅黑" pitchFamily="34" charset="-122"/>
              </a:rPr>
              <a:t>rừng</a:t>
            </a:r>
            <a:endParaRPr lang="zh-CN" altLang="en-US" dirty="0">
              <a:latin typeface="Arial" pitchFamily="34" charset="0"/>
              <a:ea typeface="宋体" pitchFamily="2"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610"/>
                                        </p:tgtEl>
                                        <p:attrNameLst>
                                          <p:attrName>style.visibility</p:attrName>
                                        </p:attrNameLst>
                                      </p:cBhvr>
                                      <p:to>
                                        <p:strVal val="visible"/>
                                      </p:to>
                                    </p:set>
                                    <p:animEffect transition="in" filter="blinds(horizontal)">
                                      <p:cBhvr>
                                        <p:cTn id="7" dur="500"/>
                                        <p:tgtEl>
                                          <p:spTgt spid="226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611"/>
                                        </p:tgtEl>
                                        <p:attrNameLst>
                                          <p:attrName>style.visibility</p:attrName>
                                        </p:attrNameLst>
                                      </p:cBhvr>
                                      <p:to>
                                        <p:strVal val="visible"/>
                                      </p:to>
                                    </p:set>
                                    <p:animEffect transition="in" filter="blinds(horizontal)">
                                      <p:cBhvr>
                                        <p:cTn id="10" dur="500"/>
                                        <p:tgtEl>
                                          <p:spTgt spid="22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10" grpId="0" animBg="1"/>
      <p:bldP spid="226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2536" name="文本4"/>
          <p:cNvSpPr/>
          <p:nvPr/>
        </p:nvSpPr>
        <p:spPr>
          <a:xfrm>
            <a:off x="4941144" y="4363605"/>
            <a:ext cx="4898855" cy="430887"/>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Kiểm soát suy thoái động, thực vật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37" name="文本3"/>
          <p:cNvSpPr/>
          <p:nvPr/>
        </p:nvSpPr>
        <p:spPr>
          <a:xfrm>
            <a:off x="4948554" y="2617239"/>
            <a:ext cx="6588198" cy="769441"/>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Kiểm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soát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riêng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38" name="文本2"/>
          <p:cNvSpPr/>
          <p:nvPr/>
        </p:nvSpPr>
        <p:spPr>
          <a:xfrm>
            <a:off x="4085450" y="1731274"/>
            <a:ext cx="7677894" cy="769441"/>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Hoàn thành việc giao đất, giao rừng, cho thuê và thu hồi rừng, đất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grpSp>
        <p:nvGrpSpPr>
          <p:cNvPr id="22543" name="Group 14"/>
          <p:cNvGrpSpPr/>
          <p:nvPr/>
        </p:nvGrpSpPr>
        <p:grpSpPr>
          <a:xfrm>
            <a:off x="175111" y="1411354"/>
            <a:ext cx="5112000" cy="5219668"/>
            <a:chOff x="0" y="0"/>
            <a:chExt cx="3986578" cy="4192919"/>
          </a:xfrm>
        </p:grpSpPr>
        <p:sp>
          <p:nvSpPr>
            <p:cNvPr id="22555" name="Line 16"/>
            <p:cNvSpPr/>
            <p:nvPr/>
          </p:nvSpPr>
          <p:spPr>
            <a:xfrm>
              <a:off x="0" y="2098240"/>
              <a:ext cx="3986578" cy="1"/>
            </a:xfrm>
            <a:prstGeom prst="line">
              <a:avLst/>
            </a:prstGeom>
            <a:ln w="28575" cap="flat" cmpd="sng">
              <a:solidFill>
                <a:srgbClr val="808080">
                  <a:alpha val="50195"/>
                </a:srgbClr>
              </a:solidFill>
              <a:prstDash val="solid"/>
              <a:miter/>
              <a:headEnd type="none" w="med" len="med"/>
              <a:tailEnd type="none" w="med" len="med"/>
            </a:ln>
          </p:spPr>
          <p:txBody>
            <a:bodyPr/>
            <a:lstStyle/>
            <a:p>
              <a:endParaRPr lang="zh-CN" altLang="en-US"/>
            </a:p>
          </p:txBody>
        </p:sp>
        <p:sp>
          <p:nvSpPr>
            <p:cNvPr id="22556" name="Line 17"/>
            <p:cNvSpPr/>
            <p:nvPr/>
          </p:nvSpPr>
          <p:spPr>
            <a:xfrm>
              <a:off x="1993289" y="0"/>
              <a:ext cx="1" cy="4192919"/>
            </a:xfrm>
            <a:prstGeom prst="line">
              <a:avLst/>
            </a:prstGeom>
            <a:ln w="28575" cap="flat" cmpd="sng">
              <a:solidFill>
                <a:srgbClr val="808080">
                  <a:alpha val="50195"/>
                </a:srgbClr>
              </a:solidFill>
              <a:prstDash val="solid"/>
              <a:miter/>
              <a:headEnd type="none" w="med" len="med"/>
              <a:tailEnd type="none" w="med" len="med"/>
            </a:ln>
          </p:spPr>
          <p:txBody>
            <a:bodyPr/>
            <a:lstStyle/>
            <a:p>
              <a:endParaRPr lang="zh-CN" altLang="en-US"/>
            </a:p>
          </p:txBody>
        </p:sp>
        <p:sp>
          <p:nvSpPr>
            <p:cNvPr id="22557" name="Oval 10"/>
            <p:cNvSpPr/>
            <p:nvPr/>
          </p:nvSpPr>
          <p:spPr>
            <a:xfrm>
              <a:off x="395452" y="475577"/>
              <a:ext cx="3192112" cy="3216828"/>
            </a:xfrm>
            <a:prstGeom prst="ellipse">
              <a:avLst/>
            </a:prstGeom>
            <a:noFill/>
            <a:ln w="9525" cap="flat" cmpd="sng">
              <a:solidFill>
                <a:srgbClr val="B2B2B2">
                  <a:alpha val="50195"/>
                </a:srgbClr>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8" name="Oval 15"/>
            <p:cNvSpPr/>
            <p:nvPr/>
          </p:nvSpPr>
          <p:spPr>
            <a:xfrm>
              <a:off x="197726" y="268959"/>
              <a:ext cx="3608939" cy="3642531"/>
            </a:xfrm>
            <a:prstGeom prst="ellipse">
              <a:avLst/>
            </a:prstGeom>
            <a:noFill/>
            <a:ln w="19050" cap="flat" cmpd="sng">
              <a:solidFill>
                <a:srgbClr val="B2B2B2">
                  <a:alpha val="50195"/>
                </a:srgbClr>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grpSp>
      <p:grpSp>
        <p:nvGrpSpPr>
          <p:cNvPr id="22544" name="Group 19"/>
          <p:cNvGrpSpPr/>
          <p:nvPr/>
        </p:nvGrpSpPr>
        <p:grpSpPr>
          <a:xfrm>
            <a:off x="997944" y="2309846"/>
            <a:ext cx="3544081" cy="3391640"/>
            <a:chOff x="0" y="0"/>
            <a:chExt cx="1358" cy="1358"/>
          </a:xfrm>
        </p:grpSpPr>
        <p:sp>
          <p:nvSpPr>
            <p:cNvPr id="22552" name="Oval 12"/>
            <p:cNvSpPr/>
            <p:nvPr/>
          </p:nvSpPr>
          <p:spPr>
            <a:xfrm>
              <a:off x="0" y="0"/>
              <a:ext cx="1358" cy="1358"/>
            </a:xfrm>
            <a:prstGeom prst="ellipse">
              <a:avLst/>
            </a:prstGeom>
            <a:solidFill>
              <a:srgbClr val="595959"/>
            </a:solidFill>
            <a:ln w="38100" cap="flat" cmpd="sng">
              <a:solidFill>
                <a:srgbClr val="F8F8F8"/>
              </a:solidFill>
              <a:prstDash val="solid"/>
              <a:miter/>
              <a:headEnd type="none" w="med" len="med"/>
              <a:tailEnd type="none" w="med" len="med"/>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3" name="Oval 13"/>
            <p:cNvSpPr/>
            <p:nvPr/>
          </p:nvSpPr>
          <p:spPr>
            <a:xfrm>
              <a:off x="56" y="53"/>
              <a:ext cx="1245" cy="1246"/>
            </a:xfrm>
            <a:prstGeom prst="ellipse">
              <a:avLst/>
            </a:prstGeom>
            <a:solidFill>
              <a:srgbClr val="262626"/>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22554" name="Oval 14"/>
            <p:cNvSpPr/>
            <p:nvPr/>
          </p:nvSpPr>
          <p:spPr>
            <a:xfrm>
              <a:off x="286" y="291"/>
              <a:ext cx="797" cy="798"/>
            </a:xfrm>
            <a:prstGeom prst="ellipse">
              <a:avLst/>
            </a:prstGeom>
            <a:solidFill>
              <a:srgbClr val="A4AC07"/>
            </a:solidFill>
            <a:ln w="9525">
              <a:noFill/>
            </a:ln>
          </p:spPr>
          <p:txBody>
            <a:bodyPr wrap="none" anchor="ctr"/>
            <a:lstStyle/>
            <a:p>
              <a:pPr lvl="0" algn="ctr" eaLnBrk="1" hangingPunct="1"/>
              <a:r>
                <a:rPr lang="en-US" altLang="zh-CN" sz="2800" b="1" dirty="0" err="1">
                  <a:solidFill>
                    <a:srgbClr val="FFFFFF"/>
                  </a:solidFill>
                  <a:latin typeface="Times New Roman" panose="02020603050405020304" pitchFamily="18" charset="0"/>
                  <a:ea typeface="方正兰亭细黑_GBK" charset="-122"/>
                  <a:cs typeface="Times New Roman" panose="02020603050405020304" pitchFamily="18" charset="0"/>
                </a:rPr>
                <a:t>Giải</a:t>
              </a:r>
              <a:r>
                <a:rPr lang="en-US" altLang="zh-CN" sz="2800" b="1" dirty="0">
                  <a:solidFill>
                    <a:srgbClr val="FFFFFF"/>
                  </a:solidFill>
                  <a:latin typeface="Times New Roman" panose="02020603050405020304" pitchFamily="18" charset="0"/>
                  <a:ea typeface="方正兰亭细黑_GBK" charset="-122"/>
                  <a:cs typeface="Times New Roman" panose="02020603050405020304" pitchFamily="18" charset="0"/>
                </a:rPr>
                <a:t> </a:t>
              </a:r>
              <a:r>
                <a:rPr lang="en-US" altLang="zh-CN" sz="2800" b="1" dirty="0" err="1">
                  <a:solidFill>
                    <a:srgbClr val="FFFFFF"/>
                  </a:solidFill>
                  <a:latin typeface="Times New Roman" panose="02020603050405020304" pitchFamily="18" charset="0"/>
                  <a:ea typeface="方正兰亭细黑_GBK" charset="-122"/>
                  <a:cs typeface="Times New Roman" panose="02020603050405020304" pitchFamily="18" charset="0"/>
                </a:rPr>
                <a:t>pháp</a:t>
              </a:r>
              <a:endParaRPr lang="zh-CN" altLang="en-US" sz="2800" b="1" dirty="0">
                <a:solidFill>
                  <a:srgbClr val="FFFFFF"/>
                </a:solidFill>
                <a:latin typeface="Times New Roman" panose="02020603050405020304" pitchFamily="18" charset="0"/>
                <a:ea typeface="方正兰亭细黑_GBK" charset="-122"/>
                <a:cs typeface="Times New Roman" panose="02020603050405020304" pitchFamily="18" charset="0"/>
              </a:endParaRPr>
            </a:p>
          </p:txBody>
        </p:sp>
      </p:grpSp>
      <p:sp>
        <p:nvSpPr>
          <p:cNvPr id="22545" name="文本5"/>
          <p:cNvSpPr/>
          <p:nvPr/>
        </p:nvSpPr>
        <p:spPr>
          <a:xfrm>
            <a:off x="4240213" y="5134691"/>
            <a:ext cx="7238282" cy="769441"/>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22546" name="文本1"/>
          <p:cNvSpPr/>
          <p:nvPr/>
        </p:nvSpPr>
        <p:spPr>
          <a:xfrm>
            <a:off x="2719184" y="1208777"/>
            <a:ext cx="7603734" cy="430887"/>
          </a:xfrm>
          <a:prstGeom prst="rect">
            <a:avLst/>
          </a:prstGeom>
          <a:noFill/>
          <a:ln w="9525">
            <a:noFill/>
            <a:miter/>
          </a:ln>
        </p:spPr>
        <p:txBody>
          <a:bodyPr wrap="square" anchor="ctr">
            <a:spAutoFit/>
          </a:bodyPr>
          <a:lstStyle/>
          <a:p>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rừng</a:t>
            </a:r>
            <a:r>
              <a:rPr lang="en-US" sz="2200" dirty="0">
                <a:latin typeface="Times New Roman" panose="02020603050405020304" pitchFamily="18" charset="0"/>
                <a:cs typeface="Times New Roman" panose="02020603050405020304" pitchFamily="18" charset="0"/>
              </a:rPr>
              <a:t>.</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grpSp>
        <p:nvGrpSpPr>
          <p:cNvPr id="4" name="组合 3"/>
          <p:cNvGrpSpPr/>
          <p:nvPr/>
        </p:nvGrpSpPr>
        <p:grpSpPr>
          <a:xfrm>
            <a:off x="518858" y="415074"/>
            <a:ext cx="8656433" cy="744109"/>
            <a:chOff x="180" y="190"/>
            <a:chExt cx="7400" cy="784"/>
          </a:xfrm>
        </p:grpSpPr>
        <p:sp>
          <p:nvSpPr>
            <p:cNvPr id="23563" name="MH_Number_1"/>
            <p:cNvSpPr/>
            <p:nvPr/>
          </p:nvSpPr>
          <p:spPr>
            <a:xfrm>
              <a:off x="180" y="190"/>
              <a:ext cx="788" cy="785"/>
            </a:xfrm>
            <a:prstGeom prst="roundRect">
              <a:avLst>
                <a:gd name="adj" fmla="val 7611"/>
              </a:avLst>
            </a:prstGeom>
            <a:solidFill>
              <a:srgbClr val="B3D53D"/>
            </a:solidFill>
            <a:ln w="12700">
              <a:noFill/>
            </a:ln>
          </p:spPr>
          <p:txBody>
            <a:bodyPr lIns="0" tIns="0" rIns="0" bIns="0" anchor="ctr"/>
            <a:lstStyle/>
            <a:p>
              <a:pPr lvl="0" algn="ctr"/>
              <a:r>
                <a:rPr lang="en-US" altLang="zh-CN" sz="2800" b="1" dirty="0">
                  <a:solidFill>
                    <a:schemeClr val="bg1"/>
                  </a:solidFill>
                  <a:latin typeface="微软雅黑" pitchFamily="34" charset="-122"/>
                  <a:ea typeface="微软雅黑" pitchFamily="34" charset="-122"/>
                  <a:sym typeface="Times New Roman" pitchFamily="18" charset="0"/>
                </a:rPr>
                <a:t>02</a:t>
              </a:r>
              <a:endParaRPr lang="zh-CN" altLang="en-US" sz="2800" b="1" dirty="0">
                <a:solidFill>
                  <a:schemeClr val="bg1"/>
                </a:solidFill>
                <a:latin typeface="微软雅黑" pitchFamily="34" charset="-122"/>
                <a:ea typeface="微软雅黑" pitchFamily="34" charset="-122"/>
                <a:sym typeface="Times New Roman" pitchFamily="18" charset="0"/>
              </a:endParaRPr>
            </a:p>
          </p:txBody>
        </p:sp>
        <p:sp>
          <p:nvSpPr>
            <p:cNvPr id="23564" name="MH_Entry_1"/>
            <p:cNvSpPr/>
            <p:nvPr/>
          </p:nvSpPr>
          <p:spPr>
            <a:xfrm>
              <a:off x="1238" y="190"/>
              <a:ext cx="6342" cy="785"/>
            </a:xfrm>
            <a:prstGeom prst="roundRect">
              <a:avLst>
                <a:gd name="adj" fmla="val 9120"/>
              </a:avLst>
            </a:prstGeom>
            <a:solidFill>
              <a:srgbClr val="B3D53D"/>
            </a:solidFill>
            <a:ln w="12700">
              <a:noFill/>
            </a:ln>
          </p:spPr>
          <p:txBody>
            <a:bodyPr anchor="ctr"/>
            <a:lstStyle/>
            <a:p>
              <a:pPr lvl="0" algn="ctr"/>
              <a:r>
                <a:rPr lang="en-US" altLang="zh-CN" sz="2400" dirty="0" err="1">
                  <a:solidFill>
                    <a:schemeClr val="bg1"/>
                  </a:solidFill>
                  <a:latin typeface="微软雅黑" pitchFamily="34" charset="-122"/>
                  <a:ea typeface="微软雅黑" pitchFamily="34" charset="-122"/>
                  <a:sym typeface="微软雅黑" pitchFamily="34" charset="-122"/>
                </a:rPr>
                <a:t>Giải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pháp</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khắc</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phục</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suy</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thoái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tài</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nguyên</a:t>
              </a:r>
              <a:r>
                <a:rPr lang="en-US" altLang="zh-CN" sz="2400" dirty="0">
                  <a:solidFill>
                    <a:schemeClr val="bg1"/>
                  </a:solidFill>
                  <a:latin typeface="微软雅黑" pitchFamily="34" charset="-122"/>
                  <a:ea typeface="微软雅黑" pitchFamily="34" charset="-122"/>
                  <a:sym typeface="微软雅黑" pitchFamily="34" charset="-122"/>
                </a:rPr>
                <a:t> </a:t>
              </a:r>
              <a:r>
                <a:rPr lang="en-US" altLang="zh-CN" sz="2400" dirty="0" err="1">
                  <a:solidFill>
                    <a:schemeClr val="bg1"/>
                  </a:solidFill>
                  <a:latin typeface="微软雅黑" pitchFamily="34" charset="-122"/>
                  <a:ea typeface="微软雅黑" pitchFamily="34" charset="-122"/>
                  <a:sym typeface="微软雅黑" pitchFamily="34" charset="-122"/>
                </a:rPr>
                <a:t>rừng</a:t>
              </a:r>
              <a:endParaRPr lang="zh-CN" altLang="en-US" dirty="0">
                <a:latin typeface="Arial" pitchFamily="34" charset="0"/>
                <a:ea typeface="宋体" pitchFamily="2" charset="-122"/>
              </a:endParaRPr>
            </a:p>
          </p:txBody>
        </p:sp>
      </p:grpSp>
      <p:sp>
        <p:nvSpPr>
          <p:cNvPr id="28" name="Oval 19">
            <a:extLst>
              <a:ext uri="{FF2B5EF4-FFF2-40B4-BE49-F238E27FC236}">
                <a16:creationId xmlns:a16="http://schemas.microsoft.com/office/drawing/2014/main" id="{55D2B94E-F35A-45BF-9822-78ABE84D31AE}"/>
              </a:ext>
            </a:extLst>
          </p:cNvPr>
          <p:cNvSpPr/>
          <p:nvPr/>
        </p:nvSpPr>
        <p:spPr>
          <a:xfrm>
            <a:off x="2490094" y="5878957"/>
            <a:ext cx="458180" cy="422677"/>
          </a:xfrm>
          <a:prstGeom prst="ellipse">
            <a:avLst/>
          </a:prstGeom>
          <a:solidFill>
            <a:schemeClr val="accent5">
              <a:lumMod val="60000"/>
              <a:lumOff val="40000"/>
            </a:schemeClr>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0" name="文本1">
            <a:extLst>
              <a:ext uri="{FF2B5EF4-FFF2-40B4-BE49-F238E27FC236}">
                <a16:creationId xmlns:a16="http://schemas.microsoft.com/office/drawing/2014/main" id="{FE51E163-68FA-47D2-91E9-70BB988F71EC}"/>
              </a:ext>
            </a:extLst>
          </p:cNvPr>
          <p:cNvSpPr/>
          <p:nvPr/>
        </p:nvSpPr>
        <p:spPr>
          <a:xfrm>
            <a:off x="2934741" y="5977167"/>
            <a:ext cx="7238277" cy="430887"/>
          </a:xfrm>
          <a:prstGeom prst="rect">
            <a:avLst/>
          </a:prstGeom>
          <a:noFill/>
          <a:ln w="9525">
            <a:noFill/>
            <a:miter/>
          </a:ln>
        </p:spPr>
        <p:txBody>
          <a:bodyPr wrap="square" anchor="ctr">
            <a:spAutoFit/>
          </a:bodyPr>
          <a:lstStyle/>
          <a:p>
            <a:pPr lvl="0"/>
            <a:r>
              <a:rPr lang="vi-VN" sz="2200" dirty="0">
                <a:latin typeface="Times New Roman" panose="02020603050405020304" pitchFamily="18" charset="0"/>
                <a:cs typeface="Times New Roman" panose="02020603050405020304" pitchFamily="18" charset="0"/>
              </a:rPr>
              <a:t>Tuyên truyền, nâng cao nhận thức về quản lý và bảo vệ rừng.</a:t>
            </a:r>
            <a:endParaRPr lang="en-US" altLang="zh-CN" sz="2200" dirty="0">
              <a:solidFill>
                <a:srgbClr val="000000"/>
              </a:solidFill>
              <a:latin typeface="Times New Roman" panose="02020603050405020304" pitchFamily="18" charset="0"/>
              <a:ea typeface="方正兰亭细黑_GBK" charset="-122"/>
              <a:cs typeface="Times New Roman" panose="02020603050405020304" pitchFamily="18" charset="0"/>
            </a:endParaRPr>
          </a:p>
        </p:txBody>
      </p:sp>
      <p:sp>
        <p:nvSpPr>
          <p:cNvPr id="32" name="Oval 19">
            <a:extLst>
              <a:ext uri="{FF2B5EF4-FFF2-40B4-BE49-F238E27FC236}">
                <a16:creationId xmlns:a16="http://schemas.microsoft.com/office/drawing/2014/main" id="{01D333D9-491B-45CF-8DE5-47B048F21218}"/>
              </a:ext>
            </a:extLst>
          </p:cNvPr>
          <p:cNvSpPr/>
          <p:nvPr/>
        </p:nvSpPr>
        <p:spPr>
          <a:xfrm>
            <a:off x="2490094" y="1623431"/>
            <a:ext cx="458180" cy="422677"/>
          </a:xfrm>
          <a:prstGeom prst="ellipse">
            <a:avLst/>
          </a:prstGeom>
          <a:solidFill>
            <a:srgbClr val="002060"/>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3" name="Oval 19">
            <a:extLst>
              <a:ext uri="{FF2B5EF4-FFF2-40B4-BE49-F238E27FC236}">
                <a16:creationId xmlns:a16="http://schemas.microsoft.com/office/drawing/2014/main" id="{FE860F48-BFB4-412E-97DD-57D70A64B738}"/>
              </a:ext>
            </a:extLst>
          </p:cNvPr>
          <p:cNvSpPr/>
          <p:nvPr/>
        </p:nvSpPr>
        <p:spPr>
          <a:xfrm>
            <a:off x="4531348" y="4656798"/>
            <a:ext cx="458180" cy="422677"/>
          </a:xfrm>
          <a:prstGeom prst="ellipse">
            <a:avLst/>
          </a:prstGeom>
          <a:solidFill>
            <a:srgbClr val="F79E1E"/>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4" name="Oval 19">
            <a:extLst>
              <a:ext uri="{FF2B5EF4-FFF2-40B4-BE49-F238E27FC236}">
                <a16:creationId xmlns:a16="http://schemas.microsoft.com/office/drawing/2014/main" id="{5556343F-FFCD-49C6-A323-938B07C721DA}"/>
              </a:ext>
            </a:extLst>
          </p:cNvPr>
          <p:cNvSpPr/>
          <p:nvPr/>
        </p:nvSpPr>
        <p:spPr>
          <a:xfrm>
            <a:off x="4535337" y="2968809"/>
            <a:ext cx="458180" cy="422677"/>
          </a:xfrm>
          <a:prstGeom prst="ellipse">
            <a:avLst/>
          </a:prstGeom>
          <a:solidFill>
            <a:srgbClr val="54B391"/>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5" name="Oval 19">
            <a:extLst>
              <a:ext uri="{FF2B5EF4-FFF2-40B4-BE49-F238E27FC236}">
                <a16:creationId xmlns:a16="http://schemas.microsoft.com/office/drawing/2014/main" id="{6A55105D-336C-4E3E-BD96-51247A17E49B}"/>
              </a:ext>
            </a:extLst>
          </p:cNvPr>
          <p:cNvSpPr/>
          <p:nvPr/>
        </p:nvSpPr>
        <p:spPr>
          <a:xfrm>
            <a:off x="3723831" y="1993918"/>
            <a:ext cx="458180" cy="422677"/>
          </a:xfrm>
          <a:prstGeom prst="ellipse">
            <a:avLst/>
          </a:prstGeom>
          <a:solidFill>
            <a:srgbClr val="DE401F"/>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
        <p:nvSpPr>
          <p:cNvPr id="36" name="Oval 19">
            <a:extLst>
              <a:ext uri="{FF2B5EF4-FFF2-40B4-BE49-F238E27FC236}">
                <a16:creationId xmlns:a16="http://schemas.microsoft.com/office/drawing/2014/main" id="{AFE7817A-0842-48D2-BEFD-F69D92563534}"/>
              </a:ext>
            </a:extLst>
          </p:cNvPr>
          <p:cNvSpPr/>
          <p:nvPr/>
        </p:nvSpPr>
        <p:spPr>
          <a:xfrm>
            <a:off x="3760445" y="5554132"/>
            <a:ext cx="458180" cy="422677"/>
          </a:xfrm>
          <a:prstGeom prst="ellipse">
            <a:avLst/>
          </a:prstGeom>
          <a:solidFill>
            <a:srgbClr val="A4AC07"/>
          </a:solidFill>
          <a:ln w="9525">
            <a:noFill/>
          </a:ln>
        </p:spPr>
        <p:txBody>
          <a:bodyPr wrap="none" anchor="ctr"/>
          <a:lstStyle/>
          <a:p>
            <a:pPr lvl="0" eaLnBrk="1" hangingPunct="1"/>
            <a:endParaRPr lang="zh-CN" altLang="zh-CN" dirty="0">
              <a:solidFill>
                <a:srgbClr val="000000"/>
              </a:solidFill>
              <a:latin typeface="Arial" pitchFamily="34" charset="0"/>
              <a:ea typeface="方正兰亭细黑_GBK"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546"/>
                                        </p:tgtEl>
                                        <p:attrNameLst>
                                          <p:attrName>style.visibility</p:attrName>
                                        </p:attrNameLst>
                                      </p:cBhvr>
                                      <p:to>
                                        <p:strVal val="visible"/>
                                      </p:to>
                                    </p:set>
                                    <p:animEffect transition="in" filter="wheel(1)">
                                      <p:cBhvr>
                                        <p:cTn id="7" dur="2000"/>
                                        <p:tgtEl>
                                          <p:spTgt spid="225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wheel(1)">
                                      <p:cBhvr>
                                        <p:cTn id="12" dur="2000"/>
                                        <p:tgtEl>
                                          <p:spTgt spid="225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537"/>
                                        </p:tgtEl>
                                        <p:attrNameLst>
                                          <p:attrName>style.visibility</p:attrName>
                                        </p:attrNameLst>
                                      </p:cBhvr>
                                      <p:to>
                                        <p:strVal val="visible"/>
                                      </p:to>
                                    </p:set>
                                    <p:animEffect transition="in" filter="wheel(1)">
                                      <p:cBhvr>
                                        <p:cTn id="17" dur="2000"/>
                                        <p:tgtEl>
                                          <p:spTgt spid="2253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wheel(1)">
                                      <p:cBhvr>
                                        <p:cTn id="22" dur="2000"/>
                                        <p:tgtEl>
                                          <p:spTgt spid="2253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545"/>
                                        </p:tgtEl>
                                        <p:attrNameLst>
                                          <p:attrName>style.visibility</p:attrName>
                                        </p:attrNameLst>
                                      </p:cBhvr>
                                      <p:to>
                                        <p:strVal val="visible"/>
                                      </p:to>
                                    </p:set>
                                    <p:animEffect transition="in" filter="wheel(1)">
                                      <p:cBhvr>
                                        <p:cTn id="27" dur="2000"/>
                                        <p:tgtEl>
                                          <p:spTgt spid="2254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P spid="22537" grpId="0"/>
      <p:bldP spid="22538" grpId="0"/>
      <p:bldP spid="22545" grpId="0"/>
      <p:bldP spid="22546"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FA0E4859-078B-49A0-B1A0-8EE7E7930C50}"/>
              </a:ext>
            </a:extLst>
          </p:cNvPr>
          <p:cNvSpPr txBox="1"/>
          <p:nvPr/>
        </p:nvSpPr>
        <p:spPr>
          <a:xfrm>
            <a:off x="984000" y="1482569"/>
            <a:ext cx="10628687" cy="3246530"/>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p>
          <a:p>
            <a:pPr>
              <a:lnSpc>
                <a:spcPct val="150000"/>
              </a:lnSpc>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ea typeface="幼圆"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932247" y="2940383"/>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2024721615"/>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ppt_x</p:attrName>
                                        </p:attrNameLst>
                                      </p:cBhvr>
                                      <p:tavLst>
                                        <p:tav tm="0">
                                          <p:val>
                                            <p:strVal val="#ppt_x-.2"/>
                                          </p:val>
                                        </p:tav>
                                        <p:tav tm="100000">
                                          <p:val>
                                            <p:strVal val="#ppt_x"/>
                                          </p:val>
                                        </p:tav>
                                      </p:tavLst>
                                    </p:anim>
                                    <p:anim calcmode="lin" valueType="num">
                                      <p:cBhvr>
                                        <p:cTn id="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5D725-ED84-412C-ADE2-1C7B00A6929E}"/>
              </a:ext>
            </a:extLst>
          </p:cNvPr>
          <p:cNvSpPr/>
          <p:nvPr/>
        </p:nvSpPr>
        <p:spPr>
          <a:xfrm>
            <a:off x="2253546" y="1482569"/>
            <a:ext cx="6096000" cy="3892861"/>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2253546" y="3598527"/>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972466996"/>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15D725-ED84-412C-ADE2-1C7B00A6929E}"/>
              </a:ext>
            </a:extLst>
          </p:cNvPr>
          <p:cNvSpPr/>
          <p:nvPr/>
        </p:nvSpPr>
        <p:spPr>
          <a:xfrm>
            <a:off x="2253546" y="1482569"/>
            <a:ext cx="6096000" cy="3903954"/>
          </a:xfrm>
          <a:prstGeom prst="rect">
            <a:avLst/>
          </a:prstGeom>
        </p:spPr>
        <p:txBody>
          <a:bodyPr>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Phá rừng để lấy đất sản xuất nông nghiệp</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súc</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sấm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sét</a:t>
            </a:r>
            <a:r>
              <a:rPr lang="en-US" sz="2400" dirty="0">
                <a:latin typeface="Times New Roman" panose="02020603050405020304" pitchFamily="18" charset="0"/>
                <a:cs typeface="Times New Roman" panose="02020603050405020304" pitchFamily="18" charset="0"/>
              </a:rPr>
              <a:t>.</a:t>
            </a:r>
          </a:p>
          <a:p>
            <a:pPr>
              <a:lnSpc>
                <a:spcPct val="150000"/>
              </a:lnSpc>
              <a:spcAft>
                <a:spcPts val="0"/>
              </a:spcAf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2219533" y="4432837"/>
            <a:ext cx="477546" cy="427520"/>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54890488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58F31-8139-48B0-B127-92AD1B60C0D6}"/>
              </a:ext>
            </a:extLst>
          </p:cNvPr>
          <p:cNvSpPr/>
          <p:nvPr/>
        </p:nvSpPr>
        <p:spPr>
          <a:xfrm>
            <a:off x="1560000" y="1345807"/>
            <a:ext cx="9576000" cy="3892861"/>
          </a:xfrm>
          <a:prstGeom prst="rect">
            <a:avLst/>
          </a:prstGeom>
        </p:spPr>
        <p:txBody>
          <a:bodyPr wrap="square">
            <a:spAutoFit/>
          </a:bodyPr>
          <a:lstStyle/>
          <a:p>
            <a:pPr>
              <a:lnSpc>
                <a:spcPct val="150000"/>
              </a:lnSpc>
              <a:spcAft>
                <a:spcPts val="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Câu 4:</a:t>
            </a:r>
            <a:r>
              <a:rPr lang="vi-VN" sz="2800" dirty="0">
                <a:latin typeface="Times New Roman" panose="02020603050405020304" pitchFamily="18" charset="0"/>
                <a:ea typeface="Arial" panose="020B0604020202020204" pitchFamily="34" charset="0"/>
                <a:cs typeface="Times New Roman" panose="02020603050405020304" pitchFamily="18" charset="0"/>
              </a:rPr>
              <a:t>  Tổng diện tích rừng </a:t>
            </a:r>
            <a:r>
              <a:rPr lang="en-US" sz="28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latin typeface="Times New Roman" panose="02020603050405020304" pitchFamily="18" charset="0"/>
                <a:ea typeface="Arial" panose="020B0604020202020204" pitchFamily="34" charset="0"/>
                <a:cs typeface="Times New Roman" panose="02020603050405020304" pitchFamily="18" charset="0"/>
              </a:rPr>
              <a:t> ta </a:t>
            </a:r>
            <a:r>
              <a:rPr lang="vi-VN" sz="2800" dirty="0">
                <a:latin typeface="Times New Roman" panose="02020603050405020304" pitchFamily="18" charset="0"/>
                <a:ea typeface="Arial" panose="020B0604020202020204" pitchFamily="34" charset="0"/>
                <a:cs typeface="Times New Roman" panose="02020603050405020304" pitchFamily="18" charset="0"/>
              </a:rPr>
              <a:t>đang tăng lên nhưng tài nguyên rừng vẫn bị suy thoái do:</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A. chất lượng rừng không ngừng tăng lên.</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B. diện tích rừng giàu và rừng phục hồi tăng lên.</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 khai thác và sử dụng hợp lý tài nguyên rừng.</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D. diện tích rừng nghèo và rừng mới phục hồi chiếm phần lớn.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4740193"/>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866948152"/>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0E4894F2-C7D1-4D35-9E1A-E53A10055A07}"/>
              </a:ext>
            </a:extLst>
          </p:cNvPr>
          <p:cNvSpPr/>
          <p:nvPr/>
        </p:nvSpPr>
        <p:spPr>
          <a:xfrm>
            <a:off x="1560000" y="1629000"/>
            <a:ext cx="8856000"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4343192"/>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492925031"/>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67CE3157-3618-48AC-B25F-E70D2317E2FA}"/>
              </a:ext>
            </a:extLst>
          </p:cNvPr>
          <p:cNvSpPr/>
          <p:nvPr/>
        </p:nvSpPr>
        <p:spPr>
          <a:xfrm>
            <a:off x="1776000" y="1197000"/>
            <a:ext cx="6096000" cy="3892861"/>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6:</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776000" y="3285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769829033"/>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KHỞI ĐỘNG</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5633" name="直接连接符 35"/>
          <p:cNvSpPr/>
          <p:nvPr/>
        </p:nvSpPr>
        <p:spPr>
          <a:xfrm>
            <a:off x="6294266" y="1546312"/>
            <a:ext cx="1588" cy="4395787"/>
          </a:xfrm>
          <a:prstGeom prst="line">
            <a:avLst/>
          </a:prstGeom>
          <a:ln w="6350" cap="flat" cmpd="sng">
            <a:solidFill>
              <a:schemeClr val="tx1"/>
            </a:solidFill>
            <a:prstDash val="solid"/>
            <a:bevel/>
            <a:headEnd type="none" w="med" len="med"/>
            <a:tailEnd type="none" w="med" len="med"/>
          </a:ln>
        </p:spPr>
        <p:txBody>
          <a:bodyPr anchor="t"/>
          <a:lstStyle/>
          <a:p>
            <a:pPr lvl="0"/>
            <a:endParaRPr lang="zh-CN" altLang="en-US">
              <a:latin typeface="Arial" pitchFamily="34" charset="0"/>
              <a:ea typeface="宋体" pitchFamily="2" charset="-122"/>
            </a:endParaRPr>
          </a:p>
        </p:txBody>
      </p:sp>
      <p:sp>
        <p:nvSpPr>
          <p:cNvPr id="25634" name="矩形 51"/>
          <p:cNvSpPr/>
          <p:nvPr/>
        </p:nvSpPr>
        <p:spPr>
          <a:xfrm>
            <a:off x="6612130" y="961537"/>
            <a:ext cx="1609736" cy="584775"/>
          </a:xfrm>
          <a:prstGeom prst="rect">
            <a:avLst/>
          </a:prstGeom>
          <a:noFill/>
          <a:ln w="9525">
            <a:noFill/>
            <a:miter/>
          </a:ln>
        </p:spPr>
        <p:txBody>
          <a:bodyPr wrap="none" anchor="t">
            <a:spAutoFit/>
          </a:bodyPr>
          <a:lstStyle/>
          <a:p>
            <a:pPr lvl="0">
              <a:spcBef>
                <a:spcPts val="1000"/>
              </a:spcBef>
            </a:pPr>
            <a:r>
              <a:rPr lang="en-US" altLang="zh-CN" sz="32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Yêu</a:t>
            </a:r>
            <a:r>
              <a:rPr lang="en-US" altLang="zh-CN" sz="32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32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cầu</a:t>
            </a:r>
            <a:endParaRPr lang="zh-CN" altLang="en-US" sz="3200" dirty="0">
              <a:latin typeface="Times New Roman" panose="02020603050405020304" pitchFamily="18" charset="0"/>
              <a:ea typeface="宋体" charset="-122"/>
              <a:cs typeface="Times New Roman" panose="02020603050405020304" pitchFamily="18" charset="0"/>
              <a:sym typeface="Calibri" pitchFamily="34" charset="0"/>
            </a:endParaRPr>
          </a:p>
        </p:txBody>
      </p:sp>
      <p:sp>
        <p:nvSpPr>
          <p:cNvPr id="25636" name="直接连接符 40"/>
          <p:cNvSpPr/>
          <p:nvPr/>
        </p:nvSpPr>
        <p:spPr>
          <a:xfrm>
            <a:off x="6530405" y="1546312"/>
            <a:ext cx="2525712" cy="0"/>
          </a:xfrm>
          <a:prstGeom prst="line">
            <a:avLst/>
          </a:prstGeom>
          <a:ln w="6350" cap="flat" cmpd="sng">
            <a:solidFill>
              <a:schemeClr val="tx1"/>
            </a:solidFill>
            <a:prstDash val="solid"/>
            <a:bevel/>
            <a:headEnd type="none" w="med" len="med"/>
            <a:tailEnd type="none" w="med" len="med"/>
          </a:ln>
        </p:spPr>
        <p:txBody>
          <a:bodyPr anchor="t"/>
          <a:lstStyle/>
          <a:p>
            <a:pPr lvl="0"/>
            <a:endParaRPr lang="zh-CN" altLang="en-US">
              <a:latin typeface="Arial" pitchFamily="34" charset="0"/>
              <a:ea typeface="宋体" pitchFamily="2" charset="-122"/>
            </a:endParaRPr>
          </a:p>
        </p:txBody>
      </p:sp>
      <p:sp>
        <p:nvSpPr>
          <p:cNvPr id="41" name="文本框 40">
            <a:extLst>
              <a:ext uri="{FF2B5EF4-FFF2-40B4-BE49-F238E27FC236}">
                <a16:creationId xmlns:a16="http://schemas.microsoft.com/office/drawing/2014/main" id="{FA0E4859-078B-49A0-B1A0-8EE7E7930C50}"/>
              </a:ext>
            </a:extLst>
          </p:cNvPr>
          <p:cNvSpPr txBox="1"/>
          <p:nvPr/>
        </p:nvSpPr>
        <p:spPr>
          <a:xfrm>
            <a:off x="6522199" y="1797775"/>
            <a:ext cx="5183448" cy="3892860"/>
          </a:xfrm>
          <a:prstGeom prst="rect">
            <a:avLst/>
          </a:prstGeom>
          <a:noFill/>
        </p:spPr>
        <p:txBody>
          <a:bodyPr wrap="square" rtlCol="0">
            <a:spAutoFit/>
          </a:bodyPr>
          <a:lstStyle/>
          <a:p>
            <a:pPr>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đoạn</a:t>
            </a:r>
            <a:r>
              <a:rPr lang="en-US" sz="2800" i="1" dirty="0">
                <a:latin typeface="Times New Roman" panose="02020603050405020304" pitchFamily="18" charset="0"/>
                <a:cs typeface="Times New Roman" panose="02020603050405020304" pitchFamily="18" charset="0"/>
              </a:rPr>
              <a:t> 1990 – 2020.</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ea typeface="幼圆" charset="0"/>
              <a:cs typeface="Times New Roman" panose="02020603050405020304" pitchFamily="18" charset="0"/>
            </a:endParaRPr>
          </a:p>
        </p:txBody>
      </p:sp>
      <p:pic>
        <p:nvPicPr>
          <p:cNvPr id="3074" name="Picture 1">
            <a:extLst>
              <a:ext uri="{FF2B5EF4-FFF2-40B4-BE49-F238E27FC236}">
                <a16:creationId xmlns:a16="http://schemas.microsoft.com/office/drawing/2014/main" id="{EECCCDEA-A8DF-4E6B-85D2-C4C172B8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96" y="1395412"/>
            <a:ext cx="5378945" cy="46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5633"/>
                                        </p:tgtEl>
                                        <p:attrNameLst>
                                          <p:attrName>style.visibility</p:attrName>
                                        </p:attrNameLst>
                                      </p:cBhvr>
                                      <p:to>
                                        <p:strVal val="visible"/>
                                      </p:to>
                                    </p:set>
                                    <p:animEffect transition="in" filter="checkerboard(across)">
                                      <p:cBhvr>
                                        <p:cTn id="7" dur="500"/>
                                        <p:tgtEl>
                                          <p:spTgt spid="2563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5634"/>
                                        </p:tgtEl>
                                        <p:attrNameLst>
                                          <p:attrName>style.visibility</p:attrName>
                                        </p:attrNameLst>
                                      </p:cBhvr>
                                      <p:to>
                                        <p:strVal val="visible"/>
                                      </p:to>
                                    </p:set>
                                    <p:anim calcmode="lin" valueType="num">
                                      <p:cBhvr>
                                        <p:cTn id="12" dur="1000" fill="hold"/>
                                        <p:tgtEl>
                                          <p:spTgt spid="25634"/>
                                        </p:tgtEl>
                                        <p:attrNameLst>
                                          <p:attrName>ppt_x</p:attrName>
                                        </p:attrNameLst>
                                      </p:cBhvr>
                                      <p:tavLst>
                                        <p:tav tm="0">
                                          <p:val>
                                            <p:strVal val="#ppt_x-.2"/>
                                          </p:val>
                                        </p:tav>
                                        <p:tav tm="100000">
                                          <p:val>
                                            <p:strVal val="#ppt_x"/>
                                          </p:val>
                                        </p:tav>
                                      </p:tavLst>
                                    </p:anim>
                                    <p:anim calcmode="lin" valueType="num">
                                      <p:cBhvr>
                                        <p:cTn id="13" dur="1000" fill="hold"/>
                                        <p:tgtEl>
                                          <p:spTgt spid="256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5634"/>
                                        </p:tgtEl>
                                      </p:cBhvr>
                                    </p:animEffect>
                                  </p:childTnLst>
                                </p:cTn>
                              </p:par>
                              <p:par>
                                <p:cTn id="15" presetID="29" presetClass="entr" presetSubtype="0" fill="hold" nodeType="withEffect">
                                  <p:stCondLst>
                                    <p:cond delay="0"/>
                                  </p:stCondLst>
                                  <p:childTnLst>
                                    <p:set>
                                      <p:cBhvr>
                                        <p:cTn id="16" dur="1" fill="hold">
                                          <p:stCondLst>
                                            <p:cond delay="0"/>
                                          </p:stCondLst>
                                        </p:cTn>
                                        <p:tgtEl>
                                          <p:spTgt spid="25636"/>
                                        </p:tgtEl>
                                        <p:attrNameLst>
                                          <p:attrName>style.visibility</p:attrName>
                                        </p:attrNameLst>
                                      </p:cBhvr>
                                      <p:to>
                                        <p:strVal val="visible"/>
                                      </p:to>
                                    </p:set>
                                    <p:anim calcmode="lin" valueType="num">
                                      <p:cBhvr>
                                        <p:cTn id="17" dur="1000" fill="hold"/>
                                        <p:tgtEl>
                                          <p:spTgt spid="25636"/>
                                        </p:tgtEl>
                                        <p:attrNameLst>
                                          <p:attrName>ppt_x</p:attrName>
                                        </p:attrNameLst>
                                      </p:cBhvr>
                                      <p:tavLst>
                                        <p:tav tm="0">
                                          <p:val>
                                            <p:strVal val="#ppt_x-.2"/>
                                          </p:val>
                                        </p:tav>
                                        <p:tav tm="100000">
                                          <p:val>
                                            <p:strVal val="#ppt_x"/>
                                          </p:val>
                                        </p:tav>
                                      </p:tavLst>
                                    </p:anim>
                                    <p:anim calcmode="lin" valueType="num">
                                      <p:cBhvr>
                                        <p:cTn id="18" dur="1000" fill="hold"/>
                                        <p:tgtEl>
                                          <p:spTgt spid="2563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5636"/>
                                        </p:tgtEl>
                                      </p:cBhvr>
                                    </p:animEffect>
                                  </p:childTnLst>
                                </p:cTn>
                              </p:par>
                              <p:par>
                                <p:cTn id="20" presetID="29" presetClass="entr" presetSubtype="0" fill="hold" grpId="1"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ppt_x</p:attrName>
                                        </p:attrNameLst>
                                      </p:cBhvr>
                                      <p:tavLst>
                                        <p:tav tm="0">
                                          <p:val>
                                            <p:strVal val="#ppt_x-.2"/>
                                          </p:val>
                                        </p:tav>
                                        <p:tav tm="100000">
                                          <p:val>
                                            <p:strVal val="#ppt_x"/>
                                          </p:val>
                                        </p:tav>
                                      </p:tavLst>
                                    </p:anim>
                                    <p:anim calcmode="lin" valueType="num">
                                      <p:cBhvr>
                                        <p:cTn id="23"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4" grpId="0"/>
      <p:bldP spid="41" grpId="0"/>
      <p:bldP spid="4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79C7CFC9-500E-469F-96AD-407B1D0702DF}"/>
              </a:ext>
            </a:extLst>
          </p:cNvPr>
          <p:cNvSpPr/>
          <p:nvPr/>
        </p:nvSpPr>
        <p:spPr>
          <a:xfrm>
            <a:off x="1076960" y="1341000"/>
            <a:ext cx="10152000" cy="3892861"/>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7:</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Đắk</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Xoan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076960" y="2788955"/>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1538732165"/>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4" name="Rectangle 3">
            <a:extLst>
              <a:ext uri="{FF2B5EF4-FFF2-40B4-BE49-F238E27FC236}">
                <a16:creationId xmlns:a16="http://schemas.microsoft.com/office/drawing/2014/main" id="{44C6716D-F122-4FD1-BBF2-7CA153C00188}"/>
              </a:ext>
            </a:extLst>
          </p:cNvPr>
          <p:cNvSpPr/>
          <p:nvPr/>
        </p:nvSpPr>
        <p:spPr>
          <a:xfrm>
            <a:off x="1560000" y="1482569"/>
            <a:ext cx="9216000" cy="3892861"/>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8:</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560000" y="3573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4190373972"/>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1EF36C2B-243D-49A4-82CD-E772A8ED3BC2}"/>
              </a:ext>
            </a:extLst>
          </p:cNvPr>
          <p:cNvSpPr/>
          <p:nvPr/>
        </p:nvSpPr>
        <p:spPr>
          <a:xfrm>
            <a:off x="1295812" y="1485000"/>
            <a:ext cx="9216000"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9:</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1319737" y="2349000"/>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3183458724"/>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H_Entry_1"/>
          <p:cNvSpPr/>
          <p:nvPr/>
        </p:nvSpPr>
        <p:spPr>
          <a:xfrm>
            <a:off x="1076960" y="548640"/>
            <a:ext cx="4027170" cy="498475"/>
          </a:xfrm>
          <a:prstGeom prst="roundRect">
            <a:avLst>
              <a:gd name="adj" fmla="val 9120"/>
            </a:avLst>
          </a:prstGeom>
          <a:solidFill>
            <a:srgbClr val="0895BE"/>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07B54670-DEC1-4347-8133-1919AA81B466}"/>
              </a:ext>
            </a:extLst>
          </p:cNvPr>
          <p:cNvSpPr/>
          <p:nvPr/>
        </p:nvSpPr>
        <p:spPr>
          <a:xfrm>
            <a:off x="813546" y="1413000"/>
            <a:ext cx="10610454" cy="3246530"/>
          </a:xfrm>
          <a:prstGeom prst="rect">
            <a:avLst/>
          </a:prstGeom>
        </p:spPr>
        <p:txBody>
          <a:bodyPr wrap="square">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5">
            <a:extLst>
              <a:ext uri="{FF2B5EF4-FFF2-40B4-BE49-F238E27FC236}">
                <a16:creationId xmlns:a16="http://schemas.microsoft.com/office/drawing/2014/main" id="{3C625530-F24C-443E-9F6D-3A9BFA7E10D1}"/>
              </a:ext>
            </a:extLst>
          </p:cNvPr>
          <p:cNvSpPr/>
          <p:nvPr/>
        </p:nvSpPr>
        <p:spPr>
          <a:xfrm>
            <a:off x="748500" y="2787027"/>
            <a:ext cx="477546" cy="498475"/>
          </a:xfrm>
          <a:custGeom>
            <a:avLst/>
            <a:gdLst>
              <a:gd name="txL" fmla="*/ 0 w 77"/>
              <a:gd name="txT" fmla="*/ 0 h 69"/>
              <a:gd name="txR" fmla="*/ 77 w 77"/>
              <a:gd name="txB" fmla="*/ 69 h 69"/>
            </a:gdLst>
            <a:ahLst/>
            <a:cxnLst>
              <a:cxn ang="0">
                <a:pos x="2147483647" y="0"/>
              </a:cxn>
              <a:cxn ang="0">
                <a:pos x="1740206367" y="934854822"/>
              </a:cxn>
              <a:cxn ang="0">
                <a:pos x="1740206367" y="934854822"/>
              </a:cxn>
              <a:cxn ang="0">
                <a:pos x="1740206367" y="934854822"/>
              </a:cxn>
              <a:cxn ang="0">
                <a:pos x="847795757" y="0"/>
              </a:cxn>
              <a:cxn ang="0">
                <a:pos x="0" y="979371083"/>
              </a:cxn>
              <a:cxn ang="0">
                <a:pos x="0" y="1023887344"/>
              </a:cxn>
              <a:cxn ang="0">
                <a:pos x="1740206367" y="2147483647"/>
              </a:cxn>
              <a:cxn ang="0">
                <a:pos x="2147483647" y="1023887344"/>
              </a:cxn>
              <a:cxn ang="0">
                <a:pos x="2147483647" y="979371083"/>
              </a:cxn>
              <a:cxn ang="0">
                <a:pos x="2147483647" y="0"/>
              </a:cxn>
            </a:cxnLst>
            <a:rect l="txL" t="txT" r="txR" b="txB"/>
            <a:pathLst>
              <a:path w="77" h="69">
                <a:moveTo>
                  <a:pt x="58" y="0"/>
                </a:moveTo>
                <a:cubicBezTo>
                  <a:pt x="47" y="0"/>
                  <a:pt x="39" y="10"/>
                  <a:pt x="39" y="21"/>
                </a:cubicBezTo>
                <a:cubicBezTo>
                  <a:pt x="39" y="21"/>
                  <a:pt x="39" y="21"/>
                  <a:pt x="39" y="21"/>
                </a:cubicBezTo>
                <a:cubicBezTo>
                  <a:pt x="39" y="21"/>
                  <a:pt x="39" y="21"/>
                  <a:pt x="39" y="21"/>
                </a:cubicBezTo>
                <a:cubicBezTo>
                  <a:pt x="38" y="10"/>
                  <a:pt x="30" y="0"/>
                  <a:pt x="19" y="0"/>
                </a:cubicBezTo>
                <a:cubicBezTo>
                  <a:pt x="9" y="0"/>
                  <a:pt x="0" y="10"/>
                  <a:pt x="0" y="22"/>
                </a:cubicBezTo>
                <a:cubicBezTo>
                  <a:pt x="0" y="22"/>
                  <a:pt x="0" y="23"/>
                  <a:pt x="0" y="23"/>
                </a:cubicBezTo>
                <a:cubicBezTo>
                  <a:pt x="0" y="48"/>
                  <a:pt x="39" y="69"/>
                  <a:pt x="39" y="69"/>
                </a:cubicBezTo>
                <a:cubicBezTo>
                  <a:pt x="39" y="69"/>
                  <a:pt x="77" y="48"/>
                  <a:pt x="77" y="23"/>
                </a:cubicBezTo>
                <a:cubicBezTo>
                  <a:pt x="77" y="23"/>
                  <a:pt x="77" y="22"/>
                  <a:pt x="77" y="22"/>
                </a:cubicBezTo>
                <a:cubicBezTo>
                  <a:pt x="77" y="10"/>
                  <a:pt x="69" y="0"/>
                  <a:pt x="58" y="0"/>
                </a:cubicBezTo>
                <a:close/>
              </a:path>
            </a:pathLst>
          </a:custGeom>
          <a:solidFill>
            <a:srgbClr val="DE401F">
              <a:alpha val="100000"/>
            </a:srgbClr>
          </a:solidFill>
          <a:ln w="9525">
            <a:noFill/>
          </a:ln>
        </p:spPr>
        <p:txBody>
          <a:bodyPr/>
          <a:lstStyle/>
          <a:p>
            <a:endParaRPr lang="zh-CN" altLang="en-US"/>
          </a:p>
        </p:txBody>
      </p:sp>
    </p:spTree>
    <p:extLst>
      <p:ext uri="{BB962C8B-B14F-4D97-AF65-F5344CB8AC3E}">
        <p14:creationId xmlns:p14="http://schemas.microsoft.com/office/powerpoint/2010/main" val="2319287313"/>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0503" name="MH_Entry_1"/>
          <p:cNvSpPr/>
          <p:nvPr/>
        </p:nvSpPr>
        <p:spPr>
          <a:xfrm>
            <a:off x="1235393" y="548640"/>
            <a:ext cx="4027487" cy="498475"/>
          </a:xfrm>
          <a:prstGeom prst="roundRect">
            <a:avLst>
              <a:gd name="adj" fmla="val 9120"/>
            </a:avLst>
          </a:prstGeom>
          <a:solidFill>
            <a:srgbClr val="FFBF17"/>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396819CC-C89B-4D2D-A34C-C0EE0FD1FB2E}"/>
              </a:ext>
            </a:extLst>
          </p:cNvPr>
          <p:cNvSpPr/>
          <p:nvPr/>
        </p:nvSpPr>
        <p:spPr>
          <a:xfrm>
            <a:off x="984000" y="1025398"/>
            <a:ext cx="9648000" cy="5114990"/>
          </a:xfrm>
          <a:prstGeom prst="rect">
            <a:avLst/>
          </a:prstGeom>
        </p:spPr>
        <p:txBody>
          <a:bodyPr wrap="square">
            <a:spAutoFit/>
          </a:bodyPr>
          <a:lstStyle/>
          <a:p>
            <a:pPr algn="just" fontAlgn="base">
              <a:lnSpc>
                <a:spcPct val="150000"/>
              </a:lnSpc>
              <a:spcAft>
                <a:spcPts val="0"/>
              </a:spcAft>
            </a:pPr>
            <a:r>
              <a:rPr lang="en-US" sz="2000" b="1" dirty="0" err="1">
                <a:latin typeface="Times New Roman" panose="02020603050405020304" pitchFamily="18" charset="0"/>
                <a:ea typeface="Arial" panose="020B0604020202020204" pitchFamily="34" charset="0"/>
              </a:rPr>
              <a:t>Câu</a:t>
            </a:r>
            <a:r>
              <a:rPr lang="en-US" sz="2000" b="1" dirty="0">
                <a:latin typeface="Times New Roman" panose="02020603050405020304" pitchFamily="18" charset="0"/>
                <a:ea typeface="Arial" panose="020B0604020202020204" pitchFamily="34" charset="0"/>
              </a:rPr>
              <a:t> 11:</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Dưới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đây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là</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tích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suy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giảm</a:t>
            </a:r>
            <a:r>
              <a:rPr lang="en-US" sz="2000" dirty="0">
                <a:latin typeface="Times New Roman" panose="02020603050405020304" pitchFamily="18" charset="0"/>
                <a:ea typeface="Arial" panose="020B0604020202020204" pitchFamily="34" charset="0"/>
              </a:rPr>
              <a:t> do </a:t>
            </a: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của</a:t>
            </a:r>
            <a:r>
              <a:rPr lang="en-US" sz="2000" dirty="0">
                <a:latin typeface="Times New Roman" panose="02020603050405020304" pitchFamily="18" charset="0"/>
                <a:ea typeface="Arial" panose="020B0604020202020204" pitchFamily="34" charset="0"/>
              </a:rPr>
              <a:t> con </a:t>
            </a:r>
            <a:r>
              <a:rPr lang="en-US" sz="2000" dirty="0" err="1">
                <a:latin typeface="Times New Roman" panose="02020603050405020304" pitchFamily="18" charset="0"/>
                <a:ea typeface="Arial" panose="020B0604020202020204" pitchFamily="34" charset="0"/>
              </a:rPr>
              <a:t>người</a:t>
            </a:r>
            <a:r>
              <a:rPr lang="en-US" sz="2000" dirty="0">
                <a:latin typeface="Times New Roman" panose="02020603050405020304" pitchFamily="18" charset="0"/>
                <a:ea typeface="Arial" panose="020B0604020202020204" pitchFamily="34" charset="0"/>
              </a:rPr>
              <a:t>:</a:t>
            </a:r>
            <a:endParaRPr lang="en-US" sz="2000" dirty="0">
              <a:latin typeface="Arial" panose="020B0604020202020204" pitchFamily="34" charset="0"/>
              <a:ea typeface="Arial" panose="020B0604020202020204" pitchFamily="34" charset="0"/>
            </a:endParaRPr>
          </a:p>
          <a:p>
            <a:pPr algn="just" fontAlgn="base">
              <a:lnSpc>
                <a:spcPct val="150000"/>
              </a:lnSpc>
              <a:spcAft>
                <a:spcPts val="0"/>
              </a:spcAft>
            </a:pP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2021,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277.830ha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tỷ</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đạt</a:t>
            </a:r>
            <a:r>
              <a:rPr lang="en-US" sz="2000" dirty="0">
                <a:latin typeface="Times New Roman" panose="02020603050405020304" pitchFamily="18" charset="0"/>
                <a:ea typeface="Times New Roman" panose="02020603050405020304" pitchFamily="18" charset="0"/>
              </a:rPr>
              <a:t> 42,02%, </a:t>
            </a:r>
            <a:r>
              <a:rPr lang="en-US" sz="2000" dirty="0" err="1">
                <a:latin typeface="Times New Roman" panose="02020603050405020304" pitchFamily="18" charset="0"/>
                <a:ea typeface="Times New Roman" panose="02020603050405020304" pitchFamily="18" charset="0"/>
              </a:rPr>
              <a:t>tăng</a:t>
            </a:r>
            <a:r>
              <a:rPr lang="en-US" sz="2000" dirty="0">
                <a:latin typeface="Times New Roman" panose="02020603050405020304" pitchFamily="18" charset="0"/>
                <a:ea typeface="Times New Roman" panose="02020603050405020304" pitchFamily="18" charset="0"/>
              </a:rPr>
              <a:t> 0,01%,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khoảng</a:t>
            </a:r>
            <a:r>
              <a:rPr lang="en-US" sz="2000" dirty="0">
                <a:latin typeface="Times New Roman" panose="02020603050405020304" pitchFamily="18" charset="0"/>
                <a:ea typeface="Times New Roman" panose="02020603050405020304" pitchFamily="18" charset="0"/>
              </a:rPr>
              <a:t> 3.300ha, so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2020. </a:t>
            </a:r>
            <a:r>
              <a:rPr lang="en-US" sz="2000" dirty="0" err="1">
                <a:latin typeface="Times New Roman" panose="02020603050405020304" pitchFamily="18" charset="0"/>
                <a:ea typeface="Times New Roman" panose="02020603050405020304" pitchFamily="18" charset="0"/>
              </a:rPr>
              <a:t>Tuy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du </a:t>
            </a:r>
            <a:r>
              <a:rPr lang="en-US" sz="2000" dirty="0" err="1">
                <a:latin typeface="Times New Roman" panose="02020603050405020304" pitchFamily="18" charset="0"/>
                <a:ea typeface="Times New Roman" panose="02020603050405020304" pitchFamily="18" charset="0"/>
              </a:rPr>
              <a:t>lịch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rPr>
              <a:t>             </a:t>
            </a:r>
          </a:p>
          <a:p>
            <a:pPr algn="just" fontAlgn="base">
              <a:lnSpc>
                <a:spcPct val="150000"/>
              </a:lnSpc>
              <a:spcAft>
                <a:spcPts val="0"/>
              </a:spcAft>
            </a:pPr>
            <a:r>
              <a:rPr lang="en-US" sz="2000" i="1" dirty="0">
                <a:latin typeface="Times New Roman" panose="02020603050405020304" pitchFamily="18" charset="0"/>
                <a:ea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rPr>
              <a:t>Trích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Rừng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suy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giảm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sống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thiên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nhiên</a:t>
            </a:r>
            <a:r>
              <a:rPr lang="en-US" sz="2000" i="1" dirty="0">
                <a:latin typeface="Times New Roman" panose="02020603050405020304" pitchFamily="18" charset="0"/>
                <a:ea typeface="Times New Roman" panose="02020603050405020304" pitchFamily="18" charset="0"/>
              </a:rPr>
              <a:t>)</a:t>
            </a:r>
            <a:endParaRPr lang="en-US" sz="2000" dirty="0">
              <a:latin typeface="Arial" panose="020B0604020202020204" pitchFamily="34" charset="0"/>
              <a:ea typeface="Arial" panose="020B0604020202020204" pitchFamily="34" charset="0"/>
            </a:endParaRPr>
          </a:p>
          <a:p>
            <a:pPr algn="just" fontAlgn="base">
              <a:lnSpc>
                <a:spcPct val="150000"/>
              </a:lnSpc>
              <a:spcAft>
                <a:spcPts val="0"/>
              </a:spcAft>
            </a:pP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Năm</a:t>
            </a:r>
            <a:r>
              <a:rPr lang="en-US" sz="2000" dirty="0">
                <a:latin typeface="Times New Roman" panose="02020603050405020304" pitchFamily="18" charset="0"/>
                <a:ea typeface="Arial" panose="020B0604020202020204" pitchFamily="34" charset="0"/>
              </a:rPr>
              <a:t> 2021, </a:t>
            </a:r>
            <a:r>
              <a:rPr lang="en-US" sz="2000" dirty="0" err="1">
                <a:latin typeface="Times New Roman" panose="02020603050405020304" pitchFamily="18" charset="0"/>
                <a:ea typeface="Arial" panose="020B0604020202020204" pitchFamily="34" charset="0"/>
              </a:rPr>
              <a:t>tỷ</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lệ</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che</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phủ</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tăng</a:t>
            </a:r>
            <a:r>
              <a:rPr lang="en-US" sz="2000" dirty="0">
                <a:latin typeface="Times New Roman" panose="02020603050405020304" pitchFamily="18" charset="0"/>
                <a:ea typeface="Arial" panose="020B0604020202020204" pitchFamily="34" charset="0"/>
              </a:rPr>
              <a:t> so </a:t>
            </a:r>
            <a:r>
              <a:rPr lang="en-US" sz="2000" dirty="0" err="1">
                <a:latin typeface="Times New Roman" panose="02020603050405020304" pitchFamily="18" charset="0"/>
                <a:ea typeface="Arial" panose="020B0604020202020204" pitchFamily="34" charset="0"/>
              </a:rPr>
              <a:t>với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năm</a:t>
            </a:r>
            <a:r>
              <a:rPr lang="en-US" sz="2000" dirty="0">
                <a:latin typeface="Times New Roman" panose="02020603050405020304" pitchFamily="18" charset="0"/>
                <a:ea typeface="Arial" panose="020B0604020202020204" pitchFamily="34" charset="0"/>
              </a:rPr>
              <a:t> 2020.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canh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tác</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của</a:t>
            </a:r>
            <a:r>
              <a:rPr lang="en-US" sz="2000" dirty="0">
                <a:latin typeface="Times New Roman" panose="02020603050405020304" pitchFamily="18" charset="0"/>
                <a:ea typeface="Arial" panose="020B0604020202020204" pitchFamily="34" charset="0"/>
              </a:rPr>
              <a:t> con </a:t>
            </a:r>
            <a:r>
              <a:rPr lang="en-US" sz="2000" dirty="0" err="1">
                <a:latin typeface="Times New Roman" panose="02020603050405020304" pitchFamily="18" charset="0"/>
                <a:ea typeface="Arial" panose="020B0604020202020204" pitchFamily="34" charset="0"/>
              </a:rPr>
              <a:t>người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làm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giảm</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diện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tích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rừng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kể</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err="1">
                <a:latin typeface="Times New Roman" panose="02020603050405020304" pitchFamily="18" charset="0"/>
                <a:ea typeface="Arial" panose="020B0604020202020204" pitchFamily="34" charset="0"/>
              </a:rPr>
              <a:t>Tình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trạng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săn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bắt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thú</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hoang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dã</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tăng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khi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hoạt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động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xây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dựng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phát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triển</a:t>
            </a:r>
            <a:r>
              <a:rPr lang="en-US" sz="2000" dirty="0">
                <a:latin typeface="Times New Roman" panose="02020603050405020304" pitchFamily="18"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marL="342900" lvl="0" indent="-342900" algn="just" fontAlgn="base">
              <a:lnSpc>
                <a:spcPct val="150000"/>
              </a:lnSpc>
              <a:spcAft>
                <a:spcPts val="0"/>
              </a:spcAft>
              <a:buFont typeface="+mj-lt"/>
              <a:buAutoNum type="alphaUcPeriod"/>
            </a:pPr>
            <a:r>
              <a:rPr lang="en-US" sz="2000" dirty="0">
                <a:latin typeface="Times New Roman" panose="02020603050405020304" pitchFamily="18" charset="0"/>
                <a:ea typeface="Arial" panose="020B0604020202020204" pitchFamily="34" charset="0"/>
              </a:rPr>
              <a:t>Du </a:t>
            </a:r>
            <a:r>
              <a:rPr lang="en-US" sz="2000" dirty="0" err="1">
                <a:latin typeface="Times New Roman" panose="02020603050405020304" pitchFamily="18" charset="0"/>
                <a:ea typeface="Arial" panose="020B0604020202020204" pitchFamily="34" charset="0"/>
              </a:rPr>
              <a:t>lịch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sinh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thái</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đẩy</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thiên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nhiên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đến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mất</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cân</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bằng</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sinh</a:t>
            </a:r>
            <a:r>
              <a:rPr lang="en-US" sz="2000" dirty="0">
                <a:latin typeface="Times New Roman" panose="02020603050405020304" pitchFamily="18" charset="0"/>
                <a:ea typeface="Arial" panose="020B0604020202020204" pitchFamily="34" charset="0"/>
              </a:rPr>
              <a:t> </a:t>
            </a:r>
            <a:r>
              <a:rPr lang="en-US" sz="2000" dirty="0" err="1">
                <a:latin typeface="Times New Roman" panose="02020603050405020304" pitchFamily="18" charset="0"/>
                <a:ea typeface="Arial" panose="020B0604020202020204" pitchFamily="34" charset="0"/>
              </a:rPr>
              <a:t>thái</a:t>
            </a:r>
            <a:r>
              <a:rPr lang="en-US" sz="2000" dirty="0">
                <a:latin typeface="Times New Roman" panose="02020603050405020304" pitchFamily="18" charset="0"/>
                <a:ea typeface="Arial" panose="020B0604020202020204" pitchFamily="34" charset="0"/>
              </a:rPr>
              <a:t>.                   </a:t>
            </a:r>
            <a:endParaRPr lang="en-US" sz="2000" dirty="0">
              <a:effectLst/>
              <a:latin typeface="Arial" panose="020B0604020202020204" pitchFamily="34" charset="0"/>
              <a:ea typeface="Arial" panose="020B0604020202020204" pitchFamily="34" charset="0"/>
            </a:endParaRPr>
          </a:p>
        </p:txBody>
      </p:sp>
      <p:grpSp>
        <p:nvGrpSpPr>
          <p:cNvPr id="3" name="Group 2">
            <a:extLst>
              <a:ext uri="{FF2B5EF4-FFF2-40B4-BE49-F238E27FC236}">
                <a16:creationId xmlns:a16="http://schemas.microsoft.com/office/drawing/2014/main" id="{625844C7-8537-4083-A974-5C16F50B2AA6}"/>
              </a:ext>
            </a:extLst>
          </p:cNvPr>
          <p:cNvGrpSpPr/>
          <p:nvPr/>
        </p:nvGrpSpPr>
        <p:grpSpPr>
          <a:xfrm>
            <a:off x="9120000" y="4283209"/>
            <a:ext cx="525174" cy="1797958"/>
            <a:chOff x="9120000" y="4283209"/>
            <a:chExt cx="525174" cy="1797958"/>
          </a:xfrm>
        </p:grpSpPr>
        <p:sp>
          <p:nvSpPr>
            <p:cNvPr id="31" name="Oval 105">
              <a:extLst>
                <a:ext uri="{FF2B5EF4-FFF2-40B4-BE49-F238E27FC236}">
                  <a16:creationId xmlns:a16="http://schemas.microsoft.com/office/drawing/2014/main" id="{5B7117CF-B0D0-4AA9-BCE9-B94CCE32CFD8}"/>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2" name="Oval 105">
              <a:extLst>
                <a:ext uri="{FF2B5EF4-FFF2-40B4-BE49-F238E27FC236}">
                  <a16:creationId xmlns:a16="http://schemas.microsoft.com/office/drawing/2014/main" id="{F506883C-EF74-41A9-97B0-04E070F671DD}"/>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3" name="Oval 105">
              <a:extLst>
                <a:ext uri="{FF2B5EF4-FFF2-40B4-BE49-F238E27FC236}">
                  <a16:creationId xmlns:a16="http://schemas.microsoft.com/office/drawing/2014/main" id="{DA782D75-7CCD-401E-B9CC-199A8D27EF4F}"/>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4" name="Oval 105">
              <a:extLst>
                <a:ext uri="{FF2B5EF4-FFF2-40B4-BE49-F238E27FC236}">
                  <a16:creationId xmlns:a16="http://schemas.microsoft.com/office/drawing/2014/main" id="{3772CE27-33F3-4FB4-83B3-6DCFFCF012B7}"/>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grpSp>
      <p:grpSp>
        <p:nvGrpSpPr>
          <p:cNvPr id="35" name="Group 34">
            <a:extLst>
              <a:ext uri="{FF2B5EF4-FFF2-40B4-BE49-F238E27FC236}">
                <a16:creationId xmlns:a16="http://schemas.microsoft.com/office/drawing/2014/main" id="{2F000691-2F19-4FF6-BE15-8AB3B783CC23}"/>
              </a:ext>
            </a:extLst>
          </p:cNvPr>
          <p:cNvGrpSpPr/>
          <p:nvPr/>
        </p:nvGrpSpPr>
        <p:grpSpPr>
          <a:xfrm>
            <a:off x="9089033" y="4298236"/>
            <a:ext cx="525174" cy="1797958"/>
            <a:chOff x="9120000" y="4283209"/>
            <a:chExt cx="525174" cy="1797958"/>
          </a:xfrm>
        </p:grpSpPr>
        <p:sp>
          <p:nvSpPr>
            <p:cNvPr id="36" name="Oval 105">
              <a:extLst>
                <a:ext uri="{FF2B5EF4-FFF2-40B4-BE49-F238E27FC236}">
                  <a16:creationId xmlns:a16="http://schemas.microsoft.com/office/drawing/2014/main" id="{AC7D65F7-F5AB-438D-AEC7-9DB4131A42B9}"/>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7" name="Oval 105">
              <a:extLst>
                <a:ext uri="{FF2B5EF4-FFF2-40B4-BE49-F238E27FC236}">
                  <a16:creationId xmlns:a16="http://schemas.microsoft.com/office/drawing/2014/main" id="{1362DE1E-091E-4993-8B7F-C54D40338CB5}"/>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8" name="Oval 105">
              <a:extLst>
                <a:ext uri="{FF2B5EF4-FFF2-40B4-BE49-F238E27FC236}">
                  <a16:creationId xmlns:a16="http://schemas.microsoft.com/office/drawing/2014/main" id="{3E5910E4-5FD4-4F7D-9430-C886BB035B93}"/>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9" name="Oval 105">
              <a:extLst>
                <a:ext uri="{FF2B5EF4-FFF2-40B4-BE49-F238E27FC236}">
                  <a16:creationId xmlns:a16="http://schemas.microsoft.com/office/drawing/2014/main" id="{BD638F0B-2497-439A-84F8-E45CA152C140}"/>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gr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3" name="MH_Entry_1"/>
          <p:cNvSpPr/>
          <p:nvPr/>
        </p:nvSpPr>
        <p:spPr>
          <a:xfrm>
            <a:off x="1235393" y="548640"/>
            <a:ext cx="4027487" cy="498475"/>
          </a:xfrm>
          <a:prstGeom prst="roundRect">
            <a:avLst>
              <a:gd name="adj" fmla="val 9120"/>
            </a:avLst>
          </a:prstGeom>
          <a:solidFill>
            <a:srgbClr val="FFBF17"/>
          </a:solidFill>
          <a:ln w="12700">
            <a:noFill/>
          </a:ln>
        </p:spPr>
        <p:txBody>
          <a:bodyPr anchor="ctr"/>
          <a:lstStyle/>
          <a:p>
            <a:pPr lvl="0" algn="ctr"/>
            <a:r>
              <a:rPr lang="en-US" altLang="zh-CN" sz="36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3600" b="1" dirty="0">
              <a:latin typeface="Times New Roman" panose="02020603050405020304" pitchFamily="18" charset="0"/>
              <a:ea typeface="宋体" pitchFamily="2" charset="-122"/>
              <a:cs typeface="Times New Roman" panose="02020603050405020304" pitchFamily="18" charset="0"/>
            </a:endParaRPr>
          </a:p>
        </p:txBody>
      </p:sp>
      <p:grpSp>
        <p:nvGrpSpPr>
          <p:cNvPr id="3" name="Group 2">
            <a:extLst>
              <a:ext uri="{FF2B5EF4-FFF2-40B4-BE49-F238E27FC236}">
                <a16:creationId xmlns:a16="http://schemas.microsoft.com/office/drawing/2014/main" id="{625844C7-8537-4083-A974-5C16F50B2AA6}"/>
              </a:ext>
            </a:extLst>
          </p:cNvPr>
          <p:cNvGrpSpPr/>
          <p:nvPr/>
        </p:nvGrpSpPr>
        <p:grpSpPr>
          <a:xfrm>
            <a:off x="10488000" y="3114902"/>
            <a:ext cx="525174" cy="1797958"/>
            <a:chOff x="9120000" y="4283209"/>
            <a:chExt cx="525174" cy="1797958"/>
          </a:xfrm>
        </p:grpSpPr>
        <p:sp>
          <p:nvSpPr>
            <p:cNvPr id="31" name="Oval 105">
              <a:extLst>
                <a:ext uri="{FF2B5EF4-FFF2-40B4-BE49-F238E27FC236}">
                  <a16:creationId xmlns:a16="http://schemas.microsoft.com/office/drawing/2014/main" id="{5B7117CF-B0D0-4AA9-BCE9-B94CCE32CFD8}"/>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2" name="Oval 105">
              <a:extLst>
                <a:ext uri="{FF2B5EF4-FFF2-40B4-BE49-F238E27FC236}">
                  <a16:creationId xmlns:a16="http://schemas.microsoft.com/office/drawing/2014/main" id="{F506883C-EF74-41A9-97B0-04E070F671DD}"/>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3" name="Oval 105">
              <a:extLst>
                <a:ext uri="{FF2B5EF4-FFF2-40B4-BE49-F238E27FC236}">
                  <a16:creationId xmlns:a16="http://schemas.microsoft.com/office/drawing/2014/main" id="{DA782D75-7CCD-401E-B9CC-199A8D27EF4F}"/>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sp>
          <p:nvSpPr>
            <p:cNvPr id="34" name="Oval 105">
              <a:extLst>
                <a:ext uri="{FF2B5EF4-FFF2-40B4-BE49-F238E27FC236}">
                  <a16:creationId xmlns:a16="http://schemas.microsoft.com/office/drawing/2014/main" id="{3772CE27-33F3-4FB4-83B3-6DCFFCF012B7}"/>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endParaRPr lang="en-US" altLang="zh-CN" sz="2000" b="1" dirty="0">
                <a:solidFill>
                  <a:srgbClr val="FFFFFF"/>
                </a:solidFill>
                <a:latin typeface="微软雅黑" pitchFamily="34" charset="-122"/>
                <a:ea typeface="微软雅黑" pitchFamily="34" charset="-122"/>
              </a:endParaRPr>
            </a:p>
          </p:txBody>
        </p:sp>
      </p:grpSp>
      <p:grpSp>
        <p:nvGrpSpPr>
          <p:cNvPr id="35" name="Group 34">
            <a:extLst>
              <a:ext uri="{FF2B5EF4-FFF2-40B4-BE49-F238E27FC236}">
                <a16:creationId xmlns:a16="http://schemas.microsoft.com/office/drawing/2014/main" id="{2F000691-2F19-4FF6-BE15-8AB3B783CC23}"/>
              </a:ext>
            </a:extLst>
          </p:cNvPr>
          <p:cNvGrpSpPr/>
          <p:nvPr/>
        </p:nvGrpSpPr>
        <p:grpSpPr>
          <a:xfrm>
            <a:off x="10466826" y="3129929"/>
            <a:ext cx="525174" cy="1797958"/>
            <a:chOff x="9120000" y="4283209"/>
            <a:chExt cx="525174" cy="1797958"/>
          </a:xfrm>
        </p:grpSpPr>
        <p:sp>
          <p:nvSpPr>
            <p:cNvPr id="36" name="Oval 105">
              <a:extLst>
                <a:ext uri="{FF2B5EF4-FFF2-40B4-BE49-F238E27FC236}">
                  <a16:creationId xmlns:a16="http://schemas.microsoft.com/office/drawing/2014/main" id="{AC7D65F7-F5AB-438D-AEC7-9DB4131A42B9}"/>
                </a:ext>
              </a:extLst>
            </p:cNvPr>
            <p:cNvSpPr/>
            <p:nvPr/>
          </p:nvSpPr>
          <p:spPr>
            <a:xfrm>
              <a:off x="9120000" y="42832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7" name="Oval 105">
              <a:extLst>
                <a:ext uri="{FF2B5EF4-FFF2-40B4-BE49-F238E27FC236}">
                  <a16:creationId xmlns:a16="http://schemas.microsoft.com/office/drawing/2014/main" id="{1362DE1E-091E-4993-8B7F-C54D40338CB5}"/>
                </a:ext>
              </a:extLst>
            </p:cNvPr>
            <p:cNvSpPr/>
            <p:nvPr/>
          </p:nvSpPr>
          <p:spPr>
            <a:xfrm>
              <a:off x="9120000" y="4740409"/>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sp>
          <p:nvSpPr>
            <p:cNvPr id="38" name="Oval 105">
              <a:extLst>
                <a:ext uri="{FF2B5EF4-FFF2-40B4-BE49-F238E27FC236}">
                  <a16:creationId xmlns:a16="http://schemas.microsoft.com/office/drawing/2014/main" id="{3E5910E4-5FD4-4F7D-9430-C886BB035B93}"/>
                </a:ext>
              </a:extLst>
            </p:cNvPr>
            <p:cNvSpPr/>
            <p:nvPr/>
          </p:nvSpPr>
          <p:spPr>
            <a:xfrm>
              <a:off x="9141174" y="5649167"/>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S</a:t>
              </a:r>
            </a:p>
          </p:txBody>
        </p:sp>
        <p:sp>
          <p:nvSpPr>
            <p:cNvPr id="39" name="Oval 105">
              <a:extLst>
                <a:ext uri="{FF2B5EF4-FFF2-40B4-BE49-F238E27FC236}">
                  <a16:creationId xmlns:a16="http://schemas.microsoft.com/office/drawing/2014/main" id="{BD638F0B-2497-439A-84F8-E45CA152C140}"/>
                </a:ext>
              </a:extLst>
            </p:cNvPr>
            <p:cNvSpPr/>
            <p:nvPr/>
          </p:nvSpPr>
          <p:spPr>
            <a:xfrm>
              <a:off x="9141174" y="5197215"/>
              <a:ext cx="504000" cy="432000"/>
            </a:xfrm>
            <a:prstGeom prst="ellipse">
              <a:avLst/>
            </a:prstGeom>
            <a:solidFill>
              <a:schemeClr val="accent2">
                <a:lumMod val="75000"/>
              </a:schemeClr>
            </a:solidFill>
            <a:ln w="9525">
              <a:noFill/>
            </a:ln>
          </p:spPr>
          <p:txBody>
            <a:bodyPr anchor="ctr"/>
            <a:lstStyle/>
            <a:p>
              <a:pPr lvl="0" algn="ctr" eaLnBrk="1" hangingPunct="1"/>
              <a:r>
                <a:rPr lang="en-US" altLang="zh-CN" sz="2000" b="1" dirty="0">
                  <a:latin typeface="微软雅黑" pitchFamily="34" charset="-122"/>
                  <a:ea typeface="微软雅黑" pitchFamily="34" charset="-122"/>
                </a:rPr>
                <a:t>Đ</a:t>
              </a:r>
            </a:p>
          </p:txBody>
        </p:sp>
      </p:grpSp>
      <p:sp>
        <p:nvSpPr>
          <p:cNvPr id="4" name="Rectangle 3">
            <a:extLst>
              <a:ext uri="{FF2B5EF4-FFF2-40B4-BE49-F238E27FC236}">
                <a16:creationId xmlns:a16="http://schemas.microsoft.com/office/drawing/2014/main" id="{0C03A840-A686-49D0-A0F8-82EE993CADCE}"/>
              </a:ext>
            </a:extLst>
          </p:cNvPr>
          <p:cNvSpPr/>
          <p:nvPr/>
        </p:nvSpPr>
        <p:spPr>
          <a:xfrm>
            <a:off x="603088" y="1447298"/>
            <a:ext cx="11108911" cy="3586366"/>
          </a:xfrm>
          <a:prstGeom prst="rect">
            <a:avLst/>
          </a:prstGeom>
        </p:spPr>
        <p:txBody>
          <a:bodyPr wrap="square">
            <a:spAutoFit/>
          </a:bodyPr>
          <a:lstStyle/>
          <a:p>
            <a:pPr algn="just" fontAlgn="base">
              <a:lnSpc>
                <a:spcPct val="150000"/>
              </a:lnSpc>
              <a:spcAft>
                <a:spcPts val="0"/>
              </a:spcAft>
            </a:pPr>
            <a:r>
              <a:rPr lang="en-US" sz="2200" b="1" dirty="0" err="1">
                <a:latin typeface="Times New Roman" panose="02020603050405020304" pitchFamily="18" charset="0"/>
                <a:ea typeface="Arial" panose="020B0604020202020204" pitchFamily="34" charset="0"/>
                <a:cs typeface="Times New Roman" panose="02020603050405020304" pitchFamily="18" charset="0"/>
              </a:rPr>
              <a:t>Câu</a:t>
            </a:r>
            <a:r>
              <a:rPr lang="en-US" sz="2200" b="1" dirty="0">
                <a:latin typeface="Times New Roman" panose="02020603050405020304" pitchFamily="18" charset="0"/>
                <a:ea typeface="Arial" panose="020B0604020202020204" pitchFamily="34" charset="0"/>
                <a:cs typeface="Times New Roman" panose="02020603050405020304" pitchFamily="18" charset="0"/>
              </a:rPr>
              <a:t> 12</a:t>
            </a:r>
            <a:r>
              <a:rPr lang="vi-VN"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a:latin typeface="Times New Roman" panose="02020603050405020304" pitchFamily="18" charset="0"/>
                <a:ea typeface="Arial" panose="020B0604020202020204" pitchFamily="34" charset="0"/>
                <a:cs typeface="Times New Roman" panose="02020603050405020304" pitchFamily="18" charset="0"/>
              </a:rPr>
              <a:t>R</a:t>
            </a:r>
            <a:r>
              <a:rPr lang="vi-VN" sz="2200" dirty="0">
                <a:latin typeface="Times New Roman" panose="02020603050405020304" pitchFamily="18" charset="0"/>
                <a:ea typeface="Arial" panose="020B0604020202020204" pitchFamily="34" charset="0"/>
                <a:cs typeface="Times New Roman" panose="02020603050405020304" pitchFamily="18" charset="0"/>
              </a:rPr>
              <a:t>ừng còn là môi trường sống của nhiều loài động vật quý hiếm trong tự nhiên. Việc mất đi môi trường sống khiến các loài vật này bị đe dọa, đứng trước nguy cơ tuyệt chủng ngày càng lớn. Người</a:t>
            </a:r>
            <a:r>
              <a:rPr lang="en-US" sz="2200" dirty="0">
                <a:latin typeface="Times New Roman" panose="02020603050405020304" pitchFamily="18" charset="0"/>
                <a:ea typeface="Arial" panose="020B0604020202020204" pitchFamily="34" charset="0"/>
                <a:cs typeface="Times New Roman" panose="02020603050405020304" pitchFamily="18" charset="0"/>
              </a:rPr>
              <a:t> ta </a:t>
            </a:r>
            <a:r>
              <a:rPr lang="en-US" sz="2200" dirty="0" err="1">
                <a:latin typeface="Times New Roman" panose="02020603050405020304" pitchFamily="18" charset="0"/>
                <a:ea typeface="Arial" panose="020B0604020202020204" pitchFamily="34" charset="0"/>
                <a:cs typeface="Times New Roman" panose="02020603050405020304" pitchFamily="18" charset="0"/>
              </a:rPr>
              <a:t>đưa</a:t>
            </a:r>
            <a:r>
              <a:rPr lang="en-US" sz="2200" dirty="0">
                <a:latin typeface="Times New Roman" panose="02020603050405020304" pitchFamily="18" charset="0"/>
                <a:ea typeface="Arial" panose="020B0604020202020204" pitchFamily="34" charset="0"/>
                <a:cs typeface="Times New Roman" panose="02020603050405020304" pitchFamily="18" charset="0"/>
              </a:rPr>
              <a:t> ra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nhận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về</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hoang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như</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sau</a:t>
            </a:r>
            <a:r>
              <a:rPr lang="en-US" sz="2200" dirty="0">
                <a:latin typeface="Times New Roman" panose="02020603050405020304" pitchFamily="18" charset="0"/>
                <a:ea typeface="Arial" panose="020B0604020202020204" pitchFamily="34" charset="0"/>
                <a:cs typeface="Times New Roman" panose="02020603050405020304" pitchFamily="18" charset="0"/>
              </a:rPr>
              <a:t>:</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Nên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nuôi</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nhốt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quý</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hiếm</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tránh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bị</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săn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bắt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Tuyên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truyền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hoang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nhau</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tiếp</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tay</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cho</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các</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hành</a:t>
            </a:r>
            <a:r>
              <a:rPr lang="en-US" sz="2200" dirty="0">
                <a:latin typeface="Times New Roman" panose="02020603050405020304" pitchFamily="18" charset="0"/>
                <a:ea typeface="Arial" panose="020B0604020202020204" pitchFamily="34" charset="0"/>
                <a:cs typeface="Times New Roman" panose="02020603050405020304" pitchFamily="18" charset="0"/>
              </a:rPr>
              <a:t> vi </a:t>
            </a:r>
            <a:r>
              <a:rPr lang="en-US" sz="2200" dirty="0" err="1">
                <a:latin typeface="Times New Roman" panose="02020603050405020304" pitchFamily="18" charset="0"/>
                <a:ea typeface="Arial" panose="020B0604020202020204" pitchFamily="34" charset="0"/>
                <a:cs typeface="Times New Roman" panose="02020603050405020304" pitchFamily="18" charset="0"/>
              </a:rPr>
              <a:t>buôn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bán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ăn</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thịt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thú</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rừng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just" fontAlgn="base">
              <a:lnSpc>
                <a:spcPct val="150000"/>
              </a:lnSpc>
              <a:spcAft>
                <a:spcPts val="0"/>
              </a:spcAft>
              <a:buFont typeface="+mj-lt"/>
              <a:buAutoNum type="alphaUcPeriod"/>
            </a:pPr>
            <a:r>
              <a:rPr lang="en-US" sz="2200" dirty="0" err="1">
                <a:latin typeface="Times New Roman" panose="02020603050405020304" pitchFamily="18" charset="0"/>
                <a:ea typeface="Arial" panose="020B0604020202020204" pitchFamily="34" charset="0"/>
                <a:cs typeface="Times New Roman" panose="02020603050405020304" pitchFamily="18" charset="0"/>
              </a:rPr>
              <a:t>Chỉ</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sử</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đồ</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thủ</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công</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mỹ</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làm</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từ</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vẩy</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lông</a:t>
            </a:r>
            <a:r>
              <a:rPr lang="en-US" sz="2200" dirty="0">
                <a:latin typeface="Times New Roman" panose="02020603050405020304" pitchFamily="18" charset="0"/>
                <a:ea typeface="Arial" panose="020B0604020202020204" pitchFamily="34" charset="0"/>
                <a:cs typeface="Times New Roman" panose="02020603050405020304" pitchFamily="18" charset="0"/>
              </a:rPr>
              <a:t>, da </a:t>
            </a:r>
            <a:r>
              <a:rPr lang="en-US" sz="22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200" dirty="0">
                <a:latin typeface="Times New Roman" panose="02020603050405020304" pitchFamily="18" charset="0"/>
                <a:ea typeface="Arial" panose="020B0604020202020204" pitchFamily="34" charset="0"/>
                <a:cs typeface="Times New Roman" panose="02020603050405020304" pitchFamily="18" charset="0"/>
              </a:rPr>
              <a:t> con </a:t>
            </a:r>
            <a:r>
              <a:rPr lang="en-US" sz="2200" dirty="0" err="1">
                <a:latin typeface="Times New Roman" panose="02020603050405020304" pitchFamily="18" charset="0"/>
                <a:ea typeface="Arial" panose="020B0604020202020204" pitchFamily="34" charset="0"/>
                <a:cs typeface="Times New Roman" panose="02020603050405020304" pitchFamily="18" charset="0"/>
              </a:rPr>
              <a:t>thú</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đã</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chết</a:t>
            </a:r>
            <a:r>
              <a:rPr lang="en-US" sz="2200" dirty="0">
                <a:latin typeface="Times New Roman" panose="02020603050405020304" pitchFamily="18" charset="0"/>
                <a:ea typeface="Arial" panose="020B0604020202020204" pitchFamily="34" charset="0"/>
                <a:cs typeface="Times New Roman" panose="02020603050405020304" pitchFamily="18" charset="0"/>
              </a:rPr>
              <a:t>. </a:t>
            </a:r>
            <a:endParaRPr lang="en-US" sz="2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9826474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13314" name="MH_Entry_1"/>
          <p:cNvSpPr/>
          <p:nvPr/>
        </p:nvSpPr>
        <p:spPr>
          <a:xfrm>
            <a:off x="1128078" y="548640"/>
            <a:ext cx="4027487" cy="498475"/>
          </a:xfrm>
          <a:prstGeom prst="roundRect">
            <a:avLst>
              <a:gd name="adj" fmla="val 9120"/>
            </a:avLst>
          </a:prstGeom>
          <a:solidFill>
            <a:srgbClr val="75625B"/>
          </a:solidFill>
          <a:ln w="12700">
            <a:noFill/>
          </a:ln>
        </p:spPr>
        <p:txBody>
          <a:bodyPr anchor="ctr"/>
          <a:lstStyle/>
          <a:p>
            <a:pPr lvl="0" algn="ctr"/>
            <a:r>
              <a:rPr lang="en-US" altLang="zh-CN" sz="3600" b="1" dirty="0">
                <a:solidFill>
                  <a:srgbClr val="FFFF00"/>
                </a:solidFill>
                <a:latin typeface="Times New Roman" panose="02020603050405020304" pitchFamily="18" charset="0"/>
                <a:ea typeface="微软雅黑" pitchFamily="34" charset="-122"/>
                <a:cs typeface="Times New Roman" panose="02020603050405020304" pitchFamily="18" charset="0"/>
                <a:sym typeface="微软雅黑" pitchFamily="34" charset="-122"/>
              </a:rPr>
              <a:t>GHI NHỚ</a:t>
            </a:r>
            <a:endParaRPr lang="zh-CN" altLang="en-US" sz="3600" b="1" dirty="0">
              <a:solidFill>
                <a:srgbClr val="FFFF00"/>
              </a:solidFill>
              <a:latin typeface="Times New Roman" panose="02020603050405020304" pitchFamily="18" charset="0"/>
              <a:ea typeface="宋体" pitchFamily="2" charset="-122"/>
              <a:cs typeface="Times New Roman" panose="02020603050405020304" pitchFamily="18" charset="0"/>
            </a:endParaRPr>
          </a:p>
        </p:txBody>
      </p:sp>
      <p:sp>
        <p:nvSpPr>
          <p:cNvPr id="37893" name="AutoShape 2"/>
          <p:cNvSpPr/>
          <p:nvPr/>
        </p:nvSpPr>
        <p:spPr>
          <a:xfrm>
            <a:off x="3367188" y="1057751"/>
            <a:ext cx="1327150" cy="1397000"/>
          </a:xfrm>
          <a:custGeom>
            <a:avLst/>
            <a:gdLst>
              <a:gd name="txL" fmla="*/ 0 w 21600"/>
              <a:gd name="txT" fmla="*/ 0 h 21600"/>
              <a:gd name="txR" fmla="*/ 21600 w 21600"/>
              <a:gd name="txB" fmla="*/ 21600 h 21600"/>
            </a:gdLst>
            <a:ahLst/>
            <a:cxnLst>
              <a:cxn ang="0">
                <a:pos x="40771462" y="0"/>
              </a:cxn>
              <a:cxn ang="0">
                <a:pos x="81542924" y="90352268"/>
              </a:cxn>
              <a:cxn ang="0">
                <a:pos x="0" y="90352268"/>
              </a:cxn>
              <a:cxn ang="0">
                <a:pos x="40771462" y="0"/>
              </a:cxn>
              <a:cxn ang="0">
                <a:pos x="40771462" y="0"/>
              </a:cxn>
            </a:cxnLst>
            <a:rect l="txL" t="txT" r="txR" b="txB"/>
            <a:pathLst>
              <a:path w="21600" h="21600">
                <a:moveTo>
                  <a:pt x="10800" y="0"/>
                </a:moveTo>
                <a:lnTo>
                  <a:pt x="21600" y="21600"/>
                </a:lnTo>
                <a:lnTo>
                  <a:pt x="0" y="21600"/>
                </a:lnTo>
                <a:lnTo>
                  <a:pt x="10800" y="0"/>
                </a:lnTo>
                <a:close/>
                <a:moveTo>
                  <a:pt x="10800" y="0"/>
                </a:moveTo>
              </a:path>
            </a:pathLst>
          </a:custGeom>
          <a:solidFill>
            <a:srgbClr val="FF5844"/>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4" name="AutoShape 3"/>
          <p:cNvSpPr/>
          <p:nvPr/>
        </p:nvSpPr>
        <p:spPr>
          <a:xfrm>
            <a:off x="3035776" y="2495233"/>
            <a:ext cx="1957387" cy="698500"/>
          </a:xfrm>
          <a:custGeom>
            <a:avLst/>
            <a:gdLst>
              <a:gd name="txL" fmla="*/ 0 w 21600"/>
              <a:gd name="txT" fmla="*/ 0 h 21600"/>
              <a:gd name="txR" fmla="*/ 21600 w 21600"/>
              <a:gd name="txB" fmla="*/ 21600 h 21600"/>
            </a:gdLst>
            <a:ahLst/>
            <a:cxnLst>
              <a:cxn ang="0">
                <a:pos x="147814971" y="0"/>
              </a:cxn>
              <a:cxn ang="0">
                <a:pos x="177377938" y="22588067"/>
              </a:cxn>
              <a:cxn ang="0">
                <a:pos x="0" y="22588067"/>
              </a:cxn>
              <a:cxn ang="0">
                <a:pos x="29562978" y="0"/>
              </a:cxn>
              <a:cxn ang="0">
                <a:pos x="147814971" y="0"/>
              </a:cxn>
              <a:cxn ang="0">
                <a:pos x="147814971" y="0"/>
              </a:cxn>
            </a:cxnLst>
            <a:rect l="txL" t="txT" r="txR" b="txB"/>
            <a:pathLst>
              <a:path w="21600" h="21600">
                <a:moveTo>
                  <a:pt x="18000" y="0"/>
                </a:moveTo>
                <a:lnTo>
                  <a:pt x="21600" y="21600"/>
                </a:lnTo>
                <a:lnTo>
                  <a:pt x="0" y="21600"/>
                </a:lnTo>
                <a:lnTo>
                  <a:pt x="3600" y="0"/>
                </a:lnTo>
                <a:lnTo>
                  <a:pt x="18000" y="0"/>
                </a:lnTo>
                <a:close/>
                <a:moveTo>
                  <a:pt x="18000" y="0"/>
                </a:moveTo>
              </a:path>
            </a:pathLst>
          </a:custGeom>
          <a:solidFill>
            <a:srgbClr val="71C14E"/>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5" name="AutoShape 4"/>
          <p:cNvSpPr/>
          <p:nvPr/>
        </p:nvSpPr>
        <p:spPr>
          <a:xfrm>
            <a:off x="2701230" y="3247073"/>
            <a:ext cx="2579687" cy="698500"/>
          </a:xfrm>
          <a:custGeom>
            <a:avLst/>
            <a:gdLst>
              <a:gd name="txL" fmla="*/ 0 w 21600"/>
              <a:gd name="txT" fmla="*/ 0 h 21600"/>
              <a:gd name="txR" fmla="*/ 21600 w 21600"/>
              <a:gd name="txB" fmla="*/ 21600 h 21600"/>
            </a:gdLst>
            <a:ahLst/>
            <a:cxnLst>
              <a:cxn ang="0">
                <a:pos x="269580419" y="0"/>
              </a:cxn>
              <a:cxn ang="0">
                <a:pos x="308091788" y="22588067"/>
              </a:cxn>
              <a:cxn ang="0">
                <a:pos x="0" y="22588067"/>
              </a:cxn>
              <a:cxn ang="0">
                <a:pos x="38511503" y="0"/>
              </a:cxn>
              <a:cxn ang="0">
                <a:pos x="269580419" y="0"/>
              </a:cxn>
              <a:cxn ang="0">
                <a:pos x="269580419" y="0"/>
              </a:cxn>
            </a:cxnLst>
            <a:rect l="txL" t="txT" r="txR" b="txB"/>
            <a:pathLst>
              <a:path w="21600" h="21600">
                <a:moveTo>
                  <a:pt x="18900" y="0"/>
                </a:moveTo>
                <a:lnTo>
                  <a:pt x="21600" y="21600"/>
                </a:lnTo>
                <a:lnTo>
                  <a:pt x="0" y="21600"/>
                </a:lnTo>
                <a:lnTo>
                  <a:pt x="2700" y="0"/>
                </a:lnTo>
                <a:lnTo>
                  <a:pt x="18900" y="0"/>
                </a:lnTo>
                <a:close/>
                <a:moveTo>
                  <a:pt x="18900" y="0"/>
                </a:moveTo>
              </a:path>
            </a:pathLst>
          </a:custGeom>
          <a:solidFill>
            <a:srgbClr val="00B1DA"/>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6" name="AutoShape 5"/>
          <p:cNvSpPr/>
          <p:nvPr/>
        </p:nvSpPr>
        <p:spPr>
          <a:xfrm>
            <a:off x="2348456" y="3977006"/>
            <a:ext cx="3228975" cy="698500"/>
          </a:xfrm>
          <a:custGeom>
            <a:avLst/>
            <a:gdLst>
              <a:gd name="txL" fmla="*/ 0 w 21600"/>
              <a:gd name="txT" fmla="*/ 0 h 21600"/>
              <a:gd name="txR" fmla="*/ 21600 w 21600"/>
              <a:gd name="txB" fmla="*/ 21600 h 21600"/>
            </a:gdLst>
            <a:ahLst/>
            <a:cxnLst>
              <a:cxn ang="0">
                <a:pos x="434428382" y="0"/>
              </a:cxn>
              <a:cxn ang="0">
                <a:pos x="482697953" y="22588067"/>
              </a:cxn>
              <a:cxn ang="0">
                <a:pos x="0" y="22588067"/>
              </a:cxn>
              <a:cxn ang="0">
                <a:pos x="48269889" y="0"/>
              </a:cxn>
              <a:cxn ang="0">
                <a:pos x="434428382" y="0"/>
              </a:cxn>
              <a:cxn ang="0">
                <a:pos x="434428382" y="0"/>
              </a:cxn>
            </a:cxnLst>
            <a:rect l="txL" t="txT" r="txR" b="txB"/>
            <a:pathLst>
              <a:path w="21600" h="21600">
                <a:moveTo>
                  <a:pt x="19440" y="0"/>
                </a:moveTo>
                <a:lnTo>
                  <a:pt x="21600" y="21600"/>
                </a:lnTo>
                <a:lnTo>
                  <a:pt x="0" y="21600"/>
                </a:lnTo>
                <a:lnTo>
                  <a:pt x="2160" y="0"/>
                </a:lnTo>
                <a:lnTo>
                  <a:pt x="19440" y="0"/>
                </a:lnTo>
                <a:close/>
                <a:moveTo>
                  <a:pt x="19440" y="0"/>
                </a:moveTo>
              </a:path>
            </a:pathLst>
          </a:custGeom>
          <a:solidFill>
            <a:srgbClr val="00CFAD"/>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897" name="AutoShape 6"/>
          <p:cNvSpPr/>
          <p:nvPr/>
        </p:nvSpPr>
        <p:spPr>
          <a:xfrm>
            <a:off x="2009524" y="4715101"/>
            <a:ext cx="3878263" cy="698500"/>
          </a:xfrm>
          <a:custGeom>
            <a:avLst/>
            <a:gdLst>
              <a:gd name="txL" fmla="*/ 0 w 21600"/>
              <a:gd name="txT" fmla="*/ 0 h 21600"/>
              <a:gd name="txR" fmla="*/ 21600 w 21600"/>
              <a:gd name="txB" fmla="*/ 21600 h 21600"/>
            </a:gdLst>
            <a:ahLst/>
            <a:cxnLst>
              <a:cxn ang="0">
                <a:pos x="638278369" y="0"/>
              </a:cxn>
              <a:cxn ang="0">
                <a:pos x="696338817" y="22588067"/>
              </a:cxn>
              <a:cxn ang="0">
                <a:pos x="0" y="22588067"/>
              </a:cxn>
              <a:cxn ang="0">
                <a:pos x="58060471" y="0"/>
              </a:cxn>
              <a:cxn ang="0">
                <a:pos x="638278369" y="0"/>
              </a:cxn>
              <a:cxn ang="0">
                <a:pos x="638278369" y="0"/>
              </a:cxn>
            </a:cxnLst>
            <a:rect l="txL" t="txT" r="txR" b="txB"/>
            <a:pathLst>
              <a:path w="21600" h="21600">
                <a:moveTo>
                  <a:pt x="19799" y="0"/>
                </a:moveTo>
                <a:lnTo>
                  <a:pt x="21600" y="21600"/>
                </a:lnTo>
                <a:lnTo>
                  <a:pt x="0" y="21600"/>
                </a:lnTo>
                <a:lnTo>
                  <a:pt x="1801" y="0"/>
                </a:lnTo>
                <a:lnTo>
                  <a:pt x="19799" y="0"/>
                </a:lnTo>
                <a:close/>
                <a:moveTo>
                  <a:pt x="19799" y="0"/>
                </a:moveTo>
              </a:path>
            </a:pathLst>
          </a:custGeom>
          <a:solidFill>
            <a:srgbClr val="F7B540"/>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37903" name="AutoShape 15"/>
          <p:cNvSpPr/>
          <p:nvPr/>
        </p:nvSpPr>
        <p:spPr>
          <a:xfrm>
            <a:off x="6969125" y="1398905"/>
            <a:ext cx="4738906" cy="726439"/>
          </a:xfrm>
          <a:prstGeom prst="roundRect">
            <a:avLst>
              <a:gd name="adj" fmla="val 26315"/>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4" name="AutoShape 17"/>
          <p:cNvSpPr/>
          <p:nvPr/>
        </p:nvSpPr>
        <p:spPr>
          <a:xfrm>
            <a:off x="7014368" y="2212659"/>
            <a:ext cx="4665087" cy="507682"/>
          </a:xfrm>
          <a:prstGeom prst="roundRect">
            <a:avLst>
              <a:gd name="adj" fmla="val 26315"/>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5" name="AutoShape 19"/>
          <p:cNvSpPr/>
          <p:nvPr/>
        </p:nvSpPr>
        <p:spPr>
          <a:xfrm>
            <a:off x="7046913" y="2855596"/>
            <a:ext cx="4665087" cy="509587"/>
          </a:xfrm>
          <a:prstGeom prst="roundRect">
            <a:avLst>
              <a:gd name="adj" fmla="val 26315"/>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6" name="AutoShape 21"/>
          <p:cNvSpPr/>
          <p:nvPr/>
        </p:nvSpPr>
        <p:spPr>
          <a:xfrm>
            <a:off x="7071517" y="3482659"/>
            <a:ext cx="4636514" cy="648334"/>
          </a:xfrm>
          <a:prstGeom prst="roundRect">
            <a:avLst>
              <a:gd name="adj" fmla="val 26315"/>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7" name="AutoShape 23"/>
          <p:cNvSpPr/>
          <p:nvPr/>
        </p:nvSpPr>
        <p:spPr>
          <a:xfrm>
            <a:off x="7155600" y="4221928"/>
            <a:ext cx="4552431" cy="590804"/>
          </a:xfrm>
          <a:prstGeom prst="roundRect">
            <a:avLst>
              <a:gd name="adj" fmla="val 26315"/>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08" name="Freeform 25"/>
          <p:cNvSpPr/>
          <p:nvPr/>
        </p:nvSpPr>
        <p:spPr>
          <a:xfrm>
            <a:off x="4518024" y="1262063"/>
            <a:ext cx="2389188" cy="387350"/>
          </a:xfrm>
          <a:custGeom>
            <a:avLst/>
            <a:gdLst>
              <a:gd name="txL" fmla="*/ 0 w 21600"/>
              <a:gd name="txT" fmla="*/ 0 h 9600"/>
              <a:gd name="txR" fmla="*/ 21600 w 21600"/>
              <a:gd name="txB" fmla="*/ 9600 h 9600"/>
            </a:gdLst>
            <a:ahLst/>
            <a:cxnLst>
              <a:cxn ang="0">
                <a:pos x="0" y="15629168"/>
              </a:cxn>
              <a:cxn ang="0">
                <a:pos x="264269427" y="15629168"/>
              </a:cxn>
            </a:cxnLst>
            <a:rect l="txL" t="txT" r="txR" b="txB"/>
            <a:pathLst>
              <a:path w="21600" h="9600">
                <a:moveTo>
                  <a:pt x="0" y="9600"/>
                </a:moveTo>
                <a:cubicBezTo>
                  <a:pt x="0" y="9600"/>
                  <a:pt x="9029" y="-12000"/>
                  <a:pt x="21600" y="9600"/>
                </a:cubicBezTo>
              </a:path>
            </a:pathLst>
          </a:custGeom>
          <a:noFill/>
          <a:ln w="38100" cap="flat" cmpd="sng">
            <a:solidFill>
              <a:srgbClr val="FF5844"/>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09" name="Freeform 26"/>
          <p:cNvSpPr/>
          <p:nvPr/>
        </p:nvSpPr>
        <p:spPr>
          <a:xfrm>
            <a:off x="4824956" y="2200592"/>
            <a:ext cx="2125662" cy="420688"/>
          </a:xfrm>
          <a:custGeom>
            <a:avLst/>
            <a:gdLst>
              <a:gd name="txL" fmla="*/ 0 w 21600"/>
              <a:gd name="txT" fmla="*/ 0 h 10845"/>
              <a:gd name="txR" fmla="*/ 21600 w 21600"/>
              <a:gd name="txB" fmla="*/ 10845 h 10845"/>
            </a:gdLst>
            <a:ahLst/>
            <a:cxnLst>
              <a:cxn ang="0">
                <a:pos x="0" y="16318892"/>
              </a:cxn>
              <a:cxn ang="0">
                <a:pos x="209187011" y="10551221"/>
              </a:cxn>
            </a:cxnLst>
            <a:rect l="txL" t="txT" r="txR" b="txB"/>
            <a:pathLst>
              <a:path w="21600" h="10845">
                <a:moveTo>
                  <a:pt x="0" y="10845"/>
                </a:moveTo>
                <a:cubicBezTo>
                  <a:pt x="0" y="10845"/>
                  <a:pt x="8479" y="-10755"/>
                  <a:pt x="21600" y="7012"/>
                </a:cubicBezTo>
              </a:path>
            </a:pathLst>
          </a:custGeom>
          <a:noFill/>
          <a:ln w="38100" cap="flat" cmpd="sng">
            <a:solidFill>
              <a:srgbClr val="71C14E"/>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0" name="Freeform 27"/>
          <p:cNvSpPr/>
          <p:nvPr/>
        </p:nvSpPr>
        <p:spPr>
          <a:xfrm>
            <a:off x="5216026" y="3039747"/>
            <a:ext cx="1719263" cy="509587"/>
          </a:xfrm>
          <a:custGeom>
            <a:avLst/>
            <a:gdLst>
              <a:gd name="txL" fmla="*/ 0 w 21600"/>
              <a:gd name="txT" fmla="*/ 0 h 13858"/>
              <a:gd name="txR" fmla="*/ 21600 w 21600"/>
              <a:gd name="txB" fmla="*/ 13858 h 13858"/>
            </a:gdLst>
            <a:ahLst/>
            <a:cxnLst>
              <a:cxn ang="0">
                <a:pos x="0" y="18738555"/>
              </a:cxn>
              <a:cxn ang="0">
                <a:pos x="136845604" y="4045734"/>
              </a:cxn>
            </a:cxnLst>
            <a:rect l="txL" t="txT" r="txR" b="txB"/>
            <a:pathLst>
              <a:path w="21600" h="13858">
                <a:moveTo>
                  <a:pt x="0" y="13858"/>
                </a:moveTo>
                <a:cubicBezTo>
                  <a:pt x="0" y="13858"/>
                  <a:pt x="7202" y="-7742"/>
                  <a:pt x="21600" y="2992"/>
                </a:cubicBezTo>
              </a:path>
            </a:pathLst>
          </a:custGeom>
          <a:noFill/>
          <a:ln w="38100" cap="flat" cmpd="sng">
            <a:solidFill>
              <a:srgbClr val="00B1DA"/>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1" name="Freeform 28"/>
          <p:cNvSpPr/>
          <p:nvPr/>
        </p:nvSpPr>
        <p:spPr>
          <a:xfrm>
            <a:off x="5595938" y="3644380"/>
            <a:ext cx="1404937" cy="600075"/>
          </a:xfrm>
          <a:custGeom>
            <a:avLst/>
            <a:gdLst>
              <a:gd name="txL" fmla="*/ 0 w 21600"/>
              <a:gd name="txT" fmla="*/ 0 h 17258"/>
              <a:gd name="txR" fmla="*/ 21600 w 21600"/>
              <a:gd name="txB" fmla="*/ 17258 h 17258"/>
            </a:gdLst>
            <a:ahLst/>
            <a:cxnLst>
              <a:cxn ang="0">
                <a:pos x="0" y="20865106"/>
              </a:cxn>
              <a:cxn ang="0">
                <a:pos x="91381850" y="952686"/>
              </a:cxn>
            </a:cxnLst>
            <a:rect l="txL" t="txT" r="txR" b="txB"/>
            <a:pathLst>
              <a:path w="21600" h="17258">
                <a:moveTo>
                  <a:pt x="0" y="17258"/>
                </a:moveTo>
                <a:cubicBezTo>
                  <a:pt x="0" y="17258"/>
                  <a:pt x="5818" y="-4342"/>
                  <a:pt x="21600" y="788"/>
                </a:cubicBezTo>
              </a:path>
            </a:pathLst>
          </a:custGeom>
          <a:noFill/>
          <a:ln w="38100" cap="flat" cmpd="sng">
            <a:solidFill>
              <a:srgbClr val="00CFAD"/>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2" name="Freeform 29"/>
          <p:cNvSpPr/>
          <p:nvPr/>
        </p:nvSpPr>
        <p:spPr>
          <a:xfrm>
            <a:off x="5840161" y="4257788"/>
            <a:ext cx="1050925" cy="787400"/>
          </a:xfrm>
          <a:custGeom>
            <a:avLst/>
            <a:gdLst>
              <a:gd name="txL" fmla="*/ 0 w 21600"/>
              <a:gd name="txT" fmla="*/ 0 h 21600"/>
              <a:gd name="txR" fmla="*/ 21600 w 21600"/>
              <a:gd name="txB" fmla="*/ 21600 h 21600"/>
            </a:gdLst>
            <a:ahLst/>
            <a:cxnLst>
              <a:cxn ang="0">
                <a:pos x="0" y="28703645"/>
              </a:cxn>
              <a:cxn ang="0">
                <a:pos x="51131643" y="0"/>
              </a:cxn>
            </a:cxnLst>
            <a:rect l="txL" t="txT" r="txR" b="txB"/>
            <a:pathLst>
              <a:path w="21600" h="21600">
                <a:moveTo>
                  <a:pt x="0" y="21600"/>
                </a:moveTo>
                <a:cubicBezTo>
                  <a:pt x="0" y="21600"/>
                  <a:pt x="3117" y="2089"/>
                  <a:pt x="21600" y="0"/>
                </a:cubicBezTo>
              </a:path>
            </a:pathLst>
          </a:custGeom>
          <a:noFill/>
          <a:ln w="38100" cap="flat" cmpd="sng">
            <a:solidFill>
              <a:srgbClr val="F7B540"/>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37913" name="Oval 30"/>
          <p:cNvSpPr/>
          <p:nvPr/>
        </p:nvSpPr>
        <p:spPr>
          <a:xfrm>
            <a:off x="4451349" y="1595664"/>
            <a:ext cx="133350" cy="133350"/>
          </a:xfrm>
          <a:prstGeom prst="ellipse">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4" name="Oval 31"/>
          <p:cNvSpPr/>
          <p:nvPr/>
        </p:nvSpPr>
        <p:spPr>
          <a:xfrm>
            <a:off x="6835775" y="1591627"/>
            <a:ext cx="133350" cy="134938"/>
          </a:xfrm>
          <a:prstGeom prst="ellipse">
            <a:avLst/>
          </a:prstGeom>
          <a:solidFill>
            <a:srgbClr val="FF5844"/>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5" name="Oval 32"/>
          <p:cNvSpPr/>
          <p:nvPr/>
        </p:nvSpPr>
        <p:spPr>
          <a:xfrm>
            <a:off x="6900862" y="2405538"/>
            <a:ext cx="134938" cy="133350"/>
          </a:xfrm>
          <a:prstGeom prst="ellipse">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6" name="Oval 33"/>
          <p:cNvSpPr/>
          <p:nvPr/>
        </p:nvSpPr>
        <p:spPr>
          <a:xfrm>
            <a:off x="4766151" y="2585403"/>
            <a:ext cx="134937" cy="134938"/>
          </a:xfrm>
          <a:prstGeom prst="ellipse">
            <a:avLst/>
          </a:prstGeom>
          <a:solidFill>
            <a:srgbClr val="71C14E"/>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7" name="Oval 34"/>
          <p:cNvSpPr/>
          <p:nvPr/>
        </p:nvSpPr>
        <p:spPr>
          <a:xfrm>
            <a:off x="5173314" y="3509443"/>
            <a:ext cx="133350" cy="134937"/>
          </a:xfrm>
          <a:prstGeom prst="ellipse">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8" name="Oval 35"/>
          <p:cNvSpPr/>
          <p:nvPr/>
        </p:nvSpPr>
        <p:spPr>
          <a:xfrm>
            <a:off x="6900067" y="3126264"/>
            <a:ext cx="133350" cy="134938"/>
          </a:xfrm>
          <a:prstGeom prst="ellipse">
            <a:avLst/>
          </a:prstGeom>
          <a:solidFill>
            <a:srgbClr val="00B1DA"/>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19" name="Oval 36"/>
          <p:cNvSpPr/>
          <p:nvPr/>
        </p:nvSpPr>
        <p:spPr>
          <a:xfrm>
            <a:off x="6969125" y="3645377"/>
            <a:ext cx="133350" cy="134937"/>
          </a:xfrm>
          <a:prstGeom prst="ellipse">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0" name="Oval 37"/>
          <p:cNvSpPr/>
          <p:nvPr/>
        </p:nvSpPr>
        <p:spPr>
          <a:xfrm>
            <a:off x="5510756" y="4223283"/>
            <a:ext cx="133350" cy="134938"/>
          </a:xfrm>
          <a:prstGeom prst="ellipse">
            <a:avLst/>
          </a:prstGeom>
          <a:solidFill>
            <a:srgbClr val="00CFAD"/>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1" name="Oval 38"/>
          <p:cNvSpPr/>
          <p:nvPr/>
        </p:nvSpPr>
        <p:spPr>
          <a:xfrm>
            <a:off x="5800725" y="5022215"/>
            <a:ext cx="133350" cy="134938"/>
          </a:xfrm>
          <a:prstGeom prst="ellipse">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2" name="Oval 39"/>
          <p:cNvSpPr/>
          <p:nvPr/>
        </p:nvSpPr>
        <p:spPr>
          <a:xfrm>
            <a:off x="6880225" y="4206151"/>
            <a:ext cx="134937" cy="133350"/>
          </a:xfrm>
          <a:prstGeom prst="ellipse">
            <a:avLst/>
          </a:prstGeom>
          <a:solidFill>
            <a:srgbClr val="F7B540"/>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37923" name="Title 1"/>
          <p:cNvSpPr txBox="1"/>
          <p:nvPr/>
        </p:nvSpPr>
        <p:spPr>
          <a:xfrm>
            <a:off x="7319862" y="1603377"/>
            <a:ext cx="3989008" cy="5161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幼圆" charset="0"/>
                <a:cs typeface="Times New Roman" panose="02020603050405020304" pitchFamily="18" charset="0"/>
                <a:sym typeface="Gill Sans"/>
              </a:rPr>
              <a:t>Phát</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triển</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cơ</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sở</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hạ</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tầng</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và</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khai</a:t>
            </a:r>
            <a:r>
              <a:rPr lang="en-US" altLang="zh-CN" sz="2400" dirty="0">
                <a:latin typeface="Times New Roman" panose="02020603050405020304" pitchFamily="18" charset="0"/>
                <a:ea typeface="幼圆" charset="0"/>
                <a:cs typeface="Times New Roman" panose="02020603050405020304" pitchFamily="18" charset="0"/>
                <a:sym typeface="Gill Sans"/>
              </a:rPr>
              <a:t> </a:t>
            </a:r>
            <a:r>
              <a:rPr lang="en-US" altLang="zh-CN" sz="2400" dirty="0" err="1">
                <a:latin typeface="Times New Roman" panose="02020603050405020304" pitchFamily="18" charset="0"/>
                <a:ea typeface="幼圆" charset="0"/>
                <a:cs typeface="Times New Roman" panose="02020603050405020304" pitchFamily="18" charset="0"/>
                <a:sym typeface="Gill Sans"/>
              </a:rPr>
              <a:t>khoáng</a:t>
            </a:r>
            <a:endParaRPr lang="zh-CN" sz="2400" dirty="0">
              <a:latin typeface="Times New Roman" panose="02020603050405020304" pitchFamily="18" charset="0"/>
              <a:ea typeface="幼圆" charset="0"/>
              <a:cs typeface="Times New Roman" panose="02020603050405020304" pitchFamily="18" charset="0"/>
              <a:sym typeface="Gill Sans"/>
            </a:endParaRPr>
          </a:p>
        </p:txBody>
      </p:sp>
      <p:sp>
        <p:nvSpPr>
          <p:cNvPr id="37924" name="Title 1"/>
          <p:cNvSpPr txBox="1"/>
          <p:nvPr/>
        </p:nvSpPr>
        <p:spPr>
          <a:xfrm>
            <a:off x="7502112" y="2316726"/>
            <a:ext cx="2769887" cy="361513"/>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Chăn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thả</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gia</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súc</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5" name="Title 1"/>
          <p:cNvSpPr txBox="1"/>
          <p:nvPr/>
        </p:nvSpPr>
        <p:spPr>
          <a:xfrm>
            <a:off x="7932738" y="2956401"/>
            <a:ext cx="1924050" cy="33972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Cháy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6" name="Title 1"/>
          <p:cNvSpPr txBox="1"/>
          <p:nvPr/>
        </p:nvSpPr>
        <p:spPr>
          <a:xfrm>
            <a:off x="7114381" y="3537346"/>
            <a:ext cx="4460300" cy="6114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Phá</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để</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trồng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cây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công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nghiệp</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và</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cây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đặc</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37927" name="Title 1"/>
          <p:cNvSpPr txBox="1"/>
          <p:nvPr/>
        </p:nvSpPr>
        <p:spPr>
          <a:xfrm>
            <a:off x="7114381" y="4403854"/>
            <a:ext cx="4327840" cy="499132"/>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Phá</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rừng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để</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lấy</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đất</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xuất</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nông</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nghiệp</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sp>
        <p:nvSpPr>
          <p:cNvPr id="41" name="AutoShape 6">
            <a:extLst>
              <a:ext uri="{FF2B5EF4-FFF2-40B4-BE49-F238E27FC236}">
                <a16:creationId xmlns:a16="http://schemas.microsoft.com/office/drawing/2014/main" id="{0B57283B-3109-40F9-8164-B03571AC5D52}"/>
              </a:ext>
            </a:extLst>
          </p:cNvPr>
          <p:cNvSpPr/>
          <p:nvPr/>
        </p:nvSpPr>
        <p:spPr>
          <a:xfrm>
            <a:off x="1632005" y="5464175"/>
            <a:ext cx="4633299" cy="698500"/>
          </a:xfrm>
          <a:custGeom>
            <a:avLst/>
            <a:gdLst>
              <a:gd name="txL" fmla="*/ 0 w 21600"/>
              <a:gd name="txT" fmla="*/ 0 h 21600"/>
              <a:gd name="txR" fmla="*/ 21600 w 21600"/>
              <a:gd name="txB" fmla="*/ 21600 h 21600"/>
            </a:gdLst>
            <a:ahLst/>
            <a:cxnLst>
              <a:cxn ang="0">
                <a:pos x="638278369" y="0"/>
              </a:cxn>
              <a:cxn ang="0">
                <a:pos x="696338817" y="22588067"/>
              </a:cxn>
              <a:cxn ang="0">
                <a:pos x="0" y="22588067"/>
              </a:cxn>
              <a:cxn ang="0">
                <a:pos x="58060471" y="0"/>
              </a:cxn>
              <a:cxn ang="0">
                <a:pos x="638278369" y="0"/>
              </a:cxn>
              <a:cxn ang="0">
                <a:pos x="638278369" y="0"/>
              </a:cxn>
            </a:cxnLst>
            <a:rect l="txL" t="txT" r="txR" b="txB"/>
            <a:pathLst>
              <a:path w="21600" h="21600">
                <a:moveTo>
                  <a:pt x="19799" y="0"/>
                </a:moveTo>
                <a:lnTo>
                  <a:pt x="21600" y="21600"/>
                </a:lnTo>
                <a:lnTo>
                  <a:pt x="0" y="21600"/>
                </a:lnTo>
                <a:lnTo>
                  <a:pt x="1801" y="0"/>
                </a:lnTo>
                <a:lnTo>
                  <a:pt x="19799" y="0"/>
                </a:lnTo>
                <a:close/>
                <a:moveTo>
                  <a:pt x="19799" y="0"/>
                </a:moveTo>
              </a:path>
            </a:pathLst>
          </a:custGeom>
          <a:solidFill>
            <a:schemeClr val="accent2"/>
          </a:solidFill>
          <a:ln w="9525">
            <a:noFill/>
            <a:miter/>
          </a:ln>
        </p:spPr>
        <p:txBody>
          <a:bodyPr lIns="0" tIns="0" rIns="0" bIns="0"/>
          <a:lstStyle/>
          <a:p>
            <a:pPr lvl="0"/>
            <a:endParaRPr lang="zh-CN" altLang="en-US" dirty="0">
              <a:latin typeface="Calibri" pitchFamily="34" charset="0"/>
              <a:ea typeface="宋体" pitchFamily="2" charset="-122"/>
            </a:endParaRPr>
          </a:p>
        </p:txBody>
      </p:sp>
      <p:sp>
        <p:nvSpPr>
          <p:cNvPr id="42" name="Freeform 29">
            <a:extLst>
              <a:ext uri="{FF2B5EF4-FFF2-40B4-BE49-F238E27FC236}">
                <a16:creationId xmlns:a16="http://schemas.microsoft.com/office/drawing/2014/main" id="{4A228A91-57FC-4D5E-868C-34D7EABFB6B2}"/>
              </a:ext>
            </a:extLst>
          </p:cNvPr>
          <p:cNvSpPr/>
          <p:nvPr/>
        </p:nvSpPr>
        <p:spPr>
          <a:xfrm>
            <a:off x="6156024" y="5022215"/>
            <a:ext cx="794594" cy="594789"/>
          </a:xfrm>
          <a:custGeom>
            <a:avLst/>
            <a:gdLst>
              <a:gd name="txL" fmla="*/ 0 w 21600"/>
              <a:gd name="txT" fmla="*/ 0 h 21600"/>
              <a:gd name="txR" fmla="*/ 21600 w 21600"/>
              <a:gd name="txB" fmla="*/ 21600 h 21600"/>
            </a:gdLst>
            <a:ahLst/>
            <a:cxnLst>
              <a:cxn ang="0">
                <a:pos x="0" y="28703645"/>
              </a:cxn>
              <a:cxn ang="0">
                <a:pos x="51131643" y="0"/>
              </a:cxn>
            </a:cxnLst>
            <a:rect l="txL" t="txT" r="txR" b="txB"/>
            <a:pathLst>
              <a:path w="21600" h="21600">
                <a:moveTo>
                  <a:pt x="0" y="21600"/>
                </a:moveTo>
                <a:cubicBezTo>
                  <a:pt x="0" y="21600"/>
                  <a:pt x="3117" y="2089"/>
                  <a:pt x="21600" y="0"/>
                </a:cubicBezTo>
              </a:path>
            </a:pathLst>
          </a:custGeom>
          <a:solidFill>
            <a:schemeClr val="accent2"/>
          </a:solidFill>
          <a:ln w="38100" cap="flat" cmpd="sng">
            <a:solidFill>
              <a:srgbClr val="F7B540"/>
            </a:solidFill>
            <a:prstDash val="solid"/>
            <a:round/>
            <a:headEnd type="none" w="med" len="med"/>
            <a:tailEnd type="none" w="med" len="med"/>
          </a:ln>
        </p:spPr>
        <p:txBody>
          <a:bodyPr lIns="0" tIns="0" rIns="0" bIns="0"/>
          <a:lstStyle/>
          <a:p>
            <a:pPr lvl="0"/>
            <a:endParaRPr lang="zh-CN" altLang="en-US" dirty="0">
              <a:latin typeface="Calibri" pitchFamily="34" charset="0"/>
              <a:ea typeface="宋体" pitchFamily="2" charset="-122"/>
            </a:endParaRPr>
          </a:p>
        </p:txBody>
      </p:sp>
      <p:sp>
        <p:nvSpPr>
          <p:cNvPr id="43" name="AutoShape 23">
            <a:extLst>
              <a:ext uri="{FF2B5EF4-FFF2-40B4-BE49-F238E27FC236}">
                <a16:creationId xmlns:a16="http://schemas.microsoft.com/office/drawing/2014/main" id="{28014420-6C32-48AA-8C63-CF7D456E3B99}"/>
              </a:ext>
            </a:extLst>
          </p:cNvPr>
          <p:cNvSpPr/>
          <p:nvPr/>
        </p:nvSpPr>
        <p:spPr>
          <a:xfrm>
            <a:off x="7159569" y="4891834"/>
            <a:ext cx="4552431" cy="702289"/>
          </a:xfrm>
          <a:prstGeom prst="roundRect">
            <a:avLst>
              <a:gd name="adj" fmla="val 26315"/>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4" name="Oval 38">
            <a:extLst>
              <a:ext uri="{FF2B5EF4-FFF2-40B4-BE49-F238E27FC236}">
                <a16:creationId xmlns:a16="http://schemas.microsoft.com/office/drawing/2014/main" id="{B75125D3-E4A8-4CAF-882F-43B34101661F}"/>
              </a:ext>
            </a:extLst>
          </p:cNvPr>
          <p:cNvSpPr/>
          <p:nvPr/>
        </p:nvSpPr>
        <p:spPr>
          <a:xfrm>
            <a:off x="6134732" y="5594123"/>
            <a:ext cx="133350" cy="134938"/>
          </a:xfrm>
          <a:prstGeom prst="ellipse">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5" name="Oval 39">
            <a:extLst>
              <a:ext uri="{FF2B5EF4-FFF2-40B4-BE49-F238E27FC236}">
                <a16:creationId xmlns:a16="http://schemas.microsoft.com/office/drawing/2014/main" id="{8CB02F03-9A49-41C5-83FC-BD2615ABE223}"/>
              </a:ext>
            </a:extLst>
          </p:cNvPr>
          <p:cNvSpPr/>
          <p:nvPr/>
        </p:nvSpPr>
        <p:spPr>
          <a:xfrm>
            <a:off x="6979444" y="4978513"/>
            <a:ext cx="134937" cy="133350"/>
          </a:xfrm>
          <a:prstGeom prst="ellipse">
            <a:avLst/>
          </a:prstGeom>
          <a:solidFill>
            <a:schemeClr val="accent2"/>
          </a:solidFill>
          <a:ln w="9525">
            <a:noFill/>
          </a:ln>
        </p:spPr>
        <p:txBody>
          <a:bodyPr lIns="0" tIns="0" rIns="0" bIns="0"/>
          <a:lstStyle/>
          <a:p>
            <a:pPr lvl="0" algn="ctr" eaLnBrk="1" hangingPunct="1"/>
            <a:endParaRPr lang="es-ES" altLang="en-US" sz="2900" dirty="0">
              <a:solidFill>
                <a:srgbClr val="000000"/>
              </a:solidFill>
              <a:latin typeface="Gill Sans"/>
              <a:ea typeface="ヒラギノ角ゴ ProN W3"/>
              <a:sym typeface="Gill Sans"/>
            </a:endParaRPr>
          </a:p>
        </p:txBody>
      </p:sp>
      <p:sp>
        <p:nvSpPr>
          <p:cNvPr id="46" name="Title 1">
            <a:extLst>
              <a:ext uri="{FF2B5EF4-FFF2-40B4-BE49-F238E27FC236}">
                <a16:creationId xmlns:a16="http://schemas.microsoft.com/office/drawing/2014/main" id="{B5C741EF-4646-4983-88DE-08D0BE88A9F7}"/>
              </a:ext>
            </a:extLst>
          </p:cNvPr>
          <p:cNvSpPr txBox="1"/>
          <p:nvPr/>
        </p:nvSpPr>
        <p:spPr>
          <a:xfrm>
            <a:off x="7172567" y="5281840"/>
            <a:ext cx="4327840" cy="177255"/>
          </a:xfrm>
          <a:prstGeom prst="rect">
            <a:avLst/>
          </a:prstGeom>
          <a:noFill/>
          <a:ln w="9525">
            <a:noFill/>
            <a:miter/>
          </a:ln>
        </p:spPr>
        <p:txBody>
          <a:bodyPr anchor="b"/>
          <a:lstStyle/>
          <a:p>
            <a:pPr lvl="0" algn="ctr" eaLnBrk="1" hangingPunct="1">
              <a:lnSpc>
                <a:spcPct val="90000"/>
              </a:lnSpc>
            </a:pP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Khai</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thác</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gỗ</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và</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lâm</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sản</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ngoài</a:t>
            </a:r>
            <a:r>
              <a:rPr lang="en-US" altLang="zh-CN" sz="2400" dirty="0">
                <a:latin typeface="Times New Roman" panose="02020603050405020304" pitchFamily="18" charset="0"/>
                <a:ea typeface="微软雅黑" pitchFamily="34" charset="-122"/>
                <a:cs typeface="Times New Roman" panose="02020603050405020304" pitchFamily="18" charset="0"/>
                <a:sym typeface="Gill Sans"/>
              </a:rPr>
              <a:t> </a:t>
            </a:r>
            <a:r>
              <a:rPr lang="en-US" altLang="zh-CN" sz="2400" dirty="0" err="1">
                <a:latin typeface="Times New Roman" panose="02020603050405020304" pitchFamily="18" charset="0"/>
                <a:ea typeface="微软雅黑" pitchFamily="34" charset="-122"/>
                <a:cs typeface="Times New Roman" panose="02020603050405020304" pitchFamily="18" charset="0"/>
                <a:sym typeface="Gill Sans"/>
              </a:rPr>
              <a:t>gỗ</a:t>
            </a:r>
            <a:endParaRPr lang="zh-CN" altLang="en-US" sz="2400" dirty="0">
              <a:latin typeface="Times New Roman" panose="02020603050405020304" pitchFamily="18" charset="0"/>
              <a:ea typeface="微软雅黑" pitchFamily="34" charset="-122"/>
              <a:cs typeface="Times New Roman" panose="02020603050405020304" pitchFamily="18" charset="0"/>
              <a:sym typeface="Gill Sans"/>
            </a:endParaRPr>
          </a:p>
        </p:txBody>
      </p:sp>
      <p:pic>
        <p:nvPicPr>
          <p:cNvPr id="1026" name="Picture 2" descr="https://i.pinimg.com/564x/68/90/6f/68906ff38a09a42fd26cafdec2247462.jpg">
            <a:extLst>
              <a:ext uri="{FF2B5EF4-FFF2-40B4-BE49-F238E27FC236}">
                <a16:creationId xmlns:a16="http://schemas.microsoft.com/office/drawing/2014/main" id="{811A3AAF-30DD-41A9-B68C-B865FAD2DC0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rcRect l="16691" t="12372" r="16402" b="12641"/>
          <a:stretch/>
        </p:blipFill>
        <p:spPr bwMode="auto">
          <a:xfrm>
            <a:off x="3620613" y="5509406"/>
            <a:ext cx="576708" cy="646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C13BBFB-345E-44DC-91B8-F23598ECF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78" b="28599" l="40216" r="60196">
                        <a14:foregroundMark x1="40957" y1="28113" x2="50887" y2="28113"/>
                        <a14:foregroundMark x1="50887" y1="28113" x2="57979" y2="26792"/>
                      </a14:backgroundRemoval>
                    </a14:imgEffect>
                  </a14:imgLayer>
                </a14:imgProps>
              </a:ext>
            </a:extLst>
          </a:blip>
          <a:srcRect l="37718" r="37307" b="68223"/>
          <a:stretch/>
        </p:blipFill>
        <p:spPr>
          <a:xfrm>
            <a:off x="3523946" y="4713493"/>
            <a:ext cx="531032" cy="634922"/>
          </a:xfrm>
          <a:prstGeom prst="rect">
            <a:avLst/>
          </a:prstGeom>
        </p:spPr>
      </p:pic>
      <p:pic>
        <p:nvPicPr>
          <p:cNvPr id="3" name="Picture 2">
            <a:extLst>
              <a:ext uri="{FF2B5EF4-FFF2-40B4-BE49-F238E27FC236}">
                <a16:creationId xmlns:a16="http://schemas.microsoft.com/office/drawing/2014/main" id="{37F6B097-CE97-4708-B981-94D13E3B193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5833" y1="53750" x2="63333" y2="56250"/>
                      </a14:backgroundRemoval>
                    </a14:imgEffect>
                  </a14:imgLayer>
                </a14:imgProps>
              </a:ext>
            </a:extLst>
          </a:blip>
          <a:srcRect l="15042" t="20139" r="11432" b="20673"/>
          <a:stretch/>
        </p:blipFill>
        <p:spPr>
          <a:xfrm>
            <a:off x="3461024" y="3945573"/>
            <a:ext cx="886154" cy="713350"/>
          </a:xfrm>
          <a:prstGeom prst="rect">
            <a:avLst/>
          </a:prstGeom>
        </p:spPr>
      </p:pic>
      <p:pic>
        <p:nvPicPr>
          <p:cNvPr id="4" name="Picture 3">
            <a:extLst>
              <a:ext uri="{FF2B5EF4-FFF2-40B4-BE49-F238E27FC236}">
                <a16:creationId xmlns:a16="http://schemas.microsoft.com/office/drawing/2014/main" id="{AE9D5F9D-1DD7-45D0-8FB5-5A47C8A469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6024" t="9602" r="7535" b="10905"/>
          <a:stretch/>
        </p:blipFill>
        <p:spPr>
          <a:xfrm>
            <a:off x="3535589" y="3198655"/>
            <a:ext cx="723087" cy="698500"/>
          </a:xfrm>
          <a:prstGeom prst="rect">
            <a:avLst/>
          </a:prstGeom>
        </p:spPr>
      </p:pic>
      <p:pic>
        <p:nvPicPr>
          <p:cNvPr id="5" name="Picture 4">
            <a:extLst>
              <a:ext uri="{FF2B5EF4-FFF2-40B4-BE49-F238E27FC236}">
                <a16:creationId xmlns:a16="http://schemas.microsoft.com/office/drawing/2014/main" id="{95995B38-B02C-44F5-9C55-89ABDF8850A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12" b="93392" l="10000" r="94600">
                        <a14:foregroundMark x1="24400" y1="30396" x2="24400" y2="81938"/>
                        <a14:foregroundMark x1="71200" y1="38987" x2="68600" y2="70485"/>
                        <a14:foregroundMark x1="73800" y1="38987" x2="89400" y2="76211"/>
                        <a14:foregroundMark x1="58200" y1="36123" x2="71200" y2="81938"/>
                        <a14:foregroundMark x1="86800" y1="53304" x2="92000" y2="59031"/>
                        <a14:foregroundMark x1="71200" y1="30396" x2="79000" y2="33260"/>
                        <a14:foregroundMark x1="86800" y1="41850" x2="94600" y2="76211"/>
                        <a14:foregroundMark x1="60800" y1="38987" x2="58200" y2="47577"/>
                        <a14:foregroundMark x1="68600" y1="87665" x2="79000" y2="93392"/>
                      </a14:backgroundRemoval>
                    </a14:imgEffect>
                  </a14:imgLayer>
                </a14:imgProps>
              </a:ext>
            </a:extLst>
          </a:blip>
          <a:stretch>
            <a:fillRect/>
          </a:stretch>
        </p:blipFill>
        <p:spPr>
          <a:xfrm>
            <a:off x="3666988" y="2606358"/>
            <a:ext cx="548981" cy="498475"/>
          </a:xfrm>
          <a:prstGeom prst="rect">
            <a:avLst/>
          </a:prstGeom>
        </p:spPr>
      </p:pic>
      <p:pic>
        <p:nvPicPr>
          <p:cNvPr id="6" name="Picture 5">
            <a:extLst>
              <a:ext uri="{FF2B5EF4-FFF2-40B4-BE49-F238E27FC236}">
                <a16:creationId xmlns:a16="http://schemas.microsoft.com/office/drawing/2014/main" id="{C7B4AE11-24C3-4882-834D-C29824D8505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8610" y1="37500" x2="31660" y2="49583"/>
                        <a14:foregroundMark x1="27027" y1="30833" x2="33205" y2="27500"/>
                        <a14:foregroundMark x1="29344" y1="28750" x2="30888" y2="26250"/>
                      </a14:backgroundRemoval>
                    </a14:imgEffect>
                  </a14:imgLayer>
                </a14:imgProps>
              </a:ext>
            </a:extLst>
          </a:blip>
          <a:srcRect l="11452" t="20761" r="19170" b="18128"/>
          <a:stretch/>
        </p:blipFill>
        <p:spPr>
          <a:xfrm>
            <a:off x="3644169" y="1818838"/>
            <a:ext cx="685688" cy="559676"/>
          </a:xfrm>
          <a:prstGeom prst="rect">
            <a:avLst/>
          </a:prstGeom>
        </p:spPr>
      </p:pic>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6"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7"/>
                                        </p:tgtEl>
                                        <p:attrNameLst>
                                          <p:attrName>style.visibility</p:attrName>
                                        </p:attrNameLst>
                                      </p:cBhvr>
                                      <p:to>
                                        <p:strVal val="visible"/>
                                      </p:to>
                                    </p:set>
                                    <p:anim calcmode="lin" valueType="num">
                                      <p:cBhvr additive="base">
                                        <p:cTn id="25" dur="500" fill="hold"/>
                                        <p:tgtEl>
                                          <p:spTgt spid="37897"/>
                                        </p:tgtEl>
                                        <p:attrNameLst>
                                          <p:attrName>ppt_x</p:attrName>
                                        </p:attrNameLst>
                                      </p:cBhvr>
                                      <p:tavLst>
                                        <p:tav tm="0">
                                          <p:val>
                                            <p:strVal val="#ppt_x"/>
                                          </p:val>
                                        </p:tav>
                                        <p:tav tm="100000">
                                          <p:val>
                                            <p:strVal val="#ppt_x"/>
                                          </p:val>
                                        </p:tav>
                                      </p:tavLst>
                                    </p:anim>
                                    <p:anim calcmode="lin" valueType="num">
                                      <p:cBhvr additive="base">
                                        <p:cTn id="26" dur="500" fill="hold"/>
                                        <p:tgtEl>
                                          <p:spTgt spid="3789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912"/>
                                        </p:tgtEl>
                                        <p:attrNameLst>
                                          <p:attrName>style.visibility</p:attrName>
                                        </p:attrNameLst>
                                      </p:cBhvr>
                                      <p:to>
                                        <p:strVal val="visible"/>
                                      </p:to>
                                    </p:set>
                                    <p:anim calcmode="lin" valueType="num">
                                      <p:cBhvr additive="base">
                                        <p:cTn id="29" dur="500" fill="hold"/>
                                        <p:tgtEl>
                                          <p:spTgt spid="37912"/>
                                        </p:tgtEl>
                                        <p:attrNameLst>
                                          <p:attrName>ppt_x</p:attrName>
                                        </p:attrNameLst>
                                      </p:cBhvr>
                                      <p:tavLst>
                                        <p:tav tm="0">
                                          <p:val>
                                            <p:strVal val="#ppt_x"/>
                                          </p:val>
                                        </p:tav>
                                        <p:tav tm="100000">
                                          <p:val>
                                            <p:strVal val="#ppt_x"/>
                                          </p:val>
                                        </p:tav>
                                      </p:tavLst>
                                    </p:anim>
                                    <p:anim calcmode="lin" valueType="num">
                                      <p:cBhvr additive="base">
                                        <p:cTn id="30" dur="500" fill="hold"/>
                                        <p:tgtEl>
                                          <p:spTgt spid="379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7927"/>
                                        </p:tgtEl>
                                        <p:attrNameLst>
                                          <p:attrName>style.visibility</p:attrName>
                                        </p:attrNameLst>
                                      </p:cBhvr>
                                      <p:to>
                                        <p:strVal val="visible"/>
                                      </p:to>
                                    </p:set>
                                    <p:anim calcmode="lin" valueType="num">
                                      <p:cBhvr additive="base">
                                        <p:cTn id="33" dur="500" fill="hold"/>
                                        <p:tgtEl>
                                          <p:spTgt spid="37927"/>
                                        </p:tgtEl>
                                        <p:attrNameLst>
                                          <p:attrName>ppt_x</p:attrName>
                                        </p:attrNameLst>
                                      </p:cBhvr>
                                      <p:tavLst>
                                        <p:tav tm="0">
                                          <p:val>
                                            <p:strVal val="#ppt_x"/>
                                          </p:val>
                                        </p:tav>
                                        <p:tav tm="100000">
                                          <p:val>
                                            <p:strVal val="#ppt_x"/>
                                          </p:val>
                                        </p:tav>
                                      </p:tavLst>
                                    </p:anim>
                                    <p:anim calcmode="lin" valueType="num">
                                      <p:cBhvr additive="base">
                                        <p:cTn id="34" dur="500" fill="hold"/>
                                        <p:tgtEl>
                                          <p:spTgt spid="37927"/>
                                        </p:tgtEl>
                                        <p:attrNameLst>
                                          <p:attrName>ppt_y</p:attrName>
                                        </p:attrNameLst>
                                      </p:cBhvr>
                                      <p:tavLst>
                                        <p:tav tm="0">
                                          <p:val>
                                            <p:strVal val="1+#ppt_h/2"/>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2000"/>
                                        <p:tgtEl>
                                          <p:spTgt spid="2"/>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37907"/>
                                        </p:tgtEl>
                                        <p:attrNameLst>
                                          <p:attrName>style.visibility</p:attrName>
                                        </p:attrNameLst>
                                      </p:cBhvr>
                                      <p:to>
                                        <p:strVal val="visible"/>
                                      </p:to>
                                    </p:set>
                                    <p:anim calcmode="lin" valueType="num">
                                      <p:cBhvr additive="base">
                                        <p:cTn id="40" dur="500" fill="hold"/>
                                        <p:tgtEl>
                                          <p:spTgt spid="37907"/>
                                        </p:tgtEl>
                                        <p:attrNameLst>
                                          <p:attrName>ppt_x</p:attrName>
                                        </p:attrNameLst>
                                      </p:cBhvr>
                                      <p:tavLst>
                                        <p:tav tm="0">
                                          <p:val>
                                            <p:strVal val="#ppt_x"/>
                                          </p:val>
                                        </p:tav>
                                        <p:tav tm="100000">
                                          <p:val>
                                            <p:strVal val="#ppt_x"/>
                                          </p:val>
                                        </p:tav>
                                      </p:tavLst>
                                    </p:anim>
                                    <p:anim calcmode="lin" valueType="num">
                                      <p:cBhvr additive="base">
                                        <p:cTn id="41" dur="500" fill="hold"/>
                                        <p:tgtEl>
                                          <p:spTgt spid="3790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7896"/>
                                        </p:tgtEl>
                                        <p:attrNameLst>
                                          <p:attrName>style.visibility</p:attrName>
                                        </p:attrNameLst>
                                      </p:cBhvr>
                                      <p:to>
                                        <p:strVal val="visible"/>
                                      </p:to>
                                    </p:set>
                                    <p:anim calcmode="lin" valueType="num">
                                      <p:cBhvr additive="base">
                                        <p:cTn id="46" dur="500" fill="hold"/>
                                        <p:tgtEl>
                                          <p:spTgt spid="37896"/>
                                        </p:tgtEl>
                                        <p:attrNameLst>
                                          <p:attrName>ppt_x</p:attrName>
                                        </p:attrNameLst>
                                      </p:cBhvr>
                                      <p:tavLst>
                                        <p:tav tm="0">
                                          <p:val>
                                            <p:strVal val="#ppt_x"/>
                                          </p:val>
                                        </p:tav>
                                        <p:tav tm="100000">
                                          <p:val>
                                            <p:strVal val="#ppt_x"/>
                                          </p:val>
                                        </p:tav>
                                      </p:tavLst>
                                    </p:anim>
                                    <p:anim calcmode="lin" valueType="num">
                                      <p:cBhvr additive="base">
                                        <p:cTn id="47" dur="500" fill="hold"/>
                                        <p:tgtEl>
                                          <p:spTgt spid="3789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7911"/>
                                        </p:tgtEl>
                                        <p:attrNameLst>
                                          <p:attrName>style.visibility</p:attrName>
                                        </p:attrNameLst>
                                      </p:cBhvr>
                                      <p:to>
                                        <p:strVal val="visible"/>
                                      </p:to>
                                    </p:set>
                                    <p:anim calcmode="lin" valueType="num">
                                      <p:cBhvr additive="base">
                                        <p:cTn id="50" dur="500" fill="hold"/>
                                        <p:tgtEl>
                                          <p:spTgt spid="37911"/>
                                        </p:tgtEl>
                                        <p:attrNameLst>
                                          <p:attrName>ppt_x</p:attrName>
                                        </p:attrNameLst>
                                      </p:cBhvr>
                                      <p:tavLst>
                                        <p:tav tm="0">
                                          <p:val>
                                            <p:strVal val="#ppt_x"/>
                                          </p:val>
                                        </p:tav>
                                        <p:tav tm="100000">
                                          <p:val>
                                            <p:strVal val="#ppt_x"/>
                                          </p:val>
                                        </p:tav>
                                      </p:tavLst>
                                    </p:anim>
                                    <p:anim calcmode="lin" valueType="num">
                                      <p:cBhvr additive="base">
                                        <p:cTn id="51" dur="500" fill="hold"/>
                                        <p:tgtEl>
                                          <p:spTgt spid="379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7906"/>
                                        </p:tgtEl>
                                        <p:attrNameLst>
                                          <p:attrName>style.visibility</p:attrName>
                                        </p:attrNameLst>
                                      </p:cBhvr>
                                      <p:to>
                                        <p:strVal val="visible"/>
                                      </p:to>
                                    </p:set>
                                    <p:anim calcmode="lin" valueType="num">
                                      <p:cBhvr additive="base">
                                        <p:cTn id="54" dur="500" fill="hold"/>
                                        <p:tgtEl>
                                          <p:spTgt spid="37906"/>
                                        </p:tgtEl>
                                        <p:attrNameLst>
                                          <p:attrName>ppt_x</p:attrName>
                                        </p:attrNameLst>
                                      </p:cBhvr>
                                      <p:tavLst>
                                        <p:tav tm="0">
                                          <p:val>
                                            <p:strVal val="#ppt_x"/>
                                          </p:val>
                                        </p:tav>
                                        <p:tav tm="100000">
                                          <p:val>
                                            <p:strVal val="#ppt_x"/>
                                          </p:val>
                                        </p:tav>
                                      </p:tavLst>
                                    </p:anim>
                                    <p:anim calcmode="lin" valueType="num">
                                      <p:cBhvr additive="base">
                                        <p:cTn id="55" dur="500" fill="hold"/>
                                        <p:tgtEl>
                                          <p:spTgt spid="3790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7926"/>
                                        </p:tgtEl>
                                        <p:attrNameLst>
                                          <p:attrName>style.visibility</p:attrName>
                                        </p:attrNameLst>
                                      </p:cBhvr>
                                      <p:to>
                                        <p:strVal val="visible"/>
                                      </p:to>
                                    </p:set>
                                    <p:anim calcmode="lin" valueType="num">
                                      <p:cBhvr additive="base">
                                        <p:cTn id="58" dur="500" fill="hold"/>
                                        <p:tgtEl>
                                          <p:spTgt spid="37926"/>
                                        </p:tgtEl>
                                        <p:attrNameLst>
                                          <p:attrName>ppt_x</p:attrName>
                                        </p:attrNameLst>
                                      </p:cBhvr>
                                      <p:tavLst>
                                        <p:tav tm="0">
                                          <p:val>
                                            <p:strVal val="#ppt_x"/>
                                          </p:val>
                                        </p:tav>
                                        <p:tav tm="100000">
                                          <p:val>
                                            <p:strVal val="#ppt_x"/>
                                          </p:val>
                                        </p:tav>
                                      </p:tavLst>
                                    </p:anim>
                                    <p:anim calcmode="lin" valueType="num">
                                      <p:cBhvr additive="base">
                                        <p:cTn id="59" dur="500" fill="hold"/>
                                        <p:tgtEl>
                                          <p:spTgt spid="37926"/>
                                        </p:tgtEl>
                                        <p:attrNameLst>
                                          <p:attrName>ppt_y</p:attrName>
                                        </p:attrNameLst>
                                      </p:cBhvr>
                                      <p:tavLst>
                                        <p:tav tm="0">
                                          <p:val>
                                            <p:strVal val="1+#ppt_h/2"/>
                                          </p:val>
                                        </p:tav>
                                        <p:tav tm="100000">
                                          <p:val>
                                            <p:strVal val="#ppt_y"/>
                                          </p:val>
                                        </p:tav>
                                      </p:tavLst>
                                    </p:anim>
                                  </p:childTnLst>
                                </p:cTn>
                              </p:par>
                              <p:par>
                                <p:cTn id="60" presetID="6" presetClass="entr" presetSubtype="16"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circle(in)">
                                      <p:cBhvr>
                                        <p:cTn id="62" dur="20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895"/>
                                        </p:tgtEl>
                                        <p:attrNameLst>
                                          <p:attrName>style.visibility</p:attrName>
                                        </p:attrNameLst>
                                      </p:cBhvr>
                                      <p:to>
                                        <p:strVal val="visible"/>
                                      </p:to>
                                    </p:set>
                                    <p:anim calcmode="lin" valueType="num">
                                      <p:cBhvr additive="base">
                                        <p:cTn id="67" dur="500" fill="hold"/>
                                        <p:tgtEl>
                                          <p:spTgt spid="37895"/>
                                        </p:tgtEl>
                                        <p:attrNameLst>
                                          <p:attrName>ppt_x</p:attrName>
                                        </p:attrNameLst>
                                      </p:cBhvr>
                                      <p:tavLst>
                                        <p:tav tm="0">
                                          <p:val>
                                            <p:strVal val="#ppt_x"/>
                                          </p:val>
                                        </p:tav>
                                        <p:tav tm="100000">
                                          <p:val>
                                            <p:strVal val="#ppt_x"/>
                                          </p:val>
                                        </p:tav>
                                      </p:tavLst>
                                    </p:anim>
                                    <p:anim calcmode="lin" valueType="num">
                                      <p:cBhvr additive="base">
                                        <p:cTn id="68" dur="500" fill="hold"/>
                                        <p:tgtEl>
                                          <p:spTgt spid="3789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7910"/>
                                        </p:tgtEl>
                                        <p:attrNameLst>
                                          <p:attrName>style.visibility</p:attrName>
                                        </p:attrNameLst>
                                      </p:cBhvr>
                                      <p:to>
                                        <p:strVal val="visible"/>
                                      </p:to>
                                    </p:set>
                                    <p:anim calcmode="lin" valueType="num">
                                      <p:cBhvr additive="base">
                                        <p:cTn id="71" dur="500" fill="hold"/>
                                        <p:tgtEl>
                                          <p:spTgt spid="37910"/>
                                        </p:tgtEl>
                                        <p:attrNameLst>
                                          <p:attrName>ppt_x</p:attrName>
                                        </p:attrNameLst>
                                      </p:cBhvr>
                                      <p:tavLst>
                                        <p:tav tm="0">
                                          <p:val>
                                            <p:strVal val="#ppt_x"/>
                                          </p:val>
                                        </p:tav>
                                        <p:tav tm="100000">
                                          <p:val>
                                            <p:strVal val="#ppt_x"/>
                                          </p:val>
                                        </p:tav>
                                      </p:tavLst>
                                    </p:anim>
                                    <p:anim calcmode="lin" valueType="num">
                                      <p:cBhvr additive="base">
                                        <p:cTn id="72" dur="500" fill="hold"/>
                                        <p:tgtEl>
                                          <p:spTgt spid="3791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7925"/>
                                        </p:tgtEl>
                                        <p:attrNameLst>
                                          <p:attrName>style.visibility</p:attrName>
                                        </p:attrNameLst>
                                      </p:cBhvr>
                                      <p:to>
                                        <p:strVal val="visible"/>
                                      </p:to>
                                    </p:set>
                                    <p:anim calcmode="lin" valueType="num">
                                      <p:cBhvr additive="base">
                                        <p:cTn id="75" dur="500" fill="hold"/>
                                        <p:tgtEl>
                                          <p:spTgt spid="37925"/>
                                        </p:tgtEl>
                                        <p:attrNameLst>
                                          <p:attrName>ppt_x</p:attrName>
                                        </p:attrNameLst>
                                      </p:cBhvr>
                                      <p:tavLst>
                                        <p:tav tm="0">
                                          <p:val>
                                            <p:strVal val="#ppt_x"/>
                                          </p:val>
                                        </p:tav>
                                        <p:tav tm="100000">
                                          <p:val>
                                            <p:strVal val="#ppt_x"/>
                                          </p:val>
                                        </p:tav>
                                      </p:tavLst>
                                    </p:anim>
                                    <p:anim calcmode="lin" valueType="num">
                                      <p:cBhvr additive="base">
                                        <p:cTn id="76" dur="500" fill="hold"/>
                                        <p:tgtEl>
                                          <p:spTgt spid="37925"/>
                                        </p:tgtEl>
                                        <p:attrNameLst>
                                          <p:attrName>ppt_y</p:attrName>
                                        </p:attrNameLst>
                                      </p:cBhvr>
                                      <p:tavLst>
                                        <p:tav tm="0">
                                          <p:val>
                                            <p:strVal val="1+#ppt_h/2"/>
                                          </p:val>
                                        </p:tav>
                                        <p:tav tm="100000">
                                          <p:val>
                                            <p:strVal val="#ppt_y"/>
                                          </p:val>
                                        </p:tav>
                                      </p:tavLst>
                                    </p:anim>
                                  </p:childTnLst>
                                </p:cTn>
                              </p:par>
                              <p:par>
                                <p:cTn id="77" presetID="6" presetClass="entr" presetSubtype="16"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circle(in)">
                                      <p:cBhvr>
                                        <p:cTn id="79" dur="2000"/>
                                        <p:tgtEl>
                                          <p:spTgt spid="4"/>
                                        </p:tgtEl>
                                      </p:cBhvr>
                                    </p:animEffect>
                                  </p:childTnLst>
                                </p:cTn>
                              </p:par>
                              <p:par>
                                <p:cTn id="80" presetID="2" presetClass="entr" presetSubtype="4" fill="hold" grpId="0" nodeType="withEffect">
                                  <p:stCondLst>
                                    <p:cond delay="0"/>
                                  </p:stCondLst>
                                  <p:childTnLst>
                                    <p:set>
                                      <p:cBhvr>
                                        <p:cTn id="81" dur="1" fill="hold">
                                          <p:stCondLst>
                                            <p:cond delay="0"/>
                                          </p:stCondLst>
                                        </p:cTn>
                                        <p:tgtEl>
                                          <p:spTgt spid="37905"/>
                                        </p:tgtEl>
                                        <p:attrNameLst>
                                          <p:attrName>style.visibility</p:attrName>
                                        </p:attrNameLst>
                                      </p:cBhvr>
                                      <p:to>
                                        <p:strVal val="visible"/>
                                      </p:to>
                                    </p:set>
                                    <p:anim calcmode="lin" valueType="num">
                                      <p:cBhvr additive="base">
                                        <p:cTn id="82" dur="500" fill="hold"/>
                                        <p:tgtEl>
                                          <p:spTgt spid="37905"/>
                                        </p:tgtEl>
                                        <p:attrNameLst>
                                          <p:attrName>ppt_x</p:attrName>
                                        </p:attrNameLst>
                                      </p:cBhvr>
                                      <p:tavLst>
                                        <p:tav tm="0">
                                          <p:val>
                                            <p:strVal val="#ppt_x"/>
                                          </p:val>
                                        </p:tav>
                                        <p:tav tm="100000">
                                          <p:val>
                                            <p:strVal val="#ppt_x"/>
                                          </p:val>
                                        </p:tav>
                                      </p:tavLst>
                                    </p:anim>
                                    <p:anim calcmode="lin" valueType="num">
                                      <p:cBhvr additive="base">
                                        <p:cTn id="83" dur="500" fill="hold"/>
                                        <p:tgtEl>
                                          <p:spTgt spid="3790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7909"/>
                                        </p:tgtEl>
                                        <p:attrNameLst>
                                          <p:attrName>style.visibility</p:attrName>
                                        </p:attrNameLst>
                                      </p:cBhvr>
                                      <p:to>
                                        <p:strVal val="visible"/>
                                      </p:to>
                                    </p:set>
                                    <p:anim calcmode="lin" valueType="num">
                                      <p:cBhvr additive="base">
                                        <p:cTn id="88" dur="500" fill="hold"/>
                                        <p:tgtEl>
                                          <p:spTgt spid="37909"/>
                                        </p:tgtEl>
                                        <p:attrNameLst>
                                          <p:attrName>ppt_x</p:attrName>
                                        </p:attrNameLst>
                                      </p:cBhvr>
                                      <p:tavLst>
                                        <p:tav tm="0">
                                          <p:val>
                                            <p:strVal val="#ppt_x"/>
                                          </p:val>
                                        </p:tav>
                                        <p:tav tm="100000">
                                          <p:val>
                                            <p:strVal val="#ppt_x"/>
                                          </p:val>
                                        </p:tav>
                                      </p:tavLst>
                                    </p:anim>
                                    <p:anim calcmode="lin" valueType="num">
                                      <p:cBhvr additive="base">
                                        <p:cTn id="89" dur="500" fill="hold"/>
                                        <p:tgtEl>
                                          <p:spTgt spid="3790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7894"/>
                                        </p:tgtEl>
                                        <p:attrNameLst>
                                          <p:attrName>style.visibility</p:attrName>
                                        </p:attrNameLst>
                                      </p:cBhvr>
                                      <p:to>
                                        <p:strVal val="visible"/>
                                      </p:to>
                                    </p:set>
                                    <p:anim calcmode="lin" valueType="num">
                                      <p:cBhvr additive="base">
                                        <p:cTn id="92" dur="500" fill="hold"/>
                                        <p:tgtEl>
                                          <p:spTgt spid="37894"/>
                                        </p:tgtEl>
                                        <p:attrNameLst>
                                          <p:attrName>ppt_x</p:attrName>
                                        </p:attrNameLst>
                                      </p:cBhvr>
                                      <p:tavLst>
                                        <p:tav tm="0">
                                          <p:val>
                                            <p:strVal val="#ppt_x"/>
                                          </p:val>
                                        </p:tav>
                                        <p:tav tm="100000">
                                          <p:val>
                                            <p:strVal val="#ppt_x"/>
                                          </p:val>
                                        </p:tav>
                                      </p:tavLst>
                                    </p:anim>
                                    <p:anim calcmode="lin" valueType="num">
                                      <p:cBhvr additive="base">
                                        <p:cTn id="93" dur="500" fill="hold"/>
                                        <p:tgtEl>
                                          <p:spTgt spid="37894"/>
                                        </p:tgtEl>
                                        <p:attrNameLst>
                                          <p:attrName>ppt_y</p:attrName>
                                        </p:attrNameLst>
                                      </p:cBhvr>
                                      <p:tavLst>
                                        <p:tav tm="0">
                                          <p:val>
                                            <p:strVal val="1+#ppt_h/2"/>
                                          </p:val>
                                        </p:tav>
                                        <p:tav tm="100000">
                                          <p:val>
                                            <p:strVal val="#ppt_y"/>
                                          </p:val>
                                        </p:tav>
                                      </p:tavLst>
                                    </p:anim>
                                  </p:childTnLst>
                                </p:cTn>
                              </p:par>
                              <p:par>
                                <p:cTn id="94" presetID="6" presetClass="entr" presetSubtype="16"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circle(in)">
                                      <p:cBhvr>
                                        <p:cTn id="96" dur="2000"/>
                                        <p:tgtEl>
                                          <p:spTgt spid="5"/>
                                        </p:tgtEl>
                                      </p:cBhvr>
                                    </p:animEffect>
                                  </p:childTnLst>
                                </p:cTn>
                              </p:par>
                              <p:par>
                                <p:cTn id="97" presetID="2" presetClass="entr" presetSubtype="4" fill="hold" grpId="0" nodeType="withEffect">
                                  <p:stCondLst>
                                    <p:cond delay="0"/>
                                  </p:stCondLst>
                                  <p:childTnLst>
                                    <p:set>
                                      <p:cBhvr>
                                        <p:cTn id="98" dur="1" fill="hold">
                                          <p:stCondLst>
                                            <p:cond delay="0"/>
                                          </p:stCondLst>
                                        </p:cTn>
                                        <p:tgtEl>
                                          <p:spTgt spid="37924"/>
                                        </p:tgtEl>
                                        <p:attrNameLst>
                                          <p:attrName>style.visibility</p:attrName>
                                        </p:attrNameLst>
                                      </p:cBhvr>
                                      <p:to>
                                        <p:strVal val="visible"/>
                                      </p:to>
                                    </p:set>
                                    <p:anim calcmode="lin" valueType="num">
                                      <p:cBhvr additive="base">
                                        <p:cTn id="99" dur="500" fill="hold"/>
                                        <p:tgtEl>
                                          <p:spTgt spid="37924"/>
                                        </p:tgtEl>
                                        <p:attrNameLst>
                                          <p:attrName>ppt_x</p:attrName>
                                        </p:attrNameLst>
                                      </p:cBhvr>
                                      <p:tavLst>
                                        <p:tav tm="0">
                                          <p:val>
                                            <p:strVal val="#ppt_x"/>
                                          </p:val>
                                        </p:tav>
                                        <p:tav tm="100000">
                                          <p:val>
                                            <p:strVal val="#ppt_x"/>
                                          </p:val>
                                        </p:tav>
                                      </p:tavLst>
                                    </p:anim>
                                    <p:anim calcmode="lin" valueType="num">
                                      <p:cBhvr additive="base">
                                        <p:cTn id="100" dur="500" fill="hold"/>
                                        <p:tgtEl>
                                          <p:spTgt spid="3792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7904"/>
                                        </p:tgtEl>
                                        <p:attrNameLst>
                                          <p:attrName>style.visibility</p:attrName>
                                        </p:attrNameLst>
                                      </p:cBhvr>
                                      <p:to>
                                        <p:strVal val="visible"/>
                                      </p:to>
                                    </p:set>
                                    <p:anim calcmode="lin" valueType="num">
                                      <p:cBhvr additive="base">
                                        <p:cTn id="103" dur="500" fill="hold"/>
                                        <p:tgtEl>
                                          <p:spTgt spid="37904"/>
                                        </p:tgtEl>
                                        <p:attrNameLst>
                                          <p:attrName>ppt_x</p:attrName>
                                        </p:attrNameLst>
                                      </p:cBhvr>
                                      <p:tavLst>
                                        <p:tav tm="0">
                                          <p:val>
                                            <p:strVal val="#ppt_x"/>
                                          </p:val>
                                        </p:tav>
                                        <p:tav tm="100000">
                                          <p:val>
                                            <p:strVal val="#ppt_x"/>
                                          </p:val>
                                        </p:tav>
                                      </p:tavLst>
                                    </p:anim>
                                    <p:anim calcmode="lin" valueType="num">
                                      <p:cBhvr additive="base">
                                        <p:cTn id="104" dur="500" fill="hold"/>
                                        <p:tgtEl>
                                          <p:spTgt spid="3790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7893"/>
                                        </p:tgtEl>
                                        <p:attrNameLst>
                                          <p:attrName>style.visibility</p:attrName>
                                        </p:attrNameLst>
                                      </p:cBhvr>
                                      <p:to>
                                        <p:strVal val="visible"/>
                                      </p:to>
                                    </p:set>
                                    <p:anim calcmode="lin" valueType="num">
                                      <p:cBhvr additive="base">
                                        <p:cTn id="109" dur="500" fill="hold"/>
                                        <p:tgtEl>
                                          <p:spTgt spid="37893"/>
                                        </p:tgtEl>
                                        <p:attrNameLst>
                                          <p:attrName>ppt_x</p:attrName>
                                        </p:attrNameLst>
                                      </p:cBhvr>
                                      <p:tavLst>
                                        <p:tav tm="0">
                                          <p:val>
                                            <p:strVal val="#ppt_x"/>
                                          </p:val>
                                        </p:tav>
                                        <p:tav tm="100000">
                                          <p:val>
                                            <p:strVal val="#ppt_x"/>
                                          </p:val>
                                        </p:tav>
                                      </p:tavLst>
                                    </p:anim>
                                    <p:anim calcmode="lin" valueType="num">
                                      <p:cBhvr additive="base">
                                        <p:cTn id="110" dur="500" fill="hold"/>
                                        <p:tgtEl>
                                          <p:spTgt spid="3789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7908"/>
                                        </p:tgtEl>
                                        <p:attrNameLst>
                                          <p:attrName>style.visibility</p:attrName>
                                        </p:attrNameLst>
                                      </p:cBhvr>
                                      <p:to>
                                        <p:strVal val="visible"/>
                                      </p:to>
                                    </p:set>
                                    <p:anim calcmode="lin" valueType="num">
                                      <p:cBhvr additive="base">
                                        <p:cTn id="113" dur="500" fill="hold"/>
                                        <p:tgtEl>
                                          <p:spTgt spid="37908"/>
                                        </p:tgtEl>
                                        <p:attrNameLst>
                                          <p:attrName>ppt_x</p:attrName>
                                        </p:attrNameLst>
                                      </p:cBhvr>
                                      <p:tavLst>
                                        <p:tav tm="0">
                                          <p:val>
                                            <p:strVal val="#ppt_x"/>
                                          </p:val>
                                        </p:tav>
                                        <p:tav tm="100000">
                                          <p:val>
                                            <p:strVal val="#ppt_x"/>
                                          </p:val>
                                        </p:tav>
                                      </p:tavLst>
                                    </p:anim>
                                    <p:anim calcmode="lin" valueType="num">
                                      <p:cBhvr additive="base">
                                        <p:cTn id="114" dur="500" fill="hold"/>
                                        <p:tgtEl>
                                          <p:spTgt spid="3790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7903"/>
                                        </p:tgtEl>
                                        <p:attrNameLst>
                                          <p:attrName>style.visibility</p:attrName>
                                        </p:attrNameLst>
                                      </p:cBhvr>
                                      <p:to>
                                        <p:strVal val="visible"/>
                                      </p:to>
                                    </p:set>
                                    <p:anim calcmode="lin" valueType="num">
                                      <p:cBhvr additive="base">
                                        <p:cTn id="117" dur="500" fill="hold"/>
                                        <p:tgtEl>
                                          <p:spTgt spid="37903"/>
                                        </p:tgtEl>
                                        <p:attrNameLst>
                                          <p:attrName>ppt_x</p:attrName>
                                        </p:attrNameLst>
                                      </p:cBhvr>
                                      <p:tavLst>
                                        <p:tav tm="0">
                                          <p:val>
                                            <p:strVal val="#ppt_x"/>
                                          </p:val>
                                        </p:tav>
                                        <p:tav tm="100000">
                                          <p:val>
                                            <p:strVal val="#ppt_x"/>
                                          </p:val>
                                        </p:tav>
                                      </p:tavLst>
                                    </p:anim>
                                    <p:anim calcmode="lin" valueType="num">
                                      <p:cBhvr additive="base">
                                        <p:cTn id="118" dur="500" fill="hold"/>
                                        <p:tgtEl>
                                          <p:spTgt spid="3790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923"/>
                                        </p:tgtEl>
                                        <p:attrNameLst>
                                          <p:attrName>style.visibility</p:attrName>
                                        </p:attrNameLst>
                                      </p:cBhvr>
                                      <p:to>
                                        <p:strVal val="visible"/>
                                      </p:to>
                                    </p:set>
                                    <p:anim calcmode="lin" valueType="num">
                                      <p:cBhvr additive="base">
                                        <p:cTn id="121" dur="500" fill="hold"/>
                                        <p:tgtEl>
                                          <p:spTgt spid="37923"/>
                                        </p:tgtEl>
                                        <p:attrNameLst>
                                          <p:attrName>ppt_x</p:attrName>
                                        </p:attrNameLst>
                                      </p:cBhvr>
                                      <p:tavLst>
                                        <p:tav tm="0">
                                          <p:val>
                                            <p:strVal val="#ppt_x"/>
                                          </p:val>
                                        </p:tav>
                                        <p:tav tm="100000">
                                          <p:val>
                                            <p:strVal val="#ppt_x"/>
                                          </p:val>
                                        </p:tav>
                                      </p:tavLst>
                                    </p:anim>
                                    <p:anim calcmode="lin" valueType="num">
                                      <p:cBhvr additive="base">
                                        <p:cTn id="122" dur="500" fill="hold"/>
                                        <p:tgtEl>
                                          <p:spTgt spid="37923"/>
                                        </p:tgtEl>
                                        <p:attrNameLst>
                                          <p:attrName>ppt_y</p:attrName>
                                        </p:attrNameLst>
                                      </p:cBhvr>
                                      <p:tavLst>
                                        <p:tav tm="0">
                                          <p:val>
                                            <p:strVal val="1+#ppt_h/2"/>
                                          </p:val>
                                        </p:tav>
                                        <p:tav tm="100000">
                                          <p:val>
                                            <p:strVal val="#ppt_y"/>
                                          </p:val>
                                        </p:tav>
                                      </p:tavLst>
                                    </p:anim>
                                  </p:childTnLst>
                                </p:cTn>
                              </p:par>
                              <p:par>
                                <p:cTn id="123" presetID="6" presetClass="entr" presetSubtype="16" fill="hold" nodeType="with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circle(in)">
                                      <p:cBhvr>
                                        <p:cTn id="1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4" grpId="0" animBg="1"/>
      <p:bldP spid="37895" grpId="0" animBg="1"/>
      <p:bldP spid="37896" grpId="0" animBg="1"/>
      <p:bldP spid="37897" grpId="0" animBg="1"/>
      <p:bldP spid="37903" grpId="0" animBg="1"/>
      <p:bldP spid="37904" grpId="0" animBg="1"/>
      <p:bldP spid="37905" grpId="0" animBg="1"/>
      <p:bldP spid="37906" grpId="0" animBg="1"/>
      <p:bldP spid="37907" grpId="0" animBg="1"/>
      <p:bldP spid="37908" grpId="0" animBg="1"/>
      <p:bldP spid="37909" grpId="0" animBg="1"/>
      <p:bldP spid="37910" grpId="0" animBg="1"/>
      <p:bldP spid="37911" grpId="0" animBg="1"/>
      <p:bldP spid="37912" grpId="0" animBg="1"/>
      <p:bldP spid="37923" grpId="0"/>
      <p:bldP spid="37924" grpId="0"/>
      <p:bldP spid="37925" grpId="0"/>
      <p:bldP spid="37926" grpId="0"/>
      <p:bldP spid="37927" grpId="0"/>
      <p:bldP spid="41" grpId="0" animBg="1"/>
      <p:bldP spid="42" grpId="0" animBg="1"/>
      <p:bldP spid="43" grpId="0" animBg="1"/>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27650" name="文本框 16"/>
          <p:cNvSpPr/>
          <p:nvPr/>
        </p:nvSpPr>
        <p:spPr>
          <a:xfrm>
            <a:off x="2853012" y="3261127"/>
            <a:ext cx="6430415" cy="646331"/>
          </a:xfrm>
          <a:prstGeom prst="rect">
            <a:avLst/>
          </a:prstGeom>
          <a:noFill/>
          <a:ln w="9525">
            <a:noFill/>
            <a:miter/>
          </a:ln>
        </p:spPr>
        <p:txBody>
          <a:bodyPr wrap="none" anchor="t">
            <a:spAutoFit/>
          </a:bodyPr>
          <a:lstStyle/>
          <a:p>
            <a:pPr lvl="0" algn="ctr"/>
            <a:r>
              <a:rPr lang="zh-CN" altLang="zh-CN" sz="3600"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rPr>
              <a:t>THANK YOU FOR WATCHING</a:t>
            </a:r>
          </a:p>
        </p:txBody>
      </p:sp>
      <p:grpSp>
        <p:nvGrpSpPr>
          <p:cNvPr id="27651" name="组合 31"/>
          <p:cNvGrpSpPr/>
          <p:nvPr/>
        </p:nvGrpSpPr>
        <p:grpSpPr>
          <a:xfrm>
            <a:off x="5278438" y="1150938"/>
            <a:ext cx="1854200" cy="1784350"/>
            <a:chOff x="0" y="0"/>
            <a:chExt cx="1026620" cy="988433"/>
          </a:xfrm>
        </p:grpSpPr>
        <p:sp>
          <p:nvSpPr>
            <p:cNvPr id="27652" name="Rectangle 23"/>
            <p:cNvSpPr/>
            <p:nvPr/>
          </p:nvSpPr>
          <p:spPr>
            <a:xfrm>
              <a:off x="536075" y="346612"/>
              <a:ext cx="86654" cy="63594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3" name="Rectangle 24"/>
            <p:cNvSpPr/>
            <p:nvPr/>
          </p:nvSpPr>
          <p:spPr>
            <a:xfrm>
              <a:off x="514044" y="480263"/>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4" name="Rectangle 25"/>
            <p:cNvSpPr/>
            <p:nvPr/>
          </p:nvSpPr>
          <p:spPr>
            <a:xfrm>
              <a:off x="514044" y="671194"/>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5" name="Rectangle 26"/>
            <p:cNvSpPr/>
            <p:nvPr/>
          </p:nvSpPr>
          <p:spPr>
            <a:xfrm>
              <a:off x="514044" y="832751"/>
              <a:ext cx="132183" cy="69029"/>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56" name="Freeform 27"/>
            <p:cNvSpPr/>
            <p:nvPr/>
          </p:nvSpPr>
          <p:spPr>
            <a:xfrm>
              <a:off x="634477"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7" name="Freeform 28"/>
            <p:cNvSpPr/>
            <p:nvPr/>
          </p:nvSpPr>
          <p:spPr>
            <a:xfrm>
              <a:off x="132182" y="196805"/>
              <a:ext cx="392143" cy="190931"/>
            </a:xfrm>
            <a:custGeom>
              <a:avLst/>
              <a:gdLst/>
              <a:ahLst/>
              <a:cxnLst>
                <a:cxn ang="0">
                  <a:pos x="196072" y="0"/>
                </a:cxn>
                <a:cxn ang="0">
                  <a:pos x="392143" y="190931"/>
                </a:cxn>
                <a:cxn ang="0">
                  <a:pos x="328708" y="190931"/>
                </a:cxn>
                <a:cxn ang="0">
                  <a:pos x="299874" y="138859"/>
                </a:cxn>
                <a:cxn ang="0">
                  <a:pos x="265273" y="190931"/>
                </a:cxn>
                <a:cxn ang="0">
                  <a:pos x="224906" y="190931"/>
                </a:cxn>
                <a:cxn ang="0">
                  <a:pos x="196072" y="138859"/>
                </a:cxn>
                <a:cxn ang="0">
                  <a:pos x="161471" y="190931"/>
                </a:cxn>
                <a:cxn ang="0">
                  <a:pos x="121103" y="190931"/>
                </a:cxn>
                <a:cxn ang="0">
                  <a:pos x="86502" y="138859"/>
                </a:cxn>
                <a:cxn ang="0">
                  <a:pos x="57668" y="190931"/>
                </a:cxn>
                <a:cxn ang="0">
                  <a:pos x="0" y="190931"/>
                </a:cxn>
                <a:cxn ang="0">
                  <a:pos x="196072"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27658" name="Freeform 29"/>
            <p:cNvSpPr/>
            <p:nvPr/>
          </p:nvSpPr>
          <p:spPr>
            <a:xfrm>
              <a:off x="305489" y="0"/>
              <a:ext cx="328988" cy="381862"/>
            </a:xfrm>
            <a:custGeom>
              <a:avLst/>
              <a:gdLst/>
              <a:ahLst/>
              <a:cxnLst>
                <a:cxn ang="0">
                  <a:pos x="271271" y="115716"/>
                </a:cxn>
                <a:cxn ang="0">
                  <a:pos x="219325" y="381862"/>
                </a:cxn>
                <a:cxn ang="0">
                  <a:pos x="184695" y="335576"/>
                </a:cxn>
                <a:cxn ang="0">
                  <a:pos x="213554" y="277718"/>
                </a:cxn>
                <a:cxn ang="0">
                  <a:pos x="144293" y="283504"/>
                </a:cxn>
                <a:cxn ang="0">
                  <a:pos x="126978" y="248789"/>
                </a:cxn>
                <a:cxn ang="0">
                  <a:pos x="155836" y="190931"/>
                </a:cxn>
                <a:cxn ang="0">
                  <a:pos x="92348" y="196717"/>
                </a:cxn>
                <a:cxn ang="0">
                  <a:pos x="63489" y="162002"/>
                </a:cxn>
                <a:cxn ang="0">
                  <a:pos x="92348" y="104144"/>
                </a:cxn>
                <a:cxn ang="0">
                  <a:pos x="28859" y="104144"/>
                </a:cxn>
                <a:cxn ang="0">
                  <a:pos x="0" y="63644"/>
                </a:cxn>
                <a:cxn ang="0">
                  <a:pos x="271271" y="115716"/>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27659" name="Freeform 30"/>
            <p:cNvSpPr/>
            <p:nvPr/>
          </p:nvSpPr>
          <p:spPr>
            <a:xfrm>
              <a:off x="530200" y="0"/>
              <a:ext cx="334863" cy="381862"/>
            </a:xfrm>
            <a:custGeom>
              <a:avLst/>
              <a:gdLst/>
              <a:ahLst/>
              <a:cxnLst>
                <a:cxn ang="0">
                  <a:pos x="63509" y="115716"/>
                </a:cxn>
                <a:cxn ang="0">
                  <a:pos x="115470" y="381862"/>
                </a:cxn>
                <a:cxn ang="0">
                  <a:pos x="150111" y="335576"/>
                </a:cxn>
                <a:cxn ang="0">
                  <a:pos x="121244" y="277718"/>
                </a:cxn>
                <a:cxn ang="0">
                  <a:pos x="184752" y="283504"/>
                </a:cxn>
                <a:cxn ang="0">
                  <a:pos x="207846" y="248789"/>
                </a:cxn>
                <a:cxn ang="0">
                  <a:pos x="178979" y="190931"/>
                </a:cxn>
                <a:cxn ang="0">
                  <a:pos x="242487" y="196717"/>
                </a:cxn>
                <a:cxn ang="0">
                  <a:pos x="265581" y="162002"/>
                </a:cxn>
                <a:cxn ang="0">
                  <a:pos x="236714" y="104144"/>
                </a:cxn>
                <a:cxn ang="0">
                  <a:pos x="300222" y="104144"/>
                </a:cxn>
                <a:cxn ang="0">
                  <a:pos x="334863" y="63644"/>
                </a:cxn>
                <a:cxn ang="0">
                  <a:pos x="63509" y="115716"/>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27660" name="Oval 31"/>
            <p:cNvSpPr/>
            <p:nvPr/>
          </p:nvSpPr>
          <p:spPr>
            <a:xfrm>
              <a:off x="577198" y="317238"/>
              <a:ext cx="120433"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1" name="Oval 32"/>
            <p:cNvSpPr/>
            <p:nvPr/>
          </p:nvSpPr>
          <p:spPr>
            <a:xfrm>
              <a:off x="449421" y="317238"/>
              <a:ext cx="127777" cy="12190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2" name="Oval 33"/>
            <p:cNvSpPr/>
            <p:nvPr/>
          </p:nvSpPr>
          <p:spPr>
            <a:xfrm>
              <a:off x="518451" y="254084"/>
              <a:ext cx="121902" cy="121902"/>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3" name="Rectangle 143"/>
            <p:cNvSpPr/>
            <p:nvPr/>
          </p:nvSpPr>
          <p:spPr>
            <a:xfrm>
              <a:off x="230586" y="618321"/>
              <a:ext cx="63154" cy="370112"/>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4" name="Rectangle 144"/>
            <p:cNvSpPr/>
            <p:nvPr/>
          </p:nvSpPr>
          <p:spPr>
            <a:xfrm>
              <a:off x="212961" y="693225"/>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5" name="Rectangle 145"/>
            <p:cNvSpPr/>
            <p:nvPr/>
          </p:nvSpPr>
          <p:spPr>
            <a:xfrm>
              <a:off x="212961" y="797502"/>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6" name="Rectangle 146"/>
            <p:cNvSpPr/>
            <p:nvPr/>
          </p:nvSpPr>
          <p:spPr>
            <a:xfrm>
              <a:off x="212961" y="890031"/>
              <a:ext cx="98403" cy="41124"/>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67" name="Freeform 147"/>
            <p:cNvSpPr/>
            <p:nvPr/>
          </p:nvSpPr>
          <p:spPr>
            <a:xfrm>
              <a:off x="293739" y="525794"/>
              <a:ext cx="230586" cy="116028"/>
            </a:xfrm>
            <a:custGeom>
              <a:avLst/>
              <a:gdLst/>
              <a:ahLst/>
              <a:cxnLst>
                <a:cxn ang="0">
                  <a:pos x="115293" y="0"/>
                </a:cxn>
                <a:cxn ang="0">
                  <a:pos x="230586" y="116028"/>
                </a:cxn>
                <a:cxn ang="0">
                  <a:pos x="195998" y="116028"/>
                </a:cxn>
                <a:cxn ang="0">
                  <a:pos x="172940" y="81220"/>
                </a:cxn>
                <a:cxn ang="0">
                  <a:pos x="155646" y="116028"/>
                </a:cxn>
                <a:cxn ang="0">
                  <a:pos x="132587" y="116028"/>
                </a:cxn>
                <a:cxn ang="0">
                  <a:pos x="115293" y="81220"/>
                </a:cxn>
                <a:cxn ang="0">
                  <a:pos x="97999" y="116028"/>
                </a:cxn>
                <a:cxn ang="0">
                  <a:pos x="69176" y="116028"/>
                </a:cxn>
                <a:cxn ang="0">
                  <a:pos x="51882" y="81220"/>
                </a:cxn>
                <a:cxn ang="0">
                  <a:pos x="34588" y="116028"/>
                </a:cxn>
                <a:cxn ang="0">
                  <a:pos x="0" y="116028"/>
                </a:cxn>
                <a:cxn ang="0">
                  <a:pos x="115293"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8" name="Freeform 148"/>
            <p:cNvSpPr/>
            <p:nvPr/>
          </p:nvSpPr>
          <p:spPr>
            <a:xfrm>
              <a:off x="0" y="525794"/>
              <a:ext cx="230586" cy="116028"/>
            </a:xfrm>
            <a:custGeom>
              <a:avLst/>
              <a:gdLst/>
              <a:ahLst/>
              <a:cxnLst>
                <a:cxn ang="0">
                  <a:pos x="115293" y="0"/>
                </a:cxn>
                <a:cxn ang="0">
                  <a:pos x="230586" y="116028"/>
                </a:cxn>
                <a:cxn ang="0">
                  <a:pos x="190233" y="116028"/>
                </a:cxn>
                <a:cxn ang="0">
                  <a:pos x="172940" y="81220"/>
                </a:cxn>
                <a:cxn ang="0">
                  <a:pos x="155646" y="116028"/>
                </a:cxn>
                <a:cxn ang="0">
                  <a:pos x="132587" y="116028"/>
                </a:cxn>
                <a:cxn ang="0">
                  <a:pos x="115293" y="81220"/>
                </a:cxn>
                <a:cxn ang="0">
                  <a:pos x="92234" y="116028"/>
                </a:cxn>
                <a:cxn ang="0">
                  <a:pos x="69176" y="116028"/>
                </a:cxn>
                <a:cxn ang="0">
                  <a:pos x="51882" y="81220"/>
                </a:cxn>
                <a:cxn ang="0">
                  <a:pos x="28823" y="116028"/>
                </a:cxn>
                <a:cxn ang="0">
                  <a:pos x="0" y="116028"/>
                </a:cxn>
                <a:cxn ang="0">
                  <a:pos x="115293"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27669" name="Freeform 149"/>
            <p:cNvSpPr/>
            <p:nvPr/>
          </p:nvSpPr>
          <p:spPr>
            <a:xfrm>
              <a:off x="98403" y="409766"/>
              <a:ext cx="195337" cy="226180"/>
            </a:xfrm>
            <a:custGeom>
              <a:avLst/>
              <a:gdLst/>
              <a:ahLst/>
              <a:cxnLst>
                <a:cxn ang="0">
                  <a:pos x="160866" y="69594"/>
                </a:cxn>
                <a:cxn ang="0">
                  <a:pos x="132140" y="226180"/>
                </a:cxn>
                <a:cxn ang="0">
                  <a:pos x="109159" y="197183"/>
                </a:cxn>
                <a:cxn ang="0">
                  <a:pos x="126395" y="162386"/>
                </a:cxn>
                <a:cxn ang="0">
                  <a:pos x="86178" y="168185"/>
                </a:cxn>
                <a:cxn ang="0">
                  <a:pos x="74688" y="150787"/>
                </a:cxn>
                <a:cxn ang="0">
                  <a:pos x="91923" y="115990"/>
                </a:cxn>
                <a:cxn ang="0">
                  <a:pos x="57452" y="115990"/>
                </a:cxn>
                <a:cxn ang="0">
                  <a:pos x="40216" y="92792"/>
                </a:cxn>
                <a:cxn ang="0">
                  <a:pos x="57452" y="63794"/>
                </a:cxn>
                <a:cxn ang="0">
                  <a:pos x="17236" y="63794"/>
                </a:cxn>
                <a:cxn ang="0">
                  <a:pos x="0" y="34797"/>
                </a:cxn>
                <a:cxn ang="0">
                  <a:pos x="160866" y="69594"/>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27670" name="Freeform 150"/>
            <p:cNvSpPr/>
            <p:nvPr/>
          </p:nvSpPr>
          <p:spPr>
            <a:xfrm>
              <a:off x="236460" y="409766"/>
              <a:ext cx="190931" cy="226180"/>
            </a:xfrm>
            <a:custGeom>
              <a:avLst/>
              <a:gdLst/>
              <a:ahLst/>
              <a:cxnLst>
                <a:cxn ang="0">
                  <a:pos x="34715" y="69594"/>
                </a:cxn>
                <a:cxn ang="0">
                  <a:pos x="63644" y="226180"/>
                </a:cxn>
                <a:cxn ang="0">
                  <a:pos x="81001" y="197183"/>
                </a:cxn>
                <a:cxn ang="0">
                  <a:pos x="69429" y="162386"/>
                </a:cxn>
                <a:cxn ang="0">
                  <a:pos x="104144" y="168185"/>
                </a:cxn>
                <a:cxn ang="0">
                  <a:pos x="115716" y="150787"/>
                </a:cxn>
                <a:cxn ang="0">
                  <a:pos x="104144" y="115990"/>
                </a:cxn>
                <a:cxn ang="0">
                  <a:pos x="138859" y="115990"/>
                </a:cxn>
                <a:cxn ang="0">
                  <a:pos x="156216" y="92792"/>
                </a:cxn>
                <a:cxn ang="0">
                  <a:pos x="138859" y="63794"/>
                </a:cxn>
                <a:cxn ang="0">
                  <a:pos x="173574" y="63794"/>
                </a:cxn>
                <a:cxn ang="0">
                  <a:pos x="190931" y="34797"/>
                </a:cxn>
                <a:cxn ang="0">
                  <a:pos x="34715" y="69594"/>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27671" name="Oval 151"/>
            <p:cNvSpPr/>
            <p:nvPr/>
          </p:nvSpPr>
          <p:spPr>
            <a:xfrm>
              <a:off x="259960" y="594822"/>
              <a:ext cx="69029"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2" name="Oval 152"/>
            <p:cNvSpPr/>
            <p:nvPr/>
          </p:nvSpPr>
          <p:spPr>
            <a:xfrm>
              <a:off x="183587" y="594822"/>
              <a:ext cx="76372" cy="76372"/>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27673" name="Oval 153"/>
            <p:cNvSpPr/>
            <p:nvPr/>
          </p:nvSpPr>
          <p:spPr>
            <a:xfrm>
              <a:off x="224711" y="561042"/>
              <a:ext cx="74904" cy="74904"/>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grpSp>
      <p:sp>
        <p:nvSpPr>
          <p:cNvPr id="27674" name="Freeform 73"/>
          <p:cNvSpPr/>
          <p:nvPr/>
        </p:nvSpPr>
        <p:spPr>
          <a:xfrm>
            <a:off x="4365625" y="2833688"/>
            <a:ext cx="3405188" cy="265112"/>
          </a:xfrm>
          <a:custGeom>
            <a:avLst/>
            <a:gdLst/>
            <a:ahLst/>
            <a:cxnLst>
              <a:cxn ang="0">
                <a:pos x="3339187" y="0"/>
              </a:cxn>
              <a:cxn ang="0">
                <a:pos x="68446" y="0"/>
              </a:cxn>
              <a:cxn ang="0">
                <a:pos x="0" y="103739"/>
              </a:cxn>
              <a:cxn ang="0">
                <a:pos x="0" y="265112"/>
              </a:cxn>
              <a:cxn ang="0">
                <a:pos x="3405188" y="265112"/>
              </a:cxn>
              <a:cxn ang="0">
                <a:pos x="3405188" y="103739"/>
              </a:cxn>
              <a:cxn ang="0">
                <a:pos x="3339187"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3000" fill="hold"/>
                                        <p:tgtEl>
                                          <p:spTgt spid="27650"/>
                                        </p:tgtEl>
                                        <p:attrNameLst>
                                          <p:attrName>ppt_x</p:attrName>
                                        </p:attrNameLst>
                                      </p:cBhvr>
                                      <p:tavLst>
                                        <p:tav tm="0">
                                          <p:val>
                                            <p:strVal val="#ppt_x"/>
                                          </p:val>
                                        </p:tav>
                                        <p:tav tm="100000">
                                          <p:val>
                                            <p:strVal val="#ppt_x"/>
                                          </p:val>
                                        </p:tav>
                                      </p:tavLst>
                                    </p:anim>
                                    <p:anim calcmode="lin" valueType="num">
                                      <p:cBhvr>
                                        <p:cTn id="8" dur="3000" fill="hold"/>
                                        <p:tgtEl>
                                          <p:spTgt spid="27650"/>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p:cTn id="11" dur="3000" fill="hold"/>
                                        <p:tgtEl>
                                          <p:spTgt spid="27651"/>
                                        </p:tgtEl>
                                        <p:attrNameLst>
                                          <p:attrName>ppt_x</p:attrName>
                                        </p:attrNameLst>
                                      </p:cBhvr>
                                      <p:tavLst>
                                        <p:tav tm="0">
                                          <p:val>
                                            <p:strVal val="#ppt_x"/>
                                          </p:val>
                                        </p:tav>
                                        <p:tav tm="100000">
                                          <p:val>
                                            <p:strVal val="#ppt_x"/>
                                          </p:val>
                                        </p:tav>
                                      </p:tavLst>
                                    </p:anim>
                                    <p:anim calcmode="lin" valueType="num">
                                      <p:cBhvr>
                                        <p:cTn id="12" dur="3000" fill="hold"/>
                                        <p:tgtEl>
                                          <p:spTgt spid="27651"/>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7674"/>
                                        </p:tgtEl>
                                        <p:attrNameLst>
                                          <p:attrName>style.visibility</p:attrName>
                                        </p:attrNameLst>
                                      </p:cBhvr>
                                      <p:to>
                                        <p:strVal val="visible"/>
                                      </p:to>
                                    </p:set>
                                    <p:anim calcmode="lin" valueType="num">
                                      <p:cBhvr>
                                        <p:cTn id="15" dur="3000" fill="hold"/>
                                        <p:tgtEl>
                                          <p:spTgt spid="27674"/>
                                        </p:tgtEl>
                                        <p:attrNameLst>
                                          <p:attrName>ppt_x</p:attrName>
                                        </p:attrNameLst>
                                      </p:cBhvr>
                                      <p:tavLst>
                                        <p:tav tm="0">
                                          <p:val>
                                            <p:strVal val="#ppt_x"/>
                                          </p:val>
                                        </p:tav>
                                        <p:tav tm="100000">
                                          <p:val>
                                            <p:strVal val="#ppt_x"/>
                                          </p:val>
                                        </p:tav>
                                      </p:tavLst>
                                    </p:anim>
                                    <p:anim calcmode="lin" valueType="num">
                                      <p:cBhvr>
                                        <p:cTn id="16" dur="3000" fill="hold"/>
                                        <p:tgtEl>
                                          <p:spTgt spid="2767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4097" name="Freeform 7"/>
          <p:cNvSpPr/>
          <p:nvPr/>
        </p:nvSpPr>
        <p:spPr>
          <a:xfrm>
            <a:off x="2336800" y="5127625"/>
            <a:ext cx="276225" cy="1139825"/>
          </a:xfrm>
          <a:custGeom>
            <a:avLst/>
            <a:gdLst/>
            <a:ahLst/>
            <a:cxnLst>
              <a:cxn ang="0">
                <a:pos x="276225" y="1139825"/>
              </a:cxn>
              <a:cxn ang="0">
                <a:pos x="0" y="1139825"/>
              </a:cxn>
              <a:cxn ang="0">
                <a:pos x="0" y="92575"/>
              </a:cxn>
              <a:cxn ang="0">
                <a:pos x="92075" y="0"/>
              </a:cxn>
              <a:cxn ang="0">
                <a:pos x="184150" y="0"/>
              </a:cxn>
              <a:cxn ang="0">
                <a:pos x="276225" y="92575"/>
              </a:cxn>
              <a:cxn ang="0">
                <a:pos x="276225" y="1139825"/>
              </a:cxn>
            </a:cxnLst>
            <a:rect l="0" t="0" r="0" b="0"/>
            <a:pathLst>
              <a:path w="48" h="197">
                <a:moveTo>
                  <a:pt x="48" y="197"/>
                </a:moveTo>
                <a:cubicBezTo>
                  <a:pt x="0" y="197"/>
                  <a:pt x="0" y="197"/>
                  <a:pt x="0" y="197"/>
                </a:cubicBezTo>
                <a:cubicBezTo>
                  <a:pt x="0" y="16"/>
                  <a:pt x="0" y="16"/>
                  <a:pt x="0" y="16"/>
                </a:cubicBezTo>
                <a:cubicBezTo>
                  <a:pt x="0" y="8"/>
                  <a:pt x="7" y="0"/>
                  <a:pt x="16" y="0"/>
                </a:cubicBezTo>
                <a:cubicBezTo>
                  <a:pt x="32" y="0"/>
                  <a:pt x="32" y="0"/>
                  <a:pt x="32" y="0"/>
                </a:cubicBezTo>
                <a:cubicBezTo>
                  <a:pt x="41" y="0"/>
                  <a:pt x="48" y="8"/>
                  <a:pt x="48" y="16"/>
                </a:cubicBezTo>
                <a:lnTo>
                  <a:pt x="48" y="197"/>
                </a:lnTo>
                <a:close/>
              </a:path>
            </a:pathLst>
          </a:custGeom>
          <a:solidFill>
            <a:srgbClr val="389624"/>
          </a:solidFill>
          <a:ln w="9525">
            <a:noFill/>
          </a:ln>
        </p:spPr>
        <p:txBody>
          <a:bodyPr/>
          <a:lstStyle/>
          <a:p>
            <a:endParaRPr lang="zh-CN" altLang="en-US"/>
          </a:p>
        </p:txBody>
      </p:sp>
      <p:sp>
        <p:nvSpPr>
          <p:cNvPr id="4098" name="Freeform 8"/>
          <p:cNvSpPr/>
          <p:nvPr/>
        </p:nvSpPr>
        <p:spPr>
          <a:xfrm>
            <a:off x="1792288" y="4370388"/>
            <a:ext cx="2363787" cy="2349500"/>
          </a:xfrm>
          <a:custGeom>
            <a:avLst/>
            <a:gdLst/>
            <a:ahLst/>
            <a:cxnLst>
              <a:cxn ang="0">
                <a:pos x="0" y="2303204"/>
              </a:cxn>
              <a:cxn ang="0">
                <a:pos x="2363787" y="2349500"/>
              </a:cxn>
              <a:cxn ang="0">
                <a:pos x="682634" y="202543"/>
              </a:cxn>
              <a:cxn ang="0">
                <a:pos x="174005" y="225691"/>
              </a:cxn>
              <a:cxn ang="0">
                <a:pos x="0" y="468743"/>
              </a:cxn>
              <a:cxn ang="0">
                <a:pos x="0" y="2303204"/>
              </a:cxn>
            </a:cxnLst>
            <a:rect l="0" t="0" r="0" b="0"/>
            <a:pathLst>
              <a:path w="883" h="406">
                <a:moveTo>
                  <a:pt x="0" y="398"/>
                </a:moveTo>
                <a:cubicBezTo>
                  <a:pt x="883" y="406"/>
                  <a:pt x="883" y="406"/>
                  <a:pt x="883" y="406"/>
                </a:cubicBezTo>
                <a:cubicBezTo>
                  <a:pt x="255" y="35"/>
                  <a:pt x="255" y="35"/>
                  <a:pt x="255" y="35"/>
                </a:cubicBezTo>
                <a:cubicBezTo>
                  <a:pt x="196" y="0"/>
                  <a:pt x="123" y="2"/>
                  <a:pt x="65" y="39"/>
                </a:cubicBezTo>
                <a:cubicBezTo>
                  <a:pt x="0" y="81"/>
                  <a:pt x="0" y="81"/>
                  <a:pt x="0" y="81"/>
                </a:cubicBezTo>
                <a:lnTo>
                  <a:pt x="0" y="398"/>
                </a:lnTo>
                <a:close/>
              </a:path>
            </a:pathLst>
          </a:custGeom>
          <a:solidFill>
            <a:srgbClr val="00A79D"/>
          </a:solidFill>
          <a:ln w="9525">
            <a:noFill/>
          </a:ln>
        </p:spPr>
        <p:txBody>
          <a:bodyPr/>
          <a:lstStyle/>
          <a:p>
            <a:endParaRPr lang="zh-CN" altLang="en-US"/>
          </a:p>
        </p:txBody>
      </p:sp>
      <p:sp>
        <p:nvSpPr>
          <p:cNvPr id="4099" name="Freeform 9"/>
          <p:cNvSpPr/>
          <p:nvPr/>
        </p:nvSpPr>
        <p:spPr>
          <a:xfrm>
            <a:off x="211138" y="3514725"/>
            <a:ext cx="2112962" cy="3048000"/>
          </a:xfrm>
          <a:custGeom>
            <a:avLst/>
            <a:gdLst/>
            <a:ahLst/>
            <a:cxnLst>
              <a:cxn ang="0">
                <a:pos x="1633793" y="676691"/>
              </a:cxn>
              <a:cxn ang="0">
                <a:pos x="1633793" y="555233"/>
              </a:cxn>
              <a:cxn ang="0">
                <a:pos x="1079573" y="0"/>
              </a:cxn>
              <a:cxn ang="0">
                <a:pos x="1079573" y="0"/>
              </a:cxn>
              <a:cxn ang="0">
                <a:pos x="531127" y="555233"/>
              </a:cxn>
              <a:cxn ang="0">
                <a:pos x="531127" y="1052630"/>
              </a:cxn>
              <a:cxn ang="0">
                <a:pos x="432984" y="1052630"/>
              </a:cxn>
              <a:cxn ang="0">
                <a:pos x="0" y="1486406"/>
              </a:cxn>
              <a:cxn ang="0">
                <a:pos x="0" y="3048000"/>
              </a:cxn>
              <a:cxn ang="0">
                <a:pos x="889061" y="3048000"/>
              </a:cxn>
              <a:cxn ang="0">
                <a:pos x="889061" y="2834004"/>
              </a:cxn>
              <a:cxn ang="0">
                <a:pos x="1397095" y="2834004"/>
              </a:cxn>
              <a:cxn ang="0">
                <a:pos x="1397095" y="2805085"/>
              </a:cxn>
              <a:cxn ang="0">
                <a:pos x="2112962" y="2805085"/>
              </a:cxn>
              <a:cxn ang="0">
                <a:pos x="2112962" y="1156736"/>
              </a:cxn>
              <a:cxn ang="0">
                <a:pos x="1633793" y="676691"/>
              </a:cxn>
            </a:cxnLst>
            <a:rect l="0" t="0" r="0" b="0"/>
            <a:pathLst>
              <a:path w="366" h="527">
                <a:moveTo>
                  <a:pt x="283" y="117"/>
                </a:moveTo>
                <a:cubicBezTo>
                  <a:pt x="283" y="96"/>
                  <a:pt x="283" y="96"/>
                  <a:pt x="283" y="96"/>
                </a:cubicBezTo>
                <a:cubicBezTo>
                  <a:pt x="283" y="43"/>
                  <a:pt x="240" y="0"/>
                  <a:pt x="187" y="0"/>
                </a:cubicBezTo>
                <a:cubicBezTo>
                  <a:pt x="187" y="0"/>
                  <a:pt x="187" y="0"/>
                  <a:pt x="187" y="0"/>
                </a:cubicBezTo>
                <a:cubicBezTo>
                  <a:pt x="134" y="0"/>
                  <a:pt x="92" y="43"/>
                  <a:pt x="92" y="96"/>
                </a:cubicBezTo>
                <a:cubicBezTo>
                  <a:pt x="92" y="182"/>
                  <a:pt x="92" y="182"/>
                  <a:pt x="92" y="182"/>
                </a:cubicBezTo>
                <a:cubicBezTo>
                  <a:pt x="75" y="182"/>
                  <a:pt x="75" y="182"/>
                  <a:pt x="75" y="182"/>
                </a:cubicBezTo>
                <a:cubicBezTo>
                  <a:pt x="34" y="182"/>
                  <a:pt x="0" y="216"/>
                  <a:pt x="0" y="257"/>
                </a:cubicBezTo>
                <a:cubicBezTo>
                  <a:pt x="0" y="527"/>
                  <a:pt x="0" y="527"/>
                  <a:pt x="0" y="527"/>
                </a:cubicBezTo>
                <a:cubicBezTo>
                  <a:pt x="154" y="527"/>
                  <a:pt x="154" y="527"/>
                  <a:pt x="154" y="527"/>
                </a:cubicBezTo>
                <a:cubicBezTo>
                  <a:pt x="154" y="490"/>
                  <a:pt x="154" y="490"/>
                  <a:pt x="154" y="490"/>
                </a:cubicBezTo>
                <a:cubicBezTo>
                  <a:pt x="242" y="490"/>
                  <a:pt x="242" y="490"/>
                  <a:pt x="242" y="490"/>
                </a:cubicBezTo>
                <a:cubicBezTo>
                  <a:pt x="242" y="485"/>
                  <a:pt x="242" y="485"/>
                  <a:pt x="242" y="485"/>
                </a:cubicBezTo>
                <a:cubicBezTo>
                  <a:pt x="366" y="485"/>
                  <a:pt x="366" y="485"/>
                  <a:pt x="366" y="485"/>
                </a:cubicBezTo>
                <a:cubicBezTo>
                  <a:pt x="366" y="200"/>
                  <a:pt x="366" y="200"/>
                  <a:pt x="366" y="200"/>
                </a:cubicBezTo>
                <a:cubicBezTo>
                  <a:pt x="366" y="154"/>
                  <a:pt x="328" y="117"/>
                  <a:pt x="283" y="117"/>
                </a:cubicBezTo>
                <a:close/>
              </a:path>
            </a:pathLst>
          </a:custGeom>
          <a:solidFill>
            <a:srgbClr val="257131"/>
          </a:solidFill>
          <a:ln w="9525">
            <a:noFill/>
          </a:ln>
        </p:spPr>
        <p:txBody>
          <a:bodyPr/>
          <a:lstStyle/>
          <a:p>
            <a:endParaRPr lang="zh-CN" altLang="en-US"/>
          </a:p>
        </p:txBody>
      </p:sp>
      <p:sp>
        <p:nvSpPr>
          <p:cNvPr id="4100" name="Rectangle 10"/>
          <p:cNvSpPr/>
          <p:nvPr/>
        </p:nvSpPr>
        <p:spPr>
          <a:xfrm>
            <a:off x="2098675" y="5908675"/>
            <a:ext cx="722313" cy="474663"/>
          </a:xfrm>
          <a:prstGeom prst="rect">
            <a:avLst/>
          </a:prstGeom>
          <a:solidFill>
            <a:srgbClr val="2A7744"/>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1" name="Freeform 11"/>
          <p:cNvSpPr/>
          <p:nvPr/>
        </p:nvSpPr>
        <p:spPr>
          <a:xfrm>
            <a:off x="26130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4102" name="Freeform 12"/>
          <p:cNvSpPr/>
          <p:nvPr/>
        </p:nvSpPr>
        <p:spPr>
          <a:xfrm>
            <a:off x="1711325" y="4527550"/>
            <a:ext cx="209550" cy="906463"/>
          </a:xfrm>
          <a:custGeom>
            <a:avLst/>
            <a:gdLst/>
            <a:ahLst/>
            <a:cxnLst>
              <a:cxn ang="0">
                <a:pos x="209550" y="906463"/>
              </a:cxn>
              <a:cxn ang="0">
                <a:pos x="0" y="906463"/>
              </a:cxn>
              <a:cxn ang="0">
                <a:pos x="0" y="103926"/>
              </a:cxn>
              <a:cxn ang="0">
                <a:pos x="104775" y="0"/>
              </a:cxn>
              <a:cxn ang="0">
                <a:pos x="104775" y="0"/>
              </a:cxn>
              <a:cxn ang="0">
                <a:pos x="209550" y="103926"/>
              </a:cxn>
              <a:cxn ang="0">
                <a:pos x="209550" y="906463"/>
              </a:cxn>
            </a:cxnLst>
            <a:rect l="0" t="0" r="0" b="0"/>
            <a:pathLst>
              <a:path w="36" h="157">
                <a:moveTo>
                  <a:pt x="36" y="157"/>
                </a:moveTo>
                <a:cubicBezTo>
                  <a:pt x="0" y="157"/>
                  <a:pt x="0" y="157"/>
                  <a:pt x="0" y="157"/>
                </a:cubicBezTo>
                <a:cubicBezTo>
                  <a:pt x="0" y="18"/>
                  <a:pt x="0" y="18"/>
                  <a:pt x="0" y="18"/>
                </a:cubicBezTo>
                <a:cubicBezTo>
                  <a:pt x="0" y="8"/>
                  <a:pt x="8" y="0"/>
                  <a:pt x="18" y="0"/>
                </a:cubicBezTo>
                <a:cubicBezTo>
                  <a:pt x="18" y="0"/>
                  <a:pt x="18" y="0"/>
                  <a:pt x="18" y="0"/>
                </a:cubicBezTo>
                <a:cubicBezTo>
                  <a:pt x="28" y="0"/>
                  <a:pt x="36" y="8"/>
                  <a:pt x="36" y="18"/>
                </a:cubicBezTo>
                <a:lnTo>
                  <a:pt x="36" y="157"/>
                </a:lnTo>
                <a:close/>
              </a:path>
            </a:pathLst>
          </a:custGeom>
          <a:solidFill>
            <a:srgbClr val="389624"/>
          </a:solidFill>
          <a:ln w="9525">
            <a:noFill/>
          </a:ln>
        </p:spPr>
        <p:txBody>
          <a:bodyPr/>
          <a:lstStyle/>
          <a:p>
            <a:endParaRPr lang="zh-CN" altLang="en-US"/>
          </a:p>
        </p:txBody>
      </p:sp>
      <p:sp>
        <p:nvSpPr>
          <p:cNvPr id="4103" name="Freeform 13"/>
          <p:cNvSpPr/>
          <p:nvPr/>
        </p:nvSpPr>
        <p:spPr>
          <a:xfrm>
            <a:off x="1082675" y="3960813"/>
            <a:ext cx="369888" cy="1166812"/>
          </a:xfrm>
          <a:custGeom>
            <a:avLst/>
            <a:gdLst/>
            <a:ahLst/>
            <a:cxnLst>
              <a:cxn ang="0">
                <a:pos x="184944" y="1166812"/>
              </a:cxn>
              <a:cxn ang="0">
                <a:pos x="184944" y="1166812"/>
              </a:cxn>
              <a:cxn ang="0">
                <a:pos x="0" y="987747"/>
              </a:cxn>
              <a:cxn ang="0">
                <a:pos x="0" y="179065"/>
              </a:cxn>
              <a:cxn ang="0">
                <a:pos x="184944" y="0"/>
              </a:cxn>
              <a:cxn ang="0">
                <a:pos x="184944" y="0"/>
              </a:cxn>
              <a:cxn ang="0">
                <a:pos x="369888" y="179065"/>
              </a:cxn>
              <a:cxn ang="0">
                <a:pos x="369888" y="987747"/>
              </a:cxn>
              <a:cxn ang="0">
                <a:pos x="184944" y="1166812"/>
              </a:cxn>
            </a:cxnLst>
            <a:rect l="0" t="0" r="0" b="0"/>
            <a:pathLst>
              <a:path w="64" h="202">
                <a:moveTo>
                  <a:pt x="32" y="202"/>
                </a:moveTo>
                <a:cubicBezTo>
                  <a:pt x="32" y="202"/>
                  <a:pt x="32" y="202"/>
                  <a:pt x="32" y="202"/>
                </a:cubicBezTo>
                <a:cubicBezTo>
                  <a:pt x="15" y="202"/>
                  <a:pt x="0" y="188"/>
                  <a:pt x="0" y="171"/>
                </a:cubicBezTo>
                <a:cubicBezTo>
                  <a:pt x="0" y="31"/>
                  <a:pt x="0" y="31"/>
                  <a:pt x="0" y="31"/>
                </a:cubicBezTo>
                <a:cubicBezTo>
                  <a:pt x="0" y="14"/>
                  <a:pt x="15" y="0"/>
                  <a:pt x="32" y="0"/>
                </a:cubicBezTo>
                <a:cubicBezTo>
                  <a:pt x="32" y="0"/>
                  <a:pt x="32" y="0"/>
                  <a:pt x="32" y="0"/>
                </a:cubicBezTo>
                <a:cubicBezTo>
                  <a:pt x="49" y="0"/>
                  <a:pt x="64" y="14"/>
                  <a:pt x="64" y="31"/>
                </a:cubicBezTo>
                <a:cubicBezTo>
                  <a:pt x="64" y="171"/>
                  <a:pt x="64" y="171"/>
                  <a:pt x="64" y="171"/>
                </a:cubicBezTo>
                <a:cubicBezTo>
                  <a:pt x="64" y="188"/>
                  <a:pt x="49" y="202"/>
                  <a:pt x="32" y="202"/>
                </a:cubicBezTo>
                <a:close/>
              </a:path>
            </a:pathLst>
          </a:custGeom>
          <a:solidFill>
            <a:srgbClr val="389624"/>
          </a:solidFill>
          <a:ln w="9525">
            <a:noFill/>
          </a:ln>
        </p:spPr>
        <p:txBody>
          <a:bodyPr/>
          <a:lstStyle/>
          <a:p>
            <a:endParaRPr lang="zh-CN" altLang="en-US"/>
          </a:p>
        </p:txBody>
      </p:sp>
      <p:sp>
        <p:nvSpPr>
          <p:cNvPr id="4104" name="Freeform 14"/>
          <p:cNvSpPr/>
          <p:nvPr/>
        </p:nvSpPr>
        <p:spPr>
          <a:xfrm>
            <a:off x="454025" y="4937125"/>
            <a:ext cx="519113" cy="1330325"/>
          </a:xfrm>
          <a:custGeom>
            <a:avLst/>
            <a:gdLst/>
            <a:ahLst/>
            <a:cxnLst>
              <a:cxn ang="0">
                <a:pos x="519113" y="1330325"/>
              </a:cxn>
              <a:cxn ang="0">
                <a:pos x="0" y="1330325"/>
              </a:cxn>
              <a:cxn ang="0">
                <a:pos x="0" y="225577"/>
              </a:cxn>
              <a:cxn ang="0">
                <a:pos x="224949" y="0"/>
              </a:cxn>
              <a:cxn ang="0">
                <a:pos x="294164" y="0"/>
              </a:cxn>
              <a:cxn ang="0">
                <a:pos x="519113" y="225577"/>
              </a:cxn>
              <a:cxn ang="0">
                <a:pos x="519113" y="1330325"/>
              </a:cxn>
            </a:cxnLst>
            <a:rect l="0" t="0" r="0" b="0"/>
            <a:pathLst>
              <a:path w="90" h="230">
                <a:moveTo>
                  <a:pt x="90" y="230"/>
                </a:moveTo>
                <a:cubicBezTo>
                  <a:pt x="0" y="230"/>
                  <a:pt x="0" y="230"/>
                  <a:pt x="0" y="230"/>
                </a:cubicBezTo>
                <a:cubicBezTo>
                  <a:pt x="0" y="39"/>
                  <a:pt x="0" y="39"/>
                  <a:pt x="0" y="39"/>
                </a:cubicBezTo>
                <a:cubicBezTo>
                  <a:pt x="0" y="18"/>
                  <a:pt x="17" y="0"/>
                  <a:pt x="39" y="0"/>
                </a:cubicBezTo>
                <a:cubicBezTo>
                  <a:pt x="51" y="0"/>
                  <a:pt x="51" y="0"/>
                  <a:pt x="51" y="0"/>
                </a:cubicBezTo>
                <a:cubicBezTo>
                  <a:pt x="73" y="0"/>
                  <a:pt x="90" y="18"/>
                  <a:pt x="90" y="39"/>
                </a:cubicBezTo>
                <a:lnTo>
                  <a:pt x="90" y="230"/>
                </a:lnTo>
                <a:close/>
              </a:path>
            </a:pathLst>
          </a:custGeom>
          <a:solidFill>
            <a:srgbClr val="389624"/>
          </a:solidFill>
          <a:ln w="9525">
            <a:noFill/>
          </a:ln>
        </p:spPr>
        <p:txBody>
          <a:bodyPr/>
          <a:lstStyle/>
          <a:p>
            <a:endParaRPr lang="zh-CN" altLang="en-US"/>
          </a:p>
        </p:txBody>
      </p:sp>
      <p:sp>
        <p:nvSpPr>
          <p:cNvPr id="4105" name="Rectangle 23"/>
          <p:cNvSpPr/>
          <p:nvPr/>
        </p:nvSpPr>
        <p:spPr>
          <a:xfrm>
            <a:off x="765175" y="5632450"/>
            <a:ext cx="85725" cy="635000"/>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6" name="Rectangle 24"/>
          <p:cNvSpPr/>
          <p:nvPr/>
        </p:nvSpPr>
        <p:spPr>
          <a:xfrm>
            <a:off x="742950" y="5765800"/>
            <a:ext cx="131763" cy="68263"/>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7" name="Rectangle 25"/>
          <p:cNvSpPr/>
          <p:nvPr/>
        </p:nvSpPr>
        <p:spPr>
          <a:xfrm>
            <a:off x="742950" y="5956300"/>
            <a:ext cx="131763" cy="69850"/>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8" name="Rectangle 26"/>
          <p:cNvSpPr/>
          <p:nvPr/>
        </p:nvSpPr>
        <p:spPr>
          <a:xfrm>
            <a:off x="742950" y="6118225"/>
            <a:ext cx="131763" cy="68263"/>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09" name="Freeform 27"/>
          <p:cNvSpPr/>
          <p:nvPr/>
        </p:nvSpPr>
        <p:spPr>
          <a:xfrm>
            <a:off x="863600" y="5481638"/>
            <a:ext cx="392113" cy="192087"/>
          </a:xfrm>
          <a:custGeom>
            <a:avLst/>
            <a:gdLst/>
            <a:ahLst/>
            <a:cxnLst>
              <a:cxn ang="0">
                <a:pos x="196057" y="0"/>
              </a:cxn>
              <a:cxn ang="0">
                <a:pos x="392113" y="192087"/>
              </a:cxn>
              <a:cxn ang="0">
                <a:pos x="328683" y="192087"/>
              </a:cxn>
              <a:cxn ang="0">
                <a:pos x="299851" y="139700"/>
              </a:cxn>
              <a:cxn ang="0">
                <a:pos x="265253" y="192087"/>
              </a:cxn>
              <a:cxn ang="0">
                <a:pos x="224888" y="192087"/>
              </a:cxn>
              <a:cxn ang="0">
                <a:pos x="196057" y="139700"/>
              </a:cxn>
              <a:cxn ang="0">
                <a:pos x="161458" y="192087"/>
              </a:cxn>
              <a:cxn ang="0">
                <a:pos x="121094" y="192087"/>
              </a:cxn>
              <a:cxn ang="0">
                <a:pos x="86496" y="139700"/>
              </a:cxn>
              <a:cxn ang="0">
                <a:pos x="57664" y="192087"/>
              </a:cxn>
              <a:cxn ang="0">
                <a:pos x="0" y="192087"/>
              </a:cxn>
              <a:cxn ang="0">
                <a:pos x="196057"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4110" name="Freeform 28"/>
          <p:cNvSpPr/>
          <p:nvPr/>
        </p:nvSpPr>
        <p:spPr>
          <a:xfrm>
            <a:off x="360363" y="5481638"/>
            <a:ext cx="392112" cy="192087"/>
          </a:xfrm>
          <a:custGeom>
            <a:avLst/>
            <a:gdLst/>
            <a:ahLst/>
            <a:cxnLst>
              <a:cxn ang="0">
                <a:pos x="196056" y="0"/>
              </a:cxn>
              <a:cxn ang="0">
                <a:pos x="392112" y="192087"/>
              </a:cxn>
              <a:cxn ang="0">
                <a:pos x="328682" y="192087"/>
              </a:cxn>
              <a:cxn ang="0">
                <a:pos x="299850" y="139700"/>
              </a:cxn>
              <a:cxn ang="0">
                <a:pos x="265252" y="192087"/>
              </a:cxn>
              <a:cxn ang="0">
                <a:pos x="224888" y="192087"/>
              </a:cxn>
              <a:cxn ang="0">
                <a:pos x="196056" y="139700"/>
              </a:cxn>
              <a:cxn ang="0">
                <a:pos x="161458" y="192087"/>
              </a:cxn>
              <a:cxn ang="0">
                <a:pos x="121093" y="192087"/>
              </a:cxn>
              <a:cxn ang="0">
                <a:pos x="86495" y="139700"/>
              </a:cxn>
              <a:cxn ang="0">
                <a:pos x="57664" y="192087"/>
              </a:cxn>
              <a:cxn ang="0">
                <a:pos x="0" y="192087"/>
              </a:cxn>
              <a:cxn ang="0">
                <a:pos x="196056" y="0"/>
              </a:cxn>
            </a:cxnLst>
            <a:rect l="0" t="0" r="0" b="0"/>
            <a:pathLst>
              <a:path w="68" h="33">
                <a:moveTo>
                  <a:pt x="34" y="0"/>
                </a:moveTo>
                <a:cubicBezTo>
                  <a:pt x="53" y="0"/>
                  <a:pt x="68" y="15"/>
                  <a:pt x="68" y="33"/>
                </a:cubicBezTo>
                <a:cubicBezTo>
                  <a:pt x="57" y="33"/>
                  <a:pt x="57" y="33"/>
                  <a:pt x="57" y="33"/>
                </a:cubicBezTo>
                <a:cubicBezTo>
                  <a:pt x="52" y="24"/>
                  <a:pt x="52" y="24"/>
                  <a:pt x="52" y="24"/>
                </a:cubicBezTo>
                <a:cubicBezTo>
                  <a:pt x="46" y="33"/>
                  <a:pt x="46" y="33"/>
                  <a:pt x="46" y="33"/>
                </a:cubicBezTo>
                <a:cubicBezTo>
                  <a:pt x="39" y="33"/>
                  <a:pt x="39" y="33"/>
                  <a:pt x="39" y="33"/>
                </a:cubicBezTo>
                <a:cubicBezTo>
                  <a:pt x="34" y="24"/>
                  <a:pt x="34" y="24"/>
                  <a:pt x="34" y="24"/>
                </a:cubicBezTo>
                <a:cubicBezTo>
                  <a:pt x="28" y="33"/>
                  <a:pt x="28" y="33"/>
                  <a:pt x="28" y="33"/>
                </a:cubicBezTo>
                <a:cubicBezTo>
                  <a:pt x="21" y="33"/>
                  <a:pt x="21" y="33"/>
                  <a:pt x="21" y="33"/>
                </a:cubicBezTo>
                <a:cubicBezTo>
                  <a:pt x="15" y="24"/>
                  <a:pt x="15" y="24"/>
                  <a:pt x="15" y="24"/>
                </a:cubicBezTo>
                <a:cubicBezTo>
                  <a:pt x="10" y="33"/>
                  <a:pt x="10" y="33"/>
                  <a:pt x="10" y="33"/>
                </a:cubicBezTo>
                <a:cubicBezTo>
                  <a:pt x="0" y="33"/>
                  <a:pt x="0" y="33"/>
                  <a:pt x="0" y="33"/>
                </a:cubicBezTo>
                <a:cubicBezTo>
                  <a:pt x="0" y="15"/>
                  <a:pt x="15" y="0"/>
                  <a:pt x="34" y="0"/>
                </a:cubicBezTo>
                <a:close/>
              </a:path>
            </a:pathLst>
          </a:custGeom>
          <a:solidFill>
            <a:srgbClr val="00B762"/>
          </a:solidFill>
          <a:ln w="9525">
            <a:noFill/>
          </a:ln>
        </p:spPr>
        <p:txBody>
          <a:bodyPr/>
          <a:lstStyle/>
          <a:p>
            <a:endParaRPr lang="zh-CN" altLang="en-US"/>
          </a:p>
        </p:txBody>
      </p:sp>
      <p:sp>
        <p:nvSpPr>
          <p:cNvPr id="4111" name="Freeform 29"/>
          <p:cNvSpPr/>
          <p:nvPr/>
        </p:nvSpPr>
        <p:spPr>
          <a:xfrm>
            <a:off x="533400" y="5284788"/>
            <a:ext cx="330200" cy="382587"/>
          </a:xfrm>
          <a:custGeom>
            <a:avLst/>
            <a:gdLst/>
            <a:ahLst/>
            <a:cxnLst>
              <a:cxn ang="0">
                <a:pos x="272270" y="115935"/>
              </a:cxn>
              <a:cxn ang="0">
                <a:pos x="220133" y="382587"/>
              </a:cxn>
              <a:cxn ang="0">
                <a:pos x="185375" y="336213"/>
              </a:cxn>
              <a:cxn ang="0">
                <a:pos x="214340" y="278245"/>
              </a:cxn>
              <a:cxn ang="0">
                <a:pos x="144825" y="284042"/>
              </a:cxn>
              <a:cxn ang="0">
                <a:pos x="127446" y="249261"/>
              </a:cxn>
              <a:cxn ang="0">
                <a:pos x="156411" y="191294"/>
              </a:cxn>
              <a:cxn ang="0">
                <a:pos x="92688" y="197090"/>
              </a:cxn>
              <a:cxn ang="0">
                <a:pos x="63723" y="162310"/>
              </a:cxn>
              <a:cxn ang="0">
                <a:pos x="92688" y="104342"/>
              </a:cxn>
              <a:cxn ang="0">
                <a:pos x="28965" y="104342"/>
              </a:cxn>
              <a:cxn ang="0">
                <a:pos x="0" y="63765"/>
              </a:cxn>
              <a:cxn ang="0">
                <a:pos x="272270" y="115935"/>
              </a:cxn>
            </a:cxnLst>
            <a:rect l="0" t="0" r="0" b="0"/>
            <a:pathLst>
              <a:path w="57" h="66">
                <a:moveTo>
                  <a:pt x="47" y="20"/>
                </a:moveTo>
                <a:cubicBezTo>
                  <a:pt x="57" y="35"/>
                  <a:pt x="53" y="56"/>
                  <a:pt x="38" y="66"/>
                </a:cubicBezTo>
                <a:cubicBezTo>
                  <a:pt x="32" y="58"/>
                  <a:pt x="32" y="58"/>
                  <a:pt x="32" y="58"/>
                </a:cubicBezTo>
                <a:cubicBezTo>
                  <a:pt x="37" y="48"/>
                  <a:pt x="37" y="48"/>
                  <a:pt x="37" y="48"/>
                </a:cubicBezTo>
                <a:cubicBezTo>
                  <a:pt x="25" y="49"/>
                  <a:pt x="25" y="49"/>
                  <a:pt x="25" y="49"/>
                </a:cubicBezTo>
                <a:cubicBezTo>
                  <a:pt x="22" y="43"/>
                  <a:pt x="22" y="43"/>
                  <a:pt x="22" y="43"/>
                </a:cubicBezTo>
                <a:cubicBezTo>
                  <a:pt x="27" y="33"/>
                  <a:pt x="27" y="33"/>
                  <a:pt x="27" y="33"/>
                </a:cubicBezTo>
                <a:cubicBezTo>
                  <a:pt x="16" y="34"/>
                  <a:pt x="16" y="34"/>
                  <a:pt x="16" y="34"/>
                </a:cubicBezTo>
                <a:cubicBezTo>
                  <a:pt x="11" y="28"/>
                  <a:pt x="11" y="28"/>
                  <a:pt x="11" y="28"/>
                </a:cubicBezTo>
                <a:cubicBezTo>
                  <a:pt x="16" y="18"/>
                  <a:pt x="16" y="18"/>
                  <a:pt x="16" y="18"/>
                </a:cubicBezTo>
                <a:cubicBezTo>
                  <a:pt x="5" y="18"/>
                  <a:pt x="5" y="18"/>
                  <a:pt x="5" y="18"/>
                </a:cubicBezTo>
                <a:cubicBezTo>
                  <a:pt x="0" y="11"/>
                  <a:pt x="0" y="11"/>
                  <a:pt x="0" y="11"/>
                </a:cubicBezTo>
                <a:cubicBezTo>
                  <a:pt x="15" y="0"/>
                  <a:pt x="36" y="4"/>
                  <a:pt x="47" y="20"/>
                </a:cubicBezTo>
                <a:close/>
              </a:path>
            </a:pathLst>
          </a:custGeom>
          <a:solidFill>
            <a:srgbClr val="AADB42"/>
          </a:solidFill>
          <a:ln w="9525">
            <a:noFill/>
          </a:ln>
        </p:spPr>
        <p:txBody>
          <a:bodyPr/>
          <a:lstStyle/>
          <a:p>
            <a:endParaRPr lang="zh-CN" altLang="en-US"/>
          </a:p>
        </p:txBody>
      </p:sp>
      <p:sp>
        <p:nvSpPr>
          <p:cNvPr id="4112" name="Freeform 30"/>
          <p:cNvSpPr/>
          <p:nvPr/>
        </p:nvSpPr>
        <p:spPr>
          <a:xfrm>
            <a:off x="758825" y="5284788"/>
            <a:ext cx="334963" cy="382587"/>
          </a:xfrm>
          <a:custGeom>
            <a:avLst/>
            <a:gdLst/>
            <a:ahLst/>
            <a:cxnLst>
              <a:cxn ang="0">
                <a:pos x="63527" y="115935"/>
              </a:cxn>
              <a:cxn ang="0">
                <a:pos x="115504" y="382587"/>
              </a:cxn>
              <a:cxn ang="0">
                <a:pos x="150156" y="336213"/>
              </a:cxn>
              <a:cxn ang="0">
                <a:pos x="121280" y="278245"/>
              </a:cxn>
              <a:cxn ang="0">
                <a:pos x="184807" y="284042"/>
              </a:cxn>
              <a:cxn ang="0">
                <a:pos x="207908" y="249261"/>
              </a:cxn>
              <a:cxn ang="0">
                <a:pos x="179032" y="191294"/>
              </a:cxn>
              <a:cxn ang="0">
                <a:pos x="242559" y="197090"/>
              </a:cxn>
              <a:cxn ang="0">
                <a:pos x="265660" y="162310"/>
              </a:cxn>
              <a:cxn ang="0">
                <a:pos x="236784" y="104342"/>
              </a:cxn>
              <a:cxn ang="0">
                <a:pos x="300312" y="104342"/>
              </a:cxn>
              <a:cxn ang="0">
                <a:pos x="334963" y="63765"/>
              </a:cxn>
              <a:cxn ang="0">
                <a:pos x="63527" y="115935"/>
              </a:cxn>
            </a:cxnLst>
            <a:rect l="0" t="0" r="0" b="0"/>
            <a:pathLst>
              <a:path w="58" h="66">
                <a:moveTo>
                  <a:pt x="11" y="20"/>
                </a:moveTo>
                <a:cubicBezTo>
                  <a:pt x="0" y="35"/>
                  <a:pt x="4" y="56"/>
                  <a:pt x="20" y="66"/>
                </a:cubicBezTo>
                <a:cubicBezTo>
                  <a:pt x="26" y="58"/>
                  <a:pt x="26" y="58"/>
                  <a:pt x="26" y="58"/>
                </a:cubicBezTo>
                <a:cubicBezTo>
                  <a:pt x="21" y="48"/>
                  <a:pt x="21" y="48"/>
                  <a:pt x="21" y="48"/>
                </a:cubicBezTo>
                <a:cubicBezTo>
                  <a:pt x="32" y="49"/>
                  <a:pt x="32" y="49"/>
                  <a:pt x="32" y="49"/>
                </a:cubicBezTo>
                <a:cubicBezTo>
                  <a:pt x="36" y="43"/>
                  <a:pt x="36" y="43"/>
                  <a:pt x="36" y="43"/>
                </a:cubicBezTo>
                <a:cubicBezTo>
                  <a:pt x="31" y="33"/>
                  <a:pt x="31" y="33"/>
                  <a:pt x="31" y="33"/>
                </a:cubicBezTo>
                <a:cubicBezTo>
                  <a:pt x="42" y="34"/>
                  <a:pt x="42" y="34"/>
                  <a:pt x="42" y="34"/>
                </a:cubicBezTo>
                <a:cubicBezTo>
                  <a:pt x="46" y="28"/>
                  <a:pt x="46" y="28"/>
                  <a:pt x="46" y="28"/>
                </a:cubicBezTo>
                <a:cubicBezTo>
                  <a:pt x="41" y="18"/>
                  <a:pt x="41" y="18"/>
                  <a:pt x="41" y="18"/>
                </a:cubicBezTo>
                <a:cubicBezTo>
                  <a:pt x="52" y="18"/>
                  <a:pt x="52" y="18"/>
                  <a:pt x="52" y="18"/>
                </a:cubicBezTo>
                <a:cubicBezTo>
                  <a:pt x="58" y="11"/>
                  <a:pt x="58" y="11"/>
                  <a:pt x="58" y="11"/>
                </a:cubicBezTo>
                <a:cubicBezTo>
                  <a:pt x="42" y="0"/>
                  <a:pt x="21" y="4"/>
                  <a:pt x="11" y="20"/>
                </a:cubicBezTo>
                <a:close/>
              </a:path>
            </a:pathLst>
          </a:custGeom>
          <a:solidFill>
            <a:srgbClr val="AADB42"/>
          </a:solidFill>
          <a:ln w="9525">
            <a:noFill/>
          </a:ln>
        </p:spPr>
        <p:txBody>
          <a:bodyPr/>
          <a:lstStyle/>
          <a:p>
            <a:endParaRPr lang="zh-CN" altLang="en-US"/>
          </a:p>
        </p:txBody>
      </p:sp>
      <p:sp>
        <p:nvSpPr>
          <p:cNvPr id="4113" name="Oval 31"/>
          <p:cNvSpPr/>
          <p:nvPr/>
        </p:nvSpPr>
        <p:spPr>
          <a:xfrm>
            <a:off x="806450" y="5602288"/>
            <a:ext cx="120650" cy="122237"/>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4" name="Oval 32"/>
          <p:cNvSpPr/>
          <p:nvPr/>
        </p:nvSpPr>
        <p:spPr>
          <a:xfrm>
            <a:off x="677863" y="5602288"/>
            <a:ext cx="128587" cy="122237"/>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5" name="Oval 33"/>
          <p:cNvSpPr/>
          <p:nvPr/>
        </p:nvSpPr>
        <p:spPr>
          <a:xfrm>
            <a:off x="747713" y="5538788"/>
            <a:ext cx="122237" cy="122237"/>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6" name="Rectangle 35"/>
          <p:cNvSpPr/>
          <p:nvPr/>
        </p:nvSpPr>
        <p:spPr>
          <a:xfrm>
            <a:off x="1514475" y="5527675"/>
            <a:ext cx="1166813" cy="577850"/>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7" name="Freeform 36"/>
          <p:cNvSpPr/>
          <p:nvPr/>
        </p:nvSpPr>
        <p:spPr>
          <a:xfrm>
            <a:off x="1839913" y="5510213"/>
            <a:ext cx="517525" cy="515937"/>
          </a:xfrm>
          <a:custGeom>
            <a:avLst/>
            <a:gdLst/>
            <a:ahLst/>
            <a:cxnLst>
              <a:cxn ang="0">
                <a:pos x="517525" y="0"/>
              </a:cxn>
              <a:cxn ang="0">
                <a:pos x="0" y="515937"/>
              </a:cxn>
              <a:cxn ang="0">
                <a:pos x="517525" y="515937"/>
              </a:cxn>
              <a:cxn ang="0">
                <a:pos x="517525" y="0"/>
              </a:cxn>
            </a:cxnLst>
            <a:rect l="0" t="0" r="0" b="0"/>
            <a:pathLst>
              <a:path w="353" h="351">
                <a:moveTo>
                  <a:pt x="353" y="0"/>
                </a:moveTo>
                <a:lnTo>
                  <a:pt x="0" y="351"/>
                </a:lnTo>
                <a:lnTo>
                  <a:pt x="353" y="351"/>
                </a:lnTo>
                <a:lnTo>
                  <a:pt x="353" y="0"/>
                </a:lnTo>
                <a:close/>
              </a:path>
            </a:pathLst>
          </a:custGeom>
          <a:solidFill>
            <a:srgbClr val="D9D9D9"/>
          </a:solidFill>
          <a:ln w="9525">
            <a:noFill/>
          </a:ln>
        </p:spPr>
        <p:txBody>
          <a:bodyPr/>
          <a:lstStyle/>
          <a:p>
            <a:endParaRPr lang="zh-CN" altLang="en-US"/>
          </a:p>
        </p:txBody>
      </p:sp>
      <p:sp>
        <p:nvSpPr>
          <p:cNvPr id="4118" name="Rectangle 37"/>
          <p:cNvSpPr/>
          <p:nvPr/>
        </p:nvSpPr>
        <p:spPr>
          <a:xfrm>
            <a:off x="1989138" y="5781675"/>
            <a:ext cx="173037" cy="17462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19" name="Rectangle 38"/>
          <p:cNvSpPr/>
          <p:nvPr/>
        </p:nvSpPr>
        <p:spPr>
          <a:xfrm>
            <a:off x="1711325" y="5753100"/>
            <a:ext cx="192088" cy="352425"/>
          </a:xfrm>
          <a:prstGeom prst="rect">
            <a:avLst/>
          </a:prstGeom>
          <a:solidFill>
            <a:srgbClr val="819291"/>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0" name="Rectangle 39"/>
          <p:cNvSpPr/>
          <p:nvPr/>
        </p:nvSpPr>
        <p:spPr>
          <a:xfrm>
            <a:off x="1006475" y="6216650"/>
            <a:ext cx="168275" cy="5080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1" name="Rectangle 40"/>
          <p:cNvSpPr/>
          <p:nvPr/>
        </p:nvSpPr>
        <p:spPr>
          <a:xfrm>
            <a:off x="1093788" y="6169025"/>
            <a:ext cx="168275" cy="47625"/>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2" name="Rectangle 41"/>
          <p:cNvSpPr/>
          <p:nvPr/>
        </p:nvSpPr>
        <p:spPr>
          <a:xfrm>
            <a:off x="1174750" y="6118225"/>
            <a:ext cx="168275" cy="5080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3" name="Rectangle 42"/>
          <p:cNvSpPr/>
          <p:nvPr/>
        </p:nvSpPr>
        <p:spPr>
          <a:xfrm>
            <a:off x="1260475" y="6070600"/>
            <a:ext cx="168275" cy="52388"/>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4" name="Rectangle 43"/>
          <p:cNvSpPr/>
          <p:nvPr/>
        </p:nvSpPr>
        <p:spPr>
          <a:xfrm>
            <a:off x="1341438" y="6026150"/>
            <a:ext cx="173037" cy="44450"/>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5" name="Rectangle 44"/>
          <p:cNvSpPr/>
          <p:nvPr/>
        </p:nvSpPr>
        <p:spPr>
          <a:xfrm>
            <a:off x="1514475" y="6042025"/>
            <a:ext cx="128588"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6" name="Rectangle 45"/>
          <p:cNvSpPr/>
          <p:nvPr/>
        </p:nvSpPr>
        <p:spPr>
          <a:xfrm>
            <a:off x="2024063" y="6042025"/>
            <a:ext cx="150812"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7" name="Rectangle 46"/>
          <p:cNvSpPr/>
          <p:nvPr/>
        </p:nvSpPr>
        <p:spPr>
          <a:xfrm>
            <a:off x="2543175" y="6042025"/>
            <a:ext cx="138113" cy="225425"/>
          </a:xfrm>
          <a:prstGeom prst="rect">
            <a:avLst/>
          </a:prstGeom>
          <a:solidFill>
            <a:srgbClr val="F6DC35"/>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8" name="Rectangle 47"/>
          <p:cNvSpPr/>
          <p:nvPr/>
        </p:nvSpPr>
        <p:spPr>
          <a:xfrm>
            <a:off x="2509838" y="6210300"/>
            <a:ext cx="171450"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29" name="Rectangle 48"/>
          <p:cNvSpPr/>
          <p:nvPr/>
        </p:nvSpPr>
        <p:spPr>
          <a:xfrm>
            <a:off x="2001838" y="6210300"/>
            <a:ext cx="188912"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0" name="Rectangle 49"/>
          <p:cNvSpPr/>
          <p:nvPr/>
        </p:nvSpPr>
        <p:spPr>
          <a:xfrm>
            <a:off x="1481138" y="6210300"/>
            <a:ext cx="195262" cy="57150"/>
          </a:xfrm>
          <a:prstGeom prst="rect">
            <a:avLst/>
          </a:prstGeom>
          <a:solidFill>
            <a:srgbClr val="62494C"/>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1" name="Rectangle 50"/>
          <p:cNvSpPr/>
          <p:nvPr/>
        </p:nvSpPr>
        <p:spPr>
          <a:xfrm>
            <a:off x="2278063" y="5724525"/>
            <a:ext cx="403225" cy="9842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2" name="Rectangle 51"/>
          <p:cNvSpPr/>
          <p:nvPr/>
        </p:nvSpPr>
        <p:spPr>
          <a:xfrm>
            <a:off x="2278063" y="5915025"/>
            <a:ext cx="403225" cy="920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3" name="Rectangle 52"/>
          <p:cNvSpPr/>
          <p:nvPr/>
        </p:nvSpPr>
        <p:spPr>
          <a:xfrm>
            <a:off x="2278063" y="5822950"/>
            <a:ext cx="403225" cy="9207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4" name="Rectangle 53"/>
          <p:cNvSpPr/>
          <p:nvPr/>
        </p:nvSpPr>
        <p:spPr>
          <a:xfrm>
            <a:off x="2278063" y="5632450"/>
            <a:ext cx="403225" cy="9207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5" name="Rectangle 54"/>
          <p:cNvSpPr/>
          <p:nvPr/>
        </p:nvSpPr>
        <p:spPr>
          <a:xfrm>
            <a:off x="2278063" y="6007100"/>
            <a:ext cx="403225" cy="98425"/>
          </a:xfrm>
          <a:prstGeom prst="rect">
            <a:avLst/>
          </a:prstGeom>
          <a:solidFill>
            <a:srgbClr val="FF79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6" name="Rectangle 55"/>
          <p:cNvSpPr/>
          <p:nvPr/>
        </p:nvSpPr>
        <p:spPr>
          <a:xfrm>
            <a:off x="1514475" y="6026150"/>
            <a:ext cx="762000" cy="79375"/>
          </a:xfrm>
          <a:prstGeom prst="rect">
            <a:avLst/>
          </a:prstGeom>
          <a:solidFill>
            <a:srgbClr val="F1E679"/>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7" name="Freeform 56"/>
          <p:cNvSpPr/>
          <p:nvPr/>
        </p:nvSpPr>
        <p:spPr>
          <a:xfrm>
            <a:off x="1071563" y="5834063"/>
            <a:ext cx="1206500" cy="266700"/>
          </a:xfrm>
          <a:custGeom>
            <a:avLst/>
            <a:gdLst/>
            <a:ahLst/>
            <a:cxnLst>
              <a:cxn ang="0">
                <a:pos x="22043" y="266700"/>
              </a:cxn>
              <a:cxn ang="0">
                <a:pos x="0" y="225443"/>
              </a:cxn>
              <a:cxn ang="0">
                <a:pos x="432048" y="0"/>
              </a:cxn>
              <a:cxn ang="0">
                <a:pos x="1206500" y="0"/>
              </a:cxn>
              <a:cxn ang="0">
                <a:pos x="1206500" y="45678"/>
              </a:cxn>
              <a:cxn ang="0">
                <a:pos x="443804" y="45678"/>
              </a:cxn>
              <a:cxn ang="0">
                <a:pos x="22043" y="266700"/>
              </a:cxn>
            </a:cxnLst>
            <a:rect l="0" t="0" r="0" b="0"/>
            <a:pathLst>
              <a:path w="821" h="181">
                <a:moveTo>
                  <a:pt x="15" y="181"/>
                </a:moveTo>
                <a:lnTo>
                  <a:pt x="0" y="153"/>
                </a:lnTo>
                <a:lnTo>
                  <a:pt x="294" y="0"/>
                </a:lnTo>
                <a:lnTo>
                  <a:pt x="821" y="0"/>
                </a:lnTo>
                <a:lnTo>
                  <a:pt x="821" y="31"/>
                </a:lnTo>
                <a:lnTo>
                  <a:pt x="302" y="31"/>
                </a:lnTo>
                <a:lnTo>
                  <a:pt x="15" y="181"/>
                </a:lnTo>
                <a:close/>
              </a:path>
            </a:pathLst>
          </a:custGeom>
          <a:solidFill>
            <a:srgbClr val="E06100"/>
          </a:solidFill>
          <a:ln w="9525">
            <a:noFill/>
          </a:ln>
        </p:spPr>
        <p:txBody>
          <a:bodyPr/>
          <a:lstStyle/>
          <a:p>
            <a:endParaRPr lang="zh-CN" altLang="en-US"/>
          </a:p>
        </p:txBody>
      </p:sp>
      <p:sp>
        <p:nvSpPr>
          <p:cNvPr id="4138" name="Rectangle 57"/>
          <p:cNvSpPr/>
          <p:nvPr/>
        </p:nvSpPr>
        <p:spPr>
          <a:xfrm>
            <a:off x="1597025" y="5857875"/>
            <a:ext cx="46038" cy="1682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39" name="Rectangle 58"/>
          <p:cNvSpPr/>
          <p:nvPr/>
        </p:nvSpPr>
        <p:spPr>
          <a:xfrm>
            <a:off x="2052638" y="5857875"/>
            <a:ext cx="46037" cy="168275"/>
          </a:xfrm>
          <a:prstGeom prst="rect">
            <a:avLst/>
          </a:prstGeom>
          <a:solidFill>
            <a:srgbClr val="E061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40" name="Freeform 59"/>
          <p:cNvSpPr/>
          <p:nvPr/>
        </p:nvSpPr>
        <p:spPr>
          <a:xfrm>
            <a:off x="1209675" y="4533900"/>
            <a:ext cx="1773238" cy="1190625"/>
          </a:xfrm>
          <a:custGeom>
            <a:avLst/>
            <a:gdLst/>
            <a:ahLst/>
            <a:cxnLst>
              <a:cxn ang="0">
                <a:pos x="0" y="1109880"/>
              </a:cxn>
              <a:cxn ang="0">
                <a:pos x="104308" y="1190625"/>
              </a:cxn>
              <a:cxn ang="0">
                <a:pos x="202740" y="1109880"/>
              </a:cxn>
              <a:cxn ang="0">
                <a:pos x="299702" y="1190625"/>
              </a:cxn>
              <a:cxn ang="0">
                <a:pos x="398134" y="1109880"/>
              </a:cxn>
              <a:cxn ang="0">
                <a:pos x="496565" y="1190625"/>
              </a:cxn>
              <a:cxn ang="0">
                <a:pos x="594997" y="1109880"/>
              </a:cxn>
              <a:cxn ang="0">
                <a:pos x="693429" y="1190625"/>
              </a:cxn>
              <a:cxn ang="0">
                <a:pos x="785984" y="1109880"/>
              </a:cxn>
              <a:cxn ang="0">
                <a:pos x="882946" y="1190625"/>
              </a:cxn>
              <a:cxn ang="0">
                <a:pos x="981378" y="1109880"/>
              </a:cxn>
              <a:cxn ang="0">
                <a:pos x="1079809" y="1190625"/>
              </a:cxn>
              <a:cxn ang="0">
                <a:pos x="1178241" y="1109880"/>
              </a:cxn>
              <a:cxn ang="0">
                <a:pos x="1276673" y="1190625"/>
              </a:cxn>
              <a:cxn ang="0">
                <a:pos x="1375104" y="1109880"/>
              </a:cxn>
              <a:cxn ang="0">
                <a:pos x="1472067" y="1190625"/>
              </a:cxn>
              <a:cxn ang="0">
                <a:pos x="1570498" y="1109880"/>
              </a:cxn>
              <a:cxn ang="0">
                <a:pos x="1663053" y="1190625"/>
              </a:cxn>
              <a:cxn ang="0">
                <a:pos x="1773238" y="1109880"/>
              </a:cxn>
              <a:cxn ang="0">
                <a:pos x="882946" y="0"/>
              </a:cxn>
              <a:cxn ang="0">
                <a:pos x="0" y="1109880"/>
              </a:cxn>
            </a:cxnLst>
            <a:rect l="0" t="0" r="0" b="0"/>
            <a:pathLst>
              <a:path w="1207" h="811">
                <a:moveTo>
                  <a:pt x="0" y="756"/>
                </a:moveTo>
                <a:lnTo>
                  <a:pt x="71" y="811"/>
                </a:lnTo>
                <a:lnTo>
                  <a:pt x="138" y="756"/>
                </a:lnTo>
                <a:lnTo>
                  <a:pt x="204" y="811"/>
                </a:lnTo>
                <a:lnTo>
                  <a:pt x="271" y="756"/>
                </a:lnTo>
                <a:lnTo>
                  <a:pt x="338" y="811"/>
                </a:lnTo>
                <a:lnTo>
                  <a:pt x="405" y="756"/>
                </a:lnTo>
                <a:lnTo>
                  <a:pt x="472" y="811"/>
                </a:lnTo>
                <a:lnTo>
                  <a:pt x="535" y="756"/>
                </a:lnTo>
                <a:lnTo>
                  <a:pt x="601" y="811"/>
                </a:lnTo>
                <a:lnTo>
                  <a:pt x="668" y="756"/>
                </a:lnTo>
                <a:lnTo>
                  <a:pt x="735" y="811"/>
                </a:lnTo>
                <a:lnTo>
                  <a:pt x="802" y="756"/>
                </a:lnTo>
                <a:lnTo>
                  <a:pt x="869" y="811"/>
                </a:lnTo>
                <a:lnTo>
                  <a:pt x="936" y="756"/>
                </a:lnTo>
                <a:lnTo>
                  <a:pt x="1002" y="811"/>
                </a:lnTo>
                <a:lnTo>
                  <a:pt x="1069" y="756"/>
                </a:lnTo>
                <a:lnTo>
                  <a:pt x="1132" y="811"/>
                </a:lnTo>
                <a:lnTo>
                  <a:pt x="1207" y="756"/>
                </a:lnTo>
                <a:lnTo>
                  <a:pt x="601" y="0"/>
                </a:lnTo>
                <a:lnTo>
                  <a:pt x="0" y="756"/>
                </a:lnTo>
                <a:close/>
              </a:path>
            </a:pathLst>
          </a:custGeom>
          <a:solidFill>
            <a:srgbClr val="E08500"/>
          </a:solidFill>
          <a:ln w="9525">
            <a:noFill/>
          </a:ln>
        </p:spPr>
        <p:txBody>
          <a:bodyPr/>
          <a:lstStyle/>
          <a:p>
            <a:endParaRPr lang="zh-CN" altLang="en-US"/>
          </a:p>
        </p:txBody>
      </p:sp>
      <p:sp>
        <p:nvSpPr>
          <p:cNvPr id="4141" name="Freeform 60"/>
          <p:cNvSpPr/>
          <p:nvPr/>
        </p:nvSpPr>
        <p:spPr>
          <a:xfrm>
            <a:off x="1400175" y="4533900"/>
            <a:ext cx="1390650" cy="936625"/>
          </a:xfrm>
          <a:custGeom>
            <a:avLst/>
            <a:gdLst/>
            <a:ahLst/>
            <a:cxnLst>
              <a:cxn ang="0">
                <a:pos x="0" y="872030"/>
              </a:cxn>
              <a:cxn ang="0">
                <a:pos x="80766" y="936625"/>
              </a:cxn>
              <a:cxn ang="0">
                <a:pos x="155659" y="872030"/>
              </a:cxn>
              <a:cxn ang="0">
                <a:pos x="236425" y="936625"/>
              </a:cxn>
              <a:cxn ang="0">
                <a:pos x="311318" y="872030"/>
              </a:cxn>
              <a:cxn ang="0">
                <a:pos x="386210" y="936625"/>
              </a:cxn>
              <a:cxn ang="0">
                <a:pos x="461103" y="872030"/>
              </a:cxn>
              <a:cxn ang="0">
                <a:pos x="541869" y="936625"/>
              </a:cxn>
              <a:cxn ang="0">
                <a:pos x="616761" y="872030"/>
              </a:cxn>
              <a:cxn ang="0">
                <a:pos x="691654" y="936625"/>
              </a:cxn>
              <a:cxn ang="0">
                <a:pos x="773889" y="872030"/>
              </a:cxn>
              <a:cxn ang="0">
                <a:pos x="848781" y="936625"/>
              </a:cxn>
              <a:cxn ang="0">
                <a:pos x="923674" y="872030"/>
              </a:cxn>
              <a:cxn ang="0">
                <a:pos x="998566" y="936625"/>
              </a:cxn>
              <a:cxn ang="0">
                <a:pos x="1079332" y="872030"/>
              </a:cxn>
              <a:cxn ang="0">
                <a:pos x="1154225" y="936625"/>
              </a:cxn>
              <a:cxn ang="0">
                <a:pos x="1229117" y="872030"/>
              </a:cxn>
              <a:cxn ang="0">
                <a:pos x="1309884" y="936625"/>
              </a:cxn>
              <a:cxn ang="0">
                <a:pos x="1390650" y="872030"/>
              </a:cxn>
              <a:cxn ang="0">
                <a:pos x="691654" y="0"/>
              </a:cxn>
              <a:cxn ang="0">
                <a:pos x="0" y="872030"/>
              </a:cxn>
            </a:cxnLst>
            <a:rect l="0" t="0" r="0" b="0"/>
            <a:pathLst>
              <a:path w="947" h="638">
                <a:moveTo>
                  <a:pt x="0" y="594"/>
                </a:moveTo>
                <a:lnTo>
                  <a:pt x="55" y="638"/>
                </a:lnTo>
                <a:lnTo>
                  <a:pt x="106" y="594"/>
                </a:lnTo>
                <a:lnTo>
                  <a:pt x="161" y="638"/>
                </a:lnTo>
                <a:lnTo>
                  <a:pt x="212" y="594"/>
                </a:lnTo>
                <a:lnTo>
                  <a:pt x="263" y="638"/>
                </a:lnTo>
                <a:lnTo>
                  <a:pt x="314" y="594"/>
                </a:lnTo>
                <a:lnTo>
                  <a:pt x="369" y="638"/>
                </a:lnTo>
                <a:lnTo>
                  <a:pt x="420" y="594"/>
                </a:lnTo>
                <a:lnTo>
                  <a:pt x="471" y="638"/>
                </a:lnTo>
                <a:lnTo>
                  <a:pt x="527" y="594"/>
                </a:lnTo>
                <a:lnTo>
                  <a:pt x="578" y="638"/>
                </a:lnTo>
                <a:lnTo>
                  <a:pt x="629" y="594"/>
                </a:lnTo>
                <a:lnTo>
                  <a:pt x="680" y="638"/>
                </a:lnTo>
                <a:lnTo>
                  <a:pt x="735" y="594"/>
                </a:lnTo>
                <a:lnTo>
                  <a:pt x="786" y="638"/>
                </a:lnTo>
                <a:lnTo>
                  <a:pt x="837" y="594"/>
                </a:lnTo>
                <a:lnTo>
                  <a:pt x="892" y="638"/>
                </a:lnTo>
                <a:lnTo>
                  <a:pt x="947" y="594"/>
                </a:lnTo>
                <a:lnTo>
                  <a:pt x="471" y="0"/>
                </a:lnTo>
                <a:lnTo>
                  <a:pt x="0" y="594"/>
                </a:lnTo>
                <a:close/>
              </a:path>
            </a:pathLst>
          </a:custGeom>
          <a:solidFill>
            <a:srgbClr val="FFA400"/>
          </a:solidFill>
          <a:ln w="9525">
            <a:noFill/>
          </a:ln>
        </p:spPr>
        <p:txBody>
          <a:bodyPr/>
          <a:lstStyle/>
          <a:p>
            <a:endParaRPr lang="zh-CN" altLang="en-US"/>
          </a:p>
        </p:txBody>
      </p:sp>
      <p:sp>
        <p:nvSpPr>
          <p:cNvPr id="4142" name="Freeform 61"/>
          <p:cNvSpPr/>
          <p:nvPr/>
        </p:nvSpPr>
        <p:spPr>
          <a:xfrm>
            <a:off x="1590675" y="4533900"/>
            <a:ext cx="1004888" cy="674688"/>
          </a:xfrm>
          <a:custGeom>
            <a:avLst/>
            <a:gdLst/>
            <a:ahLst/>
            <a:cxnLst>
              <a:cxn ang="0">
                <a:pos x="0" y="629220"/>
              </a:cxn>
              <a:cxn ang="0">
                <a:pos x="64548" y="674688"/>
              </a:cxn>
              <a:cxn ang="0">
                <a:pos x="115892" y="629220"/>
              </a:cxn>
              <a:cxn ang="0">
                <a:pos x="173105" y="674688"/>
              </a:cxn>
              <a:cxn ang="0">
                <a:pos x="225916" y="629220"/>
              </a:cxn>
              <a:cxn ang="0">
                <a:pos x="283129" y="674688"/>
              </a:cxn>
              <a:cxn ang="0">
                <a:pos x="340342" y="629220"/>
              </a:cxn>
              <a:cxn ang="0">
                <a:pos x="393153" y="674688"/>
              </a:cxn>
              <a:cxn ang="0">
                <a:pos x="450366" y="629220"/>
              </a:cxn>
              <a:cxn ang="0">
                <a:pos x="501711" y="674688"/>
              </a:cxn>
              <a:cxn ang="0">
                <a:pos x="560390" y="629220"/>
              </a:cxn>
              <a:cxn ang="0">
                <a:pos x="611735" y="674688"/>
              </a:cxn>
              <a:cxn ang="0">
                <a:pos x="668947" y="629220"/>
              </a:cxn>
              <a:cxn ang="0">
                <a:pos x="727627" y="674688"/>
              </a:cxn>
              <a:cxn ang="0">
                <a:pos x="778972" y="629220"/>
              </a:cxn>
              <a:cxn ang="0">
                <a:pos x="836184" y="674688"/>
              </a:cxn>
              <a:cxn ang="0">
                <a:pos x="888996" y="629220"/>
              </a:cxn>
              <a:cxn ang="0">
                <a:pos x="946208" y="674688"/>
              </a:cxn>
              <a:cxn ang="0">
                <a:pos x="1004888" y="629220"/>
              </a:cxn>
              <a:cxn ang="0">
                <a:pos x="501711" y="0"/>
              </a:cxn>
              <a:cxn ang="0">
                <a:pos x="0" y="629220"/>
              </a:cxn>
            </a:cxnLst>
            <a:rect l="0" t="0" r="0" b="0"/>
            <a:pathLst>
              <a:path w="685" h="460">
                <a:moveTo>
                  <a:pt x="0" y="429"/>
                </a:moveTo>
                <a:lnTo>
                  <a:pt x="44" y="460"/>
                </a:lnTo>
                <a:lnTo>
                  <a:pt x="79" y="429"/>
                </a:lnTo>
                <a:lnTo>
                  <a:pt x="118" y="460"/>
                </a:lnTo>
                <a:lnTo>
                  <a:pt x="154" y="429"/>
                </a:lnTo>
                <a:lnTo>
                  <a:pt x="193" y="460"/>
                </a:lnTo>
                <a:lnTo>
                  <a:pt x="232" y="429"/>
                </a:lnTo>
                <a:lnTo>
                  <a:pt x="268" y="460"/>
                </a:lnTo>
                <a:lnTo>
                  <a:pt x="307" y="429"/>
                </a:lnTo>
                <a:lnTo>
                  <a:pt x="342" y="460"/>
                </a:lnTo>
                <a:lnTo>
                  <a:pt x="382" y="429"/>
                </a:lnTo>
                <a:lnTo>
                  <a:pt x="417" y="460"/>
                </a:lnTo>
                <a:lnTo>
                  <a:pt x="456" y="429"/>
                </a:lnTo>
                <a:lnTo>
                  <a:pt x="496" y="460"/>
                </a:lnTo>
                <a:lnTo>
                  <a:pt x="531" y="429"/>
                </a:lnTo>
                <a:lnTo>
                  <a:pt x="570" y="460"/>
                </a:lnTo>
                <a:lnTo>
                  <a:pt x="606" y="429"/>
                </a:lnTo>
                <a:lnTo>
                  <a:pt x="645" y="460"/>
                </a:lnTo>
                <a:lnTo>
                  <a:pt x="685" y="429"/>
                </a:lnTo>
                <a:lnTo>
                  <a:pt x="342" y="0"/>
                </a:lnTo>
                <a:lnTo>
                  <a:pt x="0" y="429"/>
                </a:lnTo>
                <a:close/>
              </a:path>
            </a:pathLst>
          </a:custGeom>
          <a:solidFill>
            <a:srgbClr val="FFE679"/>
          </a:solidFill>
          <a:ln w="9525">
            <a:noFill/>
          </a:ln>
        </p:spPr>
        <p:txBody>
          <a:bodyPr/>
          <a:lstStyle/>
          <a:p>
            <a:endParaRPr lang="zh-CN" altLang="en-US"/>
          </a:p>
        </p:txBody>
      </p:sp>
      <p:sp>
        <p:nvSpPr>
          <p:cNvPr id="4143" name="Freeform 62"/>
          <p:cNvSpPr/>
          <p:nvPr/>
        </p:nvSpPr>
        <p:spPr>
          <a:xfrm>
            <a:off x="2092325" y="4533900"/>
            <a:ext cx="890588" cy="1190625"/>
          </a:xfrm>
          <a:custGeom>
            <a:avLst/>
            <a:gdLst/>
            <a:ahLst/>
            <a:cxnLst>
              <a:cxn ang="0">
                <a:pos x="0" y="0"/>
              </a:cxn>
              <a:cxn ang="0">
                <a:pos x="0" y="1190625"/>
              </a:cxn>
              <a:cxn ang="0">
                <a:pos x="98464" y="1109880"/>
              </a:cxn>
              <a:cxn ang="0">
                <a:pos x="196929" y="1190625"/>
              </a:cxn>
              <a:cxn ang="0">
                <a:pos x="295393" y="1109880"/>
              </a:cxn>
              <a:cxn ang="0">
                <a:pos x="393857" y="1190625"/>
              </a:cxn>
              <a:cxn ang="0">
                <a:pos x="492322" y="1109880"/>
              </a:cxn>
              <a:cxn ang="0">
                <a:pos x="589316" y="1190625"/>
              </a:cxn>
              <a:cxn ang="0">
                <a:pos x="687781" y="1109880"/>
              </a:cxn>
              <a:cxn ang="0">
                <a:pos x="780367" y="1190625"/>
              </a:cxn>
              <a:cxn ang="0">
                <a:pos x="890588" y="1109880"/>
              </a:cxn>
              <a:cxn ang="0">
                <a:pos x="0" y="0"/>
              </a:cxn>
              <a:cxn ang="0">
                <a:pos x="0" y="0"/>
              </a:cxn>
            </a:cxnLst>
            <a:rect l="0" t="0" r="0" b="0"/>
            <a:pathLst>
              <a:path w="606" h="811">
                <a:moveTo>
                  <a:pt x="0" y="0"/>
                </a:moveTo>
                <a:lnTo>
                  <a:pt x="0" y="811"/>
                </a:lnTo>
                <a:lnTo>
                  <a:pt x="67" y="756"/>
                </a:lnTo>
                <a:lnTo>
                  <a:pt x="134" y="811"/>
                </a:lnTo>
                <a:lnTo>
                  <a:pt x="201" y="756"/>
                </a:lnTo>
                <a:lnTo>
                  <a:pt x="268" y="811"/>
                </a:lnTo>
                <a:lnTo>
                  <a:pt x="335" y="756"/>
                </a:lnTo>
                <a:lnTo>
                  <a:pt x="401" y="811"/>
                </a:lnTo>
                <a:lnTo>
                  <a:pt x="468" y="756"/>
                </a:lnTo>
                <a:lnTo>
                  <a:pt x="531" y="811"/>
                </a:lnTo>
                <a:lnTo>
                  <a:pt x="606" y="756"/>
                </a:lnTo>
                <a:lnTo>
                  <a:pt x="0" y="0"/>
                </a:lnTo>
                <a:lnTo>
                  <a:pt x="0" y="0"/>
                </a:lnTo>
                <a:close/>
              </a:path>
            </a:pathLst>
          </a:custGeom>
          <a:solidFill>
            <a:srgbClr val="A85100"/>
          </a:solidFill>
          <a:ln w="9525">
            <a:noFill/>
          </a:ln>
        </p:spPr>
        <p:txBody>
          <a:bodyPr/>
          <a:lstStyle/>
          <a:p>
            <a:endParaRPr lang="zh-CN" altLang="en-US"/>
          </a:p>
        </p:txBody>
      </p:sp>
      <p:sp>
        <p:nvSpPr>
          <p:cNvPr id="4144" name="Freeform 63"/>
          <p:cNvSpPr/>
          <p:nvPr/>
        </p:nvSpPr>
        <p:spPr>
          <a:xfrm>
            <a:off x="2092325" y="4533900"/>
            <a:ext cx="698500" cy="936625"/>
          </a:xfrm>
          <a:custGeom>
            <a:avLst/>
            <a:gdLst/>
            <a:ahLst/>
            <a:cxnLst>
              <a:cxn ang="0">
                <a:pos x="0" y="0"/>
              </a:cxn>
              <a:cxn ang="0">
                <a:pos x="0" y="936625"/>
              </a:cxn>
              <a:cxn ang="0">
                <a:pos x="82176" y="872030"/>
              </a:cxn>
              <a:cxn ang="0">
                <a:pos x="157016" y="936625"/>
              </a:cxn>
              <a:cxn ang="0">
                <a:pos x="231855" y="872030"/>
              </a:cxn>
              <a:cxn ang="0">
                <a:pos x="306694" y="936625"/>
              </a:cxn>
              <a:cxn ang="0">
                <a:pos x="387403" y="872030"/>
              </a:cxn>
              <a:cxn ang="0">
                <a:pos x="462243" y="936625"/>
              </a:cxn>
              <a:cxn ang="0">
                <a:pos x="537082" y="872030"/>
              </a:cxn>
              <a:cxn ang="0">
                <a:pos x="617791" y="936625"/>
              </a:cxn>
              <a:cxn ang="0">
                <a:pos x="698500" y="872030"/>
              </a:cxn>
              <a:cxn ang="0">
                <a:pos x="0" y="0"/>
              </a:cxn>
              <a:cxn ang="0">
                <a:pos x="0" y="0"/>
              </a:cxn>
            </a:cxnLst>
            <a:rect l="0" t="0" r="0" b="0"/>
            <a:pathLst>
              <a:path w="476" h="638">
                <a:moveTo>
                  <a:pt x="0" y="0"/>
                </a:moveTo>
                <a:lnTo>
                  <a:pt x="0" y="638"/>
                </a:lnTo>
                <a:lnTo>
                  <a:pt x="56" y="594"/>
                </a:lnTo>
                <a:lnTo>
                  <a:pt x="107" y="638"/>
                </a:lnTo>
                <a:lnTo>
                  <a:pt x="158" y="594"/>
                </a:lnTo>
                <a:lnTo>
                  <a:pt x="209" y="638"/>
                </a:lnTo>
                <a:lnTo>
                  <a:pt x="264" y="594"/>
                </a:lnTo>
                <a:lnTo>
                  <a:pt x="315" y="638"/>
                </a:lnTo>
                <a:lnTo>
                  <a:pt x="366" y="594"/>
                </a:lnTo>
                <a:lnTo>
                  <a:pt x="421" y="638"/>
                </a:lnTo>
                <a:lnTo>
                  <a:pt x="476" y="594"/>
                </a:lnTo>
                <a:lnTo>
                  <a:pt x="0" y="0"/>
                </a:lnTo>
                <a:lnTo>
                  <a:pt x="0" y="0"/>
                </a:lnTo>
                <a:close/>
              </a:path>
            </a:pathLst>
          </a:custGeom>
          <a:solidFill>
            <a:srgbClr val="D16F00"/>
          </a:solidFill>
          <a:ln w="9525">
            <a:noFill/>
          </a:ln>
        </p:spPr>
        <p:txBody>
          <a:bodyPr/>
          <a:lstStyle/>
          <a:p>
            <a:endParaRPr lang="zh-CN" altLang="en-US"/>
          </a:p>
        </p:txBody>
      </p:sp>
      <p:sp>
        <p:nvSpPr>
          <p:cNvPr id="4145" name="Freeform 64"/>
          <p:cNvSpPr/>
          <p:nvPr/>
        </p:nvSpPr>
        <p:spPr>
          <a:xfrm>
            <a:off x="2092325" y="4533900"/>
            <a:ext cx="503238" cy="674688"/>
          </a:xfrm>
          <a:custGeom>
            <a:avLst/>
            <a:gdLst/>
            <a:ahLst/>
            <a:cxnLst>
              <a:cxn ang="0">
                <a:pos x="0" y="0"/>
              </a:cxn>
              <a:cxn ang="0">
                <a:pos x="0" y="674688"/>
              </a:cxn>
              <a:cxn ang="0">
                <a:pos x="58687" y="629220"/>
              </a:cxn>
              <a:cxn ang="0">
                <a:pos x="110037" y="674688"/>
              </a:cxn>
              <a:cxn ang="0">
                <a:pos x="167257" y="629220"/>
              </a:cxn>
              <a:cxn ang="0">
                <a:pos x="225944" y="674688"/>
              </a:cxn>
              <a:cxn ang="0">
                <a:pos x="277294" y="629220"/>
              </a:cxn>
              <a:cxn ang="0">
                <a:pos x="334514" y="674688"/>
              </a:cxn>
              <a:cxn ang="0">
                <a:pos x="387332" y="629220"/>
              </a:cxn>
              <a:cxn ang="0">
                <a:pos x="444551" y="674688"/>
              </a:cxn>
              <a:cxn ang="0">
                <a:pos x="503238" y="629220"/>
              </a:cxn>
              <a:cxn ang="0">
                <a:pos x="0" y="0"/>
              </a:cxn>
              <a:cxn ang="0">
                <a:pos x="0" y="0"/>
              </a:cxn>
            </a:cxnLst>
            <a:rect l="0" t="0" r="0" b="0"/>
            <a:pathLst>
              <a:path w="343" h="460">
                <a:moveTo>
                  <a:pt x="0" y="0"/>
                </a:moveTo>
                <a:lnTo>
                  <a:pt x="0" y="460"/>
                </a:lnTo>
                <a:lnTo>
                  <a:pt x="40" y="429"/>
                </a:lnTo>
                <a:lnTo>
                  <a:pt x="75" y="460"/>
                </a:lnTo>
                <a:lnTo>
                  <a:pt x="114" y="429"/>
                </a:lnTo>
                <a:lnTo>
                  <a:pt x="154" y="460"/>
                </a:lnTo>
                <a:lnTo>
                  <a:pt x="189" y="429"/>
                </a:lnTo>
                <a:lnTo>
                  <a:pt x="228" y="460"/>
                </a:lnTo>
                <a:lnTo>
                  <a:pt x="264" y="429"/>
                </a:lnTo>
                <a:lnTo>
                  <a:pt x="303" y="460"/>
                </a:lnTo>
                <a:lnTo>
                  <a:pt x="343" y="429"/>
                </a:lnTo>
                <a:lnTo>
                  <a:pt x="0" y="0"/>
                </a:lnTo>
                <a:lnTo>
                  <a:pt x="0" y="0"/>
                </a:lnTo>
                <a:close/>
              </a:path>
            </a:pathLst>
          </a:custGeom>
          <a:solidFill>
            <a:srgbClr val="F1D04D"/>
          </a:solidFill>
          <a:ln w="9525">
            <a:noFill/>
          </a:ln>
        </p:spPr>
        <p:txBody>
          <a:bodyPr/>
          <a:lstStyle/>
          <a:p>
            <a:endParaRPr lang="zh-CN" altLang="en-US"/>
          </a:p>
        </p:txBody>
      </p:sp>
      <p:sp>
        <p:nvSpPr>
          <p:cNvPr id="4146" name="Rectangle 65"/>
          <p:cNvSpPr/>
          <p:nvPr/>
        </p:nvSpPr>
        <p:spPr>
          <a:xfrm>
            <a:off x="2613025" y="5765800"/>
            <a:ext cx="820738" cy="692150"/>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47" name="Freeform 66"/>
          <p:cNvSpPr/>
          <p:nvPr/>
        </p:nvSpPr>
        <p:spPr>
          <a:xfrm>
            <a:off x="2613025" y="5891213"/>
            <a:ext cx="820738" cy="260350"/>
          </a:xfrm>
          <a:custGeom>
            <a:avLst/>
            <a:gdLst/>
            <a:ahLst/>
            <a:cxnLst>
              <a:cxn ang="0">
                <a:pos x="433126" y="208868"/>
              </a:cxn>
              <a:cxn ang="0">
                <a:pos x="433126" y="0"/>
              </a:cxn>
              <a:cxn ang="0">
                <a:pos x="381739" y="0"/>
              </a:cxn>
              <a:cxn ang="0">
                <a:pos x="381739" y="208868"/>
              </a:cxn>
              <a:cxn ang="0">
                <a:pos x="0" y="208868"/>
              </a:cxn>
              <a:cxn ang="0">
                <a:pos x="0" y="260350"/>
              </a:cxn>
              <a:cxn ang="0">
                <a:pos x="820738" y="260350"/>
              </a:cxn>
              <a:cxn ang="0">
                <a:pos x="820738" y="208868"/>
              </a:cxn>
              <a:cxn ang="0">
                <a:pos x="433126" y="208868"/>
              </a:cxn>
            </a:cxnLst>
            <a:rect l="0" t="0" r="0" b="0"/>
            <a:pathLst>
              <a:path w="559" h="177">
                <a:moveTo>
                  <a:pt x="295" y="142"/>
                </a:moveTo>
                <a:lnTo>
                  <a:pt x="295" y="0"/>
                </a:lnTo>
                <a:lnTo>
                  <a:pt x="260" y="0"/>
                </a:lnTo>
                <a:lnTo>
                  <a:pt x="260" y="142"/>
                </a:lnTo>
                <a:lnTo>
                  <a:pt x="0" y="142"/>
                </a:lnTo>
                <a:lnTo>
                  <a:pt x="0" y="177"/>
                </a:lnTo>
                <a:lnTo>
                  <a:pt x="559" y="177"/>
                </a:lnTo>
                <a:lnTo>
                  <a:pt x="559" y="142"/>
                </a:lnTo>
                <a:lnTo>
                  <a:pt x="295" y="142"/>
                </a:lnTo>
                <a:close/>
              </a:path>
            </a:pathLst>
          </a:custGeom>
          <a:solidFill>
            <a:srgbClr val="B06F3B"/>
          </a:solidFill>
          <a:ln w="9525">
            <a:noFill/>
          </a:ln>
        </p:spPr>
        <p:txBody>
          <a:bodyPr/>
          <a:lstStyle/>
          <a:p>
            <a:endParaRPr lang="zh-CN" altLang="en-US"/>
          </a:p>
        </p:txBody>
      </p:sp>
      <p:sp>
        <p:nvSpPr>
          <p:cNvPr id="4148" name="Freeform 67"/>
          <p:cNvSpPr/>
          <p:nvPr/>
        </p:nvSpPr>
        <p:spPr>
          <a:xfrm>
            <a:off x="2433638" y="5181600"/>
            <a:ext cx="1177925" cy="784225"/>
          </a:xfrm>
          <a:custGeom>
            <a:avLst/>
            <a:gdLst/>
            <a:ahLst/>
            <a:cxnLst>
              <a:cxn ang="0">
                <a:pos x="0" y="732921"/>
              </a:cxn>
              <a:cxn ang="0">
                <a:pos x="76374" y="784225"/>
              </a:cxn>
              <a:cxn ang="0">
                <a:pos x="139530" y="732921"/>
              </a:cxn>
              <a:cxn ang="0">
                <a:pos x="202685" y="784225"/>
              </a:cxn>
              <a:cxn ang="0">
                <a:pos x="265841" y="732921"/>
              </a:cxn>
              <a:cxn ang="0">
                <a:pos x="330465" y="784225"/>
              </a:cxn>
              <a:cxn ang="0">
                <a:pos x="393621" y="732921"/>
              </a:cxn>
              <a:cxn ang="0">
                <a:pos x="462651" y="784225"/>
              </a:cxn>
              <a:cxn ang="0">
                <a:pos x="525807" y="732921"/>
              </a:cxn>
              <a:cxn ang="0">
                <a:pos x="588963" y="784225"/>
              </a:cxn>
              <a:cxn ang="0">
                <a:pos x="653587" y="732921"/>
              </a:cxn>
              <a:cxn ang="0">
                <a:pos x="716742" y="784225"/>
              </a:cxn>
              <a:cxn ang="0">
                <a:pos x="785773" y="732921"/>
              </a:cxn>
              <a:cxn ang="0">
                <a:pos x="848928" y="784225"/>
              </a:cxn>
              <a:cxn ang="0">
                <a:pos x="913553" y="732921"/>
              </a:cxn>
              <a:cxn ang="0">
                <a:pos x="976708" y="784225"/>
              </a:cxn>
              <a:cxn ang="0">
                <a:pos x="1039864" y="732921"/>
              </a:cxn>
              <a:cxn ang="0">
                <a:pos x="1108894" y="784225"/>
              </a:cxn>
              <a:cxn ang="0">
                <a:pos x="1177925" y="732921"/>
              </a:cxn>
              <a:cxn ang="0">
                <a:pos x="588963" y="0"/>
              </a:cxn>
              <a:cxn ang="0">
                <a:pos x="0" y="732921"/>
              </a:cxn>
            </a:cxnLst>
            <a:rect l="0" t="0" r="0" b="0"/>
            <a:pathLst>
              <a:path w="802" h="535">
                <a:moveTo>
                  <a:pt x="0" y="500"/>
                </a:moveTo>
                <a:lnTo>
                  <a:pt x="52" y="535"/>
                </a:lnTo>
                <a:lnTo>
                  <a:pt x="95" y="500"/>
                </a:lnTo>
                <a:lnTo>
                  <a:pt x="138" y="535"/>
                </a:lnTo>
                <a:lnTo>
                  <a:pt x="181" y="500"/>
                </a:lnTo>
                <a:lnTo>
                  <a:pt x="225" y="535"/>
                </a:lnTo>
                <a:lnTo>
                  <a:pt x="268" y="500"/>
                </a:lnTo>
                <a:lnTo>
                  <a:pt x="315" y="535"/>
                </a:lnTo>
                <a:lnTo>
                  <a:pt x="358" y="500"/>
                </a:lnTo>
                <a:lnTo>
                  <a:pt x="401" y="535"/>
                </a:lnTo>
                <a:lnTo>
                  <a:pt x="445" y="500"/>
                </a:lnTo>
                <a:lnTo>
                  <a:pt x="488" y="535"/>
                </a:lnTo>
                <a:lnTo>
                  <a:pt x="535" y="500"/>
                </a:lnTo>
                <a:lnTo>
                  <a:pt x="578" y="535"/>
                </a:lnTo>
                <a:lnTo>
                  <a:pt x="622" y="500"/>
                </a:lnTo>
                <a:lnTo>
                  <a:pt x="665" y="535"/>
                </a:lnTo>
                <a:lnTo>
                  <a:pt x="708" y="500"/>
                </a:lnTo>
                <a:lnTo>
                  <a:pt x="755" y="535"/>
                </a:lnTo>
                <a:lnTo>
                  <a:pt x="802" y="500"/>
                </a:lnTo>
                <a:lnTo>
                  <a:pt x="401" y="0"/>
                </a:lnTo>
                <a:lnTo>
                  <a:pt x="0" y="500"/>
                </a:lnTo>
                <a:close/>
              </a:path>
            </a:pathLst>
          </a:custGeom>
          <a:solidFill>
            <a:srgbClr val="F1E679"/>
          </a:solidFill>
          <a:ln w="9525">
            <a:noFill/>
          </a:ln>
        </p:spPr>
        <p:txBody>
          <a:bodyPr/>
          <a:lstStyle/>
          <a:p>
            <a:endParaRPr lang="zh-CN" altLang="en-US"/>
          </a:p>
        </p:txBody>
      </p:sp>
      <p:sp>
        <p:nvSpPr>
          <p:cNvPr id="4149" name="Freeform 68"/>
          <p:cNvSpPr/>
          <p:nvPr/>
        </p:nvSpPr>
        <p:spPr>
          <a:xfrm>
            <a:off x="2560638" y="5181600"/>
            <a:ext cx="923925" cy="617538"/>
          </a:xfrm>
          <a:custGeom>
            <a:avLst/>
            <a:gdLst/>
            <a:ahLst/>
            <a:cxnLst>
              <a:cxn ang="0">
                <a:pos x="0" y="577933"/>
              </a:cxn>
              <a:cxn ang="0">
                <a:pos x="57286" y="617538"/>
              </a:cxn>
              <a:cxn ang="0">
                <a:pos x="104290" y="577933"/>
              </a:cxn>
              <a:cxn ang="0">
                <a:pos x="155701" y="617538"/>
              </a:cxn>
              <a:cxn ang="0">
                <a:pos x="207112" y="577933"/>
              </a:cxn>
              <a:cxn ang="0">
                <a:pos x="259992" y="617538"/>
              </a:cxn>
              <a:cxn ang="0">
                <a:pos x="311402" y="577933"/>
              </a:cxn>
              <a:cxn ang="0">
                <a:pos x="358407" y="617538"/>
              </a:cxn>
              <a:cxn ang="0">
                <a:pos x="409817" y="577933"/>
              </a:cxn>
              <a:cxn ang="0">
                <a:pos x="461228" y="617538"/>
              </a:cxn>
              <a:cxn ang="0">
                <a:pos x="514108" y="577933"/>
              </a:cxn>
              <a:cxn ang="0">
                <a:pos x="565518" y="617538"/>
              </a:cxn>
              <a:cxn ang="0">
                <a:pos x="612523" y="577933"/>
              </a:cxn>
              <a:cxn ang="0">
                <a:pos x="663933" y="617538"/>
              </a:cxn>
              <a:cxn ang="0">
                <a:pos x="715344" y="577933"/>
              </a:cxn>
              <a:cxn ang="0">
                <a:pos x="768224" y="617538"/>
              </a:cxn>
              <a:cxn ang="0">
                <a:pos x="819635" y="577933"/>
              </a:cxn>
              <a:cxn ang="0">
                <a:pos x="866639" y="617538"/>
              </a:cxn>
              <a:cxn ang="0">
                <a:pos x="923925" y="572066"/>
              </a:cxn>
              <a:cxn ang="0">
                <a:pos x="461228" y="0"/>
              </a:cxn>
              <a:cxn ang="0">
                <a:pos x="0" y="577933"/>
              </a:cxn>
            </a:cxnLst>
            <a:rect l="0" t="0" r="0" b="0"/>
            <a:pathLst>
              <a:path w="629" h="421">
                <a:moveTo>
                  <a:pt x="0" y="394"/>
                </a:moveTo>
                <a:lnTo>
                  <a:pt x="39" y="421"/>
                </a:lnTo>
                <a:lnTo>
                  <a:pt x="71" y="394"/>
                </a:lnTo>
                <a:lnTo>
                  <a:pt x="106" y="421"/>
                </a:lnTo>
                <a:lnTo>
                  <a:pt x="141" y="394"/>
                </a:lnTo>
                <a:lnTo>
                  <a:pt x="177" y="421"/>
                </a:lnTo>
                <a:lnTo>
                  <a:pt x="212" y="394"/>
                </a:lnTo>
                <a:lnTo>
                  <a:pt x="244" y="421"/>
                </a:lnTo>
                <a:lnTo>
                  <a:pt x="279" y="394"/>
                </a:lnTo>
                <a:lnTo>
                  <a:pt x="314" y="421"/>
                </a:lnTo>
                <a:lnTo>
                  <a:pt x="350" y="394"/>
                </a:lnTo>
                <a:lnTo>
                  <a:pt x="385" y="421"/>
                </a:lnTo>
                <a:lnTo>
                  <a:pt x="417" y="394"/>
                </a:lnTo>
                <a:lnTo>
                  <a:pt x="452" y="421"/>
                </a:lnTo>
                <a:lnTo>
                  <a:pt x="487" y="394"/>
                </a:lnTo>
                <a:lnTo>
                  <a:pt x="523" y="421"/>
                </a:lnTo>
                <a:lnTo>
                  <a:pt x="558" y="394"/>
                </a:lnTo>
                <a:lnTo>
                  <a:pt x="590" y="421"/>
                </a:lnTo>
                <a:lnTo>
                  <a:pt x="629" y="390"/>
                </a:lnTo>
                <a:lnTo>
                  <a:pt x="314" y="0"/>
                </a:lnTo>
                <a:lnTo>
                  <a:pt x="0" y="394"/>
                </a:lnTo>
                <a:close/>
              </a:path>
            </a:pathLst>
          </a:custGeom>
          <a:solidFill>
            <a:srgbClr val="FFA400"/>
          </a:solidFill>
          <a:ln w="9525">
            <a:noFill/>
          </a:ln>
        </p:spPr>
        <p:txBody>
          <a:bodyPr/>
          <a:lstStyle/>
          <a:p>
            <a:endParaRPr lang="zh-CN" altLang="en-US"/>
          </a:p>
        </p:txBody>
      </p:sp>
      <p:sp>
        <p:nvSpPr>
          <p:cNvPr id="4150" name="Freeform 69"/>
          <p:cNvSpPr/>
          <p:nvPr/>
        </p:nvSpPr>
        <p:spPr>
          <a:xfrm>
            <a:off x="2687638" y="5181600"/>
            <a:ext cx="669925" cy="444500"/>
          </a:xfrm>
          <a:custGeom>
            <a:avLst/>
            <a:gdLst/>
            <a:ahLst/>
            <a:cxnLst>
              <a:cxn ang="0">
                <a:pos x="0" y="415160"/>
              </a:cxn>
              <a:cxn ang="0">
                <a:pos x="41136" y="444500"/>
              </a:cxn>
              <a:cxn ang="0">
                <a:pos x="80802" y="415160"/>
              </a:cxn>
              <a:cxn ang="0">
                <a:pos x="116062" y="444500"/>
              </a:cxn>
              <a:cxn ang="0">
                <a:pos x="151321" y="415160"/>
              </a:cxn>
              <a:cxn ang="0">
                <a:pos x="190987" y="444500"/>
              </a:cxn>
              <a:cxn ang="0">
                <a:pos x="226247" y="415160"/>
              </a:cxn>
              <a:cxn ang="0">
                <a:pos x="260037" y="444500"/>
              </a:cxn>
              <a:cxn ang="0">
                <a:pos x="301172" y="415160"/>
              </a:cxn>
              <a:cxn ang="0">
                <a:pos x="334963" y="444500"/>
              </a:cxn>
              <a:cxn ang="0">
                <a:pos x="370222" y="415160"/>
              </a:cxn>
              <a:cxn ang="0">
                <a:pos x="411357" y="444500"/>
              </a:cxn>
              <a:cxn ang="0">
                <a:pos x="445148" y="415160"/>
              </a:cxn>
              <a:cxn ang="0">
                <a:pos x="480407" y="444500"/>
              </a:cxn>
              <a:cxn ang="0">
                <a:pos x="520073" y="415160"/>
              </a:cxn>
              <a:cxn ang="0">
                <a:pos x="555333" y="444500"/>
              </a:cxn>
              <a:cxn ang="0">
                <a:pos x="589123" y="415160"/>
              </a:cxn>
              <a:cxn ang="0">
                <a:pos x="630258" y="444500"/>
              </a:cxn>
              <a:cxn ang="0">
                <a:pos x="669925" y="415160"/>
              </a:cxn>
              <a:cxn ang="0">
                <a:pos x="334963" y="0"/>
              </a:cxn>
              <a:cxn ang="0">
                <a:pos x="0" y="415160"/>
              </a:cxn>
            </a:cxnLst>
            <a:rect l="0" t="0" r="0" b="0"/>
            <a:pathLst>
              <a:path w="456" h="303">
                <a:moveTo>
                  <a:pt x="0" y="283"/>
                </a:moveTo>
                <a:lnTo>
                  <a:pt x="28" y="303"/>
                </a:lnTo>
                <a:lnTo>
                  <a:pt x="55" y="283"/>
                </a:lnTo>
                <a:lnTo>
                  <a:pt x="79" y="303"/>
                </a:lnTo>
                <a:lnTo>
                  <a:pt x="103" y="283"/>
                </a:lnTo>
                <a:lnTo>
                  <a:pt x="130" y="303"/>
                </a:lnTo>
                <a:lnTo>
                  <a:pt x="154" y="283"/>
                </a:lnTo>
                <a:lnTo>
                  <a:pt x="177" y="303"/>
                </a:lnTo>
                <a:lnTo>
                  <a:pt x="205" y="283"/>
                </a:lnTo>
                <a:lnTo>
                  <a:pt x="228" y="303"/>
                </a:lnTo>
                <a:lnTo>
                  <a:pt x="252" y="283"/>
                </a:lnTo>
                <a:lnTo>
                  <a:pt x="280" y="303"/>
                </a:lnTo>
                <a:lnTo>
                  <a:pt x="303" y="283"/>
                </a:lnTo>
                <a:lnTo>
                  <a:pt x="327" y="303"/>
                </a:lnTo>
                <a:lnTo>
                  <a:pt x="354" y="283"/>
                </a:lnTo>
                <a:lnTo>
                  <a:pt x="378" y="303"/>
                </a:lnTo>
                <a:lnTo>
                  <a:pt x="401" y="283"/>
                </a:lnTo>
                <a:lnTo>
                  <a:pt x="429" y="303"/>
                </a:lnTo>
                <a:lnTo>
                  <a:pt x="456" y="283"/>
                </a:lnTo>
                <a:lnTo>
                  <a:pt x="228" y="0"/>
                </a:lnTo>
                <a:lnTo>
                  <a:pt x="0" y="283"/>
                </a:lnTo>
                <a:close/>
              </a:path>
            </a:pathLst>
          </a:custGeom>
          <a:solidFill>
            <a:srgbClr val="F6DC35"/>
          </a:solidFill>
          <a:ln w="9525">
            <a:noFill/>
          </a:ln>
        </p:spPr>
        <p:txBody>
          <a:bodyPr/>
          <a:lstStyle/>
          <a:p>
            <a:endParaRPr lang="zh-CN" altLang="en-US"/>
          </a:p>
        </p:txBody>
      </p:sp>
      <p:sp>
        <p:nvSpPr>
          <p:cNvPr id="4151" name="Rectangle 70"/>
          <p:cNvSpPr/>
          <p:nvPr/>
        </p:nvSpPr>
        <p:spPr>
          <a:xfrm>
            <a:off x="2613025" y="6151563"/>
            <a:ext cx="820738" cy="115887"/>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2" name="Rectangle 71"/>
          <p:cNvSpPr/>
          <p:nvPr/>
        </p:nvSpPr>
        <p:spPr>
          <a:xfrm>
            <a:off x="2768600" y="5989638"/>
            <a:ext cx="85725" cy="93662"/>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3" name="Rectangle 72"/>
          <p:cNvSpPr/>
          <p:nvPr/>
        </p:nvSpPr>
        <p:spPr>
          <a:xfrm>
            <a:off x="3173413" y="5989638"/>
            <a:ext cx="87312" cy="93662"/>
          </a:xfrm>
          <a:prstGeom prst="rect">
            <a:avLst/>
          </a:prstGeom>
          <a:solidFill>
            <a:srgbClr val="FFFFFF"/>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4" name="Freeform 139"/>
          <p:cNvSpPr/>
          <p:nvPr/>
        </p:nvSpPr>
        <p:spPr>
          <a:xfrm>
            <a:off x="1798638" y="3098800"/>
            <a:ext cx="1136650" cy="554038"/>
          </a:xfrm>
          <a:custGeom>
            <a:avLst/>
            <a:gdLst/>
            <a:ahLst/>
            <a:cxnLst>
              <a:cxn ang="0">
                <a:pos x="1038563" y="363587"/>
              </a:cxn>
              <a:cxn ang="0">
                <a:pos x="1003945" y="369359"/>
              </a:cxn>
              <a:cxn ang="0">
                <a:pos x="848160" y="230849"/>
              </a:cxn>
              <a:cxn ang="0">
                <a:pos x="807772" y="236620"/>
              </a:cxn>
              <a:cxn ang="0">
                <a:pos x="807772" y="230849"/>
              </a:cxn>
              <a:cxn ang="0">
                <a:pos x="571210" y="5771"/>
              </a:cxn>
              <a:cxn ang="0">
                <a:pos x="346188" y="236620"/>
              </a:cxn>
              <a:cxn ang="0">
                <a:pos x="346188" y="253934"/>
              </a:cxn>
              <a:cxn ang="0">
                <a:pos x="271180" y="242392"/>
              </a:cxn>
              <a:cxn ang="0">
                <a:pos x="121166" y="375130"/>
              </a:cxn>
              <a:cxn ang="0">
                <a:pos x="92317" y="369359"/>
              </a:cxn>
              <a:cxn ang="0">
                <a:pos x="0" y="461698"/>
              </a:cxn>
              <a:cxn ang="0">
                <a:pos x="92317" y="554038"/>
              </a:cxn>
              <a:cxn ang="0">
                <a:pos x="1044333" y="548267"/>
              </a:cxn>
              <a:cxn ang="0">
                <a:pos x="1136650" y="455927"/>
              </a:cxn>
              <a:cxn ang="0">
                <a:pos x="1038563" y="363587"/>
              </a:cxn>
            </a:cxnLst>
            <a:rect l="0" t="0" r="0" b="0"/>
            <a:pathLst>
              <a:path w="197" h="96">
                <a:moveTo>
                  <a:pt x="180" y="63"/>
                </a:moveTo>
                <a:cubicBezTo>
                  <a:pt x="178" y="63"/>
                  <a:pt x="176" y="64"/>
                  <a:pt x="174" y="64"/>
                </a:cubicBezTo>
                <a:cubicBezTo>
                  <a:pt x="173" y="50"/>
                  <a:pt x="161" y="40"/>
                  <a:pt x="147" y="40"/>
                </a:cubicBezTo>
                <a:cubicBezTo>
                  <a:pt x="145" y="40"/>
                  <a:pt x="142" y="40"/>
                  <a:pt x="140" y="41"/>
                </a:cubicBezTo>
                <a:cubicBezTo>
                  <a:pt x="140" y="41"/>
                  <a:pt x="140" y="40"/>
                  <a:pt x="140" y="40"/>
                </a:cubicBezTo>
                <a:cubicBezTo>
                  <a:pt x="139" y="18"/>
                  <a:pt x="121" y="0"/>
                  <a:pt x="99" y="1"/>
                </a:cubicBezTo>
                <a:cubicBezTo>
                  <a:pt x="77" y="1"/>
                  <a:pt x="59" y="19"/>
                  <a:pt x="60" y="41"/>
                </a:cubicBezTo>
                <a:cubicBezTo>
                  <a:pt x="60" y="42"/>
                  <a:pt x="60" y="43"/>
                  <a:pt x="60" y="44"/>
                </a:cubicBezTo>
                <a:cubicBezTo>
                  <a:pt x="56" y="42"/>
                  <a:pt x="52" y="41"/>
                  <a:pt x="47" y="42"/>
                </a:cubicBezTo>
                <a:cubicBezTo>
                  <a:pt x="34" y="42"/>
                  <a:pt x="23" y="52"/>
                  <a:pt x="21" y="65"/>
                </a:cubicBezTo>
                <a:cubicBezTo>
                  <a:pt x="20" y="64"/>
                  <a:pt x="18" y="64"/>
                  <a:pt x="16" y="64"/>
                </a:cubicBezTo>
                <a:cubicBezTo>
                  <a:pt x="7" y="64"/>
                  <a:pt x="0" y="72"/>
                  <a:pt x="0" y="80"/>
                </a:cubicBezTo>
                <a:cubicBezTo>
                  <a:pt x="0" y="89"/>
                  <a:pt x="8" y="96"/>
                  <a:pt x="16" y="96"/>
                </a:cubicBezTo>
                <a:cubicBezTo>
                  <a:pt x="22" y="96"/>
                  <a:pt x="174" y="95"/>
                  <a:pt x="181" y="95"/>
                </a:cubicBezTo>
                <a:cubicBezTo>
                  <a:pt x="190" y="95"/>
                  <a:pt x="197" y="88"/>
                  <a:pt x="197" y="79"/>
                </a:cubicBezTo>
                <a:cubicBezTo>
                  <a:pt x="196" y="70"/>
                  <a:pt x="189" y="63"/>
                  <a:pt x="180" y="63"/>
                </a:cubicBezTo>
                <a:close/>
              </a:path>
            </a:pathLst>
          </a:custGeom>
          <a:solidFill>
            <a:srgbClr val="FFFFFF"/>
          </a:solidFill>
          <a:ln w="9525">
            <a:noFill/>
          </a:ln>
        </p:spPr>
        <p:txBody>
          <a:bodyPr/>
          <a:lstStyle/>
          <a:p>
            <a:endParaRPr lang="zh-CN" altLang="en-US"/>
          </a:p>
        </p:txBody>
      </p:sp>
      <p:sp>
        <p:nvSpPr>
          <p:cNvPr id="4155" name="Freeform 140"/>
          <p:cNvSpPr/>
          <p:nvPr/>
        </p:nvSpPr>
        <p:spPr>
          <a:xfrm>
            <a:off x="2376488" y="3317875"/>
            <a:ext cx="1138237" cy="554038"/>
          </a:xfrm>
          <a:custGeom>
            <a:avLst/>
            <a:gdLst/>
            <a:ahLst/>
            <a:cxnLst>
              <a:cxn ang="0">
                <a:pos x="1040014" y="369359"/>
              </a:cxn>
              <a:cxn ang="0">
                <a:pos x="1011124" y="375130"/>
              </a:cxn>
              <a:cxn ang="0">
                <a:pos x="849344" y="230849"/>
              </a:cxn>
              <a:cxn ang="0">
                <a:pos x="808899" y="236620"/>
              </a:cxn>
              <a:cxn ang="0">
                <a:pos x="808899" y="230849"/>
              </a:cxn>
              <a:cxn ang="0">
                <a:pos x="577785" y="5771"/>
              </a:cxn>
              <a:cxn ang="0">
                <a:pos x="346671" y="236620"/>
              </a:cxn>
              <a:cxn ang="0">
                <a:pos x="346671" y="253934"/>
              </a:cxn>
              <a:cxn ang="0">
                <a:pos x="277337" y="236620"/>
              </a:cxn>
              <a:cxn ang="0">
                <a:pos x="121335" y="369359"/>
              </a:cxn>
              <a:cxn ang="0">
                <a:pos x="92446" y="363587"/>
              </a:cxn>
              <a:cxn ang="0">
                <a:pos x="0" y="455927"/>
              </a:cxn>
              <a:cxn ang="0">
                <a:pos x="92446" y="548267"/>
              </a:cxn>
              <a:cxn ang="0">
                <a:pos x="1045791" y="554038"/>
              </a:cxn>
              <a:cxn ang="0">
                <a:pos x="1132459" y="455927"/>
              </a:cxn>
              <a:cxn ang="0">
                <a:pos x="1040014" y="369359"/>
              </a:cxn>
            </a:cxnLst>
            <a:rect l="0" t="0" r="0" b="0"/>
            <a:pathLst>
              <a:path w="197" h="96">
                <a:moveTo>
                  <a:pt x="180" y="64"/>
                </a:moveTo>
                <a:cubicBezTo>
                  <a:pt x="178" y="64"/>
                  <a:pt x="176" y="64"/>
                  <a:pt x="175" y="65"/>
                </a:cubicBezTo>
                <a:cubicBezTo>
                  <a:pt x="173" y="51"/>
                  <a:pt x="162" y="40"/>
                  <a:pt x="147" y="40"/>
                </a:cubicBezTo>
                <a:cubicBezTo>
                  <a:pt x="145" y="40"/>
                  <a:pt x="142" y="40"/>
                  <a:pt x="140" y="41"/>
                </a:cubicBezTo>
                <a:cubicBezTo>
                  <a:pt x="140" y="41"/>
                  <a:pt x="140" y="40"/>
                  <a:pt x="140" y="40"/>
                </a:cubicBezTo>
                <a:cubicBezTo>
                  <a:pt x="140" y="18"/>
                  <a:pt x="122" y="0"/>
                  <a:pt x="100" y="1"/>
                </a:cubicBezTo>
                <a:cubicBezTo>
                  <a:pt x="78" y="1"/>
                  <a:pt x="60" y="19"/>
                  <a:pt x="60" y="41"/>
                </a:cubicBezTo>
                <a:cubicBezTo>
                  <a:pt x="60" y="42"/>
                  <a:pt x="60" y="43"/>
                  <a:pt x="60" y="44"/>
                </a:cubicBezTo>
                <a:cubicBezTo>
                  <a:pt x="56" y="42"/>
                  <a:pt x="52" y="41"/>
                  <a:pt x="48" y="41"/>
                </a:cubicBezTo>
                <a:cubicBezTo>
                  <a:pt x="34" y="41"/>
                  <a:pt x="23" y="51"/>
                  <a:pt x="21" y="64"/>
                </a:cubicBezTo>
                <a:cubicBezTo>
                  <a:pt x="20" y="64"/>
                  <a:pt x="18" y="63"/>
                  <a:pt x="16" y="63"/>
                </a:cubicBezTo>
                <a:cubicBezTo>
                  <a:pt x="7" y="63"/>
                  <a:pt x="0" y="71"/>
                  <a:pt x="0" y="79"/>
                </a:cubicBezTo>
                <a:cubicBezTo>
                  <a:pt x="0" y="88"/>
                  <a:pt x="7" y="95"/>
                  <a:pt x="16" y="95"/>
                </a:cubicBezTo>
                <a:cubicBezTo>
                  <a:pt x="22" y="95"/>
                  <a:pt x="174" y="96"/>
                  <a:pt x="181" y="96"/>
                </a:cubicBezTo>
                <a:cubicBezTo>
                  <a:pt x="189" y="95"/>
                  <a:pt x="197" y="88"/>
                  <a:pt x="196" y="79"/>
                </a:cubicBezTo>
                <a:cubicBezTo>
                  <a:pt x="196" y="71"/>
                  <a:pt x="189" y="64"/>
                  <a:pt x="180" y="64"/>
                </a:cubicBezTo>
                <a:close/>
              </a:path>
            </a:pathLst>
          </a:custGeom>
          <a:solidFill>
            <a:srgbClr val="7CDFD9"/>
          </a:solidFill>
          <a:ln w="9525">
            <a:noFill/>
          </a:ln>
        </p:spPr>
        <p:txBody>
          <a:bodyPr/>
          <a:lstStyle/>
          <a:p>
            <a:endParaRPr lang="zh-CN" altLang="en-US"/>
          </a:p>
        </p:txBody>
      </p:sp>
      <p:sp>
        <p:nvSpPr>
          <p:cNvPr id="4156" name="Freeform 142"/>
          <p:cNvSpPr/>
          <p:nvPr/>
        </p:nvSpPr>
        <p:spPr>
          <a:xfrm>
            <a:off x="3254375" y="3033713"/>
            <a:ext cx="374650" cy="207962"/>
          </a:xfrm>
          <a:custGeom>
            <a:avLst/>
            <a:gdLst/>
            <a:ahLst/>
            <a:cxnLst>
              <a:cxn ang="0">
                <a:pos x="311248" y="80874"/>
              </a:cxn>
              <a:cxn ang="0">
                <a:pos x="293956" y="80874"/>
              </a:cxn>
              <a:cxn ang="0">
                <a:pos x="190207" y="0"/>
              </a:cxn>
              <a:cxn ang="0">
                <a:pos x="86458" y="80874"/>
              </a:cxn>
              <a:cxn ang="0">
                <a:pos x="69166" y="80874"/>
              </a:cxn>
              <a:cxn ang="0">
                <a:pos x="0" y="144418"/>
              </a:cxn>
              <a:cxn ang="0">
                <a:pos x="69166" y="207962"/>
              </a:cxn>
              <a:cxn ang="0">
                <a:pos x="311248" y="207962"/>
              </a:cxn>
              <a:cxn ang="0">
                <a:pos x="374650" y="144418"/>
              </a:cxn>
              <a:cxn ang="0">
                <a:pos x="311248" y="80874"/>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4157" name="Rectangle 143"/>
          <p:cNvSpPr/>
          <p:nvPr/>
        </p:nvSpPr>
        <p:spPr>
          <a:xfrm>
            <a:off x="458788" y="5903913"/>
            <a:ext cx="63500" cy="369887"/>
          </a:xfrm>
          <a:prstGeom prst="rect">
            <a:avLst/>
          </a:prstGeom>
          <a:solidFill>
            <a:srgbClr val="FFA4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8" name="Rectangle 144"/>
          <p:cNvSpPr/>
          <p:nvPr/>
        </p:nvSpPr>
        <p:spPr>
          <a:xfrm>
            <a:off x="441325" y="5978525"/>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59" name="Rectangle 145"/>
          <p:cNvSpPr/>
          <p:nvPr/>
        </p:nvSpPr>
        <p:spPr>
          <a:xfrm>
            <a:off x="441325" y="6083300"/>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0" name="Rectangle 146"/>
          <p:cNvSpPr/>
          <p:nvPr/>
        </p:nvSpPr>
        <p:spPr>
          <a:xfrm>
            <a:off x="441325" y="6175375"/>
            <a:ext cx="98425" cy="41275"/>
          </a:xfrm>
          <a:prstGeom prst="rect">
            <a:avLst/>
          </a:prstGeom>
          <a:solidFill>
            <a:srgbClr val="E08500"/>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1" name="Freeform 147"/>
          <p:cNvSpPr/>
          <p:nvPr/>
        </p:nvSpPr>
        <p:spPr>
          <a:xfrm>
            <a:off x="522288" y="5810250"/>
            <a:ext cx="230187" cy="117475"/>
          </a:xfrm>
          <a:custGeom>
            <a:avLst/>
            <a:gdLst/>
            <a:ahLst/>
            <a:cxnLst>
              <a:cxn ang="0">
                <a:pos x="115094" y="0"/>
              </a:cxn>
              <a:cxn ang="0">
                <a:pos x="230187" y="117475"/>
              </a:cxn>
              <a:cxn ang="0">
                <a:pos x="195659" y="117475"/>
              </a:cxn>
              <a:cxn ang="0">
                <a:pos x="172640" y="82233"/>
              </a:cxn>
              <a:cxn ang="0">
                <a:pos x="155376" y="117475"/>
              </a:cxn>
              <a:cxn ang="0">
                <a:pos x="132358" y="117475"/>
              </a:cxn>
              <a:cxn ang="0">
                <a:pos x="115094" y="82233"/>
              </a:cxn>
              <a:cxn ang="0">
                <a:pos x="97829" y="117475"/>
              </a:cxn>
              <a:cxn ang="0">
                <a:pos x="69056" y="117475"/>
              </a:cxn>
              <a:cxn ang="0">
                <a:pos x="51792" y="82233"/>
              </a:cxn>
              <a:cxn ang="0">
                <a:pos x="34528" y="117475"/>
              </a:cxn>
              <a:cxn ang="0">
                <a:pos x="0" y="117475"/>
              </a:cxn>
              <a:cxn ang="0">
                <a:pos x="115094" y="0"/>
              </a:cxn>
            </a:cxnLst>
            <a:rect l="0" t="0" r="0" b="0"/>
            <a:pathLst>
              <a:path w="40" h="20">
                <a:moveTo>
                  <a:pt x="20" y="0"/>
                </a:moveTo>
                <a:cubicBezTo>
                  <a:pt x="31" y="0"/>
                  <a:pt x="40" y="9"/>
                  <a:pt x="40" y="20"/>
                </a:cubicBezTo>
                <a:cubicBezTo>
                  <a:pt x="34" y="20"/>
                  <a:pt x="34" y="20"/>
                  <a:pt x="34" y="20"/>
                </a:cubicBezTo>
                <a:cubicBezTo>
                  <a:pt x="30" y="14"/>
                  <a:pt x="30" y="14"/>
                  <a:pt x="30" y="14"/>
                </a:cubicBezTo>
                <a:cubicBezTo>
                  <a:pt x="27" y="20"/>
                  <a:pt x="27" y="20"/>
                  <a:pt x="27" y="20"/>
                </a:cubicBezTo>
                <a:cubicBezTo>
                  <a:pt x="23" y="20"/>
                  <a:pt x="23" y="20"/>
                  <a:pt x="23" y="20"/>
                </a:cubicBezTo>
                <a:cubicBezTo>
                  <a:pt x="20" y="14"/>
                  <a:pt x="20" y="14"/>
                  <a:pt x="20" y="14"/>
                </a:cubicBezTo>
                <a:cubicBezTo>
                  <a:pt x="17" y="20"/>
                  <a:pt x="17" y="20"/>
                  <a:pt x="17" y="20"/>
                </a:cubicBezTo>
                <a:cubicBezTo>
                  <a:pt x="12" y="20"/>
                  <a:pt x="12" y="20"/>
                  <a:pt x="12" y="20"/>
                </a:cubicBezTo>
                <a:cubicBezTo>
                  <a:pt x="9" y="14"/>
                  <a:pt x="9" y="14"/>
                  <a:pt x="9" y="14"/>
                </a:cubicBezTo>
                <a:cubicBezTo>
                  <a:pt x="6" y="20"/>
                  <a:pt x="6" y="20"/>
                  <a:pt x="6"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4162" name="Freeform 148"/>
          <p:cNvSpPr/>
          <p:nvPr/>
        </p:nvSpPr>
        <p:spPr>
          <a:xfrm>
            <a:off x="228600" y="5810250"/>
            <a:ext cx="230188" cy="117475"/>
          </a:xfrm>
          <a:custGeom>
            <a:avLst/>
            <a:gdLst/>
            <a:ahLst/>
            <a:cxnLst>
              <a:cxn ang="0">
                <a:pos x="115094" y="0"/>
              </a:cxn>
              <a:cxn ang="0">
                <a:pos x="230188" y="117475"/>
              </a:cxn>
              <a:cxn ang="0">
                <a:pos x="189905" y="117475"/>
              </a:cxn>
              <a:cxn ang="0">
                <a:pos x="172641" y="82233"/>
              </a:cxn>
              <a:cxn ang="0">
                <a:pos x="155377" y="117475"/>
              </a:cxn>
              <a:cxn ang="0">
                <a:pos x="132358" y="117475"/>
              </a:cxn>
              <a:cxn ang="0">
                <a:pos x="115094" y="82233"/>
              </a:cxn>
              <a:cxn ang="0">
                <a:pos x="92075" y="117475"/>
              </a:cxn>
              <a:cxn ang="0">
                <a:pos x="69056" y="117475"/>
              </a:cxn>
              <a:cxn ang="0">
                <a:pos x="51792" y="82233"/>
              </a:cxn>
              <a:cxn ang="0">
                <a:pos x="28774" y="117475"/>
              </a:cxn>
              <a:cxn ang="0">
                <a:pos x="0" y="117475"/>
              </a:cxn>
              <a:cxn ang="0">
                <a:pos x="115094" y="0"/>
              </a:cxn>
            </a:cxnLst>
            <a:rect l="0" t="0" r="0" b="0"/>
            <a:pathLst>
              <a:path w="40" h="20">
                <a:moveTo>
                  <a:pt x="20" y="0"/>
                </a:moveTo>
                <a:cubicBezTo>
                  <a:pt x="31" y="0"/>
                  <a:pt x="40" y="9"/>
                  <a:pt x="40" y="20"/>
                </a:cubicBezTo>
                <a:cubicBezTo>
                  <a:pt x="33" y="20"/>
                  <a:pt x="33" y="20"/>
                  <a:pt x="33" y="20"/>
                </a:cubicBezTo>
                <a:cubicBezTo>
                  <a:pt x="30" y="14"/>
                  <a:pt x="30" y="14"/>
                  <a:pt x="30" y="14"/>
                </a:cubicBezTo>
                <a:cubicBezTo>
                  <a:pt x="27" y="20"/>
                  <a:pt x="27" y="20"/>
                  <a:pt x="27" y="20"/>
                </a:cubicBezTo>
                <a:cubicBezTo>
                  <a:pt x="23" y="20"/>
                  <a:pt x="23" y="20"/>
                  <a:pt x="23" y="20"/>
                </a:cubicBezTo>
                <a:cubicBezTo>
                  <a:pt x="20" y="14"/>
                  <a:pt x="20" y="14"/>
                  <a:pt x="20" y="14"/>
                </a:cubicBezTo>
                <a:cubicBezTo>
                  <a:pt x="16" y="20"/>
                  <a:pt x="16" y="20"/>
                  <a:pt x="16" y="20"/>
                </a:cubicBezTo>
                <a:cubicBezTo>
                  <a:pt x="12" y="20"/>
                  <a:pt x="12" y="20"/>
                  <a:pt x="12" y="20"/>
                </a:cubicBezTo>
                <a:cubicBezTo>
                  <a:pt x="9" y="14"/>
                  <a:pt x="9" y="14"/>
                  <a:pt x="9" y="14"/>
                </a:cubicBezTo>
                <a:cubicBezTo>
                  <a:pt x="5" y="20"/>
                  <a:pt x="5" y="20"/>
                  <a:pt x="5" y="20"/>
                </a:cubicBezTo>
                <a:cubicBezTo>
                  <a:pt x="0" y="20"/>
                  <a:pt x="0" y="20"/>
                  <a:pt x="0" y="20"/>
                </a:cubicBezTo>
                <a:cubicBezTo>
                  <a:pt x="0" y="9"/>
                  <a:pt x="9" y="0"/>
                  <a:pt x="20" y="0"/>
                </a:cubicBezTo>
                <a:close/>
              </a:path>
            </a:pathLst>
          </a:custGeom>
          <a:solidFill>
            <a:srgbClr val="00B762"/>
          </a:solidFill>
          <a:ln w="9525">
            <a:noFill/>
          </a:ln>
        </p:spPr>
        <p:txBody>
          <a:bodyPr/>
          <a:lstStyle/>
          <a:p>
            <a:endParaRPr lang="zh-CN" altLang="en-US"/>
          </a:p>
        </p:txBody>
      </p:sp>
      <p:sp>
        <p:nvSpPr>
          <p:cNvPr id="4163" name="Freeform 149"/>
          <p:cNvSpPr/>
          <p:nvPr/>
        </p:nvSpPr>
        <p:spPr>
          <a:xfrm>
            <a:off x="327025" y="5694363"/>
            <a:ext cx="195263" cy="227012"/>
          </a:xfrm>
          <a:custGeom>
            <a:avLst/>
            <a:gdLst/>
            <a:ahLst/>
            <a:cxnLst>
              <a:cxn ang="0">
                <a:pos x="160805" y="69850"/>
              </a:cxn>
              <a:cxn ang="0">
                <a:pos x="132090" y="227012"/>
              </a:cxn>
              <a:cxn ang="0">
                <a:pos x="109118" y="197908"/>
              </a:cxn>
              <a:cxn ang="0">
                <a:pos x="126347" y="162983"/>
              </a:cxn>
              <a:cxn ang="0">
                <a:pos x="86145" y="168804"/>
              </a:cxn>
              <a:cxn ang="0">
                <a:pos x="74659" y="151341"/>
              </a:cxn>
              <a:cxn ang="0">
                <a:pos x="91888" y="116416"/>
              </a:cxn>
              <a:cxn ang="0">
                <a:pos x="57430" y="116416"/>
              </a:cxn>
              <a:cxn ang="0">
                <a:pos x="40201" y="93133"/>
              </a:cxn>
              <a:cxn ang="0">
                <a:pos x="57430" y="64029"/>
              </a:cxn>
              <a:cxn ang="0">
                <a:pos x="17229" y="64029"/>
              </a:cxn>
              <a:cxn ang="0">
                <a:pos x="0" y="34925"/>
              </a:cxn>
              <a:cxn ang="0">
                <a:pos x="160805" y="69850"/>
              </a:cxn>
            </a:cxnLst>
            <a:rect l="0" t="0" r="0" b="0"/>
            <a:pathLst>
              <a:path w="34" h="39">
                <a:moveTo>
                  <a:pt x="28" y="12"/>
                </a:moveTo>
                <a:cubicBezTo>
                  <a:pt x="34" y="21"/>
                  <a:pt x="32" y="33"/>
                  <a:pt x="23" y="39"/>
                </a:cubicBezTo>
                <a:cubicBezTo>
                  <a:pt x="19" y="34"/>
                  <a:pt x="19" y="34"/>
                  <a:pt x="19" y="34"/>
                </a:cubicBezTo>
                <a:cubicBezTo>
                  <a:pt x="22" y="28"/>
                  <a:pt x="22" y="28"/>
                  <a:pt x="22" y="28"/>
                </a:cubicBezTo>
                <a:cubicBezTo>
                  <a:pt x="15" y="29"/>
                  <a:pt x="15" y="29"/>
                  <a:pt x="15" y="29"/>
                </a:cubicBezTo>
                <a:cubicBezTo>
                  <a:pt x="13" y="26"/>
                  <a:pt x="13" y="26"/>
                  <a:pt x="13" y="26"/>
                </a:cubicBezTo>
                <a:cubicBezTo>
                  <a:pt x="16" y="20"/>
                  <a:pt x="16" y="20"/>
                  <a:pt x="16" y="20"/>
                </a:cubicBezTo>
                <a:cubicBezTo>
                  <a:pt x="10" y="20"/>
                  <a:pt x="10" y="20"/>
                  <a:pt x="10" y="20"/>
                </a:cubicBezTo>
                <a:cubicBezTo>
                  <a:pt x="7" y="16"/>
                  <a:pt x="7" y="16"/>
                  <a:pt x="7" y="16"/>
                </a:cubicBezTo>
                <a:cubicBezTo>
                  <a:pt x="10" y="11"/>
                  <a:pt x="10" y="11"/>
                  <a:pt x="10" y="11"/>
                </a:cubicBezTo>
                <a:cubicBezTo>
                  <a:pt x="3" y="11"/>
                  <a:pt x="3" y="11"/>
                  <a:pt x="3" y="11"/>
                </a:cubicBezTo>
                <a:cubicBezTo>
                  <a:pt x="0" y="6"/>
                  <a:pt x="0" y="6"/>
                  <a:pt x="0" y="6"/>
                </a:cubicBezTo>
                <a:cubicBezTo>
                  <a:pt x="9" y="0"/>
                  <a:pt x="22" y="3"/>
                  <a:pt x="28" y="12"/>
                </a:cubicBezTo>
                <a:close/>
              </a:path>
            </a:pathLst>
          </a:custGeom>
          <a:solidFill>
            <a:srgbClr val="AADB42"/>
          </a:solidFill>
          <a:ln w="9525">
            <a:noFill/>
          </a:ln>
        </p:spPr>
        <p:txBody>
          <a:bodyPr/>
          <a:lstStyle/>
          <a:p>
            <a:endParaRPr lang="zh-CN" altLang="en-US"/>
          </a:p>
        </p:txBody>
      </p:sp>
      <p:sp>
        <p:nvSpPr>
          <p:cNvPr id="4164" name="Freeform 150"/>
          <p:cNvSpPr/>
          <p:nvPr/>
        </p:nvSpPr>
        <p:spPr>
          <a:xfrm>
            <a:off x="465138" y="5694363"/>
            <a:ext cx="192087" cy="227012"/>
          </a:xfrm>
          <a:custGeom>
            <a:avLst/>
            <a:gdLst/>
            <a:ahLst/>
            <a:cxnLst>
              <a:cxn ang="0">
                <a:pos x="34925" y="69850"/>
              </a:cxn>
              <a:cxn ang="0">
                <a:pos x="64029" y="227012"/>
              </a:cxn>
              <a:cxn ang="0">
                <a:pos x="81491" y="197908"/>
              </a:cxn>
              <a:cxn ang="0">
                <a:pos x="69850" y="162983"/>
              </a:cxn>
              <a:cxn ang="0">
                <a:pos x="104775" y="168804"/>
              </a:cxn>
              <a:cxn ang="0">
                <a:pos x="116416" y="151341"/>
              </a:cxn>
              <a:cxn ang="0">
                <a:pos x="104775" y="116416"/>
              </a:cxn>
              <a:cxn ang="0">
                <a:pos x="139700" y="116416"/>
              </a:cxn>
              <a:cxn ang="0">
                <a:pos x="157162" y="93133"/>
              </a:cxn>
              <a:cxn ang="0">
                <a:pos x="139700" y="64029"/>
              </a:cxn>
              <a:cxn ang="0">
                <a:pos x="174625" y="64029"/>
              </a:cxn>
              <a:cxn ang="0">
                <a:pos x="192087" y="34925"/>
              </a:cxn>
              <a:cxn ang="0">
                <a:pos x="34925" y="69850"/>
              </a:cxn>
            </a:cxnLst>
            <a:rect l="0" t="0" r="0" b="0"/>
            <a:pathLst>
              <a:path w="33" h="39">
                <a:moveTo>
                  <a:pt x="6" y="12"/>
                </a:moveTo>
                <a:cubicBezTo>
                  <a:pt x="0" y="21"/>
                  <a:pt x="2" y="33"/>
                  <a:pt x="11" y="39"/>
                </a:cubicBezTo>
                <a:cubicBezTo>
                  <a:pt x="14" y="34"/>
                  <a:pt x="14" y="34"/>
                  <a:pt x="14" y="34"/>
                </a:cubicBezTo>
                <a:cubicBezTo>
                  <a:pt x="12" y="28"/>
                  <a:pt x="12" y="28"/>
                  <a:pt x="12" y="28"/>
                </a:cubicBezTo>
                <a:cubicBezTo>
                  <a:pt x="18" y="29"/>
                  <a:pt x="18" y="29"/>
                  <a:pt x="18" y="29"/>
                </a:cubicBezTo>
                <a:cubicBezTo>
                  <a:pt x="20" y="26"/>
                  <a:pt x="20" y="26"/>
                  <a:pt x="20" y="26"/>
                </a:cubicBezTo>
                <a:cubicBezTo>
                  <a:pt x="18" y="20"/>
                  <a:pt x="18" y="20"/>
                  <a:pt x="18" y="20"/>
                </a:cubicBezTo>
                <a:cubicBezTo>
                  <a:pt x="24" y="20"/>
                  <a:pt x="24" y="20"/>
                  <a:pt x="24" y="20"/>
                </a:cubicBezTo>
                <a:cubicBezTo>
                  <a:pt x="27" y="16"/>
                  <a:pt x="27" y="16"/>
                  <a:pt x="27" y="16"/>
                </a:cubicBezTo>
                <a:cubicBezTo>
                  <a:pt x="24" y="11"/>
                  <a:pt x="24" y="11"/>
                  <a:pt x="24" y="11"/>
                </a:cubicBezTo>
                <a:cubicBezTo>
                  <a:pt x="30" y="11"/>
                  <a:pt x="30" y="11"/>
                  <a:pt x="30" y="11"/>
                </a:cubicBezTo>
                <a:cubicBezTo>
                  <a:pt x="33" y="6"/>
                  <a:pt x="33" y="6"/>
                  <a:pt x="33" y="6"/>
                </a:cubicBezTo>
                <a:cubicBezTo>
                  <a:pt x="24" y="0"/>
                  <a:pt x="12" y="3"/>
                  <a:pt x="6" y="12"/>
                </a:cubicBezTo>
                <a:close/>
              </a:path>
            </a:pathLst>
          </a:custGeom>
          <a:solidFill>
            <a:srgbClr val="AADB42"/>
          </a:solidFill>
          <a:ln w="9525">
            <a:noFill/>
          </a:ln>
        </p:spPr>
        <p:txBody>
          <a:bodyPr/>
          <a:lstStyle/>
          <a:p>
            <a:endParaRPr lang="zh-CN" altLang="en-US"/>
          </a:p>
        </p:txBody>
      </p:sp>
      <p:sp>
        <p:nvSpPr>
          <p:cNvPr id="4165" name="Oval 151"/>
          <p:cNvSpPr/>
          <p:nvPr/>
        </p:nvSpPr>
        <p:spPr>
          <a:xfrm>
            <a:off x="488950" y="5880100"/>
            <a:ext cx="69850" cy="76200"/>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6" name="Oval 152"/>
          <p:cNvSpPr/>
          <p:nvPr/>
        </p:nvSpPr>
        <p:spPr>
          <a:xfrm>
            <a:off x="412750" y="5880100"/>
            <a:ext cx="76200" cy="76200"/>
          </a:xfrm>
          <a:prstGeom prst="ellipse">
            <a:avLst/>
          </a:prstGeom>
          <a:solidFill>
            <a:srgbClr val="6E584D"/>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7" name="Oval 153"/>
          <p:cNvSpPr/>
          <p:nvPr/>
        </p:nvSpPr>
        <p:spPr>
          <a:xfrm>
            <a:off x="454025" y="5845175"/>
            <a:ext cx="74613" cy="76200"/>
          </a:xfrm>
          <a:prstGeom prst="ellipse">
            <a:avLst/>
          </a:prstGeom>
          <a:solidFill>
            <a:srgbClr val="B06F3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4168" name="Freeform 154"/>
          <p:cNvSpPr/>
          <p:nvPr/>
        </p:nvSpPr>
        <p:spPr>
          <a:xfrm>
            <a:off x="3022600" y="5181600"/>
            <a:ext cx="587375" cy="784225"/>
          </a:xfrm>
          <a:custGeom>
            <a:avLst/>
            <a:gdLst/>
            <a:ahLst/>
            <a:cxnLst>
              <a:cxn ang="0">
                <a:pos x="0" y="0"/>
              </a:cxn>
              <a:cxn ang="0">
                <a:pos x="0" y="784225"/>
              </a:cxn>
              <a:cxn ang="0">
                <a:pos x="64450" y="732921"/>
              </a:cxn>
              <a:cxn ang="0">
                <a:pos x="127435" y="784225"/>
              </a:cxn>
              <a:cxn ang="0">
                <a:pos x="196280" y="732921"/>
              </a:cxn>
              <a:cxn ang="0">
                <a:pos x="259265" y="784225"/>
              </a:cxn>
              <a:cxn ang="0">
                <a:pos x="323715" y="732921"/>
              </a:cxn>
              <a:cxn ang="0">
                <a:pos x="386701" y="784225"/>
              </a:cxn>
              <a:cxn ang="0">
                <a:pos x="449686" y="732921"/>
              </a:cxn>
              <a:cxn ang="0">
                <a:pos x="518531" y="784225"/>
              </a:cxn>
              <a:cxn ang="0">
                <a:pos x="587375" y="732921"/>
              </a:cxn>
              <a:cxn ang="0">
                <a:pos x="0" y="0"/>
              </a:cxn>
              <a:cxn ang="0">
                <a:pos x="0" y="0"/>
              </a:cxn>
            </a:cxnLst>
            <a:rect l="0" t="0" r="0" b="0"/>
            <a:pathLst>
              <a:path w="401" h="535">
                <a:moveTo>
                  <a:pt x="0" y="0"/>
                </a:moveTo>
                <a:lnTo>
                  <a:pt x="0" y="535"/>
                </a:lnTo>
                <a:lnTo>
                  <a:pt x="44" y="500"/>
                </a:lnTo>
                <a:lnTo>
                  <a:pt x="87" y="535"/>
                </a:lnTo>
                <a:lnTo>
                  <a:pt x="134" y="500"/>
                </a:lnTo>
                <a:lnTo>
                  <a:pt x="177" y="535"/>
                </a:lnTo>
                <a:lnTo>
                  <a:pt x="221" y="500"/>
                </a:lnTo>
                <a:lnTo>
                  <a:pt x="264" y="535"/>
                </a:lnTo>
                <a:lnTo>
                  <a:pt x="307" y="500"/>
                </a:lnTo>
                <a:lnTo>
                  <a:pt x="354" y="535"/>
                </a:lnTo>
                <a:lnTo>
                  <a:pt x="401" y="500"/>
                </a:lnTo>
                <a:lnTo>
                  <a:pt x="0" y="0"/>
                </a:lnTo>
                <a:lnTo>
                  <a:pt x="0" y="0"/>
                </a:lnTo>
                <a:close/>
              </a:path>
            </a:pathLst>
          </a:custGeom>
          <a:solidFill>
            <a:srgbClr val="F1D04D"/>
          </a:solidFill>
          <a:ln w="9525">
            <a:noFill/>
          </a:ln>
        </p:spPr>
        <p:txBody>
          <a:bodyPr/>
          <a:lstStyle/>
          <a:p>
            <a:endParaRPr lang="zh-CN" altLang="en-US"/>
          </a:p>
        </p:txBody>
      </p:sp>
      <p:sp>
        <p:nvSpPr>
          <p:cNvPr id="4169" name="Freeform 155"/>
          <p:cNvSpPr/>
          <p:nvPr/>
        </p:nvSpPr>
        <p:spPr>
          <a:xfrm>
            <a:off x="3022600" y="5181600"/>
            <a:ext cx="461963" cy="617538"/>
          </a:xfrm>
          <a:custGeom>
            <a:avLst/>
            <a:gdLst/>
            <a:ahLst/>
            <a:cxnLst>
              <a:cxn ang="0">
                <a:pos x="0" y="0"/>
              </a:cxn>
              <a:cxn ang="0">
                <a:pos x="0" y="617538"/>
              </a:cxn>
              <a:cxn ang="0">
                <a:pos x="52796" y="577933"/>
              </a:cxn>
              <a:cxn ang="0">
                <a:pos x="104125" y="617538"/>
              </a:cxn>
              <a:cxn ang="0">
                <a:pos x="151055" y="577933"/>
              </a:cxn>
              <a:cxn ang="0">
                <a:pos x="202384" y="617538"/>
              </a:cxn>
              <a:cxn ang="0">
                <a:pos x="253713" y="577933"/>
              </a:cxn>
              <a:cxn ang="0">
                <a:pos x="306509" y="617538"/>
              </a:cxn>
              <a:cxn ang="0">
                <a:pos x="357838" y="577933"/>
              </a:cxn>
              <a:cxn ang="0">
                <a:pos x="404768" y="617538"/>
              </a:cxn>
              <a:cxn ang="0">
                <a:pos x="461963" y="572066"/>
              </a:cxn>
              <a:cxn ang="0">
                <a:pos x="0" y="0"/>
              </a:cxn>
              <a:cxn ang="0">
                <a:pos x="0" y="0"/>
              </a:cxn>
            </a:cxnLst>
            <a:rect l="0" t="0" r="0" b="0"/>
            <a:pathLst>
              <a:path w="315" h="421">
                <a:moveTo>
                  <a:pt x="0" y="0"/>
                </a:moveTo>
                <a:lnTo>
                  <a:pt x="0" y="421"/>
                </a:lnTo>
                <a:lnTo>
                  <a:pt x="36" y="394"/>
                </a:lnTo>
                <a:lnTo>
                  <a:pt x="71" y="421"/>
                </a:lnTo>
                <a:lnTo>
                  <a:pt x="103" y="394"/>
                </a:lnTo>
                <a:lnTo>
                  <a:pt x="138" y="421"/>
                </a:lnTo>
                <a:lnTo>
                  <a:pt x="173" y="394"/>
                </a:lnTo>
                <a:lnTo>
                  <a:pt x="209" y="421"/>
                </a:lnTo>
                <a:lnTo>
                  <a:pt x="244" y="394"/>
                </a:lnTo>
                <a:lnTo>
                  <a:pt x="276" y="421"/>
                </a:lnTo>
                <a:lnTo>
                  <a:pt x="315" y="390"/>
                </a:lnTo>
                <a:lnTo>
                  <a:pt x="0" y="0"/>
                </a:lnTo>
                <a:lnTo>
                  <a:pt x="0" y="0"/>
                </a:lnTo>
                <a:close/>
              </a:path>
            </a:pathLst>
          </a:custGeom>
          <a:solidFill>
            <a:srgbClr val="DE8200"/>
          </a:solidFill>
          <a:ln w="9525">
            <a:noFill/>
          </a:ln>
        </p:spPr>
        <p:txBody>
          <a:bodyPr/>
          <a:lstStyle/>
          <a:p>
            <a:endParaRPr lang="zh-CN" altLang="en-US"/>
          </a:p>
        </p:txBody>
      </p:sp>
      <p:sp>
        <p:nvSpPr>
          <p:cNvPr id="4170" name="Freeform 156"/>
          <p:cNvSpPr/>
          <p:nvPr/>
        </p:nvSpPr>
        <p:spPr>
          <a:xfrm>
            <a:off x="3022600" y="5181600"/>
            <a:ext cx="333375" cy="444500"/>
          </a:xfrm>
          <a:custGeom>
            <a:avLst/>
            <a:gdLst/>
            <a:ahLst/>
            <a:cxnLst>
              <a:cxn ang="0">
                <a:pos x="0" y="0"/>
              </a:cxn>
              <a:cxn ang="0">
                <a:pos x="0" y="444500"/>
              </a:cxn>
              <a:cxn ang="0">
                <a:pos x="35092" y="415160"/>
              </a:cxn>
              <a:cxn ang="0">
                <a:pos x="76033" y="444500"/>
              </a:cxn>
              <a:cxn ang="0">
                <a:pos x="109663" y="415160"/>
              </a:cxn>
              <a:cxn ang="0">
                <a:pos x="144755" y="444500"/>
              </a:cxn>
              <a:cxn ang="0">
                <a:pos x="184234" y="415160"/>
              </a:cxn>
              <a:cxn ang="0">
                <a:pos x="219326" y="444500"/>
              </a:cxn>
              <a:cxn ang="0">
                <a:pos x="252956" y="415160"/>
              </a:cxn>
              <a:cxn ang="0">
                <a:pos x="293896" y="444500"/>
              </a:cxn>
              <a:cxn ang="0">
                <a:pos x="333375" y="415160"/>
              </a:cxn>
              <a:cxn ang="0">
                <a:pos x="0" y="0"/>
              </a:cxn>
              <a:cxn ang="0">
                <a:pos x="0" y="0"/>
              </a:cxn>
            </a:cxnLst>
            <a:rect l="0" t="0" r="0" b="0"/>
            <a:pathLst>
              <a:path w="228" h="303">
                <a:moveTo>
                  <a:pt x="0" y="0"/>
                </a:moveTo>
                <a:lnTo>
                  <a:pt x="0" y="303"/>
                </a:lnTo>
                <a:lnTo>
                  <a:pt x="24" y="283"/>
                </a:lnTo>
                <a:lnTo>
                  <a:pt x="52" y="303"/>
                </a:lnTo>
                <a:lnTo>
                  <a:pt x="75" y="283"/>
                </a:lnTo>
                <a:lnTo>
                  <a:pt x="99" y="303"/>
                </a:lnTo>
                <a:lnTo>
                  <a:pt x="126" y="283"/>
                </a:lnTo>
                <a:lnTo>
                  <a:pt x="150" y="303"/>
                </a:lnTo>
                <a:lnTo>
                  <a:pt x="173" y="283"/>
                </a:lnTo>
                <a:lnTo>
                  <a:pt x="201" y="303"/>
                </a:lnTo>
                <a:lnTo>
                  <a:pt x="228" y="283"/>
                </a:lnTo>
                <a:lnTo>
                  <a:pt x="0" y="0"/>
                </a:lnTo>
                <a:lnTo>
                  <a:pt x="0" y="0"/>
                </a:lnTo>
                <a:close/>
              </a:path>
            </a:pathLst>
          </a:custGeom>
          <a:solidFill>
            <a:srgbClr val="E8B305"/>
          </a:solidFill>
          <a:ln w="9525">
            <a:noFill/>
          </a:ln>
        </p:spPr>
        <p:txBody>
          <a:bodyPr/>
          <a:lstStyle/>
          <a:p>
            <a:endParaRPr lang="zh-CN" altLang="en-US"/>
          </a:p>
        </p:txBody>
      </p:sp>
      <p:sp>
        <p:nvSpPr>
          <p:cNvPr id="4171" name="Freeform 157"/>
          <p:cNvSpPr/>
          <p:nvPr/>
        </p:nvSpPr>
        <p:spPr>
          <a:xfrm>
            <a:off x="1412875" y="5300663"/>
            <a:ext cx="74613" cy="109537"/>
          </a:xfrm>
          <a:custGeom>
            <a:avLst/>
            <a:gdLst/>
            <a:ahLst/>
            <a:cxnLst>
              <a:cxn ang="0">
                <a:pos x="74613" y="92011"/>
              </a:cxn>
              <a:cxn ang="0">
                <a:pos x="51205" y="109537"/>
              </a:cxn>
              <a:cxn ang="0">
                <a:pos x="0" y="17526"/>
              </a:cxn>
              <a:cxn ang="0">
                <a:pos x="21945" y="0"/>
              </a:cxn>
              <a:cxn ang="0">
                <a:pos x="74613" y="92011"/>
              </a:cxn>
            </a:cxnLst>
            <a:rect l="0" t="0" r="0" b="0"/>
            <a:pathLst>
              <a:path w="51" h="75">
                <a:moveTo>
                  <a:pt x="51" y="63"/>
                </a:moveTo>
                <a:lnTo>
                  <a:pt x="35" y="75"/>
                </a:lnTo>
                <a:lnTo>
                  <a:pt x="0" y="12"/>
                </a:lnTo>
                <a:lnTo>
                  <a:pt x="15" y="0"/>
                </a:lnTo>
                <a:lnTo>
                  <a:pt x="51" y="63"/>
                </a:lnTo>
                <a:close/>
              </a:path>
            </a:pathLst>
          </a:custGeom>
          <a:solidFill>
            <a:srgbClr val="FFA400"/>
          </a:solidFill>
          <a:ln w="9525">
            <a:noFill/>
          </a:ln>
        </p:spPr>
        <p:txBody>
          <a:bodyPr/>
          <a:lstStyle/>
          <a:p>
            <a:endParaRPr lang="zh-CN" altLang="en-US"/>
          </a:p>
        </p:txBody>
      </p:sp>
      <p:sp>
        <p:nvSpPr>
          <p:cNvPr id="4172" name="Freeform 158"/>
          <p:cNvSpPr/>
          <p:nvPr/>
        </p:nvSpPr>
        <p:spPr>
          <a:xfrm>
            <a:off x="1514475" y="5181600"/>
            <a:ext cx="76200" cy="103188"/>
          </a:xfrm>
          <a:custGeom>
            <a:avLst/>
            <a:gdLst/>
            <a:ahLst/>
            <a:cxnLst>
              <a:cxn ang="0">
                <a:pos x="76200" y="91561"/>
              </a:cxn>
              <a:cxn ang="0">
                <a:pos x="59765" y="103188"/>
              </a:cxn>
              <a:cxn ang="0">
                <a:pos x="0" y="11627"/>
              </a:cxn>
              <a:cxn ang="0">
                <a:pos x="23906" y="0"/>
              </a:cxn>
              <a:cxn ang="0">
                <a:pos x="76200" y="91561"/>
              </a:cxn>
            </a:cxnLst>
            <a:rect l="0" t="0" r="0" b="0"/>
            <a:pathLst>
              <a:path w="51" h="71">
                <a:moveTo>
                  <a:pt x="51" y="63"/>
                </a:moveTo>
                <a:lnTo>
                  <a:pt x="40" y="71"/>
                </a:lnTo>
                <a:lnTo>
                  <a:pt x="0" y="8"/>
                </a:lnTo>
                <a:lnTo>
                  <a:pt x="16" y="0"/>
                </a:lnTo>
                <a:lnTo>
                  <a:pt x="51" y="63"/>
                </a:lnTo>
                <a:close/>
              </a:path>
            </a:pathLst>
          </a:custGeom>
          <a:solidFill>
            <a:srgbClr val="FFA400"/>
          </a:solidFill>
          <a:ln w="9525">
            <a:noFill/>
          </a:ln>
        </p:spPr>
        <p:txBody>
          <a:bodyPr/>
          <a:lstStyle/>
          <a:p>
            <a:endParaRPr lang="zh-CN" altLang="en-US"/>
          </a:p>
        </p:txBody>
      </p:sp>
      <p:sp>
        <p:nvSpPr>
          <p:cNvPr id="4173" name="Freeform 159"/>
          <p:cNvSpPr/>
          <p:nvPr/>
        </p:nvSpPr>
        <p:spPr>
          <a:xfrm>
            <a:off x="1476375" y="5214938"/>
            <a:ext cx="109538" cy="58737"/>
          </a:xfrm>
          <a:custGeom>
            <a:avLst/>
            <a:gdLst/>
            <a:ahLst/>
            <a:cxnLst>
              <a:cxn ang="0">
                <a:pos x="109538" y="35242"/>
              </a:cxn>
              <a:cxn ang="0">
                <a:pos x="97854" y="58737"/>
              </a:cxn>
              <a:cxn ang="0">
                <a:pos x="0" y="23495"/>
              </a:cxn>
              <a:cxn ang="0">
                <a:pos x="5842" y="0"/>
              </a:cxn>
              <a:cxn ang="0">
                <a:pos x="109538" y="35242"/>
              </a:cxn>
            </a:cxnLst>
            <a:rect l="0" t="0" r="0" b="0"/>
            <a:pathLst>
              <a:path w="75" h="40">
                <a:moveTo>
                  <a:pt x="75" y="24"/>
                </a:moveTo>
                <a:lnTo>
                  <a:pt x="67" y="40"/>
                </a:lnTo>
                <a:lnTo>
                  <a:pt x="0" y="16"/>
                </a:lnTo>
                <a:lnTo>
                  <a:pt x="4" y="0"/>
                </a:lnTo>
                <a:lnTo>
                  <a:pt x="75" y="24"/>
                </a:lnTo>
                <a:close/>
              </a:path>
            </a:pathLst>
          </a:custGeom>
          <a:solidFill>
            <a:srgbClr val="FFA400"/>
          </a:solidFill>
          <a:ln w="9525">
            <a:noFill/>
          </a:ln>
        </p:spPr>
        <p:txBody>
          <a:bodyPr/>
          <a:lstStyle/>
          <a:p>
            <a:endParaRPr lang="zh-CN" altLang="en-US"/>
          </a:p>
        </p:txBody>
      </p:sp>
      <p:sp>
        <p:nvSpPr>
          <p:cNvPr id="4174" name="Freeform 160"/>
          <p:cNvSpPr/>
          <p:nvPr/>
        </p:nvSpPr>
        <p:spPr>
          <a:xfrm>
            <a:off x="1833563" y="4764088"/>
            <a:ext cx="74612" cy="103187"/>
          </a:xfrm>
          <a:custGeom>
            <a:avLst/>
            <a:gdLst/>
            <a:ahLst/>
            <a:cxnLst>
              <a:cxn ang="0">
                <a:pos x="74612" y="91560"/>
              </a:cxn>
              <a:cxn ang="0">
                <a:pos x="57056" y="103187"/>
              </a:cxn>
              <a:cxn ang="0">
                <a:pos x="0" y="11627"/>
              </a:cxn>
              <a:cxn ang="0">
                <a:pos x="21945" y="0"/>
              </a:cxn>
              <a:cxn ang="0">
                <a:pos x="74612" y="91560"/>
              </a:cxn>
            </a:cxnLst>
            <a:rect l="0" t="0" r="0" b="0"/>
            <a:pathLst>
              <a:path w="51" h="71">
                <a:moveTo>
                  <a:pt x="51" y="63"/>
                </a:moveTo>
                <a:lnTo>
                  <a:pt x="39" y="71"/>
                </a:lnTo>
                <a:lnTo>
                  <a:pt x="0" y="8"/>
                </a:lnTo>
                <a:lnTo>
                  <a:pt x="15" y="0"/>
                </a:lnTo>
                <a:lnTo>
                  <a:pt x="51" y="63"/>
                </a:lnTo>
                <a:close/>
              </a:path>
            </a:pathLst>
          </a:custGeom>
          <a:solidFill>
            <a:srgbClr val="F1E679"/>
          </a:solidFill>
          <a:ln w="9525">
            <a:noFill/>
          </a:ln>
        </p:spPr>
        <p:txBody>
          <a:bodyPr/>
          <a:lstStyle/>
          <a:p>
            <a:endParaRPr lang="zh-CN" altLang="en-US"/>
          </a:p>
        </p:txBody>
      </p:sp>
      <p:sp>
        <p:nvSpPr>
          <p:cNvPr id="4175" name="Freeform 161"/>
          <p:cNvSpPr/>
          <p:nvPr/>
        </p:nvSpPr>
        <p:spPr>
          <a:xfrm>
            <a:off x="1649413" y="5011738"/>
            <a:ext cx="80962" cy="109537"/>
          </a:xfrm>
          <a:custGeom>
            <a:avLst/>
            <a:gdLst/>
            <a:ahLst/>
            <a:cxnLst>
              <a:cxn ang="0">
                <a:pos x="80962" y="93472"/>
              </a:cxn>
              <a:cxn ang="0">
                <a:pos x="57409" y="109537"/>
              </a:cxn>
              <a:cxn ang="0">
                <a:pos x="0" y="11684"/>
              </a:cxn>
              <a:cxn ang="0">
                <a:pos x="22081" y="0"/>
              </a:cxn>
              <a:cxn ang="0">
                <a:pos x="80962" y="93472"/>
              </a:cxn>
            </a:cxnLst>
            <a:rect l="0" t="0" r="0" b="0"/>
            <a:pathLst>
              <a:path w="55" h="75">
                <a:moveTo>
                  <a:pt x="55" y="64"/>
                </a:moveTo>
                <a:lnTo>
                  <a:pt x="39" y="75"/>
                </a:lnTo>
                <a:lnTo>
                  <a:pt x="0" y="8"/>
                </a:lnTo>
                <a:lnTo>
                  <a:pt x="15" y="0"/>
                </a:lnTo>
                <a:lnTo>
                  <a:pt x="55" y="64"/>
                </a:lnTo>
                <a:close/>
              </a:path>
            </a:pathLst>
          </a:custGeom>
          <a:solidFill>
            <a:srgbClr val="F1E679"/>
          </a:solidFill>
          <a:ln w="9525">
            <a:noFill/>
          </a:ln>
        </p:spPr>
        <p:txBody>
          <a:bodyPr/>
          <a:lstStyle/>
          <a:p>
            <a:endParaRPr lang="zh-CN" altLang="en-US"/>
          </a:p>
        </p:txBody>
      </p:sp>
      <p:sp>
        <p:nvSpPr>
          <p:cNvPr id="4176" name="Freeform 162"/>
          <p:cNvSpPr/>
          <p:nvPr/>
        </p:nvSpPr>
        <p:spPr>
          <a:xfrm>
            <a:off x="1984375" y="4554538"/>
            <a:ext cx="79375" cy="104775"/>
          </a:xfrm>
          <a:custGeom>
            <a:avLst/>
            <a:gdLst/>
            <a:ahLst/>
            <a:cxnLst>
              <a:cxn ang="0">
                <a:pos x="79375" y="92969"/>
              </a:cxn>
              <a:cxn ang="0">
                <a:pos x="56284" y="104775"/>
              </a:cxn>
              <a:cxn ang="0">
                <a:pos x="0" y="11806"/>
              </a:cxn>
              <a:cxn ang="0">
                <a:pos x="23091" y="0"/>
              </a:cxn>
              <a:cxn ang="0">
                <a:pos x="79375" y="92969"/>
              </a:cxn>
            </a:cxnLst>
            <a:rect l="0" t="0" r="0" b="0"/>
            <a:pathLst>
              <a:path w="55" h="71">
                <a:moveTo>
                  <a:pt x="55" y="63"/>
                </a:moveTo>
                <a:lnTo>
                  <a:pt x="39" y="71"/>
                </a:lnTo>
                <a:lnTo>
                  <a:pt x="0" y="8"/>
                </a:lnTo>
                <a:lnTo>
                  <a:pt x="16" y="0"/>
                </a:lnTo>
                <a:lnTo>
                  <a:pt x="55" y="63"/>
                </a:lnTo>
                <a:close/>
              </a:path>
            </a:pathLst>
          </a:custGeom>
          <a:solidFill>
            <a:srgbClr val="F1E679"/>
          </a:solidFill>
          <a:ln w="9525">
            <a:noFill/>
          </a:ln>
        </p:spPr>
        <p:txBody>
          <a:bodyPr/>
          <a:lstStyle/>
          <a:p>
            <a:endParaRPr lang="zh-CN" altLang="en-US"/>
          </a:p>
        </p:txBody>
      </p:sp>
      <p:sp>
        <p:nvSpPr>
          <p:cNvPr id="4177" name="Freeform 163"/>
          <p:cNvSpPr/>
          <p:nvPr/>
        </p:nvSpPr>
        <p:spPr>
          <a:xfrm>
            <a:off x="1936750" y="4635500"/>
            <a:ext cx="80963" cy="111125"/>
          </a:xfrm>
          <a:custGeom>
            <a:avLst/>
            <a:gdLst/>
            <a:ahLst/>
            <a:cxnLst>
              <a:cxn ang="0">
                <a:pos x="80963" y="99272"/>
              </a:cxn>
              <a:cxn ang="0">
                <a:pos x="58882" y="111125"/>
              </a:cxn>
              <a:cxn ang="0">
                <a:pos x="0" y="17780"/>
              </a:cxn>
              <a:cxn ang="0">
                <a:pos x="23553" y="0"/>
              </a:cxn>
              <a:cxn ang="0">
                <a:pos x="80963" y="99272"/>
              </a:cxn>
            </a:cxnLst>
            <a:rect l="0" t="0" r="0" b="0"/>
            <a:pathLst>
              <a:path w="55" h="75">
                <a:moveTo>
                  <a:pt x="55" y="67"/>
                </a:moveTo>
                <a:lnTo>
                  <a:pt x="40" y="75"/>
                </a:lnTo>
                <a:lnTo>
                  <a:pt x="0" y="12"/>
                </a:lnTo>
                <a:lnTo>
                  <a:pt x="16" y="0"/>
                </a:lnTo>
                <a:lnTo>
                  <a:pt x="55" y="67"/>
                </a:lnTo>
                <a:close/>
              </a:path>
            </a:pathLst>
          </a:custGeom>
          <a:solidFill>
            <a:srgbClr val="F1E679"/>
          </a:solidFill>
          <a:ln w="9525">
            <a:noFill/>
          </a:ln>
        </p:spPr>
        <p:txBody>
          <a:bodyPr/>
          <a:lstStyle/>
          <a:p>
            <a:endParaRPr lang="zh-CN" altLang="en-US"/>
          </a:p>
        </p:txBody>
      </p:sp>
      <p:sp>
        <p:nvSpPr>
          <p:cNvPr id="4178" name="Freeform 164"/>
          <p:cNvSpPr/>
          <p:nvPr/>
        </p:nvSpPr>
        <p:spPr>
          <a:xfrm>
            <a:off x="1897063" y="4676775"/>
            <a:ext cx="109537" cy="57150"/>
          </a:xfrm>
          <a:custGeom>
            <a:avLst/>
            <a:gdLst/>
            <a:ahLst/>
            <a:cxnLst>
              <a:cxn ang="0">
                <a:pos x="109537" y="35169"/>
              </a:cxn>
              <a:cxn ang="0">
                <a:pos x="103695" y="57150"/>
              </a:cxn>
              <a:cxn ang="0">
                <a:pos x="0" y="23446"/>
              </a:cxn>
              <a:cxn ang="0">
                <a:pos x="5842" y="0"/>
              </a:cxn>
              <a:cxn ang="0">
                <a:pos x="109537" y="35169"/>
              </a:cxn>
            </a:cxnLst>
            <a:rect l="0" t="0" r="0" b="0"/>
            <a:pathLst>
              <a:path w="75" h="39">
                <a:moveTo>
                  <a:pt x="75" y="24"/>
                </a:moveTo>
                <a:lnTo>
                  <a:pt x="71" y="39"/>
                </a:lnTo>
                <a:lnTo>
                  <a:pt x="0" y="16"/>
                </a:lnTo>
                <a:lnTo>
                  <a:pt x="4" y="0"/>
                </a:lnTo>
                <a:lnTo>
                  <a:pt x="75" y="24"/>
                </a:lnTo>
                <a:close/>
              </a:path>
            </a:pathLst>
          </a:custGeom>
          <a:solidFill>
            <a:srgbClr val="F1E679"/>
          </a:solidFill>
          <a:ln w="9525">
            <a:noFill/>
          </a:ln>
        </p:spPr>
        <p:txBody>
          <a:bodyPr/>
          <a:lstStyle/>
          <a:p>
            <a:endParaRPr lang="zh-CN" altLang="en-US"/>
          </a:p>
        </p:txBody>
      </p:sp>
      <p:sp>
        <p:nvSpPr>
          <p:cNvPr id="4179" name="Freeform 165"/>
          <p:cNvSpPr/>
          <p:nvPr/>
        </p:nvSpPr>
        <p:spPr>
          <a:xfrm>
            <a:off x="1689100" y="4965700"/>
            <a:ext cx="74613" cy="104775"/>
          </a:xfrm>
          <a:custGeom>
            <a:avLst/>
            <a:gdLst/>
            <a:ahLst/>
            <a:cxnLst>
              <a:cxn ang="0">
                <a:pos x="74613" y="92969"/>
              </a:cxn>
              <a:cxn ang="0">
                <a:pos x="52668" y="104775"/>
              </a:cxn>
              <a:cxn ang="0">
                <a:pos x="0" y="11806"/>
              </a:cxn>
              <a:cxn ang="0">
                <a:pos x="23408" y="0"/>
              </a:cxn>
              <a:cxn ang="0">
                <a:pos x="74613" y="92969"/>
              </a:cxn>
            </a:cxnLst>
            <a:rect l="0" t="0" r="0" b="0"/>
            <a:pathLst>
              <a:path w="51" h="71">
                <a:moveTo>
                  <a:pt x="51" y="63"/>
                </a:moveTo>
                <a:lnTo>
                  <a:pt x="36" y="71"/>
                </a:lnTo>
                <a:lnTo>
                  <a:pt x="0" y="8"/>
                </a:lnTo>
                <a:lnTo>
                  <a:pt x="16" y="0"/>
                </a:lnTo>
                <a:lnTo>
                  <a:pt x="51" y="63"/>
                </a:lnTo>
                <a:close/>
              </a:path>
            </a:pathLst>
          </a:custGeom>
          <a:solidFill>
            <a:srgbClr val="F1E679"/>
          </a:solidFill>
          <a:ln w="9525">
            <a:noFill/>
          </a:ln>
        </p:spPr>
        <p:txBody>
          <a:bodyPr/>
          <a:lstStyle/>
          <a:p>
            <a:endParaRPr lang="zh-CN" altLang="en-US"/>
          </a:p>
        </p:txBody>
      </p:sp>
      <p:sp>
        <p:nvSpPr>
          <p:cNvPr id="4180" name="Freeform 166"/>
          <p:cNvSpPr/>
          <p:nvPr/>
        </p:nvSpPr>
        <p:spPr>
          <a:xfrm>
            <a:off x="1752600" y="4873625"/>
            <a:ext cx="109538" cy="63500"/>
          </a:xfrm>
          <a:custGeom>
            <a:avLst/>
            <a:gdLst/>
            <a:ahLst/>
            <a:cxnLst>
              <a:cxn ang="0">
                <a:pos x="109538" y="41349"/>
              </a:cxn>
              <a:cxn ang="0">
                <a:pos x="97696" y="63500"/>
              </a:cxn>
              <a:cxn ang="0">
                <a:pos x="0" y="29535"/>
              </a:cxn>
              <a:cxn ang="0">
                <a:pos x="4441" y="0"/>
              </a:cxn>
              <a:cxn ang="0">
                <a:pos x="109538" y="41349"/>
              </a:cxn>
            </a:cxnLst>
            <a:rect l="0" t="0" r="0" b="0"/>
            <a:pathLst>
              <a:path w="74" h="43">
                <a:moveTo>
                  <a:pt x="74" y="28"/>
                </a:moveTo>
                <a:lnTo>
                  <a:pt x="66" y="43"/>
                </a:lnTo>
                <a:lnTo>
                  <a:pt x="0" y="20"/>
                </a:lnTo>
                <a:lnTo>
                  <a:pt x="3" y="0"/>
                </a:lnTo>
                <a:lnTo>
                  <a:pt x="74" y="28"/>
                </a:lnTo>
                <a:close/>
              </a:path>
            </a:pathLst>
          </a:custGeom>
          <a:solidFill>
            <a:srgbClr val="F1E679"/>
          </a:solidFill>
          <a:ln w="9525">
            <a:noFill/>
          </a:ln>
        </p:spPr>
        <p:txBody>
          <a:bodyPr/>
          <a:lstStyle/>
          <a:p>
            <a:endParaRPr lang="zh-CN" altLang="en-US"/>
          </a:p>
        </p:txBody>
      </p:sp>
      <p:sp>
        <p:nvSpPr>
          <p:cNvPr id="4181" name="Freeform 167"/>
          <p:cNvSpPr/>
          <p:nvPr/>
        </p:nvSpPr>
        <p:spPr>
          <a:xfrm>
            <a:off x="1290638" y="5470525"/>
            <a:ext cx="80962" cy="103188"/>
          </a:xfrm>
          <a:custGeom>
            <a:avLst/>
            <a:gdLst/>
            <a:ahLst/>
            <a:cxnLst>
              <a:cxn ang="0">
                <a:pos x="80962" y="91561"/>
              </a:cxn>
              <a:cxn ang="0">
                <a:pos x="57409" y="103188"/>
              </a:cxn>
              <a:cxn ang="0">
                <a:pos x="0" y="11627"/>
              </a:cxn>
              <a:cxn ang="0">
                <a:pos x="23553" y="0"/>
              </a:cxn>
              <a:cxn ang="0">
                <a:pos x="80962" y="91561"/>
              </a:cxn>
            </a:cxnLst>
            <a:rect l="0" t="0" r="0" b="0"/>
            <a:pathLst>
              <a:path w="55" h="71">
                <a:moveTo>
                  <a:pt x="55" y="63"/>
                </a:moveTo>
                <a:lnTo>
                  <a:pt x="39" y="71"/>
                </a:lnTo>
                <a:lnTo>
                  <a:pt x="0" y="8"/>
                </a:lnTo>
                <a:lnTo>
                  <a:pt x="16" y="0"/>
                </a:lnTo>
                <a:lnTo>
                  <a:pt x="55" y="63"/>
                </a:lnTo>
                <a:close/>
              </a:path>
            </a:pathLst>
          </a:custGeom>
          <a:solidFill>
            <a:srgbClr val="E08500"/>
          </a:solidFill>
          <a:ln w="9525">
            <a:noFill/>
          </a:ln>
        </p:spPr>
        <p:txBody>
          <a:bodyPr/>
          <a:lstStyle/>
          <a:p>
            <a:endParaRPr lang="zh-CN" altLang="en-US"/>
          </a:p>
        </p:txBody>
      </p:sp>
      <p:sp>
        <p:nvSpPr>
          <p:cNvPr id="4182" name="Freeform 168"/>
          <p:cNvSpPr/>
          <p:nvPr/>
        </p:nvSpPr>
        <p:spPr>
          <a:xfrm>
            <a:off x="1314450" y="5422900"/>
            <a:ext cx="107950" cy="58738"/>
          </a:xfrm>
          <a:custGeom>
            <a:avLst/>
            <a:gdLst/>
            <a:ahLst/>
            <a:cxnLst>
              <a:cxn ang="0">
                <a:pos x="107950" y="35243"/>
              </a:cxn>
              <a:cxn ang="0">
                <a:pos x="103574" y="58738"/>
              </a:cxn>
              <a:cxn ang="0">
                <a:pos x="0" y="23495"/>
              </a:cxn>
              <a:cxn ang="0">
                <a:pos x="11670" y="0"/>
              </a:cxn>
              <a:cxn ang="0">
                <a:pos x="107950" y="35243"/>
              </a:cxn>
            </a:cxnLst>
            <a:rect l="0" t="0" r="0" b="0"/>
            <a:pathLst>
              <a:path w="74" h="40">
                <a:moveTo>
                  <a:pt x="74" y="24"/>
                </a:moveTo>
                <a:lnTo>
                  <a:pt x="71" y="40"/>
                </a:lnTo>
                <a:lnTo>
                  <a:pt x="0" y="16"/>
                </a:lnTo>
                <a:lnTo>
                  <a:pt x="8" y="0"/>
                </a:lnTo>
                <a:lnTo>
                  <a:pt x="74" y="24"/>
                </a:lnTo>
                <a:close/>
              </a:path>
            </a:pathLst>
          </a:custGeom>
          <a:solidFill>
            <a:srgbClr val="E08500"/>
          </a:solidFill>
          <a:ln w="9525">
            <a:noFill/>
          </a:ln>
        </p:spPr>
        <p:txBody>
          <a:bodyPr/>
          <a:lstStyle/>
          <a:p>
            <a:endParaRPr lang="zh-CN" altLang="en-US"/>
          </a:p>
        </p:txBody>
      </p:sp>
      <p:sp>
        <p:nvSpPr>
          <p:cNvPr id="4183" name="Freeform 169"/>
          <p:cNvSpPr/>
          <p:nvPr/>
        </p:nvSpPr>
        <p:spPr>
          <a:xfrm>
            <a:off x="1209675" y="5580063"/>
            <a:ext cx="109538" cy="57150"/>
          </a:xfrm>
          <a:custGeom>
            <a:avLst/>
            <a:gdLst/>
            <a:ahLst/>
            <a:cxnLst>
              <a:cxn ang="0">
                <a:pos x="109538" y="33704"/>
              </a:cxn>
              <a:cxn ang="0">
                <a:pos x="103696" y="57150"/>
              </a:cxn>
              <a:cxn ang="0">
                <a:pos x="0" y="21981"/>
              </a:cxn>
              <a:cxn ang="0">
                <a:pos x="5842" y="0"/>
              </a:cxn>
              <a:cxn ang="0">
                <a:pos x="109538" y="33704"/>
              </a:cxn>
            </a:cxnLst>
            <a:rect l="0" t="0" r="0" b="0"/>
            <a:pathLst>
              <a:path w="75" h="39">
                <a:moveTo>
                  <a:pt x="75" y="23"/>
                </a:moveTo>
                <a:lnTo>
                  <a:pt x="71" y="39"/>
                </a:lnTo>
                <a:lnTo>
                  <a:pt x="0" y="15"/>
                </a:lnTo>
                <a:lnTo>
                  <a:pt x="4" y="0"/>
                </a:lnTo>
                <a:lnTo>
                  <a:pt x="75" y="23"/>
                </a:lnTo>
                <a:close/>
              </a:path>
            </a:pathLst>
          </a:custGeom>
          <a:solidFill>
            <a:srgbClr val="E08500"/>
          </a:solidFill>
          <a:ln w="9525">
            <a:noFill/>
          </a:ln>
        </p:spPr>
        <p:txBody>
          <a:bodyPr/>
          <a:lstStyle/>
          <a:p>
            <a:endParaRPr lang="zh-CN" altLang="en-US"/>
          </a:p>
        </p:txBody>
      </p:sp>
      <p:sp>
        <p:nvSpPr>
          <p:cNvPr id="4184" name="Freeform 170"/>
          <p:cNvSpPr/>
          <p:nvPr/>
        </p:nvSpPr>
        <p:spPr>
          <a:xfrm>
            <a:off x="2722563" y="5300663"/>
            <a:ext cx="74612" cy="109537"/>
          </a:xfrm>
          <a:custGeom>
            <a:avLst/>
            <a:gdLst/>
            <a:ahLst/>
            <a:cxnLst>
              <a:cxn ang="0">
                <a:pos x="0" y="92011"/>
              </a:cxn>
              <a:cxn ang="0">
                <a:pos x="23408" y="109537"/>
              </a:cxn>
              <a:cxn ang="0">
                <a:pos x="74612" y="17526"/>
              </a:cxn>
              <a:cxn ang="0">
                <a:pos x="51204" y="0"/>
              </a:cxn>
              <a:cxn ang="0">
                <a:pos x="0" y="92011"/>
              </a:cxn>
            </a:cxnLst>
            <a:rect l="0" t="0" r="0" b="0"/>
            <a:pathLst>
              <a:path w="51" h="75">
                <a:moveTo>
                  <a:pt x="0" y="63"/>
                </a:moveTo>
                <a:lnTo>
                  <a:pt x="16" y="75"/>
                </a:lnTo>
                <a:lnTo>
                  <a:pt x="51" y="12"/>
                </a:lnTo>
                <a:lnTo>
                  <a:pt x="35" y="0"/>
                </a:lnTo>
                <a:lnTo>
                  <a:pt x="0" y="63"/>
                </a:lnTo>
                <a:close/>
              </a:path>
            </a:pathLst>
          </a:custGeom>
          <a:solidFill>
            <a:srgbClr val="D16F00"/>
          </a:solidFill>
          <a:ln w="9525">
            <a:noFill/>
          </a:ln>
        </p:spPr>
        <p:txBody>
          <a:bodyPr/>
          <a:lstStyle/>
          <a:p>
            <a:endParaRPr lang="zh-CN" altLang="en-US"/>
          </a:p>
        </p:txBody>
      </p:sp>
      <p:sp>
        <p:nvSpPr>
          <p:cNvPr id="4185" name="Freeform 171"/>
          <p:cNvSpPr/>
          <p:nvPr/>
        </p:nvSpPr>
        <p:spPr>
          <a:xfrm>
            <a:off x="2617788" y="5181600"/>
            <a:ext cx="74612" cy="103188"/>
          </a:xfrm>
          <a:custGeom>
            <a:avLst/>
            <a:gdLst/>
            <a:ahLst/>
            <a:cxnLst>
              <a:cxn ang="0">
                <a:pos x="0" y="91561"/>
              </a:cxn>
              <a:cxn ang="0">
                <a:pos x="17556" y="103188"/>
              </a:cxn>
              <a:cxn ang="0">
                <a:pos x="74612" y="11627"/>
              </a:cxn>
              <a:cxn ang="0">
                <a:pos x="52667" y="0"/>
              </a:cxn>
              <a:cxn ang="0">
                <a:pos x="0" y="91561"/>
              </a:cxn>
            </a:cxnLst>
            <a:rect l="0" t="0" r="0" b="0"/>
            <a:pathLst>
              <a:path w="51" h="71">
                <a:moveTo>
                  <a:pt x="0" y="63"/>
                </a:moveTo>
                <a:lnTo>
                  <a:pt x="12" y="71"/>
                </a:lnTo>
                <a:lnTo>
                  <a:pt x="51" y="8"/>
                </a:lnTo>
                <a:lnTo>
                  <a:pt x="36" y="0"/>
                </a:lnTo>
                <a:lnTo>
                  <a:pt x="0" y="63"/>
                </a:lnTo>
                <a:close/>
              </a:path>
            </a:pathLst>
          </a:custGeom>
          <a:solidFill>
            <a:srgbClr val="D16F00"/>
          </a:solidFill>
          <a:ln w="9525">
            <a:noFill/>
          </a:ln>
        </p:spPr>
        <p:txBody>
          <a:bodyPr/>
          <a:lstStyle/>
          <a:p>
            <a:endParaRPr lang="zh-CN" altLang="en-US"/>
          </a:p>
        </p:txBody>
      </p:sp>
      <p:sp>
        <p:nvSpPr>
          <p:cNvPr id="4186" name="Freeform 172"/>
          <p:cNvSpPr/>
          <p:nvPr/>
        </p:nvSpPr>
        <p:spPr>
          <a:xfrm>
            <a:off x="2624138" y="5214938"/>
            <a:ext cx="115887" cy="58737"/>
          </a:xfrm>
          <a:custGeom>
            <a:avLst/>
            <a:gdLst/>
            <a:ahLst/>
            <a:cxnLst>
              <a:cxn ang="0">
                <a:pos x="0" y="35242"/>
              </a:cxn>
              <a:cxn ang="0">
                <a:pos x="11735" y="58737"/>
              </a:cxn>
              <a:cxn ang="0">
                <a:pos x="115887" y="23495"/>
              </a:cxn>
              <a:cxn ang="0">
                <a:pos x="104152" y="0"/>
              </a:cxn>
              <a:cxn ang="0">
                <a:pos x="0" y="35242"/>
              </a:cxn>
            </a:cxnLst>
            <a:rect l="0" t="0" r="0" b="0"/>
            <a:pathLst>
              <a:path w="79" h="40">
                <a:moveTo>
                  <a:pt x="0" y="24"/>
                </a:moveTo>
                <a:lnTo>
                  <a:pt x="8" y="40"/>
                </a:lnTo>
                <a:lnTo>
                  <a:pt x="79" y="16"/>
                </a:lnTo>
                <a:lnTo>
                  <a:pt x="71" y="0"/>
                </a:lnTo>
                <a:lnTo>
                  <a:pt x="0" y="24"/>
                </a:lnTo>
                <a:close/>
              </a:path>
            </a:pathLst>
          </a:custGeom>
          <a:solidFill>
            <a:srgbClr val="D16F00"/>
          </a:solidFill>
          <a:ln w="9525">
            <a:noFill/>
          </a:ln>
        </p:spPr>
        <p:txBody>
          <a:bodyPr/>
          <a:lstStyle/>
          <a:p>
            <a:endParaRPr lang="zh-CN" altLang="en-US"/>
          </a:p>
        </p:txBody>
      </p:sp>
      <p:sp>
        <p:nvSpPr>
          <p:cNvPr id="4187" name="Freeform 173"/>
          <p:cNvSpPr/>
          <p:nvPr/>
        </p:nvSpPr>
        <p:spPr>
          <a:xfrm>
            <a:off x="2301875" y="4764088"/>
            <a:ext cx="74613" cy="103187"/>
          </a:xfrm>
          <a:custGeom>
            <a:avLst/>
            <a:gdLst/>
            <a:ahLst/>
            <a:cxnLst>
              <a:cxn ang="0">
                <a:pos x="0" y="91560"/>
              </a:cxn>
              <a:cxn ang="0">
                <a:pos x="17556" y="103187"/>
              </a:cxn>
              <a:cxn ang="0">
                <a:pos x="74613" y="11627"/>
              </a:cxn>
              <a:cxn ang="0">
                <a:pos x="51205" y="0"/>
              </a:cxn>
              <a:cxn ang="0">
                <a:pos x="0" y="91560"/>
              </a:cxn>
            </a:cxnLst>
            <a:rect l="0" t="0" r="0" b="0"/>
            <a:pathLst>
              <a:path w="51" h="71">
                <a:moveTo>
                  <a:pt x="0" y="63"/>
                </a:moveTo>
                <a:lnTo>
                  <a:pt x="12" y="71"/>
                </a:lnTo>
                <a:lnTo>
                  <a:pt x="51" y="8"/>
                </a:lnTo>
                <a:lnTo>
                  <a:pt x="35" y="0"/>
                </a:lnTo>
                <a:lnTo>
                  <a:pt x="0" y="63"/>
                </a:lnTo>
                <a:close/>
              </a:path>
            </a:pathLst>
          </a:custGeom>
          <a:solidFill>
            <a:srgbClr val="F1D04D"/>
          </a:solidFill>
          <a:ln w="9525">
            <a:noFill/>
          </a:ln>
        </p:spPr>
        <p:txBody>
          <a:bodyPr/>
          <a:lstStyle/>
          <a:p>
            <a:endParaRPr lang="zh-CN" altLang="en-US"/>
          </a:p>
        </p:txBody>
      </p:sp>
      <p:sp>
        <p:nvSpPr>
          <p:cNvPr id="4188" name="Freeform 174"/>
          <p:cNvSpPr/>
          <p:nvPr/>
        </p:nvSpPr>
        <p:spPr>
          <a:xfrm>
            <a:off x="2479675" y="5011738"/>
            <a:ext cx="80963" cy="109537"/>
          </a:xfrm>
          <a:custGeom>
            <a:avLst/>
            <a:gdLst/>
            <a:ahLst/>
            <a:cxnLst>
              <a:cxn ang="0">
                <a:pos x="0" y="93472"/>
              </a:cxn>
              <a:cxn ang="0">
                <a:pos x="23553" y="109537"/>
              </a:cxn>
              <a:cxn ang="0">
                <a:pos x="80963" y="11684"/>
              </a:cxn>
              <a:cxn ang="0">
                <a:pos x="57410" y="0"/>
              </a:cxn>
              <a:cxn ang="0">
                <a:pos x="0" y="93472"/>
              </a:cxn>
            </a:cxnLst>
            <a:rect l="0" t="0" r="0" b="0"/>
            <a:pathLst>
              <a:path w="55" h="75">
                <a:moveTo>
                  <a:pt x="0" y="64"/>
                </a:moveTo>
                <a:lnTo>
                  <a:pt x="16" y="75"/>
                </a:lnTo>
                <a:lnTo>
                  <a:pt x="55" y="8"/>
                </a:lnTo>
                <a:lnTo>
                  <a:pt x="39" y="0"/>
                </a:lnTo>
                <a:lnTo>
                  <a:pt x="0" y="64"/>
                </a:lnTo>
                <a:close/>
              </a:path>
            </a:pathLst>
          </a:custGeom>
          <a:solidFill>
            <a:srgbClr val="F1D04D"/>
          </a:solidFill>
          <a:ln w="9525">
            <a:noFill/>
          </a:ln>
        </p:spPr>
        <p:txBody>
          <a:bodyPr/>
          <a:lstStyle/>
          <a:p>
            <a:endParaRPr lang="zh-CN" altLang="en-US"/>
          </a:p>
        </p:txBody>
      </p:sp>
      <p:sp>
        <p:nvSpPr>
          <p:cNvPr id="4189" name="Freeform 175"/>
          <p:cNvSpPr/>
          <p:nvPr/>
        </p:nvSpPr>
        <p:spPr>
          <a:xfrm>
            <a:off x="2151063" y="4554538"/>
            <a:ext cx="74612" cy="104775"/>
          </a:xfrm>
          <a:custGeom>
            <a:avLst/>
            <a:gdLst/>
            <a:ahLst/>
            <a:cxnLst>
              <a:cxn ang="0">
                <a:pos x="0" y="92969"/>
              </a:cxn>
              <a:cxn ang="0">
                <a:pos x="17556" y="104775"/>
              </a:cxn>
              <a:cxn ang="0">
                <a:pos x="74612" y="11806"/>
              </a:cxn>
              <a:cxn ang="0">
                <a:pos x="51204" y="0"/>
              </a:cxn>
              <a:cxn ang="0">
                <a:pos x="0" y="92969"/>
              </a:cxn>
            </a:cxnLst>
            <a:rect l="0" t="0" r="0" b="0"/>
            <a:pathLst>
              <a:path w="51" h="71">
                <a:moveTo>
                  <a:pt x="0" y="63"/>
                </a:moveTo>
                <a:lnTo>
                  <a:pt x="12" y="71"/>
                </a:lnTo>
                <a:lnTo>
                  <a:pt x="51" y="8"/>
                </a:lnTo>
                <a:lnTo>
                  <a:pt x="35" y="0"/>
                </a:lnTo>
                <a:lnTo>
                  <a:pt x="0" y="63"/>
                </a:lnTo>
                <a:close/>
              </a:path>
            </a:pathLst>
          </a:custGeom>
          <a:solidFill>
            <a:srgbClr val="F1D04D"/>
          </a:solidFill>
          <a:ln w="9525">
            <a:noFill/>
          </a:ln>
        </p:spPr>
        <p:txBody>
          <a:bodyPr/>
          <a:lstStyle/>
          <a:p>
            <a:endParaRPr lang="zh-CN" altLang="en-US"/>
          </a:p>
        </p:txBody>
      </p:sp>
      <p:sp>
        <p:nvSpPr>
          <p:cNvPr id="4190" name="Freeform 176"/>
          <p:cNvSpPr/>
          <p:nvPr/>
        </p:nvSpPr>
        <p:spPr>
          <a:xfrm>
            <a:off x="2190750" y="4635500"/>
            <a:ext cx="80963" cy="111125"/>
          </a:xfrm>
          <a:custGeom>
            <a:avLst/>
            <a:gdLst/>
            <a:ahLst/>
            <a:cxnLst>
              <a:cxn ang="0">
                <a:pos x="0" y="99272"/>
              </a:cxn>
              <a:cxn ang="0">
                <a:pos x="23553" y="111125"/>
              </a:cxn>
              <a:cxn ang="0">
                <a:pos x="80963" y="17780"/>
              </a:cxn>
              <a:cxn ang="0">
                <a:pos x="58882" y="0"/>
              </a:cxn>
              <a:cxn ang="0">
                <a:pos x="0" y="99272"/>
              </a:cxn>
            </a:cxnLst>
            <a:rect l="0" t="0" r="0" b="0"/>
            <a:pathLst>
              <a:path w="55" h="75">
                <a:moveTo>
                  <a:pt x="0" y="67"/>
                </a:moveTo>
                <a:lnTo>
                  <a:pt x="16" y="75"/>
                </a:lnTo>
                <a:lnTo>
                  <a:pt x="55" y="12"/>
                </a:lnTo>
                <a:lnTo>
                  <a:pt x="40" y="0"/>
                </a:lnTo>
                <a:lnTo>
                  <a:pt x="0" y="67"/>
                </a:lnTo>
                <a:close/>
              </a:path>
            </a:pathLst>
          </a:custGeom>
          <a:solidFill>
            <a:srgbClr val="F1D04D"/>
          </a:solidFill>
          <a:ln w="9525">
            <a:noFill/>
          </a:ln>
        </p:spPr>
        <p:txBody>
          <a:bodyPr/>
          <a:lstStyle/>
          <a:p>
            <a:endParaRPr lang="zh-CN" altLang="en-US"/>
          </a:p>
        </p:txBody>
      </p:sp>
      <p:sp>
        <p:nvSpPr>
          <p:cNvPr id="4191" name="Freeform 177"/>
          <p:cNvSpPr/>
          <p:nvPr/>
        </p:nvSpPr>
        <p:spPr>
          <a:xfrm>
            <a:off x="2203450" y="4676775"/>
            <a:ext cx="109538" cy="57150"/>
          </a:xfrm>
          <a:custGeom>
            <a:avLst/>
            <a:gdLst/>
            <a:ahLst/>
            <a:cxnLst>
              <a:cxn ang="0">
                <a:pos x="0" y="35169"/>
              </a:cxn>
              <a:cxn ang="0">
                <a:pos x="11684" y="57150"/>
              </a:cxn>
              <a:cxn ang="0">
                <a:pos x="109538" y="23446"/>
              </a:cxn>
              <a:cxn ang="0">
                <a:pos x="103696" y="0"/>
              </a:cxn>
              <a:cxn ang="0">
                <a:pos x="0" y="35169"/>
              </a:cxn>
            </a:cxnLst>
            <a:rect l="0" t="0" r="0" b="0"/>
            <a:pathLst>
              <a:path w="75" h="39">
                <a:moveTo>
                  <a:pt x="0" y="24"/>
                </a:moveTo>
                <a:lnTo>
                  <a:pt x="8" y="39"/>
                </a:lnTo>
                <a:lnTo>
                  <a:pt x="75" y="16"/>
                </a:lnTo>
                <a:lnTo>
                  <a:pt x="71" y="0"/>
                </a:lnTo>
                <a:lnTo>
                  <a:pt x="0" y="24"/>
                </a:lnTo>
                <a:close/>
              </a:path>
            </a:pathLst>
          </a:custGeom>
          <a:solidFill>
            <a:srgbClr val="F1D04D"/>
          </a:solidFill>
          <a:ln w="9525">
            <a:noFill/>
          </a:ln>
        </p:spPr>
        <p:txBody>
          <a:bodyPr/>
          <a:lstStyle/>
          <a:p>
            <a:endParaRPr lang="zh-CN" altLang="en-US"/>
          </a:p>
        </p:txBody>
      </p:sp>
      <p:sp>
        <p:nvSpPr>
          <p:cNvPr id="4192" name="Freeform 178"/>
          <p:cNvSpPr/>
          <p:nvPr/>
        </p:nvSpPr>
        <p:spPr>
          <a:xfrm>
            <a:off x="2444750" y="4965700"/>
            <a:ext cx="74613" cy="104775"/>
          </a:xfrm>
          <a:custGeom>
            <a:avLst/>
            <a:gdLst/>
            <a:ahLst/>
            <a:cxnLst>
              <a:cxn ang="0">
                <a:pos x="0" y="92969"/>
              </a:cxn>
              <a:cxn ang="0">
                <a:pos x="23408" y="104775"/>
              </a:cxn>
              <a:cxn ang="0">
                <a:pos x="74613" y="11806"/>
              </a:cxn>
              <a:cxn ang="0">
                <a:pos x="52668" y="0"/>
              </a:cxn>
              <a:cxn ang="0">
                <a:pos x="0" y="92969"/>
              </a:cxn>
            </a:cxnLst>
            <a:rect l="0" t="0" r="0" b="0"/>
            <a:pathLst>
              <a:path w="51" h="71">
                <a:moveTo>
                  <a:pt x="0" y="63"/>
                </a:moveTo>
                <a:lnTo>
                  <a:pt x="16" y="71"/>
                </a:lnTo>
                <a:lnTo>
                  <a:pt x="51" y="8"/>
                </a:lnTo>
                <a:lnTo>
                  <a:pt x="36" y="0"/>
                </a:lnTo>
                <a:lnTo>
                  <a:pt x="0" y="63"/>
                </a:lnTo>
                <a:close/>
              </a:path>
            </a:pathLst>
          </a:custGeom>
          <a:solidFill>
            <a:srgbClr val="F1D04D"/>
          </a:solidFill>
          <a:ln w="9525">
            <a:noFill/>
          </a:ln>
        </p:spPr>
        <p:txBody>
          <a:bodyPr/>
          <a:lstStyle/>
          <a:p>
            <a:endParaRPr lang="zh-CN" altLang="en-US"/>
          </a:p>
        </p:txBody>
      </p:sp>
      <p:sp>
        <p:nvSpPr>
          <p:cNvPr id="4193" name="Freeform 179"/>
          <p:cNvSpPr/>
          <p:nvPr/>
        </p:nvSpPr>
        <p:spPr>
          <a:xfrm>
            <a:off x="2346325" y="4873625"/>
            <a:ext cx="109538" cy="63500"/>
          </a:xfrm>
          <a:custGeom>
            <a:avLst/>
            <a:gdLst/>
            <a:ahLst/>
            <a:cxnLst>
              <a:cxn ang="0">
                <a:pos x="0" y="41349"/>
              </a:cxn>
              <a:cxn ang="0">
                <a:pos x="11684" y="63500"/>
              </a:cxn>
              <a:cxn ang="0">
                <a:pos x="109538" y="29535"/>
              </a:cxn>
              <a:cxn ang="0">
                <a:pos x="103696" y="0"/>
              </a:cxn>
              <a:cxn ang="0">
                <a:pos x="0" y="41349"/>
              </a:cxn>
            </a:cxnLst>
            <a:rect l="0" t="0" r="0" b="0"/>
            <a:pathLst>
              <a:path w="75" h="43">
                <a:moveTo>
                  <a:pt x="0" y="28"/>
                </a:moveTo>
                <a:lnTo>
                  <a:pt x="8" y="43"/>
                </a:lnTo>
                <a:lnTo>
                  <a:pt x="75" y="20"/>
                </a:lnTo>
                <a:lnTo>
                  <a:pt x="71" y="0"/>
                </a:lnTo>
                <a:lnTo>
                  <a:pt x="0" y="28"/>
                </a:lnTo>
                <a:close/>
              </a:path>
            </a:pathLst>
          </a:custGeom>
          <a:solidFill>
            <a:srgbClr val="F1D04D"/>
          </a:solidFill>
          <a:ln w="9525">
            <a:noFill/>
          </a:ln>
        </p:spPr>
        <p:txBody>
          <a:bodyPr/>
          <a:lstStyle/>
          <a:p>
            <a:endParaRPr lang="zh-CN" altLang="en-US"/>
          </a:p>
        </p:txBody>
      </p:sp>
      <p:sp>
        <p:nvSpPr>
          <p:cNvPr id="4194" name="Freeform 180"/>
          <p:cNvSpPr/>
          <p:nvPr/>
        </p:nvSpPr>
        <p:spPr>
          <a:xfrm>
            <a:off x="2255838" y="5035550"/>
            <a:ext cx="96837" cy="98425"/>
          </a:xfrm>
          <a:custGeom>
            <a:avLst/>
            <a:gdLst/>
            <a:ahLst/>
            <a:cxnLst>
              <a:cxn ang="0">
                <a:pos x="96837" y="23504"/>
              </a:cxn>
              <a:cxn ang="0">
                <a:pos x="22008" y="98425"/>
              </a:cxn>
              <a:cxn ang="0">
                <a:pos x="0" y="80797"/>
              </a:cxn>
              <a:cxn ang="0">
                <a:pos x="74829" y="0"/>
              </a:cxn>
              <a:cxn ang="0">
                <a:pos x="96837" y="23504"/>
              </a:cxn>
            </a:cxnLst>
            <a:rect l="0" t="0" r="0" b="0"/>
            <a:pathLst>
              <a:path w="66" h="67">
                <a:moveTo>
                  <a:pt x="66" y="16"/>
                </a:moveTo>
                <a:lnTo>
                  <a:pt x="15" y="67"/>
                </a:lnTo>
                <a:lnTo>
                  <a:pt x="0" y="55"/>
                </a:lnTo>
                <a:lnTo>
                  <a:pt x="51" y="0"/>
                </a:lnTo>
                <a:lnTo>
                  <a:pt x="66" y="16"/>
                </a:lnTo>
                <a:close/>
              </a:path>
            </a:pathLst>
          </a:custGeom>
          <a:solidFill>
            <a:srgbClr val="FFA400"/>
          </a:solidFill>
          <a:ln w="9525">
            <a:noFill/>
          </a:ln>
        </p:spPr>
        <p:txBody>
          <a:bodyPr/>
          <a:lstStyle/>
          <a:p>
            <a:endParaRPr lang="zh-CN" altLang="en-US"/>
          </a:p>
        </p:txBody>
      </p:sp>
      <p:sp>
        <p:nvSpPr>
          <p:cNvPr id="4195" name="Freeform 181"/>
          <p:cNvSpPr/>
          <p:nvPr/>
        </p:nvSpPr>
        <p:spPr>
          <a:xfrm>
            <a:off x="2146300" y="5035550"/>
            <a:ext cx="103188" cy="98425"/>
          </a:xfrm>
          <a:custGeom>
            <a:avLst/>
            <a:gdLst/>
            <a:ahLst/>
            <a:cxnLst>
              <a:cxn ang="0">
                <a:pos x="103188" y="23504"/>
              </a:cxn>
              <a:cxn ang="0">
                <a:pos x="23254" y="98425"/>
              </a:cxn>
              <a:cxn ang="0">
                <a:pos x="0" y="80797"/>
              </a:cxn>
              <a:cxn ang="0">
                <a:pos x="79934" y="0"/>
              </a:cxn>
              <a:cxn ang="0">
                <a:pos x="103188"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6" name="Freeform 182"/>
          <p:cNvSpPr/>
          <p:nvPr/>
        </p:nvSpPr>
        <p:spPr>
          <a:xfrm>
            <a:off x="2381250" y="5035550"/>
            <a:ext cx="104775" cy="98425"/>
          </a:xfrm>
          <a:custGeom>
            <a:avLst/>
            <a:gdLst/>
            <a:ahLst/>
            <a:cxnLst>
              <a:cxn ang="0">
                <a:pos x="104775" y="23504"/>
              </a:cxn>
              <a:cxn ang="0">
                <a:pos x="23611" y="98425"/>
              </a:cxn>
              <a:cxn ang="0">
                <a:pos x="0" y="80797"/>
              </a:cxn>
              <a:cxn ang="0">
                <a:pos x="81164" y="0"/>
              </a:cxn>
              <a:cxn ang="0">
                <a:pos x="104775"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7" name="Freeform 183"/>
          <p:cNvSpPr/>
          <p:nvPr/>
        </p:nvSpPr>
        <p:spPr>
          <a:xfrm>
            <a:off x="2197100" y="4781550"/>
            <a:ext cx="98425" cy="104775"/>
          </a:xfrm>
          <a:custGeom>
            <a:avLst/>
            <a:gdLst/>
            <a:ahLst/>
            <a:cxnLst>
              <a:cxn ang="0">
                <a:pos x="98425" y="23611"/>
              </a:cxn>
              <a:cxn ang="0">
                <a:pos x="23504" y="104775"/>
              </a:cxn>
              <a:cxn ang="0">
                <a:pos x="0" y="81164"/>
              </a:cxn>
              <a:cxn ang="0">
                <a:pos x="74921" y="0"/>
              </a:cxn>
              <a:cxn ang="0">
                <a:pos x="98425" y="23611"/>
              </a:cxn>
            </a:cxnLst>
            <a:rect l="0" t="0" r="0" b="0"/>
            <a:pathLst>
              <a:path w="67" h="71">
                <a:moveTo>
                  <a:pt x="67" y="16"/>
                </a:moveTo>
                <a:lnTo>
                  <a:pt x="16" y="71"/>
                </a:lnTo>
                <a:lnTo>
                  <a:pt x="0" y="55"/>
                </a:lnTo>
                <a:lnTo>
                  <a:pt x="51" y="0"/>
                </a:lnTo>
                <a:lnTo>
                  <a:pt x="67" y="16"/>
                </a:lnTo>
                <a:close/>
              </a:path>
            </a:pathLst>
          </a:custGeom>
          <a:solidFill>
            <a:srgbClr val="FFA400"/>
          </a:solidFill>
          <a:ln w="9525">
            <a:noFill/>
          </a:ln>
        </p:spPr>
        <p:txBody>
          <a:bodyPr/>
          <a:lstStyle/>
          <a:p>
            <a:endParaRPr lang="zh-CN" altLang="en-US"/>
          </a:p>
        </p:txBody>
      </p:sp>
      <p:sp>
        <p:nvSpPr>
          <p:cNvPr id="4198" name="Freeform 184"/>
          <p:cNvSpPr/>
          <p:nvPr/>
        </p:nvSpPr>
        <p:spPr>
          <a:xfrm>
            <a:off x="2109788" y="4694238"/>
            <a:ext cx="104775" cy="98425"/>
          </a:xfrm>
          <a:custGeom>
            <a:avLst/>
            <a:gdLst/>
            <a:ahLst/>
            <a:cxnLst>
              <a:cxn ang="0">
                <a:pos x="104775" y="23504"/>
              </a:cxn>
              <a:cxn ang="0">
                <a:pos x="23611" y="98425"/>
              </a:cxn>
              <a:cxn ang="0">
                <a:pos x="0" y="80797"/>
              </a:cxn>
              <a:cxn ang="0">
                <a:pos x="81164" y="0"/>
              </a:cxn>
              <a:cxn ang="0">
                <a:pos x="104775" y="23504"/>
              </a:cxn>
            </a:cxnLst>
            <a:rect l="0" t="0" r="0" b="0"/>
            <a:pathLst>
              <a:path w="71" h="67">
                <a:moveTo>
                  <a:pt x="71" y="16"/>
                </a:moveTo>
                <a:lnTo>
                  <a:pt x="16" y="67"/>
                </a:lnTo>
                <a:lnTo>
                  <a:pt x="0" y="55"/>
                </a:lnTo>
                <a:lnTo>
                  <a:pt x="55" y="0"/>
                </a:lnTo>
                <a:lnTo>
                  <a:pt x="71" y="16"/>
                </a:lnTo>
                <a:close/>
              </a:path>
            </a:pathLst>
          </a:custGeom>
          <a:solidFill>
            <a:srgbClr val="FFA400"/>
          </a:solidFill>
          <a:ln w="9525">
            <a:noFill/>
          </a:ln>
        </p:spPr>
        <p:txBody>
          <a:bodyPr/>
          <a:lstStyle/>
          <a:p>
            <a:endParaRPr lang="zh-CN" altLang="en-US"/>
          </a:p>
        </p:txBody>
      </p:sp>
      <p:sp>
        <p:nvSpPr>
          <p:cNvPr id="4199" name="Freeform 185"/>
          <p:cNvSpPr/>
          <p:nvPr/>
        </p:nvSpPr>
        <p:spPr>
          <a:xfrm>
            <a:off x="2162175" y="4903788"/>
            <a:ext cx="103188" cy="103187"/>
          </a:xfrm>
          <a:custGeom>
            <a:avLst/>
            <a:gdLst/>
            <a:ahLst/>
            <a:cxnLst>
              <a:cxn ang="0">
                <a:pos x="22112" y="0"/>
              </a:cxn>
              <a:cxn ang="0">
                <a:pos x="103188" y="79934"/>
              </a:cxn>
              <a:cxn ang="0">
                <a:pos x="81076" y="103187"/>
              </a:cxn>
              <a:cxn ang="0">
                <a:pos x="0" y="21800"/>
              </a:cxn>
              <a:cxn ang="0">
                <a:pos x="22112" y="0"/>
              </a:cxn>
            </a:cxnLst>
            <a:rect l="0" t="0" r="0" b="0"/>
            <a:pathLst>
              <a:path w="70" h="71">
                <a:moveTo>
                  <a:pt x="15" y="0"/>
                </a:moveTo>
                <a:lnTo>
                  <a:pt x="70" y="55"/>
                </a:lnTo>
                <a:lnTo>
                  <a:pt x="55" y="71"/>
                </a:lnTo>
                <a:lnTo>
                  <a:pt x="0" y="15"/>
                </a:lnTo>
                <a:lnTo>
                  <a:pt x="15" y="0"/>
                </a:lnTo>
                <a:close/>
              </a:path>
            </a:pathLst>
          </a:custGeom>
          <a:solidFill>
            <a:srgbClr val="FFA400"/>
          </a:solidFill>
          <a:ln w="9525">
            <a:noFill/>
          </a:ln>
        </p:spPr>
        <p:txBody>
          <a:bodyPr/>
          <a:lstStyle/>
          <a:p>
            <a:endParaRPr lang="zh-CN" altLang="en-US"/>
          </a:p>
        </p:txBody>
      </p:sp>
      <p:sp>
        <p:nvSpPr>
          <p:cNvPr id="4200" name="Freeform 186"/>
          <p:cNvSpPr/>
          <p:nvPr/>
        </p:nvSpPr>
        <p:spPr>
          <a:xfrm>
            <a:off x="2289175" y="4891088"/>
            <a:ext cx="98425" cy="104775"/>
          </a:xfrm>
          <a:custGeom>
            <a:avLst/>
            <a:gdLst/>
            <a:ahLst/>
            <a:cxnLst>
              <a:cxn ang="0">
                <a:pos x="17628" y="0"/>
              </a:cxn>
              <a:cxn ang="0">
                <a:pos x="98425" y="81164"/>
              </a:cxn>
              <a:cxn ang="0">
                <a:pos x="74921" y="104775"/>
              </a:cxn>
              <a:cxn ang="0">
                <a:pos x="0" y="23611"/>
              </a:cxn>
              <a:cxn ang="0">
                <a:pos x="17628" y="0"/>
              </a:cxn>
            </a:cxnLst>
            <a:rect l="0" t="0" r="0" b="0"/>
            <a:pathLst>
              <a:path w="67" h="71">
                <a:moveTo>
                  <a:pt x="12" y="0"/>
                </a:moveTo>
                <a:lnTo>
                  <a:pt x="67" y="55"/>
                </a:lnTo>
                <a:lnTo>
                  <a:pt x="51" y="71"/>
                </a:lnTo>
                <a:lnTo>
                  <a:pt x="0" y="16"/>
                </a:lnTo>
                <a:lnTo>
                  <a:pt x="12" y="0"/>
                </a:lnTo>
                <a:close/>
              </a:path>
            </a:pathLst>
          </a:custGeom>
          <a:solidFill>
            <a:srgbClr val="FFA400"/>
          </a:solidFill>
          <a:ln w="9525">
            <a:noFill/>
          </a:ln>
        </p:spPr>
        <p:txBody>
          <a:bodyPr/>
          <a:lstStyle/>
          <a:p>
            <a:endParaRPr lang="zh-CN" altLang="en-US"/>
          </a:p>
        </p:txBody>
      </p:sp>
      <p:sp>
        <p:nvSpPr>
          <p:cNvPr id="4201" name="Freeform 73"/>
          <p:cNvSpPr/>
          <p:nvPr/>
        </p:nvSpPr>
        <p:spPr>
          <a:xfrm>
            <a:off x="136525"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4202" name="Freeform 101"/>
          <p:cNvSpPr/>
          <p:nvPr/>
        </p:nvSpPr>
        <p:spPr>
          <a:xfrm>
            <a:off x="136525"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4203" name="Freeform 102"/>
          <p:cNvSpPr/>
          <p:nvPr/>
        </p:nvSpPr>
        <p:spPr>
          <a:xfrm>
            <a:off x="136525"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4204" name="Freeform 103"/>
          <p:cNvSpPr/>
          <p:nvPr/>
        </p:nvSpPr>
        <p:spPr>
          <a:xfrm>
            <a:off x="136525"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4206" name="文本框 112"/>
          <p:cNvSpPr/>
          <p:nvPr/>
        </p:nvSpPr>
        <p:spPr>
          <a:xfrm>
            <a:off x="806450" y="538163"/>
            <a:ext cx="4211409" cy="646331"/>
          </a:xfrm>
          <a:prstGeom prst="rect">
            <a:avLst/>
          </a:prstGeom>
          <a:noFill/>
          <a:ln w="9525">
            <a:noFill/>
            <a:miter/>
          </a:ln>
        </p:spPr>
        <p:txBody>
          <a:bodyPr wrap="none" anchor="t">
            <a:spAutoFit/>
          </a:bodyPr>
          <a:lstStyle/>
          <a:p>
            <a:pPr lvl="0"/>
            <a:r>
              <a:rPr lang="en-US" altLang="zh-CN" sz="3600" b="1"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rPr>
              <a:t>NỘI DUNG CHÍNH</a:t>
            </a:r>
            <a:endParaRPr lang="zh-CN" altLang="en-US" sz="3600" b="1" dirty="0">
              <a:solidFill>
                <a:srgbClr val="00A79D"/>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sp>
        <p:nvSpPr>
          <p:cNvPr id="4211" name="MH_Number_1"/>
          <p:cNvSpPr/>
          <p:nvPr/>
        </p:nvSpPr>
        <p:spPr>
          <a:xfrm>
            <a:off x="5017859" y="1565790"/>
            <a:ext cx="833899" cy="731838"/>
          </a:xfrm>
          <a:prstGeom prst="roundRect">
            <a:avLst>
              <a:gd name="adj" fmla="val 7611"/>
            </a:avLst>
          </a:prstGeom>
          <a:solidFill>
            <a:srgbClr val="FFBF17"/>
          </a:solidFill>
          <a:ln w="12700">
            <a:noFill/>
          </a:ln>
        </p:spPr>
        <p:txBody>
          <a:bodyPr lIns="0" tIns="0" rIns="0" bIns="0" anchor="ctr"/>
          <a:lstStyle/>
          <a:p>
            <a:pPr lvl="0" algn="ctr"/>
            <a:r>
              <a:rPr lang="en-US" altLang="zh-CN" sz="2800" b="1" dirty="0">
                <a:solidFill>
                  <a:srgbClr val="FFFFFF"/>
                </a:solidFill>
                <a:latin typeface="微软雅黑" pitchFamily="34" charset="-122"/>
                <a:ea typeface="微软雅黑" pitchFamily="34" charset="-122"/>
                <a:sym typeface="Times New Roman" pitchFamily="18" charset="0"/>
              </a:rPr>
              <a:t>01</a:t>
            </a:r>
            <a:endParaRPr lang="zh-CN" altLang="en-US" sz="2800" b="1" dirty="0">
              <a:solidFill>
                <a:srgbClr val="FFFFFF"/>
              </a:solidFill>
              <a:latin typeface="微软雅黑" pitchFamily="34" charset="-122"/>
              <a:ea typeface="微软雅黑" pitchFamily="34" charset="-122"/>
              <a:sym typeface="Times New Roman" pitchFamily="18" charset="0"/>
            </a:endParaRPr>
          </a:p>
        </p:txBody>
      </p:sp>
      <p:sp>
        <p:nvSpPr>
          <p:cNvPr id="4212" name="MH_Entry_1"/>
          <p:cNvSpPr/>
          <p:nvPr/>
        </p:nvSpPr>
        <p:spPr>
          <a:xfrm>
            <a:off x="6090812" y="1354306"/>
            <a:ext cx="5909188" cy="1138694"/>
          </a:xfrm>
          <a:prstGeom prst="roundRect">
            <a:avLst>
              <a:gd name="adj" fmla="val 9120"/>
            </a:avLst>
          </a:prstGeom>
          <a:solidFill>
            <a:srgbClr val="FFBF17"/>
          </a:solidFill>
          <a:ln w="12700">
            <a:noFill/>
          </a:ln>
        </p:spPr>
        <p:txBody>
          <a:bodyPr anchor="ctr"/>
          <a:lstStyle/>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Một</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số</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nhân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chủ</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yếu</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gây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p>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suy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thoái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tài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rừng</a:t>
            </a:r>
            <a:endParaRPr lang="zh-CN" altLang="en-US" dirty="0">
              <a:solidFill>
                <a:schemeClr val="tx1">
                  <a:lumMod val="75000"/>
                  <a:lumOff val="25000"/>
                </a:schemeClr>
              </a:solidFill>
              <a:latin typeface="Arial" pitchFamily="34" charset="0"/>
              <a:ea typeface="宋体" pitchFamily="2" charset="-122"/>
            </a:endParaRPr>
          </a:p>
        </p:txBody>
      </p:sp>
      <p:sp>
        <p:nvSpPr>
          <p:cNvPr id="4213" name="MH_Entry_2"/>
          <p:cNvSpPr/>
          <p:nvPr/>
        </p:nvSpPr>
        <p:spPr>
          <a:xfrm>
            <a:off x="6137503" y="3033713"/>
            <a:ext cx="5815806" cy="1227138"/>
          </a:xfrm>
          <a:prstGeom prst="roundRect">
            <a:avLst>
              <a:gd name="adj" fmla="val 9120"/>
            </a:avLst>
          </a:prstGeom>
          <a:solidFill>
            <a:srgbClr val="B3D53D"/>
          </a:solidFill>
          <a:ln w="12700">
            <a:noFill/>
          </a:ln>
        </p:spPr>
        <p:txBody>
          <a:bodyPr anchor="ctr"/>
          <a:lstStyle/>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Giải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pháp</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khắc</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phục</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p>
          <a:p>
            <a:pPr lvl="0" algn="ctr">
              <a:lnSpc>
                <a:spcPct val="150000"/>
              </a:lnSpc>
            </a:pP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suy</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thoái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tài</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nguyên</a:t>
            </a:r>
            <a:r>
              <a:rPr lang="en-US" altLang="zh-CN" sz="2400" dirty="0">
                <a:solidFill>
                  <a:schemeClr val="tx1">
                    <a:lumMod val="75000"/>
                    <a:lumOff val="25000"/>
                  </a:schemeClr>
                </a:solidFill>
                <a:latin typeface="微软雅黑" pitchFamily="34" charset="-122"/>
                <a:ea typeface="微软雅黑" pitchFamily="34" charset="-122"/>
                <a:sym typeface="微软雅黑" pitchFamily="34" charset="-122"/>
              </a:rPr>
              <a:t> </a:t>
            </a:r>
            <a:r>
              <a:rPr lang="en-US" altLang="zh-CN" sz="2400" dirty="0" err="1">
                <a:solidFill>
                  <a:schemeClr val="tx1">
                    <a:lumMod val="75000"/>
                    <a:lumOff val="25000"/>
                  </a:schemeClr>
                </a:solidFill>
                <a:latin typeface="微软雅黑" pitchFamily="34" charset="-122"/>
                <a:ea typeface="微软雅黑" pitchFamily="34" charset="-122"/>
                <a:sym typeface="微软雅黑" pitchFamily="34" charset="-122"/>
              </a:rPr>
              <a:t>rừng</a:t>
            </a:r>
            <a:endParaRPr lang="zh-CN" altLang="en-US" dirty="0">
              <a:solidFill>
                <a:schemeClr val="tx1">
                  <a:lumMod val="75000"/>
                  <a:lumOff val="25000"/>
                </a:schemeClr>
              </a:solidFill>
              <a:latin typeface="Arial" pitchFamily="34" charset="0"/>
              <a:ea typeface="宋体" pitchFamily="2" charset="-122"/>
            </a:endParaRPr>
          </a:p>
        </p:txBody>
      </p:sp>
      <p:sp>
        <p:nvSpPr>
          <p:cNvPr id="4214" name="MH_Number_2"/>
          <p:cNvSpPr/>
          <p:nvPr/>
        </p:nvSpPr>
        <p:spPr>
          <a:xfrm>
            <a:off x="5017858" y="3300577"/>
            <a:ext cx="833899" cy="766762"/>
          </a:xfrm>
          <a:prstGeom prst="roundRect">
            <a:avLst>
              <a:gd name="adj" fmla="val 7611"/>
            </a:avLst>
          </a:prstGeom>
          <a:solidFill>
            <a:srgbClr val="B3D53D"/>
          </a:solidFill>
          <a:ln w="12700">
            <a:noFill/>
          </a:ln>
        </p:spPr>
        <p:txBody>
          <a:bodyPr lIns="0" tIns="0" rIns="0" bIns="0" anchor="ctr"/>
          <a:lstStyle/>
          <a:p>
            <a:pPr lvl="0" algn="ctr"/>
            <a:r>
              <a:rPr lang="en-US" altLang="zh-CN" sz="2800" b="1" dirty="0">
                <a:solidFill>
                  <a:srgbClr val="FFFFFF"/>
                </a:solidFill>
                <a:latin typeface="微软雅黑" pitchFamily="34" charset="-122"/>
                <a:ea typeface="微软雅黑" pitchFamily="34" charset="-122"/>
                <a:sym typeface="Times New Roman" pitchFamily="18" charset="0"/>
              </a:rPr>
              <a:t>02</a:t>
            </a:r>
            <a:endParaRPr lang="zh-CN" altLang="en-US" sz="2800" b="1" dirty="0">
              <a:solidFill>
                <a:srgbClr val="FFFFFF"/>
              </a:solidFill>
              <a:latin typeface="微软雅黑" pitchFamily="34" charset="-122"/>
              <a:ea typeface="微软雅黑" pitchFamily="34" charset="-122"/>
              <a:sym typeface="Times New Roman" pitchFamily="18" charset="0"/>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1"/>
                                        </p:tgtEl>
                                        <p:attrNameLst>
                                          <p:attrName>style.visibility</p:attrName>
                                        </p:attrNameLst>
                                      </p:cBhvr>
                                      <p:to>
                                        <p:strVal val="visible"/>
                                      </p:to>
                                    </p:set>
                                    <p:anim calcmode="lin" valueType="num">
                                      <p:cBhvr additive="base">
                                        <p:cTn id="7" dur="500" fill="hold"/>
                                        <p:tgtEl>
                                          <p:spTgt spid="4211"/>
                                        </p:tgtEl>
                                        <p:attrNameLst>
                                          <p:attrName>ppt_x</p:attrName>
                                        </p:attrNameLst>
                                      </p:cBhvr>
                                      <p:tavLst>
                                        <p:tav tm="0">
                                          <p:val>
                                            <p:strVal val="#ppt_x"/>
                                          </p:val>
                                        </p:tav>
                                        <p:tav tm="100000">
                                          <p:val>
                                            <p:strVal val="#ppt_x"/>
                                          </p:val>
                                        </p:tav>
                                      </p:tavLst>
                                    </p:anim>
                                    <p:anim calcmode="lin" valueType="num">
                                      <p:cBhvr additive="base">
                                        <p:cTn id="8" dur="500" fill="hold"/>
                                        <p:tgtEl>
                                          <p:spTgt spid="42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12"/>
                                        </p:tgtEl>
                                        <p:attrNameLst>
                                          <p:attrName>style.visibility</p:attrName>
                                        </p:attrNameLst>
                                      </p:cBhvr>
                                      <p:to>
                                        <p:strVal val="visible"/>
                                      </p:to>
                                    </p:set>
                                    <p:anim calcmode="lin" valueType="num">
                                      <p:cBhvr additive="base">
                                        <p:cTn id="11" dur="500" fill="hold"/>
                                        <p:tgtEl>
                                          <p:spTgt spid="4212"/>
                                        </p:tgtEl>
                                        <p:attrNameLst>
                                          <p:attrName>ppt_x</p:attrName>
                                        </p:attrNameLst>
                                      </p:cBhvr>
                                      <p:tavLst>
                                        <p:tav tm="0">
                                          <p:val>
                                            <p:strVal val="#ppt_x"/>
                                          </p:val>
                                        </p:tav>
                                        <p:tav tm="100000">
                                          <p:val>
                                            <p:strVal val="#ppt_x"/>
                                          </p:val>
                                        </p:tav>
                                      </p:tavLst>
                                    </p:anim>
                                    <p:anim calcmode="lin" valueType="num">
                                      <p:cBhvr additive="base">
                                        <p:cTn id="12" dur="500" fill="hold"/>
                                        <p:tgtEl>
                                          <p:spTgt spid="42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213"/>
                                        </p:tgtEl>
                                        <p:attrNameLst>
                                          <p:attrName>style.visibility</p:attrName>
                                        </p:attrNameLst>
                                      </p:cBhvr>
                                      <p:to>
                                        <p:strVal val="visible"/>
                                      </p:to>
                                    </p:set>
                                    <p:anim calcmode="lin" valueType="num">
                                      <p:cBhvr additive="base">
                                        <p:cTn id="17" dur="500" fill="hold"/>
                                        <p:tgtEl>
                                          <p:spTgt spid="4213"/>
                                        </p:tgtEl>
                                        <p:attrNameLst>
                                          <p:attrName>ppt_x</p:attrName>
                                        </p:attrNameLst>
                                      </p:cBhvr>
                                      <p:tavLst>
                                        <p:tav tm="0">
                                          <p:val>
                                            <p:strVal val="#ppt_x"/>
                                          </p:val>
                                        </p:tav>
                                        <p:tav tm="100000">
                                          <p:val>
                                            <p:strVal val="#ppt_x"/>
                                          </p:val>
                                        </p:tav>
                                      </p:tavLst>
                                    </p:anim>
                                    <p:anim calcmode="lin" valueType="num">
                                      <p:cBhvr additive="base">
                                        <p:cTn id="18" dur="500" fill="hold"/>
                                        <p:tgtEl>
                                          <p:spTgt spid="42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14"/>
                                        </p:tgtEl>
                                        <p:attrNameLst>
                                          <p:attrName>style.visibility</p:attrName>
                                        </p:attrNameLst>
                                      </p:cBhvr>
                                      <p:to>
                                        <p:strVal val="visible"/>
                                      </p:to>
                                    </p:set>
                                    <p:anim calcmode="lin" valueType="num">
                                      <p:cBhvr additive="base">
                                        <p:cTn id="21" dur="500" fill="hold"/>
                                        <p:tgtEl>
                                          <p:spTgt spid="4214"/>
                                        </p:tgtEl>
                                        <p:attrNameLst>
                                          <p:attrName>ppt_x</p:attrName>
                                        </p:attrNameLst>
                                      </p:cBhvr>
                                      <p:tavLst>
                                        <p:tav tm="0">
                                          <p:val>
                                            <p:strVal val="#ppt_x"/>
                                          </p:val>
                                        </p:tav>
                                        <p:tav tm="100000">
                                          <p:val>
                                            <p:strVal val="#ppt_x"/>
                                          </p:val>
                                        </p:tav>
                                      </p:tavLst>
                                    </p:anim>
                                    <p:anim calcmode="lin" valueType="num">
                                      <p:cBhvr additive="base">
                                        <p:cTn id="22" dur="500" fill="hold"/>
                                        <p:tgtEl>
                                          <p:spTgt spid="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1" grpId="0" animBg="1"/>
      <p:bldP spid="4212" grpId="0" animBg="1"/>
      <p:bldP spid="4213" grpId="0" animBg="1"/>
      <p:bldP spid="4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sp>
        <p:nvSpPr>
          <p:cNvPr id="5121" name="Freeform 11"/>
          <p:cNvSpPr/>
          <p:nvPr/>
        </p:nvSpPr>
        <p:spPr>
          <a:xfrm>
            <a:off x="6321425" y="4711700"/>
            <a:ext cx="692150" cy="1555750"/>
          </a:xfrm>
          <a:custGeom>
            <a:avLst/>
            <a:gdLst/>
            <a:ahLst/>
            <a:cxnLst>
              <a:cxn ang="0">
                <a:pos x="576792" y="1555750"/>
              </a:cxn>
              <a:cxn ang="0">
                <a:pos x="115358" y="1555750"/>
              </a:cxn>
              <a:cxn ang="0">
                <a:pos x="0" y="1440081"/>
              </a:cxn>
              <a:cxn ang="0">
                <a:pos x="0" y="347007"/>
              </a:cxn>
              <a:cxn ang="0">
                <a:pos x="346075" y="0"/>
              </a:cxn>
              <a:cxn ang="0">
                <a:pos x="346075" y="0"/>
              </a:cxn>
              <a:cxn ang="0">
                <a:pos x="692150" y="347007"/>
              </a:cxn>
              <a:cxn ang="0">
                <a:pos x="692150" y="1440081"/>
              </a:cxn>
              <a:cxn ang="0">
                <a:pos x="576792" y="1555750"/>
              </a:cxn>
            </a:cxnLst>
            <a:rect l="0" t="0" r="0" b="0"/>
            <a:pathLst>
              <a:path w="120" h="269">
                <a:moveTo>
                  <a:pt x="100" y="269"/>
                </a:moveTo>
                <a:cubicBezTo>
                  <a:pt x="20" y="269"/>
                  <a:pt x="20" y="269"/>
                  <a:pt x="20" y="269"/>
                </a:cubicBezTo>
                <a:cubicBezTo>
                  <a:pt x="9" y="269"/>
                  <a:pt x="0" y="260"/>
                  <a:pt x="0" y="249"/>
                </a:cubicBezTo>
                <a:cubicBezTo>
                  <a:pt x="0" y="60"/>
                  <a:pt x="0" y="60"/>
                  <a:pt x="0" y="60"/>
                </a:cubicBezTo>
                <a:cubicBezTo>
                  <a:pt x="0" y="27"/>
                  <a:pt x="27" y="0"/>
                  <a:pt x="60" y="0"/>
                </a:cubicBezTo>
                <a:cubicBezTo>
                  <a:pt x="60" y="0"/>
                  <a:pt x="60" y="0"/>
                  <a:pt x="60" y="0"/>
                </a:cubicBezTo>
                <a:cubicBezTo>
                  <a:pt x="93" y="0"/>
                  <a:pt x="120" y="27"/>
                  <a:pt x="120" y="60"/>
                </a:cubicBezTo>
                <a:cubicBezTo>
                  <a:pt x="120" y="249"/>
                  <a:pt x="120" y="249"/>
                  <a:pt x="120" y="249"/>
                </a:cubicBezTo>
                <a:cubicBezTo>
                  <a:pt x="120" y="260"/>
                  <a:pt x="111" y="269"/>
                  <a:pt x="100" y="269"/>
                </a:cubicBezTo>
                <a:close/>
              </a:path>
            </a:pathLst>
          </a:custGeom>
          <a:solidFill>
            <a:srgbClr val="257131"/>
          </a:solidFill>
          <a:ln w="9525">
            <a:noFill/>
          </a:ln>
        </p:spPr>
        <p:txBody>
          <a:bodyPr/>
          <a:lstStyle/>
          <a:p>
            <a:endParaRPr lang="zh-CN" altLang="en-US"/>
          </a:p>
        </p:txBody>
      </p:sp>
      <p:sp>
        <p:nvSpPr>
          <p:cNvPr id="5122" name="Freeform 15"/>
          <p:cNvSpPr/>
          <p:nvPr/>
        </p:nvSpPr>
        <p:spPr>
          <a:xfrm>
            <a:off x="6753225" y="3432175"/>
            <a:ext cx="4822825" cy="3200400"/>
          </a:xfrm>
          <a:custGeom>
            <a:avLst/>
            <a:gdLst/>
            <a:ahLst/>
            <a:cxnLst>
              <a:cxn ang="0">
                <a:pos x="4487826" y="2164466"/>
              </a:cxn>
              <a:cxn ang="0">
                <a:pos x="3950673" y="2164466"/>
              </a:cxn>
              <a:cxn ang="0">
                <a:pos x="3950673" y="1869311"/>
              </a:cxn>
              <a:cxn ang="0">
                <a:pos x="3471279" y="1388962"/>
              </a:cxn>
              <a:cxn ang="0">
                <a:pos x="2847488" y="1388962"/>
              </a:cxn>
              <a:cxn ang="0">
                <a:pos x="2847488" y="1059084"/>
              </a:cxn>
              <a:cxn ang="0">
                <a:pos x="2541369" y="746567"/>
              </a:cxn>
              <a:cxn ang="0">
                <a:pos x="2512490" y="746567"/>
              </a:cxn>
              <a:cxn ang="0">
                <a:pos x="2512490" y="532435"/>
              </a:cxn>
              <a:cxn ang="0">
                <a:pos x="2027319" y="11575"/>
              </a:cxn>
              <a:cxn ang="0">
                <a:pos x="1501718" y="520861"/>
              </a:cxn>
              <a:cxn ang="0">
                <a:pos x="1501718" y="567159"/>
              </a:cxn>
              <a:cxn ang="0">
                <a:pos x="1484390" y="567159"/>
              </a:cxn>
              <a:cxn ang="0">
                <a:pos x="1068530" y="983848"/>
              </a:cxn>
              <a:cxn ang="0">
                <a:pos x="1068530" y="1238491"/>
              </a:cxn>
              <a:cxn ang="0">
                <a:pos x="935686" y="1238491"/>
              </a:cxn>
              <a:cxn ang="0">
                <a:pos x="577584" y="1591519"/>
              </a:cxn>
              <a:cxn ang="0">
                <a:pos x="577584" y="1875099"/>
              </a:cxn>
              <a:cxn ang="0">
                <a:pos x="334999" y="1875099"/>
              </a:cxn>
              <a:cxn ang="0">
                <a:pos x="0" y="2204977"/>
              </a:cxn>
              <a:cxn ang="0">
                <a:pos x="0" y="2905246"/>
              </a:cxn>
              <a:cxn ang="0">
                <a:pos x="716204" y="2905246"/>
              </a:cxn>
              <a:cxn ang="0">
                <a:pos x="716204" y="2882096"/>
              </a:cxn>
              <a:cxn ang="0">
                <a:pos x="1068530" y="2882096"/>
              </a:cxn>
              <a:cxn ang="0">
                <a:pos x="1068530" y="3032567"/>
              </a:cxn>
              <a:cxn ang="0">
                <a:pos x="1732751" y="3032567"/>
              </a:cxn>
              <a:cxn ang="0">
                <a:pos x="1732751" y="2963119"/>
              </a:cxn>
              <a:cxn ang="0">
                <a:pos x="2512490" y="2963119"/>
              </a:cxn>
              <a:cxn ang="0">
                <a:pos x="2512490" y="2835797"/>
              </a:cxn>
              <a:cxn ang="0">
                <a:pos x="2714644" y="2835797"/>
              </a:cxn>
              <a:cxn ang="0">
                <a:pos x="2714644" y="3049929"/>
              </a:cxn>
              <a:cxn ang="0">
                <a:pos x="3731192" y="3049929"/>
              </a:cxn>
              <a:cxn ang="0">
                <a:pos x="3731192" y="3200400"/>
              </a:cxn>
              <a:cxn ang="0">
                <a:pos x="4822825" y="3200400"/>
              </a:cxn>
              <a:cxn ang="0">
                <a:pos x="4822825" y="2505919"/>
              </a:cxn>
              <a:cxn ang="0">
                <a:pos x="4487826" y="2164466"/>
              </a:cxn>
            </a:cxnLst>
            <a:rect l="0" t="0" r="0" b="0"/>
            <a:pathLst>
              <a:path w="835" h="553">
                <a:moveTo>
                  <a:pt x="777" y="374"/>
                </a:moveTo>
                <a:cubicBezTo>
                  <a:pt x="684" y="374"/>
                  <a:pt x="684" y="374"/>
                  <a:pt x="684" y="374"/>
                </a:cubicBezTo>
                <a:cubicBezTo>
                  <a:pt x="684" y="323"/>
                  <a:pt x="684" y="323"/>
                  <a:pt x="684" y="323"/>
                </a:cubicBezTo>
                <a:cubicBezTo>
                  <a:pt x="684" y="277"/>
                  <a:pt x="647" y="240"/>
                  <a:pt x="601" y="240"/>
                </a:cubicBezTo>
                <a:cubicBezTo>
                  <a:pt x="493" y="240"/>
                  <a:pt x="493" y="240"/>
                  <a:pt x="493" y="240"/>
                </a:cubicBezTo>
                <a:cubicBezTo>
                  <a:pt x="493" y="183"/>
                  <a:pt x="493" y="183"/>
                  <a:pt x="493" y="183"/>
                </a:cubicBezTo>
                <a:cubicBezTo>
                  <a:pt x="493" y="153"/>
                  <a:pt x="469" y="129"/>
                  <a:pt x="440" y="129"/>
                </a:cubicBezTo>
                <a:cubicBezTo>
                  <a:pt x="435" y="129"/>
                  <a:pt x="435" y="129"/>
                  <a:pt x="435" y="129"/>
                </a:cubicBezTo>
                <a:cubicBezTo>
                  <a:pt x="435" y="92"/>
                  <a:pt x="435" y="92"/>
                  <a:pt x="435" y="92"/>
                </a:cubicBezTo>
                <a:cubicBezTo>
                  <a:pt x="435" y="45"/>
                  <a:pt x="398" y="5"/>
                  <a:pt x="351" y="2"/>
                </a:cubicBezTo>
                <a:cubicBezTo>
                  <a:pt x="301" y="0"/>
                  <a:pt x="260" y="40"/>
                  <a:pt x="260" y="90"/>
                </a:cubicBezTo>
                <a:cubicBezTo>
                  <a:pt x="260" y="98"/>
                  <a:pt x="260" y="98"/>
                  <a:pt x="260" y="98"/>
                </a:cubicBezTo>
                <a:cubicBezTo>
                  <a:pt x="257" y="98"/>
                  <a:pt x="257" y="98"/>
                  <a:pt x="257" y="98"/>
                </a:cubicBezTo>
                <a:cubicBezTo>
                  <a:pt x="217" y="98"/>
                  <a:pt x="185" y="130"/>
                  <a:pt x="185" y="170"/>
                </a:cubicBezTo>
                <a:cubicBezTo>
                  <a:pt x="185" y="214"/>
                  <a:pt x="185" y="214"/>
                  <a:pt x="185" y="214"/>
                </a:cubicBezTo>
                <a:cubicBezTo>
                  <a:pt x="162" y="214"/>
                  <a:pt x="162" y="214"/>
                  <a:pt x="162" y="214"/>
                </a:cubicBezTo>
                <a:cubicBezTo>
                  <a:pt x="128" y="214"/>
                  <a:pt x="100" y="242"/>
                  <a:pt x="100" y="275"/>
                </a:cubicBezTo>
                <a:cubicBezTo>
                  <a:pt x="100" y="324"/>
                  <a:pt x="100" y="324"/>
                  <a:pt x="100" y="324"/>
                </a:cubicBezTo>
                <a:cubicBezTo>
                  <a:pt x="58" y="324"/>
                  <a:pt x="58" y="324"/>
                  <a:pt x="58" y="324"/>
                </a:cubicBezTo>
                <a:cubicBezTo>
                  <a:pt x="26" y="324"/>
                  <a:pt x="0" y="349"/>
                  <a:pt x="0" y="381"/>
                </a:cubicBezTo>
                <a:cubicBezTo>
                  <a:pt x="0" y="502"/>
                  <a:pt x="0" y="502"/>
                  <a:pt x="0" y="502"/>
                </a:cubicBezTo>
                <a:cubicBezTo>
                  <a:pt x="124" y="502"/>
                  <a:pt x="124" y="502"/>
                  <a:pt x="124" y="502"/>
                </a:cubicBezTo>
                <a:cubicBezTo>
                  <a:pt x="124" y="498"/>
                  <a:pt x="124" y="498"/>
                  <a:pt x="124" y="498"/>
                </a:cubicBezTo>
                <a:cubicBezTo>
                  <a:pt x="185" y="498"/>
                  <a:pt x="185" y="498"/>
                  <a:pt x="185" y="498"/>
                </a:cubicBezTo>
                <a:cubicBezTo>
                  <a:pt x="185" y="524"/>
                  <a:pt x="185" y="524"/>
                  <a:pt x="185" y="524"/>
                </a:cubicBezTo>
                <a:cubicBezTo>
                  <a:pt x="300" y="524"/>
                  <a:pt x="300" y="524"/>
                  <a:pt x="300" y="524"/>
                </a:cubicBezTo>
                <a:cubicBezTo>
                  <a:pt x="300" y="512"/>
                  <a:pt x="300" y="512"/>
                  <a:pt x="300" y="512"/>
                </a:cubicBezTo>
                <a:cubicBezTo>
                  <a:pt x="435" y="512"/>
                  <a:pt x="435" y="512"/>
                  <a:pt x="435" y="512"/>
                </a:cubicBezTo>
                <a:cubicBezTo>
                  <a:pt x="435" y="490"/>
                  <a:pt x="435" y="490"/>
                  <a:pt x="435" y="490"/>
                </a:cubicBezTo>
                <a:cubicBezTo>
                  <a:pt x="470" y="490"/>
                  <a:pt x="470" y="490"/>
                  <a:pt x="470" y="490"/>
                </a:cubicBezTo>
                <a:cubicBezTo>
                  <a:pt x="470" y="527"/>
                  <a:pt x="470" y="527"/>
                  <a:pt x="470" y="527"/>
                </a:cubicBezTo>
                <a:cubicBezTo>
                  <a:pt x="646" y="527"/>
                  <a:pt x="646" y="527"/>
                  <a:pt x="646" y="527"/>
                </a:cubicBezTo>
                <a:cubicBezTo>
                  <a:pt x="646" y="553"/>
                  <a:pt x="646" y="553"/>
                  <a:pt x="646" y="553"/>
                </a:cubicBezTo>
                <a:cubicBezTo>
                  <a:pt x="835" y="553"/>
                  <a:pt x="835" y="553"/>
                  <a:pt x="835" y="553"/>
                </a:cubicBezTo>
                <a:cubicBezTo>
                  <a:pt x="835" y="433"/>
                  <a:pt x="835" y="433"/>
                  <a:pt x="835" y="433"/>
                </a:cubicBezTo>
                <a:cubicBezTo>
                  <a:pt x="835" y="401"/>
                  <a:pt x="809" y="374"/>
                  <a:pt x="777" y="374"/>
                </a:cubicBezTo>
                <a:close/>
              </a:path>
            </a:pathLst>
          </a:custGeom>
          <a:solidFill>
            <a:srgbClr val="83D142"/>
          </a:solidFill>
          <a:ln w="9525">
            <a:noFill/>
          </a:ln>
        </p:spPr>
        <p:txBody>
          <a:bodyPr/>
          <a:lstStyle/>
          <a:p>
            <a:endParaRPr lang="zh-CN" altLang="en-US"/>
          </a:p>
        </p:txBody>
      </p:sp>
      <p:sp>
        <p:nvSpPr>
          <p:cNvPr id="5123" name="Freeform 16"/>
          <p:cNvSpPr/>
          <p:nvPr/>
        </p:nvSpPr>
        <p:spPr>
          <a:xfrm>
            <a:off x="8775700" y="3444875"/>
            <a:ext cx="2800350" cy="3036888"/>
          </a:xfrm>
          <a:custGeom>
            <a:avLst/>
            <a:gdLst/>
            <a:ahLst/>
            <a:cxnLst>
              <a:cxn ang="0">
                <a:pos x="2465463" y="2151852"/>
              </a:cxn>
              <a:cxn ang="0">
                <a:pos x="1928488" y="2151852"/>
              </a:cxn>
              <a:cxn ang="0">
                <a:pos x="1928488" y="1856840"/>
              </a:cxn>
              <a:cxn ang="0">
                <a:pos x="1449253" y="1376723"/>
              </a:cxn>
              <a:cxn ang="0">
                <a:pos x="825670" y="1376723"/>
              </a:cxn>
              <a:cxn ang="0">
                <a:pos x="825670" y="1047003"/>
              </a:cxn>
              <a:cxn ang="0">
                <a:pos x="519653" y="734638"/>
              </a:cxn>
              <a:cxn ang="0">
                <a:pos x="490783" y="734638"/>
              </a:cxn>
              <a:cxn ang="0">
                <a:pos x="490783" y="520609"/>
              </a:cxn>
              <a:cxn ang="0">
                <a:pos x="5774" y="0"/>
              </a:cxn>
              <a:cxn ang="0">
                <a:pos x="0" y="0"/>
              </a:cxn>
              <a:cxn ang="0">
                <a:pos x="0" y="2950120"/>
              </a:cxn>
              <a:cxn ang="0">
                <a:pos x="490783" y="2950120"/>
              </a:cxn>
              <a:cxn ang="0">
                <a:pos x="490783" y="2822860"/>
              </a:cxn>
              <a:cxn ang="0">
                <a:pos x="692870" y="2822860"/>
              </a:cxn>
              <a:cxn ang="0">
                <a:pos x="692870" y="3036888"/>
              </a:cxn>
              <a:cxn ang="0">
                <a:pos x="1709080" y="3036888"/>
              </a:cxn>
              <a:cxn ang="0">
                <a:pos x="1709080" y="3036888"/>
              </a:cxn>
              <a:cxn ang="0">
                <a:pos x="2800350" y="3036888"/>
              </a:cxn>
              <a:cxn ang="0">
                <a:pos x="2800350" y="2493140"/>
              </a:cxn>
              <a:cxn ang="0">
                <a:pos x="2465463" y="2151852"/>
              </a:cxn>
            </a:cxnLst>
            <a:rect l="0" t="0" r="0" b="0"/>
            <a:pathLst>
              <a:path w="485" h="525">
                <a:moveTo>
                  <a:pt x="427" y="372"/>
                </a:moveTo>
                <a:cubicBezTo>
                  <a:pt x="334" y="372"/>
                  <a:pt x="334" y="372"/>
                  <a:pt x="334" y="372"/>
                </a:cubicBezTo>
                <a:cubicBezTo>
                  <a:pt x="334" y="321"/>
                  <a:pt x="334" y="321"/>
                  <a:pt x="334" y="321"/>
                </a:cubicBezTo>
                <a:cubicBezTo>
                  <a:pt x="334" y="275"/>
                  <a:pt x="297" y="238"/>
                  <a:pt x="251" y="238"/>
                </a:cubicBezTo>
                <a:cubicBezTo>
                  <a:pt x="143" y="238"/>
                  <a:pt x="143" y="238"/>
                  <a:pt x="143" y="238"/>
                </a:cubicBezTo>
                <a:cubicBezTo>
                  <a:pt x="143" y="181"/>
                  <a:pt x="143" y="181"/>
                  <a:pt x="143" y="181"/>
                </a:cubicBezTo>
                <a:cubicBezTo>
                  <a:pt x="143" y="151"/>
                  <a:pt x="119" y="127"/>
                  <a:pt x="90" y="127"/>
                </a:cubicBezTo>
                <a:cubicBezTo>
                  <a:pt x="85" y="127"/>
                  <a:pt x="85" y="127"/>
                  <a:pt x="85" y="127"/>
                </a:cubicBezTo>
                <a:cubicBezTo>
                  <a:pt x="85" y="90"/>
                  <a:pt x="85" y="90"/>
                  <a:pt x="85" y="90"/>
                </a:cubicBezTo>
                <a:cubicBezTo>
                  <a:pt x="85" y="43"/>
                  <a:pt x="48" y="3"/>
                  <a:pt x="1" y="0"/>
                </a:cubicBezTo>
                <a:cubicBezTo>
                  <a:pt x="1" y="0"/>
                  <a:pt x="0" y="0"/>
                  <a:pt x="0" y="0"/>
                </a:cubicBezTo>
                <a:cubicBezTo>
                  <a:pt x="0" y="510"/>
                  <a:pt x="0" y="510"/>
                  <a:pt x="0" y="510"/>
                </a:cubicBezTo>
                <a:cubicBezTo>
                  <a:pt x="85" y="510"/>
                  <a:pt x="85" y="510"/>
                  <a:pt x="85" y="510"/>
                </a:cubicBezTo>
                <a:cubicBezTo>
                  <a:pt x="85" y="488"/>
                  <a:pt x="85" y="488"/>
                  <a:pt x="85" y="488"/>
                </a:cubicBezTo>
                <a:cubicBezTo>
                  <a:pt x="120" y="488"/>
                  <a:pt x="120" y="488"/>
                  <a:pt x="120" y="488"/>
                </a:cubicBezTo>
                <a:cubicBezTo>
                  <a:pt x="120" y="525"/>
                  <a:pt x="120" y="525"/>
                  <a:pt x="120" y="525"/>
                </a:cubicBezTo>
                <a:cubicBezTo>
                  <a:pt x="296" y="525"/>
                  <a:pt x="296" y="525"/>
                  <a:pt x="296" y="525"/>
                </a:cubicBezTo>
                <a:cubicBezTo>
                  <a:pt x="296" y="525"/>
                  <a:pt x="296" y="525"/>
                  <a:pt x="296" y="525"/>
                </a:cubicBezTo>
                <a:cubicBezTo>
                  <a:pt x="485" y="525"/>
                  <a:pt x="485" y="525"/>
                  <a:pt x="485" y="525"/>
                </a:cubicBezTo>
                <a:cubicBezTo>
                  <a:pt x="485" y="431"/>
                  <a:pt x="485" y="431"/>
                  <a:pt x="485" y="431"/>
                </a:cubicBezTo>
                <a:cubicBezTo>
                  <a:pt x="485" y="399"/>
                  <a:pt x="459" y="372"/>
                  <a:pt x="427" y="372"/>
                </a:cubicBezTo>
                <a:close/>
              </a:path>
            </a:pathLst>
          </a:custGeom>
          <a:solidFill>
            <a:srgbClr val="46B34B"/>
          </a:solidFill>
          <a:ln w="9525">
            <a:noFill/>
          </a:ln>
        </p:spPr>
        <p:txBody>
          <a:bodyPr/>
          <a:lstStyle/>
          <a:p>
            <a:endParaRPr lang="zh-CN" altLang="en-US"/>
          </a:p>
        </p:txBody>
      </p:sp>
      <p:sp>
        <p:nvSpPr>
          <p:cNvPr id="5124" name="Freeform 17"/>
          <p:cNvSpPr/>
          <p:nvPr/>
        </p:nvSpPr>
        <p:spPr>
          <a:xfrm>
            <a:off x="7324725" y="4591050"/>
            <a:ext cx="514350" cy="1249363"/>
          </a:xfrm>
          <a:custGeom>
            <a:avLst/>
            <a:gdLst/>
            <a:ahLst/>
            <a:cxnLst>
              <a:cxn ang="0">
                <a:pos x="514350" y="0"/>
              </a:cxn>
              <a:cxn ang="0">
                <a:pos x="497012" y="0"/>
              </a:cxn>
              <a:cxn ang="0">
                <a:pos x="497012" y="80977"/>
              </a:cxn>
              <a:cxn ang="0">
                <a:pos x="364090" y="80977"/>
              </a:cxn>
              <a:cxn ang="0">
                <a:pos x="104026" y="190875"/>
              </a:cxn>
              <a:cxn ang="0">
                <a:pos x="11558" y="375966"/>
              </a:cxn>
              <a:cxn ang="0">
                <a:pos x="5779" y="433807"/>
              </a:cxn>
              <a:cxn ang="0">
                <a:pos x="5779" y="717227"/>
              </a:cxn>
              <a:cxn ang="0">
                <a:pos x="0" y="717227"/>
              </a:cxn>
              <a:cxn ang="0">
                <a:pos x="0" y="1249363"/>
              </a:cxn>
              <a:cxn ang="0">
                <a:pos x="514350" y="1249363"/>
              </a:cxn>
              <a:cxn ang="0">
                <a:pos x="514350" y="0"/>
              </a:cxn>
            </a:cxnLst>
            <a:rect l="0" t="0" r="0" b="0"/>
            <a:pathLst>
              <a:path w="89" h="216">
                <a:moveTo>
                  <a:pt x="89" y="0"/>
                </a:moveTo>
                <a:cubicBezTo>
                  <a:pt x="88" y="0"/>
                  <a:pt x="87" y="0"/>
                  <a:pt x="86" y="0"/>
                </a:cubicBezTo>
                <a:cubicBezTo>
                  <a:pt x="86" y="14"/>
                  <a:pt x="86" y="14"/>
                  <a:pt x="86" y="14"/>
                </a:cubicBezTo>
                <a:cubicBezTo>
                  <a:pt x="63" y="14"/>
                  <a:pt x="63" y="14"/>
                  <a:pt x="63" y="14"/>
                </a:cubicBezTo>
                <a:cubicBezTo>
                  <a:pt x="45" y="14"/>
                  <a:pt x="29" y="21"/>
                  <a:pt x="18" y="33"/>
                </a:cubicBezTo>
                <a:cubicBezTo>
                  <a:pt x="11" y="42"/>
                  <a:pt x="5" y="53"/>
                  <a:pt x="2" y="65"/>
                </a:cubicBezTo>
                <a:cubicBezTo>
                  <a:pt x="2" y="68"/>
                  <a:pt x="1" y="72"/>
                  <a:pt x="1" y="75"/>
                </a:cubicBezTo>
                <a:cubicBezTo>
                  <a:pt x="1" y="124"/>
                  <a:pt x="1" y="124"/>
                  <a:pt x="1" y="124"/>
                </a:cubicBezTo>
                <a:cubicBezTo>
                  <a:pt x="0" y="124"/>
                  <a:pt x="0" y="124"/>
                  <a:pt x="0" y="124"/>
                </a:cubicBezTo>
                <a:cubicBezTo>
                  <a:pt x="0" y="216"/>
                  <a:pt x="0" y="216"/>
                  <a:pt x="0" y="216"/>
                </a:cubicBezTo>
                <a:cubicBezTo>
                  <a:pt x="89" y="216"/>
                  <a:pt x="89" y="216"/>
                  <a:pt x="89" y="216"/>
                </a:cubicBezTo>
                <a:lnTo>
                  <a:pt x="89" y="0"/>
                </a:lnTo>
                <a:close/>
              </a:path>
            </a:pathLst>
          </a:custGeom>
          <a:solidFill>
            <a:srgbClr val="83D142"/>
          </a:solidFill>
          <a:ln w="9525">
            <a:noFill/>
          </a:ln>
        </p:spPr>
        <p:txBody>
          <a:bodyPr/>
          <a:lstStyle/>
          <a:p>
            <a:endParaRPr lang="zh-CN" altLang="en-US"/>
          </a:p>
        </p:txBody>
      </p:sp>
      <p:sp>
        <p:nvSpPr>
          <p:cNvPr id="5125" name="Freeform 18"/>
          <p:cNvSpPr/>
          <p:nvPr/>
        </p:nvSpPr>
        <p:spPr>
          <a:xfrm>
            <a:off x="7821613" y="3930650"/>
            <a:ext cx="520700" cy="1249363"/>
          </a:xfrm>
          <a:custGeom>
            <a:avLst/>
            <a:gdLst/>
            <a:ahLst/>
            <a:cxnLst>
              <a:cxn ang="0">
                <a:pos x="514914" y="0"/>
              </a:cxn>
              <a:cxn ang="0">
                <a:pos x="491772" y="17352"/>
              </a:cxn>
              <a:cxn ang="0">
                <a:pos x="497558" y="57841"/>
              </a:cxn>
              <a:cxn ang="0">
                <a:pos x="422346" y="69409"/>
              </a:cxn>
              <a:cxn ang="0">
                <a:pos x="404989" y="69409"/>
              </a:cxn>
              <a:cxn ang="0">
                <a:pos x="75212" y="237148"/>
              </a:cxn>
              <a:cxn ang="0">
                <a:pos x="0" y="456943"/>
              </a:cxn>
              <a:cxn ang="0">
                <a:pos x="0" y="1249363"/>
              </a:cxn>
              <a:cxn ang="0">
                <a:pos x="514914" y="1249363"/>
              </a:cxn>
              <a:cxn ang="0">
                <a:pos x="514914" y="0"/>
              </a:cxn>
            </a:cxnLst>
            <a:rect l="0" t="0" r="0" b="0"/>
            <a:pathLst>
              <a:path w="90" h="216">
                <a:moveTo>
                  <a:pt x="89" y="0"/>
                </a:moveTo>
                <a:cubicBezTo>
                  <a:pt x="84" y="0"/>
                  <a:pt x="90" y="3"/>
                  <a:pt x="85" y="3"/>
                </a:cubicBezTo>
                <a:cubicBezTo>
                  <a:pt x="85" y="4"/>
                  <a:pt x="86" y="9"/>
                  <a:pt x="86" y="10"/>
                </a:cubicBezTo>
                <a:cubicBezTo>
                  <a:pt x="73" y="12"/>
                  <a:pt x="73" y="12"/>
                  <a:pt x="73" y="12"/>
                </a:cubicBezTo>
                <a:cubicBezTo>
                  <a:pt x="70" y="12"/>
                  <a:pt x="70" y="12"/>
                  <a:pt x="70" y="12"/>
                </a:cubicBezTo>
                <a:cubicBezTo>
                  <a:pt x="47" y="12"/>
                  <a:pt x="26" y="23"/>
                  <a:pt x="13" y="41"/>
                </a:cubicBezTo>
                <a:cubicBezTo>
                  <a:pt x="6" y="52"/>
                  <a:pt x="1" y="65"/>
                  <a:pt x="0" y="79"/>
                </a:cubicBezTo>
                <a:cubicBezTo>
                  <a:pt x="0" y="216"/>
                  <a:pt x="0" y="216"/>
                  <a:pt x="0" y="216"/>
                </a:cubicBezTo>
                <a:cubicBezTo>
                  <a:pt x="89" y="216"/>
                  <a:pt x="89" y="216"/>
                  <a:pt x="89" y="216"/>
                </a:cubicBezTo>
                <a:lnTo>
                  <a:pt x="89" y="0"/>
                </a:lnTo>
                <a:close/>
              </a:path>
            </a:pathLst>
          </a:custGeom>
          <a:solidFill>
            <a:srgbClr val="C5DB42"/>
          </a:solidFill>
          <a:ln w="9525">
            <a:noFill/>
          </a:ln>
        </p:spPr>
        <p:txBody>
          <a:bodyPr/>
          <a:lstStyle/>
          <a:p>
            <a:endParaRPr lang="zh-CN" altLang="en-US"/>
          </a:p>
        </p:txBody>
      </p:sp>
      <p:sp>
        <p:nvSpPr>
          <p:cNvPr id="5126" name="Freeform 19"/>
          <p:cNvSpPr/>
          <p:nvPr/>
        </p:nvSpPr>
        <p:spPr>
          <a:xfrm>
            <a:off x="8255000" y="3438525"/>
            <a:ext cx="520700" cy="1257300"/>
          </a:xfrm>
          <a:custGeom>
            <a:avLst/>
            <a:gdLst/>
            <a:ahLst/>
            <a:cxnLst>
              <a:cxn ang="0">
                <a:pos x="520700" y="5794"/>
              </a:cxn>
              <a:cxn ang="0">
                <a:pos x="0" y="463521"/>
              </a:cxn>
              <a:cxn ang="0">
                <a:pos x="0" y="1257300"/>
              </a:cxn>
              <a:cxn ang="0">
                <a:pos x="520700" y="1257300"/>
              </a:cxn>
              <a:cxn ang="0">
                <a:pos x="520700" y="5794"/>
              </a:cxn>
            </a:cxnLst>
            <a:rect l="0" t="0" r="0" b="0"/>
            <a:pathLst>
              <a:path w="90" h="217">
                <a:moveTo>
                  <a:pt x="90" y="1"/>
                </a:moveTo>
                <a:cubicBezTo>
                  <a:pt x="43" y="0"/>
                  <a:pt x="5" y="35"/>
                  <a:pt x="0" y="80"/>
                </a:cubicBezTo>
                <a:cubicBezTo>
                  <a:pt x="0" y="217"/>
                  <a:pt x="0" y="217"/>
                  <a:pt x="0" y="217"/>
                </a:cubicBezTo>
                <a:cubicBezTo>
                  <a:pt x="90" y="217"/>
                  <a:pt x="90" y="217"/>
                  <a:pt x="90" y="217"/>
                </a:cubicBezTo>
                <a:lnTo>
                  <a:pt x="90" y="1"/>
                </a:lnTo>
                <a:close/>
              </a:path>
            </a:pathLst>
          </a:custGeom>
          <a:solidFill>
            <a:srgbClr val="9CD842"/>
          </a:solidFill>
          <a:ln w="9525">
            <a:noFill/>
          </a:ln>
        </p:spPr>
        <p:txBody>
          <a:bodyPr/>
          <a:lstStyle/>
          <a:p>
            <a:endParaRPr lang="zh-CN" altLang="en-US"/>
          </a:p>
        </p:txBody>
      </p:sp>
      <p:sp>
        <p:nvSpPr>
          <p:cNvPr id="5127" name="Freeform 20"/>
          <p:cNvSpPr/>
          <p:nvPr/>
        </p:nvSpPr>
        <p:spPr>
          <a:xfrm>
            <a:off x="7142163" y="4208463"/>
            <a:ext cx="3678237" cy="2424112"/>
          </a:xfrm>
          <a:custGeom>
            <a:avLst/>
            <a:gdLst/>
            <a:ahLst/>
            <a:cxnLst>
              <a:cxn ang="0">
                <a:pos x="3424167" y="1643074"/>
              </a:cxn>
              <a:cxn ang="0">
                <a:pos x="3014191" y="1643074"/>
              </a:cxn>
              <a:cxn ang="0">
                <a:pos x="3014191" y="1417440"/>
              </a:cxn>
              <a:cxn ang="0">
                <a:pos x="2650409" y="1052956"/>
              </a:cxn>
              <a:cxn ang="0">
                <a:pos x="2182690" y="1052956"/>
              </a:cxn>
              <a:cxn ang="0">
                <a:pos x="2182690" y="798395"/>
              </a:cxn>
              <a:cxn ang="0">
                <a:pos x="1945943" y="566976"/>
              </a:cxn>
              <a:cxn ang="0">
                <a:pos x="1922846" y="566976"/>
              </a:cxn>
              <a:cxn ang="0">
                <a:pos x="1922846" y="404983"/>
              </a:cxn>
              <a:cxn ang="0">
                <a:pos x="1559064" y="11571"/>
              </a:cxn>
              <a:cxn ang="0">
                <a:pos x="1160637" y="393412"/>
              </a:cxn>
              <a:cxn ang="0">
                <a:pos x="1160637" y="428125"/>
              </a:cxn>
              <a:cxn ang="0">
                <a:pos x="1143314" y="428125"/>
              </a:cxn>
              <a:cxn ang="0">
                <a:pos x="831501" y="740540"/>
              </a:cxn>
              <a:cxn ang="0">
                <a:pos x="831501" y="937246"/>
              </a:cxn>
              <a:cxn ang="0">
                <a:pos x="727563" y="937246"/>
              </a:cxn>
              <a:cxn ang="0">
                <a:pos x="461945" y="1209163"/>
              </a:cxn>
              <a:cxn ang="0">
                <a:pos x="461945" y="1417440"/>
              </a:cxn>
              <a:cxn ang="0">
                <a:pos x="271393" y="1417440"/>
              </a:cxn>
              <a:cxn ang="0">
                <a:pos x="0" y="1672001"/>
              </a:cxn>
              <a:cxn ang="0">
                <a:pos x="0" y="2198479"/>
              </a:cxn>
              <a:cxn ang="0">
                <a:pos x="565883" y="2198479"/>
              </a:cxn>
              <a:cxn ang="0">
                <a:pos x="565883" y="2181122"/>
              </a:cxn>
              <a:cxn ang="0">
                <a:pos x="831501" y="2181122"/>
              </a:cxn>
              <a:cxn ang="0">
                <a:pos x="831501" y="2296832"/>
              </a:cxn>
              <a:cxn ang="0">
                <a:pos x="1333866" y="2296832"/>
              </a:cxn>
              <a:cxn ang="0">
                <a:pos x="1333866" y="2244762"/>
              </a:cxn>
              <a:cxn ang="0">
                <a:pos x="1922846" y="2244762"/>
              </a:cxn>
              <a:cxn ang="0">
                <a:pos x="1922846" y="2146409"/>
              </a:cxn>
              <a:cxn ang="0">
                <a:pos x="2078752" y="2146409"/>
              </a:cxn>
              <a:cxn ang="0">
                <a:pos x="2078752" y="2308403"/>
              </a:cxn>
              <a:cxn ang="0">
                <a:pos x="2852510" y="2308403"/>
              </a:cxn>
              <a:cxn ang="0">
                <a:pos x="2852510" y="2424112"/>
              </a:cxn>
              <a:cxn ang="0">
                <a:pos x="3678237" y="2424112"/>
              </a:cxn>
              <a:cxn ang="0">
                <a:pos x="3678237" y="1897634"/>
              </a:cxn>
              <a:cxn ang="0">
                <a:pos x="3424167" y="1643074"/>
              </a:cxn>
            </a:cxnLst>
            <a:rect l="0" t="0" r="0" b="0"/>
            <a:pathLst>
              <a:path w="637" h="419">
                <a:moveTo>
                  <a:pt x="593" y="284"/>
                </a:moveTo>
                <a:cubicBezTo>
                  <a:pt x="522" y="284"/>
                  <a:pt x="522" y="284"/>
                  <a:pt x="522" y="284"/>
                </a:cubicBezTo>
                <a:cubicBezTo>
                  <a:pt x="522" y="245"/>
                  <a:pt x="522" y="245"/>
                  <a:pt x="522" y="245"/>
                </a:cubicBezTo>
                <a:cubicBezTo>
                  <a:pt x="522" y="210"/>
                  <a:pt x="494" y="182"/>
                  <a:pt x="459" y="182"/>
                </a:cubicBezTo>
                <a:cubicBezTo>
                  <a:pt x="378" y="182"/>
                  <a:pt x="378" y="182"/>
                  <a:pt x="378" y="182"/>
                </a:cubicBezTo>
                <a:cubicBezTo>
                  <a:pt x="378" y="138"/>
                  <a:pt x="378" y="138"/>
                  <a:pt x="378" y="138"/>
                </a:cubicBezTo>
                <a:cubicBezTo>
                  <a:pt x="378" y="116"/>
                  <a:pt x="359" y="98"/>
                  <a:pt x="337" y="98"/>
                </a:cubicBezTo>
                <a:cubicBezTo>
                  <a:pt x="333" y="98"/>
                  <a:pt x="333" y="98"/>
                  <a:pt x="333" y="98"/>
                </a:cubicBezTo>
                <a:cubicBezTo>
                  <a:pt x="333" y="70"/>
                  <a:pt x="333" y="70"/>
                  <a:pt x="333" y="70"/>
                </a:cubicBezTo>
                <a:cubicBezTo>
                  <a:pt x="333" y="34"/>
                  <a:pt x="306" y="3"/>
                  <a:pt x="270" y="2"/>
                </a:cubicBezTo>
                <a:cubicBezTo>
                  <a:pt x="232" y="0"/>
                  <a:pt x="201" y="30"/>
                  <a:pt x="201" y="68"/>
                </a:cubicBezTo>
                <a:cubicBezTo>
                  <a:pt x="201" y="74"/>
                  <a:pt x="201" y="74"/>
                  <a:pt x="201" y="74"/>
                </a:cubicBezTo>
                <a:cubicBezTo>
                  <a:pt x="198" y="74"/>
                  <a:pt x="198" y="74"/>
                  <a:pt x="198" y="74"/>
                </a:cubicBezTo>
                <a:cubicBezTo>
                  <a:pt x="168" y="74"/>
                  <a:pt x="144" y="98"/>
                  <a:pt x="144" y="128"/>
                </a:cubicBezTo>
                <a:cubicBezTo>
                  <a:pt x="144" y="162"/>
                  <a:pt x="144" y="162"/>
                  <a:pt x="144" y="162"/>
                </a:cubicBezTo>
                <a:cubicBezTo>
                  <a:pt x="126" y="162"/>
                  <a:pt x="126" y="162"/>
                  <a:pt x="126" y="162"/>
                </a:cubicBezTo>
                <a:cubicBezTo>
                  <a:pt x="101" y="162"/>
                  <a:pt x="80" y="183"/>
                  <a:pt x="80" y="209"/>
                </a:cubicBezTo>
                <a:cubicBezTo>
                  <a:pt x="80" y="245"/>
                  <a:pt x="80" y="245"/>
                  <a:pt x="80" y="245"/>
                </a:cubicBezTo>
                <a:cubicBezTo>
                  <a:pt x="47" y="245"/>
                  <a:pt x="47" y="245"/>
                  <a:pt x="47" y="245"/>
                </a:cubicBezTo>
                <a:cubicBezTo>
                  <a:pt x="23" y="245"/>
                  <a:pt x="4" y="264"/>
                  <a:pt x="0" y="289"/>
                </a:cubicBezTo>
                <a:cubicBezTo>
                  <a:pt x="0" y="380"/>
                  <a:pt x="0" y="380"/>
                  <a:pt x="0" y="380"/>
                </a:cubicBezTo>
                <a:cubicBezTo>
                  <a:pt x="98" y="380"/>
                  <a:pt x="98" y="380"/>
                  <a:pt x="98" y="380"/>
                </a:cubicBezTo>
                <a:cubicBezTo>
                  <a:pt x="98" y="377"/>
                  <a:pt x="98" y="377"/>
                  <a:pt x="98" y="377"/>
                </a:cubicBezTo>
                <a:cubicBezTo>
                  <a:pt x="144" y="377"/>
                  <a:pt x="144" y="377"/>
                  <a:pt x="144" y="377"/>
                </a:cubicBezTo>
                <a:cubicBezTo>
                  <a:pt x="144" y="397"/>
                  <a:pt x="144" y="397"/>
                  <a:pt x="144" y="397"/>
                </a:cubicBezTo>
                <a:cubicBezTo>
                  <a:pt x="231" y="397"/>
                  <a:pt x="231" y="397"/>
                  <a:pt x="231" y="397"/>
                </a:cubicBezTo>
                <a:cubicBezTo>
                  <a:pt x="231" y="388"/>
                  <a:pt x="231" y="388"/>
                  <a:pt x="231" y="388"/>
                </a:cubicBezTo>
                <a:cubicBezTo>
                  <a:pt x="333" y="388"/>
                  <a:pt x="333" y="388"/>
                  <a:pt x="333" y="388"/>
                </a:cubicBezTo>
                <a:cubicBezTo>
                  <a:pt x="333" y="371"/>
                  <a:pt x="333" y="371"/>
                  <a:pt x="333" y="371"/>
                </a:cubicBezTo>
                <a:cubicBezTo>
                  <a:pt x="360" y="371"/>
                  <a:pt x="360" y="371"/>
                  <a:pt x="360" y="371"/>
                </a:cubicBezTo>
                <a:cubicBezTo>
                  <a:pt x="360" y="399"/>
                  <a:pt x="360" y="399"/>
                  <a:pt x="360" y="399"/>
                </a:cubicBezTo>
                <a:cubicBezTo>
                  <a:pt x="494" y="399"/>
                  <a:pt x="494" y="399"/>
                  <a:pt x="494" y="399"/>
                </a:cubicBezTo>
                <a:cubicBezTo>
                  <a:pt x="494" y="419"/>
                  <a:pt x="494" y="419"/>
                  <a:pt x="494" y="419"/>
                </a:cubicBezTo>
                <a:cubicBezTo>
                  <a:pt x="637" y="419"/>
                  <a:pt x="637" y="419"/>
                  <a:pt x="637" y="419"/>
                </a:cubicBezTo>
                <a:cubicBezTo>
                  <a:pt x="637" y="328"/>
                  <a:pt x="637" y="328"/>
                  <a:pt x="637" y="328"/>
                </a:cubicBezTo>
                <a:cubicBezTo>
                  <a:pt x="637" y="303"/>
                  <a:pt x="617" y="284"/>
                  <a:pt x="593" y="284"/>
                </a:cubicBezTo>
                <a:close/>
              </a:path>
            </a:pathLst>
          </a:custGeom>
          <a:solidFill>
            <a:srgbClr val="8DB537"/>
          </a:solidFill>
          <a:ln w="9525">
            <a:noFill/>
          </a:ln>
        </p:spPr>
        <p:txBody>
          <a:bodyPr/>
          <a:lstStyle/>
          <a:p>
            <a:endParaRPr lang="zh-CN" altLang="en-US"/>
          </a:p>
        </p:txBody>
      </p:sp>
      <p:sp>
        <p:nvSpPr>
          <p:cNvPr id="5128" name="Freeform 21"/>
          <p:cNvSpPr/>
          <p:nvPr/>
        </p:nvSpPr>
        <p:spPr>
          <a:xfrm>
            <a:off x="8670925" y="4214813"/>
            <a:ext cx="2149475" cy="2122487"/>
          </a:xfrm>
          <a:custGeom>
            <a:avLst/>
            <a:gdLst/>
            <a:ahLst/>
            <a:cxnLst>
              <a:cxn ang="0">
                <a:pos x="1895236" y="1636686"/>
              </a:cxn>
              <a:cxn ang="0">
                <a:pos x="1484987" y="1636686"/>
              </a:cxn>
              <a:cxn ang="0">
                <a:pos x="1484987" y="1411136"/>
              </a:cxn>
              <a:cxn ang="0">
                <a:pos x="1120963" y="1046785"/>
              </a:cxn>
              <a:cxn ang="0">
                <a:pos x="652932" y="1046785"/>
              </a:cxn>
              <a:cxn ang="0">
                <a:pos x="652932" y="792318"/>
              </a:cxn>
              <a:cxn ang="0">
                <a:pos x="416027" y="560984"/>
              </a:cxn>
              <a:cxn ang="0">
                <a:pos x="392915" y="560984"/>
              </a:cxn>
              <a:cxn ang="0">
                <a:pos x="392915" y="399051"/>
              </a:cxn>
              <a:cxn ang="0">
                <a:pos x="28891" y="5783"/>
              </a:cxn>
              <a:cxn ang="0">
                <a:pos x="0" y="5783"/>
              </a:cxn>
              <a:cxn ang="0">
                <a:pos x="0" y="2122487"/>
              </a:cxn>
              <a:cxn ang="0">
                <a:pos x="2149475" y="2122487"/>
              </a:cxn>
              <a:cxn ang="0">
                <a:pos x="2149475" y="1891153"/>
              </a:cxn>
              <a:cxn ang="0">
                <a:pos x="1895236" y="1636686"/>
              </a:cxn>
            </a:cxnLst>
            <a:rect l="0" t="0" r="0" b="0"/>
            <a:pathLst>
              <a:path w="372" h="367">
                <a:moveTo>
                  <a:pt x="328" y="283"/>
                </a:moveTo>
                <a:cubicBezTo>
                  <a:pt x="257" y="283"/>
                  <a:pt x="257" y="283"/>
                  <a:pt x="257" y="283"/>
                </a:cubicBezTo>
                <a:cubicBezTo>
                  <a:pt x="257" y="244"/>
                  <a:pt x="257" y="244"/>
                  <a:pt x="257" y="244"/>
                </a:cubicBezTo>
                <a:cubicBezTo>
                  <a:pt x="257" y="209"/>
                  <a:pt x="229" y="181"/>
                  <a:pt x="194" y="181"/>
                </a:cubicBezTo>
                <a:cubicBezTo>
                  <a:pt x="113" y="181"/>
                  <a:pt x="113" y="181"/>
                  <a:pt x="113" y="181"/>
                </a:cubicBezTo>
                <a:cubicBezTo>
                  <a:pt x="113" y="137"/>
                  <a:pt x="113" y="137"/>
                  <a:pt x="113" y="137"/>
                </a:cubicBezTo>
                <a:cubicBezTo>
                  <a:pt x="113" y="115"/>
                  <a:pt x="94" y="97"/>
                  <a:pt x="72" y="97"/>
                </a:cubicBezTo>
                <a:cubicBezTo>
                  <a:pt x="68" y="97"/>
                  <a:pt x="68" y="97"/>
                  <a:pt x="68" y="97"/>
                </a:cubicBezTo>
                <a:cubicBezTo>
                  <a:pt x="68" y="69"/>
                  <a:pt x="68" y="69"/>
                  <a:pt x="68" y="69"/>
                </a:cubicBezTo>
                <a:cubicBezTo>
                  <a:pt x="68" y="33"/>
                  <a:pt x="41" y="2"/>
                  <a:pt x="5" y="1"/>
                </a:cubicBezTo>
                <a:cubicBezTo>
                  <a:pt x="3" y="0"/>
                  <a:pt x="2" y="1"/>
                  <a:pt x="0" y="1"/>
                </a:cubicBezTo>
                <a:cubicBezTo>
                  <a:pt x="0" y="367"/>
                  <a:pt x="0" y="367"/>
                  <a:pt x="0" y="367"/>
                </a:cubicBezTo>
                <a:cubicBezTo>
                  <a:pt x="372" y="367"/>
                  <a:pt x="372" y="367"/>
                  <a:pt x="372" y="367"/>
                </a:cubicBezTo>
                <a:cubicBezTo>
                  <a:pt x="372" y="327"/>
                  <a:pt x="372" y="327"/>
                  <a:pt x="372" y="327"/>
                </a:cubicBezTo>
                <a:cubicBezTo>
                  <a:pt x="372" y="302"/>
                  <a:pt x="352" y="283"/>
                  <a:pt x="328" y="283"/>
                </a:cubicBezTo>
                <a:close/>
              </a:path>
            </a:pathLst>
          </a:custGeom>
          <a:solidFill>
            <a:srgbClr val="569337"/>
          </a:solidFill>
          <a:ln w="9525">
            <a:noFill/>
          </a:ln>
        </p:spPr>
        <p:txBody>
          <a:bodyPr/>
          <a:lstStyle/>
          <a:p>
            <a:endParaRPr lang="zh-CN" altLang="en-US"/>
          </a:p>
        </p:txBody>
      </p:sp>
      <p:sp>
        <p:nvSpPr>
          <p:cNvPr id="5129" name="Freeform 22"/>
          <p:cNvSpPr/>
          <p:nvPr/>
        </p:nvSpPr>
        <p:spPr>
          <a:xfrm>
            <a:off x="7700963" y="4897438"/>
            <a:ext cx="2616200" cy="1735137"/>
          </a:xfrm>
          <a:custGeom>
            <a:avLst/>
            <a:gdLst/>
            <a:ahLst/>
            <a:cxnLst>
              <a:cxn ang="0">
                <a:pos x="2431391" y="1174109"/>
              </a:cxn>
              <a:cxn ang="0">
                <a:pos x="2142627" y="1174109"/>
              </a:cxn>
              <a:cxn ang="0">
                <a:pos x="2142627" y="1012163"/>
              </a:cxn>
              <a:cxn ang="0">
                <a:pos x="1882740" y="751893"/>
              </a:cxn>
              <a:cxn ang="0">
                <a:pos x="1547774" y="751893"/>
              </a:cxn>
              <a:cxn ang="0">
                <a:pos x="1547774" y="572595"/>
              </a:cxn>
              <a:cxn ang="0">
                <a:pos x="1380291" y="404865"/>
              </a:cxn>
              <a:cxn ang="0">
                <a:pos x="1362965" y="404865"/>
              </a:cxn>
              <a:cxn ang="0">
                <a:pos x="1362965" y="289190"/>
              </a:cxn>
              <a:cxn ang="0">
                <a:pos x="1103078" y="5784"/>
              </a:cxn>
              <a:cxn ang="0">
                <a:pos x="814314" y="277622"/>
              </a:cxn>
              <a:cxn ang="0">
                <a:pos x="814314" y="306541"/>
              </a:cxn>
              <a:cxn ang="0">
                <a:pos x="802763" y="306541"/>
              </a:cxn>
              <a:cxn ang="0">
                <a:pos x="577528" y="532109"/>
              </a:cxn>
              <a:cxn ang="0">
                <a:pos x="577528" y="670920"/>
              </a:cxn>
              <a:cxn ang="0">
                <a:pos x="508224" y="670920"/>
              </a:cxn>
              <a:cxn ang="0">
                <a:pos x="311865" y="861785"/>
              </a:cxn>
              <a:cxn ang="0">
                <a:pos x="311865" y="1012163"/>
              </a:cxn>
              <a:cxn ang="0">
                <a:pos x="179034" y="1012163"/>
              </a:cxn>
              <a:cxn ang="0">
                <a:pos x="0" y="1197245"/>
              </a:cxn>
              <a:cxn ang="0">
                <a:pos x="0" y="1573191"/>
              </a:cxn>
              <a:cxn ang="0">
                <a:pos x="386943" y="1573191"/>
              </a:cxn>
              <a:cxn ang="0">
                <a:pos x="386943" y="1561623"/>
              </a:cxn>
              <a:cxn ang="0">
                <a:pos x="577528" y="1561623"/>
              </a:cxn>
              <a:cxn ang="0">
                <a:pos x="577528" y="1642596"/>
              </a:cxn>
              <a:cxn ang="0">
                <a:pos x="941370" y="1642596"/>
              </a:cxn>
              <a:cxn ang="0">
                <a:pos x="941370" y="1607894"/>
              </a:cxn>
              <a:cxn ang="0">
                <a:pos x="1362965" y="1607894"/>
              </a:cxn>
              <a:cxn ang="0">
                <a:pos x="1362965" y="1532704"/>
              </a:cxn>
              <a:cxn ang="0">
                <a:pos x="1472695" y="1532704"/>
              </a:cxn>
              <a:cxn ang="0">
                <a:pos x="1472695" y="1654164"/>
              </a:cxn>
              <a:cxn ang="0">
                <a:pos x="2027122" y="1654164"/>
              </a:cxn>
              <a:cxn ang="0">
                <a:pos x="2027122" y="1735137"/>
              </a:cxn>
              <a:cxn ang="0">
                <a:pos x="2616200" y="1735137"/>
              </a:cxn>
              <a:cxn ang="0">
                <a:pos x="2616200" y="1359191"/>
              </a:cxn>
              <a:cxn ang="0">
                <a:pos x="2431391" y="1174109"/>
              </a:cxn>
            </a:cxnLst>
            <a:rect l="0" t="0" r="0" b="0"/>
            <a:pathLst>
              <a:path w="453" h="300">
                <a:moveTo>
                  <a:pt x="421" y="203"/>
                </a:moveTo>
                <a:cubicBezTo>
                  <a:pt x="371" y="203"/>
                  <a:pt x="371" y="203"/>
                  <a:pt x="371" y="203"/>
                </a:cubicBezTo>
                <a:cubicBezTo>
                  <a:pt x="371" y="175"/>
                  <a:pt x="371" y="175"/>
                  <a:pt x="371" y="175"/>
                </a:cubicBezTo>
                <a:cubicBezTo>
                  <a:pt x="371" y="150"/>
                  <a:pt x="351" y="130"/>
                  <a:pt x="326" y="130"/>
                </a:cubicBezTo>
                <a:cubicBezTo>
                  <a:pt x="268" y="130"/>
                  <a:pt x="268" y="130"/>
                  <a:pt x="268" y="130"/>
                </a:cubicBezTo>
                <a:cubicBezTo>
                  <a:pt x="268" y="99"/>
                  <a:pt x="268" y="99"/>
                  <a:pt x="268" y="99"/>
                </a:cubicBezTo>
                <a:cubicBezTo>
                  <a:pt x="268" y="83"/>
                  <a:pt x="255" y="70"/>
                  <a:pt x="239" y="70"/>
                </a:cubicBezTo>
                <a:cubicBezTo>
                  <a:pt x="236" y="70"/>
                  <a:pt x="236" y="70"/>
                  <a:pt x="236" y="70"/>
                </a:cubicBezTo>
                <a:cubicBezTo>
                  <a:pt x="236" y="50"/>
                  <a:pt x="236" y="50"/>
                  <a:pt x="236" y="50"/>
                </a:cubicBezTo>
                <a:cubicBezTo>
                  <a:pt x="236" y="24"/>
                  <a:pt x="216" y="2"/>
                  <a:pt x="191" y="1"/>
                </a:cubicBezTo>
                <a:cubicBezTo>
                  <a:pt x="163" y="0"/>
                  <a:pt x="141" y="22"/>
                  <a:pt x="141" y="48"/>
                </a:cubicBezTo>
                <a:cubicBezTo>
                  <a:pt x="141" y="53"/>
                  <a:pt x="141" y="53"/>
                  <a:pt x="141" y="53"/>
                </a:cubicBezTo>
                <a:cubicBezTo>
                  <a:pt x="139" y="53"/>
                  <a:pt x="139" y="53"/>
                  <a:pt x="139" y="53"/>
                </a:cubicBezTo>
                <a:cubicBezTo>
                  <a:pt x="118" y="53"/>
                  <a:pt x="100" y="70"/>
                  <a:pt x="100" y="92"/>
                </a:cubicBezTo>
                <a:cubicBezTo>
                  <a:pt x="100" y="116"/>
                  <a:pt x="100" y="116"/>
                  <a:pt x="100" y="116"/>
                </a:cubicBezTo>
                <a:cubicBezTo>
                  <a:pt x="88" y="116"/>
                  <a:pt x="88" y="116"/>
                  <a:pt x="88" y="116"/>
                </a:cubicBezTo>
                <a:cubicBezTo>
                  <a:pt x="69" y="116"/>
                  <a:pt x="54" y="131"/>
                  <a:pt x="54" y="149"/>
                </a:cubicBezTo>
                <a:cubicBezTo>
                  <a:pt x="54" y="175"/>
                  <a:pt x="54" y="175"/>
                  <a:pt x="54" y="175"/>
                </a:cubicBezTo>
                <a:cubicBezTo>
                  <a:pt x="31" y="175"/>
                  <a:pt x="31" y="175"/>
                  <a:pt x="31" y="175"/>
                </a:cubicBezTo>
                <a:cubicBezTo>
                  <a:pt x="14" y="175"/>
                  <a:pt x="0" y="189"/>
                  <a:pt x="0" y="207"/>
                </a:cubicBezTo>
                <a:cubicBezTo>
                  <a:pt x="0" y="272"/>
                  <a:pt x="0" y="272"/>
                  <a:pt x="0" y="272"/>
                </a:cubicBezTo>
                <a:cubicBezTo>
                  <a:pt x="67" y="272"/>
                  <a:pt x="67" y="272"/>
                  <a:pt x="67" y="272"/>
                </a:cubicBezTo>
                <a:cubicBezTo>
                  <a:pt x="67" y="270"/>
                  <a:pt x="67" y="270"/>
                  <a:pt x="67" y="270"/>
                </a:cubicBezTo>
                <a:cubicBezTo>
                  <a:pt x="100" y="270"/>
                  <a:pt x="100" y="270"/>
                  <a:pt x="100" y="270"/>
                </a:cubicBezTo>
                <a:cubicBezTo>
                  <a:pt x="100" y="284"/>
                  <a:pt x="100" y="284"/>
                  <a:pt x="100" y="284"/>
                </a:cubicBezTo>
                <a:cubicBezTo>
                  <a:pt x="163" y="284"/>
                  <a:pt x="163" y="284"/>
                  <a:pt x="163" y="284"/>
                </a:cubicBezTo>
                <a:cubicBezTo>
                  <a:pt x="163" y="278"/>
                  <a:pt x="163" y="278"/>
                  <a:pt x="163" y="278"/>
                </a:cubicBezTo>
                <a:cubicBezTo>
                  <a:pt x="236" y="278"/>
                  <a:pt x="236" y="278"/>
                  <a:pt x="236" y="278"/>
                </a:cubicBezTo>
                <a:cubicBezTo>
                  <a:pt x="236" y="265"/>
                  <a:pt x="236" y="265"/>
                  <a:pt x="236" y="265"/>
                </a:cubicBezTo>
                <a:cubicBezTo>
                  <a:pt x="255" y="265"/>
                  <a:pt x="255" y="265"/>
                  <a:pt x="255" y="265"/>
                </a:cubicBezTo>
                <a:cubicBezTo>
                  <a:pt x="255" y="286"/>
                  <a:pt x="255" y="286"/>
                  <a:pt x="255" y="286"/>
                </a:cubicBezTo>
                <a:cubicBezTo>
                  <a:pt x="351" y="286"/>
                  <a:pt x="351" y="286"/>
                  <a:pt x="351" y="286"/>
                </a:cubicBezTo>
                <a:cubicBezTo>
                  <a:pt x="351" y="300"/>
                  <a:pt x="351" y="300"/>
                  <a:pt x="351" y="300"/>
                </a:cubicBezTo>
                <a:cubicBezTo>
                  <a:pt x="453" y="300"/>
                  <a:pt x="453" y="300"/>
                  <a:pt x="453" y="300"/>
                </a:cubicBezTo>
                <a:cubicBezTo>
                  <a:pt x="453" y="235"/>
                  <a:pt x="453" y="235"/>
                  <a:pt x="453" y="235"/>
                </a:cubicBezTo>
                <a:cubicBezTo>
                  <a:pt x="453" y="217"/>
                  <a:pt x="439" y="203"/>
                  <a:pt x="421" y="203"/>
                </a:cubicBezTo>
                <a:close/>
              </a:path>
            </a:pathLst>
          </a:custGeom>
          <a:solidFill>
            <a:srgbClr val="55780C"/>
          </a:solidFill>
          <a:ln w="9525">
            <a:noFill/>
          </a:ln>
        </p:spPr>
        <p:txBody>
          <a:bodyPr/>
          <a:lstStyle/>
          <a:p>
            <a:endParaRPr lang="zh-CN" altLang="en-US"/>
          </a:p>
        </p:txBody>
      </p:sp>
      <p:sp>
        <p:nvSpPr>
          <p:cNvPr id="5130" name="Freeform 34"/>
          <p:cNvSpPr/>
          <p:nvPr/>
        </p:nvSpPr>
        <p:spPr>
          <a:xfrm>
            <a:off x="8775700" y="4903788"/>
            <a:ext cx="1541463" cy="1728787"/>
          </a:xfrm>
          <a:custGeom>
            <a:avLst/>
            <a:gdLst/>
            <a:ahLst/>
            <a:cxnLst>
              <a:cxn ang="0">
                <a:pos x="1356718" y="1167943"/>
              </a:cxn>
              <a:cxn ang="0">
                <a:pos x="1068055" y="1167943"/>
              </a:cxn>
              <a:cxn ang="0">
                <a:pos x="1068055" y="1006050"/>
              </a:cxn>
              <a:cxn ang="0">
                <a:pos x="808258" y="745865"/>
              </a:cxn>
              <a:cxn ang="0">
                <a:pos x="473408" y="745865"/>
              </a:cxn>
              <a:cxn ang="0">
                <a:pos x="473408" y="566626"/>
              </a:cxn>
              <a:cxn ang="0">
                <a:pos x="305983" y="398951"/>
              </a:cxn>
              <a:cxn ang="0">
                <a:pos x="288663" y="398951"/>
              </a:cxn>
              <a:cxn ang="0">
                <a:pos x="288663" y="283313"/>
              </a:cxn>
              <a:cxn ang="0">
                <a:pos x="28866" y="0"/>
              </a:cxn>
              <a:cxn ang="0">
                <a:pos x="0" y="0"/>
              </a:cxn>
              <a:cxn ang="0">
                <a:pos x="0" y="1601585"/>
              </a:cxn>
              <a:cxn ang="0">
                <a:pos x="288663" y="1601585"/>
              </a:cxn>
              <a:cxn ang="0">
                <a:pos x="288663" y="1526421"/>
              </a:cxn>
              <a:cxn ang="0">
                <a:pos x="398356" y="1526421"/>
              </a:cxn>
              <a:cxn ang="0">
                <a:pos x="398356" y="1647840"/>
              </a:cxn>
              <a:cxn ang="0">
                <a:pos x="952589" y="1647840"/>
              </a:cxn>
              <a:cxn ang="0">
                <a:pos x="952589" y="1728787"/>
              </a:cxn>
              <a:cxn ang="0">
                <a:pos x="1541463" y="1728787"/>
              </a:cxn>
              <a:cxn ang="0">
                <a:pos x="1541463" y="1352964"/>
              </a:cxn>
              <a:cxn ang="0">
                <a:pos x="1356718" y="1167943"/>
              </a:cxn>
            </a:cxnLst>
            <a:rect l="0" t="0" r="0" b="0"/>
            <a:pathLst>
              <a:path w="267" h="299">
                <a:moveTo>
                  <a:pt x="235" y="202"/>
                </a:moveTo>
                <a:cubicBezTo>
                  <a:pt x="185" y="202"/>
                  <a:pt x="185" y="202"/>
                  <a:pt x="185" y="202"/>
                </a:cubicBezTo>
                <a:cubicBezTo>
                  <a:pt x="185" y="174"/>
                  <a:pt x="185" y="174"/>
                  <a:pt x="185" y="174"/>
                </a:cubicBezTo>
                <a:cubicBezTo>
                  <a:pt x="185" y="149"/>
                  <a:pt x="165" y="129"/>
                  <a:pt x="140" y="129"/>
                </a:cubicBezTo>
                <a:cubicBezTo>
                  <a:pt x="82" y="129"/>
                  <a:pt x="82" y="129"/>
                  <a:pt x="82" y="129"/>
                </a:cubicBezTo>
                <a:cubicBezTo>
                  <a:pt x="82" y="98"/>
                  <a:pt x="82" y="98"/>
                  <a:pt x="82" y="98"/>
                </a:cubicBezTo>
                <a:cubicBezTo>
                  <a:pt x="82" y="82"/>
                  <a:pt x="69" y="69"/>
                  <a:pt x="53" y="69"/>
                </a:cubicBezTo>
                <a:cubicBezTo>
                  <a:pt x="50" y="69"/>
                  <a:pt x="50" y="69"/>
                  <a:pt x="50" y="69"/>
                </a:cubicBezTo>
                <a:cubicBezTo>
                  <a:pt x="50" y="49"/>
                  <a:pt x="50" y="49"/>
                  <a:pt x="50" y="49"/>
                </a:cubicBezTo>
                <a:cubicBezTo>
                  <a:pt x="50" y="23"/>
                  <a:pt x="30" y="1"/>
                  <a:pt x="5" y="0"/>
                </a:cubicBezTo>
                <a:cubicBezTo>
                  <a:pt x="3" y="0"/>
                  <a:pt x="1" y="0"/>
                  <a:pt x="0" y="0"/>
                </a:cubicBezTo>
                <a:cubicBezTo>
                  <a:pt x="0" y="277"/>
                  <a:pt x="0" y="277"/>
                  <a:pt x="0" y="277"/>
                </a:cubicBezTo>
                <a:cubicBezTo>
                  <a:pt x="50" y="277"/>
                  <a:pt x="50" y="277"/>
                  <a:pt x="50" y="277"/>
                </a:cubicBezTo>
                <a:cubicBezTo>
                  <a:pt x="50" y="264"/>
                  <a:pt x="50" y="264"/>
                  <a:pt x="50" y="264"/>
                </a:cubicBezTo>
                <a:cubicBezTo>
                  <a:pt x="69" y="264"/>
                  <a:pt x="69" y="264"/>
                  <a:pt x="69" y="264"/>
                </a:cubicBezTo>
                <a:cubicBezTo>
                  <a:pt x="69" y="285"/>
                  <a:pt x="69" y="285"/>
                  <a:pt x="69" y="285"/>
                </a:cubicBezTo>
                <a:cubicBezTo>
                  <a:pt x="165" y="285"/>
                  <a:pt x="165" y="285"/>
                  <a:pt x="165" y="285"/>
                </a:cubicBezTo>
                <a:cubicBezTo>
                  <a:pt x="165" y="299"/>
                  <a:pt x="165" y="299"/>
                  <a:pt x="165" y="299"/>
                </a:cubicBezTo>
                <a:cubicBezTo>
                  <a:pt x="267" y="299"/>
                  <a:pt x="267" y="299"/>
                  <a:pt x="267" y="299"/>
                </a:cubicBezTo>
                <a:cubicBezTo>
                  <a:pt x="267" y="234"/>
                  <a:pt x="267" y="234"/>
                  <a:pt x="267" y="234"/>
                </a:cubicBezTo>
                <a:cubicBezTo>
                  <a:pt x="267" y="216"/>
                  <a:pt x="253" y="202"/>
                  <a:pt x="235" y="202"/>
                </a:cubicBezTo>
                <a:close/>
              </a:path>
            </a:pathLst>
          </a:custGeom>
          <a:solidFill>
            <a:srgbClr val="48660A"/>
          </a:solidFill>
          <a:ln w="9525">
            <a:noFill/>
          </a:ln>
        </p:spPr>
        <p:txBody>
          <a:bodyPr/>
          <a:lstStyle/>
          <a:p>
            <a:endParaRPr lang="zh-CN" altLang="en-US"/>
          </a:p>
        </p:txBody>
      </p:sp>
      <p:sp>
        <p:nvSpPr>
          <p:cNvPr id="5131" name="Freeform 74"/>
          <p:cNvSpPr/>
          <p:nvPr/>
        </p:nvSpPr>
        <p:spPr>
          <a:xfrm>
            <a:off x="11315700" y="4527550"/>
            <a:ext cx="138113" cy="727075"/>
          </a:xfrm>
          <a:custGeom>
            <a:avLst/>
            <a:gdLst/>
            <a:ahLst/>
            <a:cxnLst>
              <a:cxn ang="0">
                <a:pos x="0" y="727075"/>
              </a:cxn>
              <a:cxn ang="0">
                <a:pos x="138113" y="599544"/>
              </a:cxn>
              <a:cxn ang="0">
                <a:pos x="138113" y="0"/>
              </a:cxn>
              <a:cxn ang="0">
                <a:pos x="5877" y="0"/>
              </a:cxn>
              <a:cxn ang="0">
                <a:pos x="0" y="727075"/>
              </a:cxn>
            </a:cxnLst>
            <a:rect l="0" t="0" r="0" b="0"/>
            <a:pathLst>
              <a:path w="94" h="496">
                <a:moveTo>
                  <a:pt x="0" y="496"/>
                </a:moveTo>
                <a:lnTo>
                  <a:pt x="94" y="409"/>
                </a:lnTo>
                <a:lnTo>
                  <a:pt x="94" y="0"/>
                </a:lnTo>
                <a:lnTo>
                  <a:pt x="4" y="0"/>
                </a:lnTo>
                <a:lnTo>
                  <a:pt x="0" y="496"/>
                </a:lnTo>
                <a:close/>
              </a:path>
            </a:pathLst>
          </a:custGeom>
          <a:solidFill>
            <a:srgbClr val="685035"/>
          </a:solidFill>
          <a:ln w="9525">
            <a:noFill/>
          </a:ln>
        </p:spPr>
        <p:txBody>
          <a:bodyPr/>
          <a:lstStyle/>
          <a:p>
            <a:endParaRPr lang="zh-CN" altLang="en-US"/>
          </a:p>
        </p:txBody>
      </p:sp>
      <p:sp>
        <p:nvSpPr>
          <p:cNvPr id="5132" name="Freeform 75"/>
          <p:cNvSpPr/>
          <p:nvPr/>
        </p:nvSpPr>
        <p:spPr>
          <a:xfrm>
            <a:off x="10137775" y="4178300"/>
            <a:ext cx="293688" cy="1417638"/>
          </a:xfrm>
          <a:custGeom>
            <a:avLst/>
            <a:gdLst/>
            <a:ahLst/>
            <a:cxnLst>
              <a:cxn ang="0">
                <a:pos x="293688" y="1417638"/>
              </a:cxn>
              <a:cxn ang="0">
                <a:pos x="0" y="1163491"/>
              </a:cxn>
              <a:cxn ang="0">
                <a:pos x="0" y="0"/>
              </a:cxn>
              <a:cxn ang="0">
                <a:pos x="293688" y="0"/>
              </a:cxn>
              <a:cxn ang="0">
                <a:pos x="293688" y="1417638"/>
              </a:cxn>
            </a:cxnLst>
            <a:rect l="0" t="0" r="0" b="0"/>
            <a:pathLst>
              <a:path w="200" h="965">
                <a:moveTo>
                  <a:pt x="200" y="965"/>
                </a:moveTo>
                <a:lnTo>
                  <a:pt x="0" y="792"/>
                </a:lnTo>
                <a:lnTo>
                  <a:pt x="0" y="0"/>
                </a:lnTo>
                <a:lnTo>
                  <a:pt x="200" y="0"/>
                </a:lnTo>
                <a:lnTo>
                  <a:pt x="200" y="965"/>
                </a:lnTo>
                <a:close/>
              </a:path>
            </a:pathLst>
          </a:custGeom>
          <a:solidFill>
            <a:srgbClr val="D3C899"/>
          </a:solidFill>
          <a:ln w="9525">
            <a:noFill/>
          </a:ln>
        </p:spPr>
        <p:txBody>
          <a:bodyPr/>
          <a:lstStyle/>
          <a:p>
            <a:endParaRPr lang="zh-CN" altLang="en-US"/>
          </a:p>
        </p:txBody>
      </p:sp>
      <p:sp>
        <p:nvSpPr>
          <p:cNvPr id="5133" name="Freeform 76"/>
          <p:cNvSpPr/>
          <p:nvPr/>
        </p:nvSpPr>
        <p:spPr>
          <a:xfrm>
            <a:off x="10502900" y="4757738"/>
            <a:ext cx="374650" cy="1771650"/>
          </a:xfrm>
          <a:custGeom>
            <a:avLst/>
            <a:gdLst/>
            <a:ahLst/>
            <a:cxnLst>
              <a:cxn ang="0">
                <a:pos x="374650" y="0"/>
              </a:cxn>
              <a:cxn ang="0">
                <a:pos x="0" y="0"/>
              </a:cxn>
              <a:cxn ang="0">
                <a:pos x="4408" y="1307437"/>
              </a:cxn>
              <a:cxn ang="0">
                <a:pos x="114599" y="1423490"/>
              </a:cxn>
              <a:cxn ang="0">
                <a:pos x="114599" y="1771650"/>
              </a:cxn>
              <a:cxn ang="0">
                <a:pos x="374650" y="1771650"/>
              </a:cxn>
              <a:cxn ang="0">
                <a:pos x="374650" y="1683508"/>
              </a:cxn>
              <a:cxn ang="0">
                <a:pos x="374650" y="1683508"/>
              </a:cxn>
              <a:cxn ang="0">
                <a:pos x="374650" y="0"/>
              </a:cxn>
            </a:cxnLst>
            <a:rect l="0" t="0" r="0" b="0"/>
            <a:pathLst>
              <a:path w="255" h="1206">
                <a:moveTo>
                  <a:pt x="255" y="0"/>
                </a:moveTo>
                <a:lnTo>
                  <a:pt x="0" y="0"/>
                </a:lnTo>
                <a:lnTo>
                  <a:pt x="3" y="890"/>
                </a:lnTo>
                <a:lnTo>
                  <a:pt x="78" y="969"/>
                </a:lnTo>
                <a:lnTo>
                  <a:pt x="78" y="1206"/>
                </a:lnTo>
                <a:lnTo>
                  <a:pt x="255" y="1206"/>
                </a:lnTo>
                <a:lnTo>
                  <a:pt x="255" y="1146"/>
                </a:lnTo>
                <a:lnTo>
                  <a:pt x="255" y="1146"/>
                </a:lnTo>
                <a:lnTo>
                  <a:pt x="255" y="0"/>
                </a:lnTo>
                <a:close/>
              </a:path>
            </a:pathLst>
          </a:custGeom>
          <a:solidFill>
            <a:srgbClr val="D3C899"/>
          </a:solidFill>
          <a:ln w="9525">
            <a:noFill/>
          </a:ln>
        </p:spPr>
        <p:txBody>
          <a:bodyPr/>
          <a:lstStyle/>
          <a:p>
            <a:endParaRPr lang="zh-CN" altLang="en-US"/>
          </a:p>
        </p:txBody>
      </p:sp>
      <p:sp>
        <p:nvSpPr>
          <p:cNvPr id="5134" name="Freeform 77"/>
          <p:cNvSpPr/>
          <p:nvPr/>
        </p:nvSpPr>
        <p:spPr>
          <a:xfrm>
            <a:off x="10871200" y="4127500"/>
            <a:ext cx="450850" cy="2401888"/>
          </a:xfrm>
          <a:custGeom>
            <a:avLst/>
            <a:gdLst/>
            <a:ahLst/>
            <a:cxnLst>
              <a:cxn ang="0">
                <a:pos x="5874" y="2401888"/>
              </a:cxn>
              <a:cxn ang="0">
                <a:pos x="196788" y="2401888"/>
              </a:cxn>
              <a:cxn ang="0">
                <a:pos x="444976" y="2163903"/>
              </a:cxn>
              <a:cxn ang="0">
                <a:pos x="450850" y="0"/>
              </a:cxn>
              <a:cxn ang="0">
                <a:pos x="0" y="0"/>
              </a:cxn>
              <a:cxn ang="0">
                <a:pos x="5874" y="2401888"/>
              </a:cxn>
            </a:cxnLst>
            <a:rect l="0" t="0" r="0" b="0"/>
            <a:pathLst>
              <a:path w="307" h="1635">
                <a:moveTo>
                  <a:pt x="4" y="1635"/>
                </a:moveTo>
                <a:lnTo>
                  <a:pt x="134" y="1635"/>
                </a:lnTo>
                <a:lnTo>
                  <a:pt x="303" y="1473"/>
                </a:lnTo>
                <a:lnTo>
                  <a:pt x="307" y="0"/>
                </a:lnTo>
                <a:lnTo>
                  <a:pt x="0" y="0"/>
                </a:lnTo>
                <a:lnTo>
                  <a:pt x="4" y="1635"/>
                </a:lnTo>
                <a:close/>
              </a:path>
            </a:pathLst>
          </a:custGeom>
          <a:solidFill>
            <a:srgbClr val="8B7463"/>
          </a:solidFill>
          <a:ln w="9525">
            <a:noFill/>
          </a:ln>
        </p:spPr>
        <p:txBody>
          <a:bodyPr/>
          <a:lstStyle/>
          <a:p>
            <a:endParaRPr lang="zh-CN" altLang="en-US"/>
          </a:p>
        </p:txBody>
      </p:sp>
      <p:sp>
        <p:nvSpPr>
          <p:cNvPr id="5135" name="Freeform 78"/>
          <p:cNvSpPr/>
          <p:nvPr/>
        </p:nvSpPr>
        <p:spPr>
          <a:xfrm>
            <a:off x="10323513" y="4578350"/>
            <a:ext cx="293687" cy="1381125"/>
          </a:xfrm>
          <a:custGeom>
            <a:avLst/>
            <a:gdLst/>
            <a:ahLst/>
            <a:cxnLst>
              <a:cxn ang="0">
                <a:pos x="293687" y="1381125"/>
              </a:cxn>
              <a:cxn ang="0">
                <a:pos x="0" y="1121338"/>
              </a:cxn>
              <a:cxn ang="0">
                <a:pos x="0" y="0"/>
              </a:cxn>
              <a:cxn ang="0">
                <a:pos x="293687" y="0"/>
              </a:cxn>
              <a:cxn ang="0">
                <a:pos x="293687" y="1381125"/>
              </a:cxn>
            </a:cxnLst>
            <a:rect l="0" t="0" r="0" b="0"/>
            <a:pathLst>
              <a:path w="200" h="941">
                <a:moveTo>
                  <a:pt x="200" y="941"/>
                </a:moveTo>
                <a:lnTo>
                  <a:pt x="0" y="764"/>
                </a:lnTo>
                <a:lnTo>
                  <a:pt x="0" y="0"/>
                </a:lnTo>
                <a:lnTo>
                  <a:pt x="200" y="0"/>
                </a:lnTo>
                <a:lnTo>
                  <a:pt x="200" y="941"/>
                </a:lnTo>
                <a:close/>
              </a:path>
            </a:pathLst>
          </a:custGeom>
          <a:solidFill>
            <a:srgbClr val="B69361"/>
          </a:solidFill>
          <a:ln w="9525">
            <a:noFill/>
          </a:ln>
        </p:spPr>
        <p:txBody>
          <a:bodyPr/>
          <a:lstStyle/>
          <a:p>
            <a:endParaRPr lang="zh-CN" altLang="en-US"/>
          </a:p>
        </p:txBody>
      </p:sp>
      <p:sp>
        <p:nvSpPr>
          <p:cNvPr id="5136" name="Freeform 79"/>
          <p:cNvSpPr/>
          <p:nvPr/>
        </p:nvSpPr>
        <p:spPr>
          <a:xfrm>
            <a:off x="10502900" y="4289425"/>
            <a:ext cx="374650" cy="1682750"/>
          </a:xfrm>
          <a:custGeom>
            <a:avLst/>
            <a:gdLst/>
            <a:ahLst/>
            <a:cxnLst>
              <a:cxn ang="0">
                <a:pos x="374650" y="1682750"/>
              </a:cxn>
              <a:cxn ang="0">
                <a:pos x="4408" y="1306848"/>
              </a:cxn>
              <a:cxn ang="0">
                <a:pos x="0" y="0"/>
              </a:cxn>
              <a:cxn ang="0">
                <a:pos x="374650" y="0"/>
              </a:cxn>
              <a:cxn ang="0">
                <a:pos x="374650" y="1682750"/>
              </a:cxn>
            </a:cxnLst>
            <a:rect l="0" t="0" r="0" b="0"/>
            <a:pathLst>
              <a:path w="255" h="1146">
                <a:moveTo>
                  <a:pt x="255" y="1146"/>
                </a:moveTo>
                <a:lnTo>
                  <a:pt x="3" y="890"/>
                </a:lnTo>
                <a:lnTo>
                  <a:pt x="0" y="0"/>
                </a:lnTo>
                <a:lnTo>
                  <a:pt x="255" y="0"/>
                </a:lnTo>
                <a:lnTo>
                  <a:pt x="255" y="1146"/>
                </a:lnTo>
                <a:close/>
              </a:path>
            </a:pathLst>
          </a:custGeom>
          <a:solidFill>
            <a:srgbClr val="8B6B47"/>
          </a:solidFill>
          <a:ln w="9525">
            <a:noFill/>
          </a:ln>
        </p:spPr>
        <p:txBody>
          <a:bodyPr/>
          <a:lstStyle/>
          <a:p>
            <a:endParaRPr lang="zh-CN" altLang="en-US"/>
          </a:p>
        </p:txBody>
      </p:sp>
      <p:sp>
        <p:nvSpPr>
          <p:cNvPr id="5137" name="Freeform 80"/>
          <p:cNvSpPr/>
          <p:nvPr/>
        </p:nvSpPr>
        <p:spPr>
          <a:xfrm>
            <a:off x="10877550" y="4289425"/>
            <a:ext cx="295275" cy="1892300"/>
          </a:xfrm>
          <a:custGeom>
            <a:avLst/>
            <a:gdLst/>
            <a:ahLst/>
            <a:cxnLst>
              <a:cxn ang="0">
                <a:pos x="0" y="1892300"/>
              </a:cxn>
              <a:cxn ang="0">
                <a:pos x="295275" y="1638132"/>
              </a:cxn>
              <a:cxn ang="0">
                <a:pos x="295275" y="0"/>
              </a:cxn>
              <a:cxn ang="0">
                <a:pos x="0" y="0"/>
              </a:cxn>
              <a:cxn ang="0">
                <a:pos x="0" y="1892300"/>
              </a:cxn>
            </a:cxnLst>
            <a:rect l="0" t="0" r="0" b="0"/>
            <a:pathLst>
              <a:path w="201" h="1288">
                <a:moveTo>
                  <a:pt x="0" y="1288"/>
                </a:moveTo>
                <a:lnTo>
                  <a:pt x="201" y="1115"/>
                </a:lnTo>
                <a:lnTo>
                  <a:pt x="201" y="0"/>
                </a:lnTo>
                <a:lnTo>
                  <a:pt x="0" y="0"/>
                </a:lnTo>
                <a:lnTo>
                  <a:pt x="0" y="1288"/>
                </a:lnTo>
                <a:close/>
              </a:path>
            </a:pathLst>
          </a:custGeom>
          <a:solidFill>
            <a:srgbClr val="685035"/>
          </a:solidFill>
          <a:ln w="9525">
            <a:noFill/>
          </a:ln>
        </p:spPr>
        <p:txBody>
          <a:bodyPr/>
          <a:lstStyle/>
          <a:p>
            <a:endParaRPr lang="zh-CN" altLang="en-US"/>
          </a:p>
        </p:txBody>
      </p:sp>
      <p:sp>
        <p:nvSpPr>
          <p:cNvPr id="5138" name="Freeform 81"/>
          <p:cNvSpPr/>
          <p:nvPr/>
        </p:nvSpPr>
        <p:spPr>
          <a:xfrm>
            <a:off x="10715625" y="4289425"/>
            <a:ext cx="160338" cy="1347788"/>
          </a:xfrm>
          <a:custGeom>
            <a:avLst/>
            <a:gdLst/>
            <a:ahLst/>
            <a:cxnLst>
              <a:cxn ang="0">
                <a:pos x="160338" y="1347788"/>
              </a:cxn>
              <a:cxn ang="0">
                <a:pos x="0" y="1168670"/>
              </a:cxn>
              <a:cxn ang="0">
                <a:pos x="0" y="0"/>
              </a:cxn>
              <a:cxn ang="0">
                <a:pos x="160338" y="0"/>
              </a:cxn>
              <a:cxn ang="0">
                <a:pos x="160338" y="1347788"/>
              </a:cxn>
            </a:cxnLst>
            <a:rect l="0" t="0" r="0" b="0"/>
            <a:pathLst>
              <a:path w="110" h="918">
                <a:moveTo>
                  <a:pt x="110" y="918"/>
                </a:moveTo>
                <a:lnTo>
                  <a:pt x="0" y="796"/>
                </a:lnTo>
                <a:lnTo>
                  <a:pt x="0" y="0"/>
                </a:lnTo>
                <a:lnTo>
                  <a:pt x="110" y="0"/>
                </a:lnTo>
                <a:lnTo>
                  <a:pt x="110" y="918"/>
                </a:lnTo>
                <a:close/>
              </a:path>
            </a:pathLst>
          </a:custGeom>
          <a:solidFill>
            <a:srgbClr val="B69361"/>
          </a:solidFill>
          <a:ln w="9525">
            <a:noFill/>
          </a:ln>
        </p:spPr>
        <p:txBody>
          <a:bodyPr/>
          <a:lstStyle/>
          <a:p>
            <a:endParaRPr lang="zh-CN" altLang="en-US"/>
          </a:p>
        </p:txBody>
      </p:sp>
      <p:sp>
        <p:nvSpPr>
          <p:cNvPr id="5139" name="Freeform 82"/>
          <p:cNvSpPr/>
          <p:nvPr/>
        </p:nvSpPr>
        <p:spPr>
          <a:xfrm>
            <a:off x="10877550" y="4289425"/>
            <a:ext cx="214313" cy="1516063"/>
          </a:xfrm>
          <a:custGeom>
            <a:avLst/>
            <a:gdLst/>
            <a:ahLst/>
            <a:cxnLst>
              <a:cxn ang="0">
                <a:pos x="0" y="1516063"/>
              </a:cxn>
              <a:cxn ang="0">
                <a:pos x="208441" y="1307457"/>
              </a:cxn>
              <a:cxn ang="0">
                <a:pos x="214313" y="0"/>
              </a:cxn>
              <a:cxn ang="0">
                <a:pos x="0" y="0"/>
              </a:cxn>
              <a:cxn ang="0">
                <a:pos x="0" y="1516063"/>
              </a:cxn>
            </a:cxnLst>
            <a:rect l="0" t="0" r="0" b="0"/>
            <a:pathLst>
              <a:path w="146" h="1032">
                <a:moveTo>
                  <a:pt x="0" y="1032"/>
                </a:moveTo>
                <a:lnTo>
                  <a:pt x="142" y="890"/>
                </a:lnTo>
                <a:lnTo>
                  <a:pt x="146" y="0"/>
                </a:lnTo>
                <a:lnTo>
                  <a:pt x="0" y="0"/>
                </a:lnTo>
                <a:lnTo>
                  <a:pt x="0" y="1032"/>
                </a:lnTo>
                <a:close/>
              </a:path>
            </a:pathLst>
          </a:custGeom>
          <a:solidFill>
            <a:srgbClr val="D3C899"/>
          </a:solidFill>
          <a:ln w="9525">
            <a:noFill/>
          </a:ln>
        </p:spPr>
        <p:txBody>
          <a:bodyPr/>
          <a:lstStyle/>
          <a:p>
            <a:endParaRPr lang="zh-CN" altLang="en-US"/>
          </a:p>
        </p:txBody>
      </p:sp>
      <p:sp>
        <p:nvSpPr>
          <p:cNvPr id="5140" name="Freeform 83"/>
          <p:cNvSpPr/>
          <p:nvPr/>
        </p:nvSpPr>
        <p:spPr>
          <a:xfrm>
            <a:off x="9890125" y="3375025"/>
            <a:ext cx="1638300" cy="1389063"/>
          </a:xfrm>
          <a:custGeom>
            <a:avLst/>
            <a:gdLst/>
            <a:ahLst/>
            <a:cxnLst>
              <a:cxn ang="0">
                <a:pos x="1638300" y="561413"/>
              </a:cxn>
              <a:cxn ang="0">
                <a:pos x="1413322" y="335690"/>
              </a:cxn>
              <a:cxn ang="0">
                <a:pos x="1251800" y="399356"/>
              </a:cxn>
              <a:cxn ang="0">
                <a:pos x="1222956" y="381992"/>
              </a:cxn>
              <a:cxn ang="0">
                <a:pos x="1228725" y="358841"/>
              </a:cxn>
              <a:cxn ang="0">
                <a:pos x="1061434" y="196784"/>
              </a:cxn>
              <a:cxn ang="0">
                <a:pos x="1015285" y="202572"/>
              </a:cxn>
              <a:cxn ang="0">
                <a:pos x="1015285" y="196784"/>
              </a:cxn>
              <a:cxn ang="0">
                <a:pos x="819150" y="0"/>
              </a:cxn>
              <a:cxn ang="0">
                <a:pos x="628784" y="196784"/>
              </a:cxn>
              <a:cxn ang="0">
                <a:pos x="674933" y="318327"/>
              </a:cxn>
              <a:cxn ang="0">
                <a:pos x="559560" y="272025"/>
              </a:cxn>
              <a:cxn ang="0">
                <a:pos x="386500" y="445658"/>
              </a:cxn>
              <a:cxn ang="0">
                <a:pos x="409575" y="526686"/>
              </a:cxn>
              <a:cxn ang="0">
                <a:pos x="363426" y="544050"/>
              </a:cxn>
              <a:cxn ang="0">
                <a:pos x="196135" y="445658"/>
              </a:cxn>
              <a:cxn ang="0">
                <a:pos x="0" y="642442"/>
              </a:cxn>
              <a:cxn ang="0">
                <a:pos x="132679" y="821862"/>
              </a:cxn>
              <a:cxn ang="0">
                <a:pos x="23075" y="983920"/>
              </a:cxn>
              <a:cxn ang="0">
                <a:pos x="196135" y="1151765"/>
              </a:cxn>
              <a:cxn ang="0">
                <a:pos x="328814" y="1088099"/>
              </a:cxn>
              <a:cxn ang="0">
                <a:pos x="421112" y="1134401"/>
              </a:cxn>
              <a:cxn ang="0">
                <a:pos x="421112" y="1273308"/>
              </a:cxn>
              <a:cxn ang="0">
                <a:pos x="530717" y="1389063"/>
              </a:cxn>
              <a:cxn ang="0">
                <a:pos x="646090" y="1273308"/>
              </a:cxn>
              <a:cxn ang="0">
                <a:pos x="646090" y="1134401"/>
              </a:cxn>
              <a:cxn ang="0">
                <a:pos x="657627" y="1134401"/>
              </a:cxn>
              <a:cxn ang="0">
                <a:pos x="674933" y="1134401"/>
              </a:cxn>
              <a:cxn ang="0">
                <a:pos x="801844" y="1238581"/>
              </a:cxn>
              <a:cxn ang="0">
                <a:pos x="928755" y="1117038"/>
              </a:cxn>
              <a:cxn ang="0">
                <a:pos x="934523" y="1117038"/>
              </a:cxn>
              <a:cxn ang="0">
                <a:pos x="1061434" y="1238581"/>
              </a:cxn>
              <a:cxn ang="0">
                <a:pos x="1188344" y="1128614"/>
              </a:cxn>
              <a:cxn ang="0">
                <a:pos x="1234494" y="1134401"/>
              </a:cxn>
              <a:cxn ang="0">
                <a:pos x="1511389" y="856589"/>
              </a:cxn>
              <a:cxn ang="0">
                <a:pos x="1499852" y="769772"/>
              </a:cxn>
              <a:cxn ang="0">
                <a:pos x="1638300" y="561413"/>
              </a:cxn>
            </a:cxnLst>
            <a:rect l="0" t="0" r="0" b="0"/>
            <a:pathLst>
              <a:path w="284" h="240">
                <a:moveTo>
                  <a:pt x="284" y="97"/>
                </a:moveTo>
                <a:cubicBezTo>
                  <a:pt x="284" y="75"/>
                  <a:pt x="266" y="58"/>
                  <a:pt x="245" y="58"/>
                </a:cubicBezTo>
                <a:cubicBezTo>
                  <a:pt x="234" y="58"/>
                  <a:pt x="224" y="62"/>
                  <a:pt x="217" y="69"/>
                </a:cubicBezTo>
                <a:cubicBezTo>
                  <a:pt x="216" y="68"/>
                  <a:pt x="214" y="67"/>
                  <a:pt x="212" y="66"/>
                </a:cubicBezTo>
                <a:cubicBezTo>
                  <a:pt x="212" y="65"/>
                  <a:pt x="213" y="64"/>
                  <a:pt x="213" y="62"/>
                </a:cubicBezTo>
                <a:cubicBezTo>
                  <a:pt x="213" y="46"/>
                  <a:pt x="200" y="34"/>
                  <a:pt x="184" y="34"/>
                </a:cubicBezTo>
                <a:cubicBezTo>
                  <a:pt x="181" y="34"/>
                  <a:pt x="178" y="34"/>
                  <a:pt x="176" y="35"/>
                </a:cubicBezTo>
                <a:cubicBezTo>
                  <a:pt x="176" y="35"/>
                  <a:pt x="176" y="34"/>
                  <a:pt x="176" y="34"/>
                </a:cubicBezTo>
                <a:cubicBezTo>
                  <a:pt x="176" y="15"/>
                  <a:pt x="161" y="0"/>
                  <a:pt x="142" y="0"/>
                </a:cubicBezTo>
                <a:cubicBezTo>
                  <a:pt x="124" y="0"/>
                  <a:pt x="109" y="15"/>
                  <a:pt x="109" y="34"/>
                </a:cubicBezTo>
                <a:cubicBezTo>
                  <a:pt x="109" y="42"/>
                  <a:pt x="112" y="49"/>
                  <a:pt x="117" y="55"/>
                </a:cubicBezTo>
                <a:cubicBezTo>
                  <a:pt x="111" y="50"/>
                  <a:pt x="105" y="47"/>
                  <a:pt x="97" y="47"/>
                </a:cubicBezTo>
                <a:cubicBezTo>
                  <a:pt x="80" y="47"/>
                  <a:pt x="67" y="61"/>
                  <a:pt x="67" y="77"/>
                </a:cubicBezTo>
                <a:cubicBezTo>
                  <a:pt x="67" y="83"/>
                  <a:pt x="68" y="87"/>
                  <a:pt x="71" y="91"/>
                </a:cubicBezTo>
                <a:cubicBezTo>
                  <a:pt x="68" y="92"/>
                  <a:pt x="65" y="93"/>
                  <a:pt x="63" y="94"/>
                </a:cubicBezTo>
                <a:cubicBezTo>
                  <a:pt x="57" y="84"/>
                  <a:pt x="46" y="77"/>
                  <a:pt x="34" y="77"/>
                </a:cubicBezTo>
                <a:cubicBezTo>
                  <a:pt x="15" y="77"/>
                  <a:pt x="0" y="92"/>
                  <a:pt x="0" y="111"/>
                </a:cubicBezTo>
                <a:cubicBezTo>
                  <a:pt x="0" y="125"/>
                  <a:pt x="10" y="138"/>
                  <a:pt x="23" y="142"/>
                </a:cubicBezTo>
                <a:cubicBezTo>
                  <a:pt x="12" y="147"/>
                  <a:pt x="4" y="157"/>
                  <a:pt x="4" y="170"/>
                </a:cubicBezTo>
                <a:cubicBezTo>
                  <a:pt x="4" y="186"/>
                  <a:pt x="17" y="199"/>
                  <a:pt x="34" y="199"/>
                </a:cubicBezTo>
                <a:cubicBezTo>
                  <a:pt x="43" y="199"/>
                  <a:pt x="51" y="195"/>
                  <a:pt x="57" y="188"/>
                </a:cubicBezTo>
                <a:cubicBezTo>
                  <a:pt x="60" y="193"/>
                  <a:pt x="66" y="196"/>
                  <a:pt x="73" y="196"/>
                </a:cubicBezTo>
                <a:cubicBezTo>
                  <a:pt x="73" y="220"/>
                  <a:pt x="73" y="220"/>
                  <a:pt x="73" y="220"/>
                </a:cubicBezTo>
                <a:cubicBezTo>
                  <a:pt x="73" y="231"/>
                  <a:pt x="82" y="240"/>
                  <a:pt x="92" y="240"/>
                </a:cubicBezTo>
                <a:cubicBezTo>
                  <a:pt x="103" y="240"/>
                  <a:pt x="112" y="231"/>
                  <a:pt x="112" y="220"/>
                </a:cubicBezTo>
                <a:cubicBezTo>
                  <a:pt x="112" y="196"/>
                  <a:pt x="112" y="196"/>
                  <a:pt x="112" y="196"/>
                </a:cubicBezTo>
                <a:cubicBezTo>
                  <a:pt x="113" y="196"/>
                  <a:pt x="113" y="196"/>
                  <a:pt x="114" y="196"/>
                </a:cubicBezTo>
                <a:cubicBezTo>
                  <a:pt x="115" y="196"/>
                  <a:pt x="116" y="196"/>
                  <a:pt x="117" y="196"/>
                </a:cubicBezTo>
                <a:cubicBezTo>
                  <a:pt x="119" y="207"/>
                  <a:pt x="128" y="214"/>
                  <a:pt x="139" y="214"/>
                </a:cubicBezTo>
                <a:cubicBezTo>
                  <a:pt x="151" y="214"/>
                  <a:pt x="161" y="205"/>
                  <a:pt x="161" y="193"/>
                </a:cubicBezTo>
                <a:cubicBezTo>
                  <a:pt x="161" y="193"/>
                  <a:pt x="162" y="193"/>
                  <a:pt x="162" y="193"/>
                </a:cubicBezTo>
                <a:cubicBezTo>
                  <a:pt x="162" y="205"/>
                  <a:pt x="172" y="214"/>
                  <a:pt x="184" y="214"/>
                </a:cubicBezTo>
                <a:cubicBezTo>
                  <a:pt x="195" y="214"/>
                  <a:pt x="205" y="206"/>
                  <a:pt x="206" y="195"/>
                </a:cubicBezTo>
                <a:cubicBezTo>
                  <a:pt x="209" y="196"/>
                  <a:pt x="211" y="196"/>
                  <a:pt x="214" y="196"/>
                </a:cubicBezTo>
                <a:cubicBezTo>
                  <a:pt x="240" y="196"/>
                  <a:pt x="262" y="174"/>
                  <a:pt x="262" y="148"/>
                </a:cubicBezTo>
                <a:cubicBezTo>
                  <a:pt x="262" y="143"/>
                  <a:pt x="261" y="138"/>
                  <a:pt x="260" y="133"/>
                </a:cubicBezTo>
                <a:cubicBezTo>
                  <a:pt x="274" y="127"/>
                  <a:pt x="284" y="113"/>
                  <a:pt x="284" y="97"/>
                </a:cubicBezTo>
                <a:close/>
              </a:path>
            </a:pathLst>
          </a:custGeom>
          <a:solidFill>
            <a:srgbClr val="00B983"/>
          </a:solidFill>
          <a:ln w="9525">
            <a:noFill/>
          </a:ln>
        </p:spPr>
        <p:txBody>
          <a:bodyPr/>
          <a:lstStyle/>
          <a:p>
            <a:endParaRPr lang="zh-CN" altLang="en-US"/>
          </a:p>
        </p:txBody>
      </p:sp>
      <p:sp>
        <p:nvSpPr>
          <p:cNvPr id="5141" name="Freeform 84"/>
          <p:cNvSpPr/>
          <p:nvPr/>
        </p:nvSpPr>
        <p:spPr>
          <a:xfrm>
            <a:off x="10431463" y="3375025"/>
            <a:ext cx="1096962" cy="1389063"/>
          </a:xfrm>
          <a:custGeom>
            <a:avLst/>
            <a:gdLst/>
            <a:ahLst/>
            <a:cxnLst>
              <a:cxn ang="0">
                <a:pos x="871796" y="335690"/>
              </a:cxn>
              <a:cxn ang="0">
                <a:pos x="710139" y="399356"/>
              </a:cxn>
              <a:cxn ang="0">
                <a:pos x="681271" y="381992"/>
              </a:cxn>
              <a:cxn ang="0">
                <a:pos x="687045" y="358841"/>
              </a:cxn>
              <a:cxn ang="0">
                <a:pos x="519614" y="196784"/>
              </a:cxn>
              <a:cxn ang="0">
                <a:pos x="473426" y="202572"/>
              </a:cxn>
              <a:cxn ang="0">
                <a:pos x="473426" y="196784"/>
              </a:cxn>
              <a:cxn ang="0">
                <a:pos x="277127" y="0"/>
              </a:cxn>
              <a:cxn ang="0">
                <a:pos x="86602" y="196784"/>
              </a:cxn>
              <a:cxn ang="0">
                <a:pos x="132790" y="318327"/>
              </a:cxn>
              <a:cxn ang="0">
                <a:pos x="17320" y="272025"/>
              </a:cxn>
              <a:cxn ang="0">
                <a:pos x="0" y="277813"/>
              </a:cxn>
              <a:cxn ang="0">
                <a:pos x="0" y="1389063"/>
              </a:cxn>
              <a:cxn ang="0">
                <a:pos x="103923" y="1273308"/>
              </a:cxn>
              <a:cxn ang="0">
                <a:pos x="103923" y="1134401"/>
              </a:cxn>
              <a:cxn ang="0">
                <a:pos x="115470" y="1134401"/>
              </a:cxn>
              <a:cxn ang="0">
                <a:pos x="132790" y="1134401"/>
              </a:cxn>
              <a:cxn ang="0">
                <a:pos x="259807" y="1238581"/>
              </a:cxn>
              <a:cxn ang="0">
                <a:pos x="386823" y="1117038"/>
              </a:cxn>
              <a:cxn ang="0">
                <a:pos x="392597" y="1117038"/>
              </a:cxn>
              <a:cxn ang="0">
                <a:pos x="519614" y="1238581"/>
              </a:cxn>
              <a:cxn ang="0">
                <a:pos x="646630" y="1128614"/>
              </a:cxn>
              <a:cxn ang="0">
                <a:pos x="692818" y="1134401"/>
              </a:cxn>
              <a:cxn ang="0">
                <a:pos x="969945" y="856589"/>
              </a:cxn>
              <a:cxn ang="0">
                <a:pos x="958398" y="769772"/>
              </a:cxn>
              <a:cxn ang="0">
                <a:pos x="1096962" y="561413"/>
              </a:cxn>
              <a:cxn ang="0">
                <a:pos x="871796" y="335690"/>
              </a:cxn>
            </a:cxnLst>
            <a:rect l="0" t="0" r="0" b="0"/>
            <a:pathLst>
              <a:path w="190" h="240">
                <a:moveTo>
                  <a:pt x="151" y="58"/>
                </a:moveTo>
                <a:cubicBezTo>
                  <a:pt x="140" y="58"/>
                  <a:pt x="130" y="62"/>
                  <a:pt x="123" y="69"/>
                </a:cubicBezTo>
                <a:cubicBezTo>
                  <a:pt x="122" y="68"/>
                  <a:pt x="120" y="67"/>
                  <a:pt x="118" y="66"/>
                </a:cubicBezTo>
                <a:cubicBezTo>
                  <a:pt x="118" y="65"/>
                  <a:pt x="119" y="64"/>
                  <a:pt x="119" y="62"/>
                </a:cubicBezTo>
                <a:cubicBezTo>
                  <a:pt x="119" y="46"/>
                  <a:pt x="106" y="34"/>
                  <a:pt x="90" y="34"/>
                </a:cubicBezTo>
                <a:cubicBezTo>
                  <a:pt x="87" y="34"/>
                  <a:pt x="84" y="34"/>
                  <a:pt x="82" y="35"/>
                </a:cubicBezTo>
                <a:cubicBezTo>
                  <a:pt x="82" y="35"/>
                  <a:pt x="82" y="34"/>
                  <a:pt x="82" y="34"/>
                </a:cubicBezTo>
                <a:cubicBezTo>
                  <a:pt x="82" y="15"/>
                  <a:pt x="67" y="0"/>
                  <a:pt x="48" y="0"/>
                </a:cubicBezTo>
                <a:cubicBezTo>
                  <a:pt x="30" y="0"/>
                  <a:pt x="15" y="15"/>
                  <a:pt x="15" y="34"/>
                </a:cubicBezTo>
                <a:cubicBezTo>
                  <a:pt x="15" y="42"/>
                  <a:pt x="18" y="49"/>
                  <a:pt x="23" y="55"/>
                </a:cubicBezTo>
                <a:cubicBezTo>
                  <a:pt x="17" y="50"/>
                  <a:pt x="11" y="47"/>
                  <a:pt x="3" y="47"/>
                </a:cubicBezTo>
                <a:cubicBezTo>
                  <a:pt x="2" y="47"/>
                  <a:pt x="1" y="48"/>
                  <a:pt x="0" y="48"/>
                </a:cubicBezTo>
                <a:cubicBezTo>
                  <a:pt x="0" y="240"/>
                  <a:pt x="0" y="240"/>
                  <a:pt x="0" y="240"/>
                </a:cubicBezTo>
                <a:cubicBezTo>
                  <a:pt x="10" y="240"/>
                  <a:pt x="18" y="231"/>
                  <a:pt x="18" y="220"/>
                </a:cubicBezTo>
                <a:cubicBezTo>
                  <a:pt x="18" y="196"/>
                  <a:pt x="18" y="196"/>
                  <a:pt x="18" y="196"/>
                </a:cubicBezTo>
                <a:cubicBezTo>
                  <a:pt x="19" y="196"/>
                  <a:pt x="19" y="196"/>
                  <a:pt x="20" y="196"/>
                </a:cubicBezTo>
                <a:cubicBezTo>
                  <a:pt x="21" y="196"/>
                  <a:pt x="22" y="196"/>
                  <a:pt x="23" y="196"/>
                </a:cubicBezTo>
                <a:cubicBezTo>
                  <a:pt x="25" y="207"/>
                  <a:pt x="34" y="214"/>
                  <a:pt x="45" y="214"/>
                </a:cubicBezTo>
                <a:cubicBezTo>
                  <a:pt x="57" y="214"/>
                  <a:pt x="67" y="205"/>
                  <a:pt x="67" y="193"/>
                </a:cubicBezTo>
                <a:cubicBezTo>
                  <a:pt x="67" y="193"/>
                  <a:pt x="68" y="193"/>
                  <a:pt x="68" y="193"/>
                </a:cubicBezTo>
                <a:cubicBezTo>
                  <a:pt x="68" y="205"/>
                  <a:pt x="78" y="214"/>
                  <a:pt x="90" y="214"/>
                </a:cubicBezTo>
                <a:cubicBezTo>
                  <a:pt x="101" y="214"/>
                  <a:pt x="111" y="206"/>
                  <a:pt x="112" y="195"/>
                </a:cubicBezTo>
                <a:cubicBezTo>
                  <a:pt x="115" y="196"/>
                  <a:pt x="117" y="196"/>
                  <a:pt x="120" y="196"/>
                </a:cubicBezTo>
                <a:cubicBezTo>
                  <a:pt x="146" y="196"/>
                  <a:pt x="168" y="174"/>
                  <a:pt x="168" y="148"/>
                </a:cubicBezTo>
                <a:cubicBezTo>
                  <a:pt x="168" y="143"/>
                  <a:pt x="167" y="138"/>
                  <a:pt x="166" y="133"/>
                </a:cubicBezTo>
                <a:cubicBezTo>
                  <a:pt x="180" y="127"/>
                  <a:pt x="190" y="113"/>
                  <a:pt x="190" y="97"/>
                </a:cubicBezTo>
                <a:cubicBezTo>
                  <a:pt x="190" y="75"/>
                  <a:pt x="172" y="58"/>
                  <a:pt x="151" y="58"/>
                </a:cubicBezTo>
                <a:close/>
              </a:path>
            </a:pathLst>
          </a:custGeom>
          <a:solidFill>
            <a:srgbClr val="009A65"/>
          </a:solidFill>
          <a:ln w="9525">
            <a:noFill/>
          </a:ln>
        </p:spPr>
        <p:txBody>
          <a:bodyPr/>
          <a:lstStyle/>
          <a:p>
            <a:endParaRPr lang="zh-CN" altLang="en-US"/>
          </a:p>
        </p:txBody>
      </p:sp>
      <p:sp>
        <p:nvSpPr>
          <p:cNvPr id="5142" name="Freeform 85"/>
          <p:cNvSpPr/>
          <p:nvPr/>
        </p:nvSpPr>
        <p:spPr>
          <a:xfrm>
            <a:off x="11004550" y="3578225"/>
            <a:ext cx="523875" cy="1023938"/>
          </a:xfrm>
          <a:custGeom>
            <a:avLst/>
            <a:gdLst/>
            <a:ahLst/>
            <a:cxnLst>
              <a:cxn ang="0">
                <a:pos x="299357" y="133054"/>
              </a:cxn>
              <a:cxn ang="0">
                <a:pos x="138165" y="196689"/>
              </a:cxn>
              <a:cxn ang="0">
                <a:pos x="109380" y="179334"/>
              </a:cxn>
              <a:cxn ang="0">
                <a:pos x="115137" y="156194"/>
              </a:cxn>
              <a:cxn ang="0">
                <a:pos x="0" y="0"/>
              </a:cxn>
              <a:cxn ang="0">
                <a:pos x="0" y="1023938"/>
              </a:cxn>
              <a:cxn ang="0">
                <a:pos x="74839" y="925594"/>
              </a:cxn>
              <a:cxn ang="0">
                <a:pos x="120894" y="931379"/>
              </a:cxn>
              <a:cxn ang="0">
                <a:pos x="397224" y="653701"/>
              </a:cxn>
              <a:cxn ang="0">
                <a:pos x="385710" y="566926"/>
              </a:cxn>
              <a:cxn ang="0">
                <a:pos x="523875" y="358668"/>
              </a:cxn>
              <a:cxn ang="0">
                <a:pos x="299357" y="133054"/>
              </a:cxn>
            </a:cxnLst>
            <a:rect l="0" t="0" r="0" b="0"/>
            <a:pathLst>
              <a:path w="91" h="177">
                <a:moveTo>
                  <a:pt x="52" y="23"/>
                </a:moveTo>
                <a:cubicBezTo>
                  <a:pt x="41" y="23"/>
                  <a:pt x="31" y="27"/>
                  <a:pt x="24" y="34"/>
                </a:cubicBezTo>
                <a:cubicBezTo>
                  <a:pt x="23" y="33"/>
                  <a:pt x="21" y="32"/>
                  <a:pt x="19" y="31"/>
                </a:cubicBezTo>
                <a:cubicBezTo>
                  <a:pt x="19" y="30"/>
                  <a:pt x="20" y="29"/>
                  <a:pt x="20" y="27"/>
                </a:cubicBezTo>
                <a:cubicBezTo>
                  <a:pt x="20" y="14"/>
                  <a:pt x="11" y="4"/>
                  <a:pt x="0" y="0"/>
                </a:cubicBezTo>
                <a:cubicBezTo>
                  <a:pt x="0" y="177"/>
                  <a:pt x="0" y="177"/>
                  <a:pt x="0" y="177"/>
                </a:cubicBezTo>
                <a:cubicBezTo>
                  <a:pt x="7" y="174"/>
                  <a:pt x="12" y="168"/>
                  <a:pt x="13" y="160"/>
                </a:cubicBezTo>
                <a:cubicBezTo>
                  <a:pt x="16" y="161"/>
                  <a:pt x="18" y="161"/>
                  <a:pt x="21" y="161"/>
                </a:cubicBezTo>
                <a:cubicBezTo>
                  <a:pt x="47" y="161"/>
                  <a:pt x="69" y="139"/>
                  <a:pt x="69" y="113"/>
                </a:cubicBezTo>
                <a:cubicBezTo>
                  <a:pt x="69" y="108"/>
                  <a:pt x="68" y="103"/>
                  <a:pt x="67" y="98"/>
                </a:cubicBezTo>
                <a:cubicBezTo>
                  <a:pt x="81" y="92"/>
                  <a:pt x="91" y="78"/>
                  <a:pt x="91" y="62"/>
                </a:cubicBezTo>
                <a:cubicBezTo>
                  <a:pt x="91" y="40"/>
                  <a:pt x="73" y="23"/>
                  <a:pt x="52" y="23"/>
                </a:cubicBezTo>
                <a:close/>
              </a:path>
            </a:pathLst>
          </a:custGeom>
          <a:solidFill>
            <a:srgbClr val="00AC65"/>
          </a:solidFill>
          <a:ln w="9525">
            <a:noFill/>
          </a:ln>
        </p:spPr>
        <p:txBody>
          <a:bodyPr/>
          <a:lstStyle/>
          <a:p>
            <a:endParaRPr lang="zh-CN" altLang="en-US"/>
          </a:p>
        </p:txBody>
      </p:sp>
      <p:sp>
        <p:nvSpPr>
          <p:cNvPr id="5143" name="Freeform 86"/>
          <p:cNvSpPr/>
          <p:nvPr/>
        </p:nvSpPr>
        <p:spPr>
          <a:xfrm>
            <a:off x="11079163" y="4202113"/>
            <a:ext cx="530225" cy="561975"/>
          </a:xfrm>
          <a:custGeom>
            <a:avLst/>
            <a:gdLst/>
            <a:ahLst/>
            <a:cxnLst>
              <a:cxn ang="0">
                <a:pos x="363089" y="69523"/>
              </a:cxn>
              <a:cxn ang="0">
                <a:pos x="270876" y="92697"/>
              </a:cxn>
              <a:cxn ang="0">
                <a:pos x="138320" y="0"/>
              </a:cxn>
              <a:cxn ang="0">
                <a:pos x="0" y="139045"/>
              </a:cxn>
              <a:cxn ang="0">
                <a:pos x="97976" y="272297"/>
              </a:cxn>
              <a:cxn ang="0">
                <a:pos x="40343" y="399755"/>
              </a:cxn>
              <a:cxn ang="0">
                <a:pos x="201716" y="561975"/>
              </a:cxn>
              <a:cxn ang="0">
                <a:pos x="357326" y="411343"/>
              </a:cxn>
              <a:cxn ang="0">
                <a:pos x="363089" y="411343"/>
              </a:cxn>
              <a:cxn ang="0">
                <a:pos x="530225" y="237536"/>
              </a:cxn>
              <a:cxn ang="0">
                <a:pos x="363089" y="69523"/>
              </a:cxn>
            </a:cxnLst>
            <a:rect l="0" t="0" r="0" b="0"/>
            <a:pathLst>
              <a:path w="92" h="97">
                <a:moveTo>
                  <a:pt x="63" y="12"/>
                </a:moveTo>
                <a:cubicBezTo>
                  <a:pt x="57" y="12"/>
                  <a:pt x="51" y="13"/>
                  <a:pt x="47" y="16"/>
                </a:cubicBezTo>
                <a:cubicBezTo>
                  <a:pt x="44" y="7"/>
                  <a:pt x="35" y="0"/>
                  <a:pt x="24" y="0"/>
                </a:cubicBezTo>
                <a:cubicBezTo>
                  <a:pt x="10" y="0"/>
                  <a:pt x="0" y="11"/>
                  <a:pt x="0" y="24"/>
                </a:cubicBezTo>
                <a:cubicBezTo>
                  <a:pt x="0" y="35"/>
                  <a:pt x="7" y="45"/>
                  <a:pt x="17" y="47"/>
                </a:cubicBezTo>
                <a:cubicBezTo>
                  <a:pt x="11" y="53"/>
                  <a:pt x="7" y="60"/>
                  <a:pt x="7" y="69"/>
                </a:cubicBezTo>
                <a:cubicBezTo>
                  <a:pt x="7" y="85"/>
                  <a:pt x="19" y="97"/>
                  <a:pt x="35" y="97"/>
                </a:cubicBezTo>
                <a:cubicBezTo>
                  <a:pt x="49" y="97"/>
                  <a:pt x="62" y="86"/>
                  <a:pt x="62" y="71"/>
                </a:cubicBezTo>
                <a:cubicBezTo>
                  <a:pt x="62" y="71"/>
                  <a:pt x="63" y="71"/>
                  <a:pt x="63" y="71"/>
                </a:cubicBezTo>
                <a:cubicBezTo>
                  <a:pt x="79" y="71"/>
                  <a:pt x="92" y="58"/>
                  <a:pt x="92" y="41"/>
                </a:cubicBezTo>
                <a:cubicBezTo>
                  <a:pt x="92" y="25"/>
                  <a:pt x="79" y="12"/>
                  <a:pt x="63" y="12"/>
                </a:cubicBezTo>
                <a:close/>
              </a:path>
            </a:pathLst>
          </a:custGeom>
          <a:solidFill>
            <a:srgbClr val="00664F"/>
          </a:solidFill>
          <a:ln w="9525">
            <a:noFill/>
          </a:ln>
        </p:spPr>
        <p:txBody>
          <a:bodyPr/>
          <a:lstStyle/>
          <a:p>
            <a:endParaRPr lang="zh-CN" altLang="en-US"/>
          </a:p>
        </p:txBody>
      </p:sp>
      <p:sp>
        <p:nvSpPr>
          <p:cNvPr id="5144" name="Oval 87"/>
          <p:cNvSpPr/>
          <p:nvPr/>
        </p:nvSpPr>
        <p:spPr>
          <a:xfrm>
            <a:off x="11661775" y="4243388"/>
            <a:ext cx="155575" cy="150812"/>
          </a:xfrm>
          <a:prstGeom prst="ellipse">
            <a:avLst/>
          </a:prstGeom>
          <a:solidFill>
            <a:srgbClr val="00AC65"/>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5" name="Oval 88"/>
          <p:cNvSpPr/>
          <p:nvPr/>
        </p:nvSpPr>
        <p:spPr>
          <a:xfrm>
            <a:off x="10385425" y="4849813"/>
            <a:ext cx="174625" cy="179387"/>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6" name="Oval 89"/>
          <p:cNvSpPr/>
          <p:nvPr/>
        </p:nvSpPr>
        <p:spPr>
          <a:xfrm>
            <a:off x="9940925" y="3594100"/>
            <a:ext cx="144463" cy="139700"/>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7" name="Oval 90"/>
          <p:cNvSpPr/>
          <p:nvPr/>
        </p:nvSpPr>
        <p:spPr>
          <a:xfrm>
            <a:off x="10652125" y="3733800"/>
            <a:ext cx="168275" cy="168275"/>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8" name="Oval 91"/>
          <p:cNvSpPr/>
          <p:nvPr/>
        </p:nvSpPr>
        <p:spPr>
          <a:xfrm>
            <a:off x="10560050" y="3987800"/>
            <a:ext cx="392113" cy="388938"/>
          </a:xfrm>
          <a:prstGeom prst="ellipse">
            <a:avLst/>
          </a:prstGeom>
          <a:solidFill>
            <a:srgbClr val="00664F"/>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49" name="Freeform 92"/>
          <p:cNvSpPr/>
          <p:nvPr/>
        </p:nvSpPr>
        <p:spPr>
          <a:xfrm>
            <a:off x="9109075" y="5648325"/>
            <a:ext cx="98425" cy="301625"/>
          </a:xfrm>
          <a:custGeom>
            <a:avLst/>
            <a:gdLst/>
            <a:ahLst/>
            <a:cxnLst>
              <a:cxn ang="0">
                <a:pos x="98425" y="301625"/>
              </a:cxn>
              <a:cxn ang="0">
                <a:pos x="0" y="225115"/>
              </a:cxn>
              <a:cxn ang="0">
                <a:pos x="0" y="75038"/>
              </a:cxn>
              <a:cxn ang="0">
                <a:pos x="98425" y="0"/>
              </a:cxn>
              <a:cxn ang="0">
                <a:pos x="98425" y="301625"/>
              </a:cxn>
            </a:cxnLst>
            <a:rect l="0" t="0" r="0" b="0"/>
            <a:pathLst>
              <a:path w="67" h="205">
                <a:moveTo>
                  <a:pt x="67" y="205"/>
                </a:moveTo>
                <a:lnTo>
                  <a:pt x="0" y="153"/>
                </a:lnTo>
                <a:lnTo>
                  <a:pt x="0" y="51"/>
                </a:lnTo>
                <a:lnTo>
                  <a:pt x="67" y="0"/>
                </a:lnTo>
                <a:lnTo>
                  <a:pt x="67" y="205"/>
                </a:lnTo>
                <a:close/>
              </a:path>
            </a:pathLst>
          </a:custGeom>
          <a:solidFill>
            <a:srgbClr val="D3B899"/>
          </a:solidFill>
          <a:ln w="9525">
            <a:noFill/>
          </a:ln>
        </p:spPr>
        <p:txBody>
          <a:bodyPr/>
          <a:lstStyle/>
          <a:p>
            <a:endParaRPr lang="zh-CN" altLang="en-US"/>
          </a:p>
        </p:txBody>
      </p:sp>
      <p:sp>
        <p:nvSpPr>
          <p:cNvPr id="5150" name="Freeform 93"/>
          <p:cNvSpPr/>
          <p:nvPr/>
        </p:nvSpPr>
        <p:spPr>
          <a:xfrm>
            <a:off x="9202738" y="5208588"/>
            <a:ext cx="346075" cy="1638300"/>
          </a:xfrm>
          <a:custGeom>
            <a:avLst/>
            <a:gdLst/>
            <a:ahLst/>
            <a:cxnLst>
              <a:cxn ang="0">
                <a:pos x="346075" y="1268030"/>
              </a:cxn>
              <a:cxn ang="0">
                <a:pos x="340209" y="0"/>
              </a:cxn>
              <a:cxn ang="0">
                <a:pos x="0" y="0"/>
              </a:cxn>
              <a:cxn ang="0">
                <a:pos x="0" y="927146"/>
              </a:cxn>
              <a:cxn ang="0">
                <a:pos x="137843" y="1041753"/>
              </a:cxn>
              <a:cxn ang="0">
                <a:pos x="137843" y="1638300"/>
              </a:cxn>
              <a:cxn ang="0">
                <a:pos x="346075" y="1638300"/>
              </a:cxn>
              <a:cxn ang="0">
                <a:pos x="346075" y="1268030"/>
              </a:cxn>
              <a:cxn ang="0">
                <a:pos x="346075" y="1268030"/>
              </a:cxn>
            </a:cxnLst>
            <a:rect l="0" t="0" r="0" b="0"/>
            <a:pathLst>
              <a:path w="236" h="1115">
                <a:moveTo>
                  <a:pt x="236" y="863"/>
                </a:moveTo>
                <a:lnTo>
                  <a:pt x="232" y="0"/>
                </a:lnTo>
                <a:lnTo>
                  <a:pt x="0" y="0"/>
                </a:lnTo>
                <a:lnTo>
                  <a:pt x="0" y="631"/>
                </a:lnTo>
                <a:lnTo>
                  <a:pt x="94" y="709"/>
                </a:lnTo>
                <a:lnTo>
                  <a:pt x="94" y="1115"/>
                </a:lnTo>
                <a:lnTo>
                  <a:pt x="236" y="1115"/>
                </a:lnTo>
                <a:lnTo>
                  <a:pt x="236" y="863"/>
                </a:lnTo>
                <a:lnTo>
                  <a:pt x="236" y="863"/>
                </a:lnTo>
                <a:close/>
              </a:path>
            </a:pathLst>
          </a:custGeom>
          <a:solidFill>
            <a:srgbClr val="9B7455"/>
          </a:solidFill>
          <a:ln w="9525">
            <a:noFill/>
          </a:ln>
        </p:spPr>
        <p:txBody>
          <a:bodyPr/>
          <a:lstStyle/>
          <a:p>
            <a:endParaRPr lang="zh-CN" altLang="en-US"/>
          </a:p>
        </p:txBody>
      </p:sp>
      <p:sp>
        <p:nvSpPr>
          <p:cNvPr id="5151" name="Freeform 94"/>
          <p:cNvSpPr/>
          <p:nvPr/>
        </p:nvSpPr>
        <p:spPr>
          <a:xfrm>
            <a:off x="9544050" y="5208588"/>
            <a:ext cx="352425" cy="1211262"/>
          </a:xfrm>
          <a:custGeom>
            <a:avLst/>
            <a:gdLst/>
            <a:ahLst/>
            <a:cxnLst>
              <a:cxn ang="0">
                <a:pos x="0" y="1211262"/>
              </a:cxn>
              <a:cxn ang="0">
                <a:pos x="346551" y="856997"/>
              </a:cxn>
              <a:cxn ang="0">
                <a:pos x="352425" y="0"/>
              </a:cxn>
              <a:cxn ang="0">
                <a:pos x="5874" y="0"/>
              </a:cxn>
              <a:cxn ang="0">
                <a:pos x="0" y="1211262"/>
              </a:cxn>
            </a:cxnLst>
            <a:rect l="0" t="0" r="0" b="0"/>
            <a:pathLst>
              <a:path w="240" h="824">
                <a:moveTo>
                  <a:pt x="0" y="824"/>
                </a:moveTo>
                <a:lnTo>
                  <a:pt x="236" y="583"/>
                </a:lnTo>
                <a:lnTo>
                  <a:pt x="240" y="0"/>
                </a:lnTo>
                <a:lnTo>
                  <a:pt x="4" y="0"/>
                </a:lnTo>
                <a:lnTo>
                  <a:pt x="0" y="824"/>
                </a:lnTo>
                <a:close/>
              </a:path>
            </a:pathLst>
          </a:custGeom>
          <a:solidFill>
            <a:srgbClr val="8B7463"/>
          </a:solidFill>
          <a:ln w="9525">
            <a:noFill/>
          </a:ln>
        </p:spPr>
        <p:txBody>
          <a:bodyPr/>
          <a:lstStyle/>
          <a:p>
            <a:endParaRPr lang="zh-CN" altLang="en-US"/>
          </a:p>
        </p:txBody>
      </p:sp>
      <p:sp>
        <p:nvSpPr>
          <p:cNvPr id="5152" name="Freeform 95"/>
          <p:cNvSpPr/>
          <p:nvPr/>
        </p:nvSpPr>
        <p:spPr>
          <a:xfrm>
            <a:off x="9544050" y="5208588"/>
            <a:ext cx="212725" cy="933450"/>
          </a:xfrm>
          <a:custGeom>
            <a:avLst/>
            <a:gdLst/>
            <a:ahLst/>
            <a:cxnLst>
              <a:cxn ang="0">
                <a:pos x="212725" y="748230"/>
              </a:cxn>
              <a:cxn ang="0">
                <a:pos x="212725" y="0"/>
              </a:cxn>
              <a:cxn ang="0">
                <a:pos x="0" y="0"/>
              </a:cxn>
              <a:cxn ang="0">
                <a:pos x="5868" y="933450"/>
              </a:cxn>
              <a:cxn ang="0">
                <a:pos x="212725" y="748230"/>
              </a:cxn>
            </a:cxnLst>
            <a:rect l="0" t="0" r="0" b="0"/>
            <a:pathLst>
              <a:path w="145" h="635">
                <a:moveTo>
                  <a:pt x="145" y="509"/>
                </a:moveTo>
                <a:lnTo>
                  <a:pt x="145" y="0"/>
                </a:lnTo>
                <a:lnTo>
                  <a:pt x="0" y="0"/>
                </a:lnTo>
                <a:lnTo>
                  <a:pt x="4" y="635"/>
                </a:lnTo>
                <a:lnTo>
                  <a:pt x="145" y="509"/>
                </a:lnTo>
                <a:close/>
              </a:path>
            </a:pathLst>
          </a:custGeom>
          <a:solidFill>
            <a:srgbClr val="685035"/>
          </a:solidFill>
          <a:ln w="9525">
            <a:noFill/>
          </a:ln>
        </p:spPr>
        <p:txBody>
          <a:bodyPr/>
          <a:lstStyle/>
          <a:p>
            <a:endParaRPr lang="zh-CN" altLang="en-US"/>
          </a:p>
        </p:txBody>
      </p:sp>
      <p:sp>
        <p:nvSpPr>
          <p:cNvPr id="5153" name="Freeform 96"/>
          <p:cNvSpPr/>
          <p:nvPr/>
        </p:nvSpPr>
        <p:spPr>
          <a:xfrm>
            <a:off x="9369425" y="5208588"/>
            <a:ext cx="179388" cy="868362"/>
          </a:xfrm>
          <a:custGeom>
            <a:avLst/>
            <a:gdLst/>
            <a:ahLst/>
            <a:cxnLst>
              <a:cxn ang="0">
                <a:pos x="179388" y="868362"/>
              </a:cxn>
              <a:cxn ang="0">
                <a:pos x="5882" y="700861"/>
              </a:cxn>
              <a:cxn ang="0">
                <a:pos x="0" y="0"/>
              </a:cxn>
              <a:cxn ang="0">
                <a:pos x="173506" y="0"/>
              </a:cxn>
              <a:cxn ang="0">
                <a:pos x="179388" y="868362"/>
              </a:cxn>
            </a:cxnLst>
            <a:rect l="0" t="0" r="0" b="0"/>
            <a:pathLst>
              <a:path w="122" h="591">
                <a:moveTo>
                  <a:pt x="122" y="591"/>
                </a:moveTo>
                <a:lnTo>
                  <a:pt x="4" y="477"/>
                </a:lnTo>
                <a:lnTo>
                  <a:pt x="0" y="0"/>
                </a:lnTo>
                <a:lnTo>
                  <a:pt x="118" y="0"/>
                </a:lnTo>
                <a:lnTo>
                  <a:pt x="122" y="591"/>
                </a:lnTo>
                <a:close/>
              </a:path>
            </a:pathLst>
          </a:custGeom>
          <a:solidFill>
            <a:srgbClr val="B69361"/>
          </a:solidFill>
          <a:ln w="9525">
            <a:noFill/>
          </a:ln>
        </p:spPr>
        <p:txBody>
          <a:bodyPr/>
          <a:lstStyle/>
          <a:p>
            <a:endParaRPr lang="zh-CN" altLang="en-US"/>
          </a:p>
        </p:txBody>
      </p:sp>
      <p:sp>
        <p:nvSpPr>
          <p:cNvPr id="5154" name="Freeform 97"/>
          <p:cNvSpPr/>
          <p:nvPr/>
        </p:nvSpPr>
        <p:spPr>
          <a:xfrm>
            <a:off x="9294813" y="5208588"/>
            <a:ext cx="254000" cy="642937"/>
          </a:xfrm>
          <a:custGeom>
            <a:avLst/>
            <a:gdLst/>
            <a:ahLst/>
            <a:cxnLst>
              <a:cxn ang="0">
                <a:pos x="248127" y="642937"/>
              </a:cxn>
              <a:cxn ang="0">
                <a:pos x="0" y="411010"/>
              </a:cxn>
              <a:cxn ang="0">
                <a:pos x="0" y="0"/>
              </a:cxn>
              <a:cxn ang="0">
                <a:pos x="254000" y="0"/>
              </a:cxn>
              <a:cxn ang="0">
                <a:pos x="248127" y="642937"/>
              </a:cxn>
            </a:cxnLst>
            <a:rect l="0" t="0" r="0" b="0"/>
            <a:pathLst>
              <a:path w="173" h="438">
                <a:moveTo>
                  <a:pt x="169" y="438"/>
                </a:moveTo>
                <a:lnTo>
                  <a:pt x="0" y="280"/>
                </a:lnTo>
                <a:lnTo>
                  <a:pt x="0" y="0"/>
                </a:lnTo>
                <a:lnTo>
                  <a:pt x="173" y="0"/>
                </a:lnTo>
                <a:lnTo>
                  <a:pt x="169" y="438"/>
                </a:lnTo>
                <a:close/>
              </a:path>
            </a:pathLst>
          </a:custGeom>
          <a:solidFill>
            <a:srgbClr val="D3B899"/>
          </a:solidFill>
          <a:ln w="9525">
            <a:noFill/>
          </a:ln>
        </p:spPr>
        <p:txBody>
          <a:bodyPr/>
          <a:lstStyle/>
          <a:p>
            <a:endParaRPr lang="zh-CN" altLang="en-US"/>
          </a:p>
        </p:txBody>
      </p:sp>
      <p:sp>
        <p:nvSpPr>
          <p:cNvPr id="5155" name="Freeform 98"/>
          <p:cNvSpPr/>
          <p:nvPr/>
        </p:nvSpPr>
        <p:spPr>
          <a:xfrm>
            <a:off x="9548813" y="5602288"/>
            <a:ext cx="87312" cy="369887"/>
          </a:xfrm>
          <a:custGeom>
            <a:avLst/>
            <a:gdLst/>
            <a:ahLst/>
            <a:cxnLst>
              <a:cxn ang="0">
                <a:pos x="0" y="369887"/>
              </a:cxn>
              <a:cxn ang="0">
                <a:pos x="87312" y="295029"/>
              </a:cxn>
              <a:cxn ang="0">
                <a:pos x="87312" y="80729"/>
              </a:cxn>
              <a:cxn ang="0">
                <a:pos x="0" y="0"/>
              </a:cxn>
              <a:cxn ang="0">
                <a:pos x="0" y="369887"/>
              </a:cxn>
            </a:cxnLst>
            <a:rect l="0" t="0" r="0" b="0"/>
            <a:pathLst>
              <a:path w="59" h="252">
                <a:moveTo>
                  <a:pt x="0" y="252"/>
                </a:moveTo>
                <a:lnTo>
                  <a:pt x="59" y="201"/>
                </a:lnTo>
                <a:lnTo>
                  <a:pt x="59" y="55"/>
                </a:lnTo>
                <a:lnTo>
                  <a:pt x="0" y="0"/>
                </a:lnTo>
                <a:lnTo>
                  <a:pt x="0" y="252"/>
                </a:lnTo>
                <a:close/>
              </a:path>
            </a:pathLst>
          </a:custGeom>
          <a:solidFill>
            <a:srgbClr val="8B7463"/>
          </a:solidFill>
          <a:ln w="9525">
            <a:noFill/>
          </a:ln>
        </p:spPr>
        <p:txBody>
          <a:bodyPr/>
          <a:lstStyle/>
          <a:p>
            <a:endParaRPr lang="zh-CN" altLang="en-US"/>
          </a:p>
        </p:txBody>
      </p:sp>
      <p:sp>
        <p:nvSpPr>
          <p:cNvPr id="5156" name="Oval 99"/>
          <p:cNvSpPr/>
          <p:nvPr/>
        </p:nvSpPr>
        <p:spPr>
          <a:xfrm>
            <a:off x="10052050" y="5551488"/>
            <a:ext cx="200025" cy="201612"/>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7" name="Oval 100"/>
          <p:cNvSpPr/>
          <p:nvPr/>
        </p:nvSpPr>
        <p:spPr>
          <a:xfrm>
            <a:off x="8556625" y="4429125"/>
            <a:ext cx="230188" cy="230188"/>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58" name="Freeform 104"/>
          <p:cNvSpPr/>
          <p:nvPr/>
        </p:nvSpPr>
        <p:spPr>
          <a:xfrm>
            <a:off x="9097963" y="4289425"/>
            <a:ext cx="207962" cy="104775"/>
          </a:xfrm>
          <a:custGeom>
            <a:avLst/>
            <a:gdLst/>
            <a:ahLst/>
            <a:cxnLst>
              <a:cxn ang="0">
                <a:pos x="103981" y="0"/>
              </a:cxn>
              <a:cxn ang="0">
                <a:pos x="0" y="104775"/>
              </a:cxn>
              <a:cxn ang="0">
                <a:pos x="207962" y="104775"/>
              </a:cxn>
              <a:cxn ang="0">
                <a:pos x="103981"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368D4B"/>
          </a:solidFill>
          <a:ln w="9525">
            <a:noFill/>
          </a:ln>
        </p:spPr>
        <p:txBody>
          <a:bodyPr/>
          <a:lstStyle/>
          <a:p>
            <a:endParaRPr lang="zh-CN" altLang="en-US"/>
          </a:p>
        </p:txBody>
      </p:sp>
      <p:sp>
        <p:nvSpPr>
          <p:cNvPr id="5159" name="Freeform 105"/>
          <p:cNvSpPr/>
          <p:nvPr/>
        </p:nvSpPr>
        <p:spPr>
          <a:xfrm>
            <a:off x="8169275" y="4832350"/>
            <a:ext cx="207963" cy="104775"/>
          </a:xfrm>
          <a:custGeom>
            <a:avLst/>
            <a:gdLst/>
            <a:ahLst/>
            <a:cxnLst>
              <a:cxn ang="0">
                <a:pos x="103982" y="0"/>
              </a:cxn>
              <a:cxn ang="0">
                <a:pos x="0" y="104775"/>
              </a:cxn>
              <a:cxn ang="0">
                <a:pos x="207963" y="104775"/>
              </a:cxn>
              <a:cxn ang="0">
                <a:pos x="103982"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0" name="Freeform 106"/>
          <p:cNvSpPr/>
          <p:nvPr/>
        </p:nvSpPr>
        <p:spPr>
          <a:xfrm>
            <a:off x="7839075" y="5291138"/>
            <a:ext cx="209550" cy="103187"/>
          </a:xfrm>
          <a:custGeom>
            <a:avLst/>
            <a:gdLst/>
            <a:ahLst/>
            <a:cxnLst>
              <a:cxn ang="0">
                <a:pos x="104775" y="0"/>
              </a:cxn>
              <a:cxn ang="0">
                <a:pos x="0" y="103187"/>
              </a:cxn>
              <a:cxn ang="0">
                <a:pos x="209550" y="103187"/>
              </a:cxn>
              <a:cxn ang="0">
                <a:pos x="104775" y="0"/>
              </a:cxn>
            </a:cxnLst>
            <a:rect l="0" t="0" r="0" b="0"/>
            <a:pathLst>
              <a:path w="36" h="18">
                <a:moveTo>
                  <a:pt x="18" y="0"/>
                </a:moveTo>
                <a:cubicBezTo>
                  <a:pt x="8" y="0"/>
                  <a:pt x="0" y="8"/>
                  <a:pt x="0" y="18"/>
                </a:cubicBezTo>
                <a:cubicBezTo>
                  <a:pt x="36" y="18"/>
                  <a:pt x="36" y="18"/>
                  <a:pt x="36" y="18"/>
                </a:cubicBezTo>
                <a:cubicBezTo>
                  <a:pt x="36" y="8"/>
                  <a:pt x="28" y="0"/>
                  <a:pt x="18" y="0"/>
                </a:cubicBezTo>
                <a:close/>
              </a:path>
            </a:pathLst>
          </a:custGeom>
          <a:solidFill>
            <a:srgbClr val="55780C"/>
          </a:solidFill>
          <a:ln w="9525">
            <a:noFill/>
          </a:ln>
        </p:spPr>
        <p:txBody>
          <a:bodyPr/>
          <a:lstStyle/>
          <a:p>
            <a:endParaRPr lang="zh-CN" altLang="en-US"/>
          </a:p>
        </p:txBody>
      </p:sp>
      <p:sp>
        <p:nvSpPr>
          <p:cNvPr id="5161" name="Freeform 107"/>
          <p:cNvSpPr/>
          <p:nvPr/>
        </p:nvSpPr>
        <p:spPr>
          <a:xfrm>
            <a:off x="8401050" y="5527675"/>
            <a:ext cx="182563" cy="92075"/>
          </a:xfrm>
          <a:custGeom>
            <a:avLst/>
            <a:gdLst/>
            <a:ahLst/>
            <a:cxnLst>
              <a:cxn ang="0">
                <a:pos x="91282" y="0"/>
              </a:cxn>
              <a:cxn ang="0">
                <a:pos x="0" y="92075"/>
              </a:cxn>
              <a:cxn ang="0">
                <a:pos x="182563" y="92075"/>
              </a:cxn>
              <a:cxn ang="0">
                <a:pos x="91282" y="0"/>
              </a:cxn>
            </a:cxnLst>
            <a:rect l="0" t="0" r="0" b="0"/>
            <a:pathLst>
              <a:path w="32" h="16">
                <a:moveTo>
                  <a:pt x="16" y="0"/>
                </a:moveTo>
                <a:cubicBezTo>
                  <a:pt x="7" y="0"/>
                  <a:pt x="0" y="7"/>
                  <a:pt x="0" y="16"/>
                </a:cubicBezTo>
                <a:cubicBezTo>
                  <a:pt x="32" y="16"/>
                  <a:pt x="32" y="16"/>
                  <a:pt x="32" y="16"/>
                </a:cubicBezTo>
                <a:cubicBezTo>
                  <a:pt x="32" y="7"/>
                  <a:pt x="24" y="0"/>
                  <a:pt x="16" y="0"/>
                </a:cubicBezTo>
                <a:close/>
              </a:path>
            </a:pathLst>
          </a:custGeom>
          <a:solidFill>
            <a:srgbClr val="7FA331"/>
          </a:solidFill>
          <a:ln w="9525">
            <a:noFill/>
          </a:ln>
        </p:spPr>
        <p:txBody>
          <a:bodyPr/>
          <a:lstStyle/>
          <a:p>
            <a:endParaRPr lang="zh-CN" altLang="en-US"/>
          </a:p>
        </p:txBody>
      </p:sp>
      <p:sp>
        <p:nvSpPr>
          <p:cNvPr id="5162" name="Freeform 108"/>
          <p:cNvSpPr/>
          <p:nvPr/>
        </p:nvSpPr>
        <p:spPr>
          <a:xfrm>
            <a:off x="8694738" y="5280025"/>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3" name="Freeform 109"/>
          <p:cNvSpPr/>
          <p:nvPr/>
        </p:nvSpPr>
        <p:spPr>
          <a:xfrm>
            <a:off x="8694738" y="5689600"/>
            <a:ext cx="184150" cy="92075"/>
          </a:xfrm>
          <a:custGeom>
            <a:avLst/>
            <a:gdLst/>
            <a:ahLst/>
            <a:cxnLst>
              <a:cxn ang="0">
                <a:pos x="92075" y="0"/>
              </a:cxn>
              <a:cxn ang="0">
                <a:pos x="0" y="92075"/>
              </a:cxn>
              <a:cxn ang="0">
                <a:pos x="184150" y="92075"/>
              </a:cxn>
              <a:cxn ang="0">
                <a:pos x="92075" y="0"/>
              </a:cxn>
            </a:cxnLst>
            <a:rect l="0" t="0" r="0" b="0"/>
            <a:pathLst>
              <a:path w="32" h="16">
                <a:moveTo>
                  <a:pt x="16" y="0"/>
                </a:moveTo>
                <a:cubicBezTo>
                  <a:pt x="7" y="0"/>
                  <a:pt x="0" y="7"/>
                  <a:pt x="0" y="16"/>
                </a:cubicBezTo>
                <a:cubicBezTo>
                  <a:pt x="32" y="16"/>
                  <a:pt x="32" y="16"/>
                  <a:pt x="32" y="16"/>
                </a:cubicBezTo>
                <a:cubicBezTo>
                  <a:pt x="32" y="7"/>
                  <a:pt x="25" y="0"/>
                  <a:pt x="16" y="0"/>
                </a:cubicBezTo>
                <a:close/>
              </a:path>
            </a:pathLst>
          </a:custGeom>
          <a:solidFill>
            <a:srgbClr val="7FA331"/>
          </a:solidFill>
          <a:ln w="9525">
            <a:noFill/>
          </a:ln>
        </p:spPr>
        <p:txBody>
          <a:bodyPr/>
          <a:lstStyle/>
          <a:p>
            <a:endParaRPr lang="zh-CN" altLang="en-US"/>
          </a:p>
        </p:txBody>
      </p:sp>
      <p:sp>
        <p:nvSpPr>
          <p:cNvPr id="5164" name="Freeform 110"/>
          <p:cNvSpPr/>
          <p:nvPr/>
        </p:nvSpPr>
        <p:spPr>
          <a:xfrm>
            <a:off x="8677275" y="3733800"/>
            <a:ext cx="196850" cy="98425"/>
          </a:xfrm>
          <a:custGeom>
            <a:avLst/>
            <a:gdLst/>
            <a:ahLst/>
            <a:cxnLst>
              <a:cxn ang="0">
                <a:pos x="98425" y="0"/>
              </a:cxn>
              <a:cxn ang="0">
                <a:pos x="0" y="98425"/>
              </a:cxn>
              <a:cxn ang="0">
                <a:pos x="196850" y="98425"/>
              </a:cxn>
              <a:cxn ang="0">
                <a:pos x="98425" y="0"/>
              </a:cxn>
            </a:cxnLst>
            <a:rect l="0" t="0" r="0" b="0"/>
            <a:pathLst>
              <a:path w="34" h="17">
                <a:moveTo>
                  <a:pt x="17" y="0"/>
                </a:moveTo>
                <a:cubicBezTo>
                  <a:pt x="7" y="0"/>
                  <a:pt x="0" y="8"/>
                  <a:pt x="0" y="17"/>
                </a:cubicBezTo>
                <a:cubicBezTo>
                  <a:pt x="34" y="17"/>
                  <a:pt x="34" y="17"/>
                  <a:pt x="34" y="17"/>
                </a:cubicBezTo>
                <a:cubicBezTo>
                  <a:pt x="34" y="8"/>
                  <a:pt x="26" y="0"/>
                  <a:pt x="17" y="0"/>
                </a:cubicBezTo>
                <a:close/>
              </a:path>
            </a:pathLst>
          </a:custGeom>
          <a:solidFill>
            <a:srgbClr val="368D4B"/>
          </a:solidFill>
          <a:ln w="9525">
            <a:noFill/>
          </a:ln>
        </p:spPr>
        <p:txBody>
          <a:bodyPr/>
          <a:lstStyle/>
          <a:p>
            <a:endParaRPr lang="zh-CN" altLang="en-US"/>
          </a:p>
        </p:txBody>
      </p:sp>
      <p:sp>
        <p:nvSpPr>
          <p:cNvPr id="5165" name="Freeform 111"/>
          <p:cNvSpPr/>
          <p:nvPr/>
        </p:nvSpPr>
        <p:spPr>
          <a:xfrm>
            <a:off x="7943850" y="5965825"/>
            <a:ext cx="69850" cy="163513"/>
          </a:xfrm>
          <a:custGeom>
            <a:avLst/>
            <a:gdLst/>
            <a:ahLst/>
            <a:cxnLst>
              <a:cxn ang="0">
                <a:pos x="69850" y="163513"/>
              </a:cxn>
              <a:cxn ang="0">
                <a:pos x="46567" y="163513"/>
              </a:cxn>
              <a:cxn ang="0">
                <a:pos x="46567" y="46718"/>
              </a:cxn>
              <a:cxn ang="0">
                <a:pos x="23283" y="23359"/>
              </a:cxn>
              <a:cxn ang="0">
                <a:pos x="0" y="23359"/>
              </a:cxn>
              <a:cxn ang="0">
                <a:pos x="0" y="0"/>
              </a:cxn>
              <a:cxn ang="0">
                <a:pos x="23283" y="0"/>
              </a:cxn>
              <a:cxn ang="0">
                <a:pos x="69850" y="46718"/>
              </a:cxn>
              <a:cxn ang="0">
                <a:pos x="69850"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6D5448"/>
          </a:solidFill>
          <a:ln w="9525">
            <a:noFill/>
          </a:ln>
        </p:spPr>
        <p:txBody>
          <a:bodyPr/>
          <a:lstStyle/>
          <a:p>
            <a:endParaRPr lang="zh-CN" altLang="en-US"/>
          </a:p>
        </p:txBody>
      </p:sp>
      <p:sp>
        <p:nvSpPr>
          <p:cNvPr id="5166" name="Rectangle 112"/>
          <p:cNvSpPr/>
          <p:nvPr/>
        </p:nvSpPr>
        <p:spPr>
          <a:xfrm>
            <a:off x="7978775" y="6094413"/>
            <a:ext cx="39688" cy="682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7" name="Freeform 113"/>
          <p:cNvSpPr/>
          <p:nvPr/>
        </p:nvSpPr>
        <p:spPr>
          <a:xfrm>
            <a:off x="7378700" y="6002338"/>
            <a:ext cx="160338" cy="98425"/>
          </a:xfrm>
          <a:custGeom>
            <a:avLst/>
            <a:gdLst/>
            <a:ahLst/>
            <a:cxnLst>
              <a:cxn ang="0">
                <a:pos x="22905" y="75266"/>
              </a:cxn>
              <a:cxn ang="0">
                <a:pos x="0" y="75266"/>
              </a:cxn>
              <a:cxn ang="0">
                <a:pos x="62990" y="98425"/>
              </a:cxn>
              <a:cxn ang="0">
                <a:pos x="160338" y="0"/>
              </a:cxn>
              <a:cxn ang="0">
                <a:pos x="120254" y="0"/>
              </a:cxn>
              <a:cxn ang="0">
                <a:pos x="22905" y="75266"/>
              </a:cxn>
            </a:cxnLst>
            <a:rect l="0" t="0" r="0" b="0"/>
            <a:pathLst>
              <a:path w="28" h="17">
                <a:moveTo>
                  <a:pt x="4" y="13"/>
                </a:moveTo>
                <a:cubicBezTo>
                  <a:pt x="3" y="13"/>
                  <a:pt x="2" y="13"/>
                  <a:pt x="0" y="13"/>
                </a:cubicBezTo>
                <a:cubicBezTo>
                  <a:pt x="3" y="15"/>
                  <a:pt x="7" y="17"/>
                  <a:pt x="11" y="17"/>
                </a:cubicBezTo>
                <a:cubicBezTo>
                  <a:pt x="20" y="17"/>
                  <a:pt x="28" y="9"/>
                  <a:pt x="28" y="0"/>
                </a:cubicBezTo>
                <a:cubicBezTo>
                  <a:pt x="21" y="0"/>
                  <a:pt x="21" y="0"/>
                  <a:pt x="21" y="0"/>
                </a:cubicBezTo>
                <a:cubicBezTo>
                  <a:pt x="19" y="7"/>
                  <a:pt x="12" y="13"/>
                  <a:pt x="4" y="13"/>
                </a:cubicBezTo>
                <a:close/>
              </a:path>
            </a:pathLst>
          </a:custGeom>
          <a:solidFill>
            <a:srgbClr val="6D5448"/>
          </a:solidFill>
          <a:ln w="9525">
            <a:noFill/>
          </a:ln>
        </p:spPr>
        <p:txBody>
          <a:bodyPr/>
          <a:lstStyle/>
          <a:p>
            <a:endParaRPr lang="zh-CN" altLang="en-US"/>
          </a:p>
        </p:txBody>
      </p:sp>
      <p:sp>
        <p:nvSpPr>
          <p:cNvPr id="5168" name="Rectangle 114"/>
          <p:cNvSpPr/>
          <p:nvPr/>
        </p:nvSpPr>
        <p:spPr>
          <a:xfrm>
            <a:off x="7794625" y="6042025"/>
            <a:ext cx="79375" cy="219075"/>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69" name="Rectangle 115"/>
          <p:cNvSpPr/>
          <p:nvPr/>
        </p:nvSpPr>
        <p:spPr>
          <a:xfrm>
            <a:off x="7567613" y="5989638"/>
            <a:ext cx="80962" cy="271462"/>
          </a:xfrm>
          <a:prstGeom prst="rect">
            <a:avLst/>
          </a:prstGeom>
          <a:solidFill>
            <a:srgbClr val="6D5448"/>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0" name="Freeform 116"/>
          <p:cNvSpPr/>
          <p:nvPr/>
        </p:nvSpPr>
        <p:spPr>
          <a:xfrm>
            <a:off x="7632700" y="5891213"/>
            <a:ext cx="322263" cy="369887"/>
          </a:xfrm>
          <a:custGeom>
            <a:avLst/>
            <a:gdLst/>
            <a:ahLst/>
            <a:cxnLst>
              <a:cxn ang="0">
                <a:pos x="0" y="0"/>
              </a:cxn>
              <a:cxn ang="0">
                <a:pos x="0" y="167605"/>
              </a:cxn>
              <a:cxn ang="0">
                <a:pos x="0" y="196502"/>
              </a:cxn>
              <a:cxn ang="0">
                <a:pos x="0" y="369887"/>
              </a:cxn>
              <a:cxn ang="0">
                <a:pos x="86320" y="369887"/>
              </a:cxn>
              <a:cxn ang="0">
                <a:pos x="86320" y="231179"/>
              </a:cxn>
              <a:cxn ang="0">
                <a:pos x="126603" y="196502"/>
              </a:cxn>
              <a:cxn ang="0">
                <a:pos x="201414" y="196502"/>
              </a:cxn>
              <a:cxn ang="0">
                <a:pos x="235943" y="231179"/>
              </a:cxn>
              <a:cxn ang="0">
                <a:pos x="235943" y="369887"/>
              </a:cxn>
              <a:cxn ang="0">
                <a:pos x="322263" y="369887"/>
              </a:cxn>
              <a:cxn ang="0">
                <a:pos x="322263" y="196502"/>
              </a:cxn>
              <a:cxn ang="0">
                <a:pos x="322263" y="150267"/>
              </a:cxn>
              <a:cxn ang="0">
                <a:pos x="322263" y="98251"/>
              </a:cxn>
              <a:cxn ang="0">
                <a:pos x="224433" y="0"/>
              </a:cxn>
              <a:cxn ang="0">
                <a:pos x="0" y="0"/>
              </a:cxn>
            </a:cxnLst>
            <a:rect l="0" t="0" r="0" b="0"/>
            <a:pathLst>
              <a:path w="56"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2" y="34"/>
                </a:cubicBezTo>
                <a:cubicBezTo>
                  <a:pt x="35" y="34"/>
                  <a:pt x="35" y="34"/>
                  <a:pt x="35" y="34"/>
                </a:cubicBezTo>
                <a:cubicBezTo>
                  <a:pt x="38" y="34"/>
                  <a:pt x="41" y="37"/>
                  <a:pt x="41" y="40"/>
                </a:cubicBezTo>
                <a:cubicBezTo>
                  <a:pt x="41" y="64"/>
                  <a:pt x="41" y="64"/>
                  <a:pt x="41" y="64"/>
                </a:cubicBezTo>
                <a:cubicBezTo>
                  <a:pt x="56" y="64"/>
                  <a:pt x="56" y="64"/>
                  <a:pt x="56" y="64"/>
                </a:cubicBezTo>
                <a:cubicBezTo>
                  <a:pt x="56" y="34"/>
                  <a:pt x="56" y="34"/>
                  <a:pt x="56" y="34"/>
                </a:cubicBezTo>
                <a:cubicBezTo>
                  <a:pt x="56" y="26"/>
                  <a:pt x="56" y="26"/>
                  <a:pt x="56" y="26"/>
                </a:cubicBezTo>
                <a:cubicBezTo>
                  <a:pt x="56" y="17"/>
                  <a:pt x="56" y="17"/>
                  <a:pt x="56" y="17"/>
                </a:cubicBezTo>
                <a:cubicBezTo>
                  <a:pt x="56" y="8"/>
                  <a:pt x="48" y="0"/>
                  <a:pt x="39" y="0"/>
                </a:cubicBezTo>
                <a:lnTo>
                  <a:pt x="0" y="0"/>
                </a:lnTo>
                <a:close/>
              </a:path>
            </a:pathLst>
          </a:custGeom>
          <a:solidFill>
            <a:srgbClr val="A49291"/>
          </a:solidFill>
          <a:ln w="9525">
            <a:noFill/>
          </a:ln>
        </p:spPr>
        <p:txBody>
          <a:bodyPr/>
          <a:lstStyle/>
          <a:p>
            <a:endParaRPr lang="zh-CN" altLang="en-US"/>
          </a:p>
        </p:txBody>
      </p:sp>
      <p:sp>
        <p:nvSpPr>
          <p:cNvPr id="5171" name="Freeform 117"/>
          <p:cNvSpPr/>
          <p:nvPr/>
        </p:nvSpPr>
        <p:spPr>
          <a:xfrm>
            <a:off x="7632700" y="6105525"/>
            <a:ext cx="74613" cy="87313"/>
          </a:xfrm>
          <a:custGeom>
            <a:avLst/>
            <a:gdLst/>
            <a:ahLst/>
            <a:cxnLst>
              <a:cxn ang="0">
                <a:pos x="74613" y="0"/>
              </a:cxn>
              <a:cxn ang="0">
                <a:pos x="5739" y="0"/>
              </a:cxn>
              <a:cxn ang="0">
                <a:pos x="0" y="0"/>
              </a:cxn>
              <a:cxn ang="0">
                <a:pos x="0" y="87313"/>
              </a:cxn>
              <a:cxn ang="0">
                <a:pos x="74613" y="87313"/>
              </a:cxn>
              <a:cxn ang="0">
                <a:pos x="74613" y="0"/>
              </a:cxn>
            </a:cxnLst>
            <a:rect l="0" t="0" r="0" b="0"/>
            <a:pathLst>
              <a:path w="13" h="15">
                <a:moveTo>
                  <a:pt x="13" y="0"/>
                </a:moveTo>
                <a:cubicBezTo>
                  <a:pt x="1" y="0"/>
                  <a:pt x="1" y="0"/>
                  <a:pt x="1" y="0"/>
                </a:cubicBezTo>
                <a:cubicBezTo>
                  <a:pt x="1" y="0"/>
                  <a:pt x="1" y="0"/>
                  <a:pt x="0" y="0"/>
                </a:cubicBezTo>
                <a:cubicBezTo>
                  <a:pt x="0" y="15"/>
                  <a:pt x="0" y="15"/>
                  <a:pt x="0" y="15"/>
                </a:cubicBezTo>
                <a:cubicBezTo>
                  <a:pt x="13" y="15"/>
                  <a:pt x="13" y="15"/>
                  <a:pt x="13" y="15"/>
                </a:cubicBezTo>
                <a:lnTo>
                  <a:pt x="13" y="0"/>
                </a:lnTo>
                <a:close/>
              </a:path>
            </a:pathLst>
          </a:custGeom>
          <a:solidFill>
            <a:srgbClr val="7E696D"/>
          </a:solidFill>
          <a:ln w="9525">
            <a:noFill/>
          </a:ln>
        </p:spPr>
        <p:txBody>
          <a:bodyPr/>
          <a:lstStyle/>
          <a:p>
            <a:endParaRPr lang="zh-CN" altLang="en-US"/>
          </a:p>
        </p:txBody>
      </p:sp>
      <p:sp>
        <p:nvSpPr>
          <p:cNvPr id="5172" name="Freeform 118"/>
          <p:cNvSpPr/>
          <p:nvPr/>
        </p:nvSpPr>
        <p:spPr>
          <a:xfrm>
            <a:off x="7632700" y="5891213"/>
            <a:ext cx="74613" cy="122237"/>
          </a:xfrm>
          <a:custGeom>
            <a:avLst/>
            <a:gdLst/>
            <a:ahLst/>
            <a:cxnLst>
              <a:cxn ang="0">
                <a:pos x="0" y="0"/>
              </a:cxn>
              <a:cxn ang="0">
                <a:pos x="0" y="122237"/>
              </a:cxn>
              <a:cxn ang="0">
                <a:pos x="28697" y="122237"/>
              </a:cxn>
              <a:cxn ang="0">
                <a:pos x="74613" y="75671"/>
              </a:cxn>
              <a:cxn ang="0">
                <a:pos x="74613" y="0"/>
              </a:cxn>
              <a:cxn ang="0">
                <a:pos x="0" y="0"/>
              </a:cxn>
            </a:cxnLst>
            <a:rect l="0" t="0" r="0" b="0"/>
            <a:pathLst>
              <a:path w="13" h="21">
                <a:moveTo>
                  <a:pt x="0" y="0"/>
                </a:moveTo>
                <a:cubicBezTo>
                  <a:pt x="0" y="21"/>
                  <a:pt x="0" y="21"/>
                  <a:pt x="0" y="21"/>
                </a:cubicBezTo>
                <a:cubicBezTo>
                  <a:pt x="5" y="21"/>
                  <a:pt x="5" y="21"/>
                  <a:pt x="5" y="21"/>
                </a:cubicBezTo>
                <a:cubicBezTo>
                  <a:pt x="9" y="21"/>
                  <a:pt x="13" y="17"/>
                  <a:pt x="13" y="13"/>
                </a:cubicBezTo>
                <a:cubicBezTo>
                  <a:pt x="13" y="0"/>
                  <a:pt x="13" y="0"/>
                  <a:pt x="13" y="0"/>
                </a:cubicBezTo>
                <a:lnTo>
                  <a:pt x="0" y="0"/>
                </a:lnTo>
                <a:close/>
              </a:path>
            </a:pathLst>
          </a:custGeom>
          <a:solidFill>
            <a:srgbClr val="7E696D"/>
          </a:solidFill>
          <a:ln w="9525">
            <a:noFill/>
          </a:ln>
        </p:spPr>
        <p:txBody>
          <a:bodyPr/>
          <a:lstStyle/>
          <a:p>
            <a:endParaRPr lang="zh-CN" altLang="en-US"/>
          </a:p>
        </p:txBody>
      </p:sp>
      <p:sp>
        <p:nvSpPr>
          <p:cNvPr id="5173" name="Freeform 119"/>
          <p:cNvSpPr/>
          <p:nvPr/>
        </p:nvSpPr>
        <p:spPr>
          <a:xfrm>
            <a:off x="7453313"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4" name="Freeform 120"/>
          <p:cNvSpPr/>
          <p:nvPr/>
        </p:nvSpPr>
        <p:spPr>
          <a:xfrm>
            <a:off x="7499350" y="5816600"/>
            <a:ext cx="166688" cy="365125"/>
          </a:xfrm>
          <a:custGeom>
            <a:avLst/>
            <a:gdLst/>
            <a:ahLst/>
            <a:cxnLst>
              <a:cxn ang="0">
                <a:pos x="166688" y="133300"/>
              </a:cxn>
              <a:cxn ang="0">
                <a:pos x="166688" y="34774"/>
              </a:cxn>
              <a:cxn ang="0">
                <a:pos x="137949" y="0"/>
              </a:cxn>
              <a:cxn ang="0">
                <a:pos x="68974" y="0"/>
              </a:cxn>
              <a:cxn ang="0">
                <a:pos x="28739" y="0"/>
              </a:cxn>
              <a:cxn ang="0">
                <a:pos x="0" y="34774"/>
              </a:cxn>
              <a:cxn ang="0">
                <a:pos x="0" y="185460"/>
              </a:cxn>
              <a:cxn ang="0">
                <a:pos x="0" y="283986"/>
              </a:cxn>
              <a:cxn ang="0">
                <a:pos x="74722" y="365125"/>
              </a:cxn>
              <a:cxn ang="0">
                <a:pos x="166688" y="365125"/>
              </a:cxn>
              <a:cxn ang="0">
                <a:pos x="166688" y="307169"/>
              </a:cxn>
              <a:cxn ang="0">
                <a:pos x="97714" y="307169"/>
              </a:cxn>
              <a:cxn ang="0">
                <a:pos x="68974" y="278190"/>
              </a:cxn>
              <a:cxn ang="0">
                <a:pos x="68974" y="185460"/>
              </a:cxn>
              <a:cxn ang="0">
                <a:pos x="120705" y="185460"/>
              </a:cxn>
              <a:cxn ang="0">
                <a:pos x="166688" y="133300"/>
              </a:cxn>
            </a:cxnLst>
            <a:rect l="0" t="0" r="0" b="0"/>
            <a:pathLst>
              <a:path w="29" h="63">
                <a:moveTo>
                  <a:pt x="29" y="23"/>
                </a:moveTo>
                <a:cubicBezTo>
                  <a:pt x="29" y="6"/>
                  <a:pt x="29" y="6"/>
                  <a:pt x="29" y="6"/>
                </a:cubicBezTo>
                <a:cubicBezTo>
                  <a:pt x="29"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3" y="63"/>
                </a:cubicBezTo>
                <a:cubicBezTo>
                  <a:pt x="29" y="63"/>
                  <a:pt x="29" y="63"/>
                  <a:pt x="29" y="63"/>
                </a:cubicBezTo>
                <a:cubicBezTo>
                  <a:pt x="29" y="53"/>
                  <a:pt x="29" y="53"/>
                  <a:pt x="29" y="53"/>
                </a:cubicBezTo>
                <a:cubicBezTo>
                  <a:pt x="17" y="53"/>
                  <a:pt x="17" y="53"/>
                  <a:pt x="17" y="53"/>
                </a:cubicBezTo>
                <a:cubicBezTo>
                  <a:pt x="14" y="53"/>
                  <a:pt x="12" y="51"/>
                  <a:pt x="12" y="48"/>
                </a:cubicBezTo>
                <a:cubicBezTo>
                  <a:pt x="12" y="32"/>
                  <a:pt x="12" y="32"/>
                  <a:pt x="12" y="32"/>
                </a:cubicBezTo>
                <a:cubicBezTo>
                  <a:pt x="21" y="32"/>
                  <a:pt x="21" y="32"/>
                  <a:pt x="21" y="32"/>
                </a:cubicBezTo>
                <a:cubicBezTo>
                  <a:pt x="25" y="32"/>
                  <a:pt x="29" y="28"/>
                  <a:pt x="29" y="23"/>
                </a:cubicBezTo>
                <a:close/>
              </a:path>
            </a:pathLst>
          </a:custGeom>
          <a:solidFill>
            <a:srgbClr val="A49291"/>
          </a:solidFill>
          <a:ln w="9525">
            <a:noFill/>
          </a:ln>
        </p:spPr>
        <p:txBody>
          <a:bodyPr/>
          <a:lstStyle/>
          <a:p>
            <a:endParaRPr lang="zh-CN" altLang="en-US"/>
          </a:p>
        </p:txBody>
      </p:sp>
      <p:sp>
        <p:nvSpPr>
          <p:cNvPr id="5175" name="Freeform 121"/>
          <p:cNvSpPr/>
          <p:nvPr/>
        </p:nvSpPr>
        <p:spPr>
          <a:xfrm>
            <a:off x="7615238" y="5694363"/>
            <a:ext cx="138112" cy="284162"/>
          </a:xfrm>
          <a:custGeom>
            <a:avLst/>
            <a:gdLst/>
            <a:ahLst/>
            <a:cxnLst>
              <a:cxn ang="0">
                <a:pos x="138112" y="0"/>
              </a:cxn>
              <a:cxn ang="0">
                <a:pos x="0" y="139181"/>
              </a:cxn>
              <a:cxn ang="0">
                <a:pos x="138112" y="284162"/>
              </a:cxn>
              <a:cxn ang="0">
                <a:pos x="138112" y="0"/>
              </a:cxn>
            </a:cxnLst>
            <a:rect l="0" t="0" r="0" b="0"/>
            <a:pathLst>
              <a:path w="24" h="49">
                <a:moveTo>
                  <a:pt x="24" y="0"/>
                </a:moveTo>
                <a:cubicBezTo>
                  <a:pt x="11" y="0"/>
                  <a:pt x="0" y="11"/>
                  <a:pt x="0" y="24"/>
                </a:cubicBezTo>
                <a:cubicBezTo>
                  <a:pt x="0" y="38"/>
                  <a:pt x="11" y="49"/>
                  <a:pt x="24" y="49"/>
                </a:cubicBezTo>
                <a:lnTo>
                  <a:pt x="24" y="0"/>
                </a:lnTo>
                <a:close/>
              </a:path>
            </a:pathLst>
          </a:custGeom>
          <a:solidFill>
            <a:srgbClr val="6D5448"/>
          </a:solidFill>
          <a:ln w="9525">
            <a:noFill/>
          </a:ln>
        </p:spPr>
        <p:txBody>
          <a:bodyPr/>
          <a:lstStyle/>
          <a:p>
            <a:endParaRPr lang="zh-CN" altLang="en-US"/>
          </a:p>
        </p:txBody>
      </p:sp>
      <p:sp>
        <p:nvSpPr>
          <p:cNvPr id="5176" name="Oval 122"/>
          <p:cNvSpPr/>
          <p:nvPr/>
        </p:nvSpPr>
        <p:spPr>
          <a:xfrm>
            <a:off x="7558088" y="5897563"/>
            <a:ext cx="26987"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7" name="Freeform 123"/>
          <p:cNvSpPr/>
          <p:nvPr/>
        </p:nvSpPr>
        <p:spPr>
          <a:xfrm>
            <a:off x="7453313" y="6002338"/>
            <a:ext cx="155575" cy="98425"/>
          </a:xfrm>
          <a:custGeom>
            <a:avLst/>
            <a:gdLst/>
            <a:ahLst/>
            <a:cxnLst>
              <a:cxn ang="0">
                <a:pos x="17286" y="75266"/>
              </a:cxn>
              <a:cxn ang="0">
                <a:pos x="0" y="75266"/>
              </a:cxn>
              <a:cxn ang="0">
                <a:pos x="57620" y="98425"/>
              </a:cxn>
              <a:cxn ang="0">
                <a:pos x="155575" y="0"/>
              </a:cxn>
              <a:cxn ang="0">
                <a:pos x="115241" y="0"/>
              </a:cxn>
              <a:cxn ang="0">
                <a:pos x="17286" y="75266"/>
              </a:cxn>
            </a:cxnLst>
            <a:rect l="0" t="0" r="0" b="0"/>
            <a:pathLst>
              <a:path w="27" h="17">
                <a:moveTo>
                  <a:pt x="3" y="13"/>
                </a:moveTo>
                <a:cubicBezTo>
                  <a:pt x="2" y="13"/>
                  <a:pt x="1" y="13"/>
                  <a:pt x="0" y="13"/>
                </a:cubicBezTo>
                <a:cubicBezTo>
                  <a:pt x="2" y="15"/>
                  <a:pt x="6" y="17"/>
                  <a:pt x="10" y="17"/>
                </a:cubicBezTo>
                <a:cubicBezTo>
                  <a:pt x="19" y="17"/>
                  <a:pt x="27" y="9"/>
                  <a:pt x="27" y="0"/>
                </a:cubicBezTo>
                <a:cubicBezTo>
                  <a:pt x="20" y="0"/>
                  <a:pt x="20" y="0"/>
                  <a:pt x="20" y="0"/>
                </a:cubicBezTo>
                <a:cubicBezTo>
                  <a:pt x="18" y="7"/>
                  <a:pt x="11" y="13"/>
                  <a:pt x="3" y="13"/>
                </a:cubicBezTo>
                <a:close/>
              </a:path>
            </a:pathLst>
          </a:custGeom>
          <a:solidFill>
            <a:srgbClr val="FFFFFF"/>
          </a:solidFill>
          <a:ln w="9525">
            <a:noFill/>
          </a:ln>
        </p:spPr>
        <p:txBody>
          <a:bodyPr/>
          <a:lstStyle/>
          <a:p>
            <a:endParaRPr lang="zh-CN" altLang="en-US"/>
          </a:p>
        </p:txBody>
      </p:sp>
      <p:sp>
        <p:nvSpPr>
          <p:cNvPr id="5178" name="Rectangle 124"/>
          <p:cNvSpPr/>
          <p:nvPr/>
        </p:nvSpPr>
        <p:spPr>
          <a:xfrm>
            <a:off x="8699500" y="6094413"/>
            <a:ext cx="39688" cy="682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79" name="Freeform 125"/>
          <p:cNvSpPr/>
          <p:nvPr/>
        </p:nvSpPr>
        <p:spPr>
          <a:xfrm>
            <a:off x="8658225" y="5965825"/>
            <a:ext cx="71438" cy="163513"/>
          </a:xfrm>
          <a:custGeom>
            <a:avLst/>
            <a:gdLst/>
            <a:ahLst/>
            <a:cxnLst>
              <a:cxn ang="0">
                <a:pos x="71438" y="163513"/>
              </a:cxn>
              <a:cxn ang="0">
                <a:pos x="47625" y="163513"/>
              </a:cxn>
              <a:cxn ang="0">
                <a:pos x="47625" y="46718"/>
              </a:cxn>
              <a:cxn ang="0">
                <a:pos x="23813" y="23359"/>
              </a:cxn>
              <a:cxn ang="0">
                <a:pos x="0" y="23359"/>
              </a:cxn>
              <a:cxn ang="0">
                <a:pos x="0" y="0"/>
              </a:cxn>
              <a:cxn ang="0">
                <a:pos x="23813" y="0"/>
              </a:cxn>
              <a:cxn ang="0">
                <a:pos x="71438" y="46718"/>
              </a:cxn>
              <a:cxn ang="0">
                <a:pos x="71438" y="163513"/>
              </a:cxn>
            </a:cxnLst>
            <a:rect l="0" t="0" r="0" b="0"/>
            <a:pathLst>
              <a:path w="12" h="28">
                <a:moveTo>
                  <a:pt x="12" y="28"/>
                </a:moveTo>
                <a:cubicBezTo>
                  <a:pt x="8" y="28"/>
                  <a:pt x="8" y="28"/>
                  <a:pt x="8" y="28"/>
                </a:cubicBezTo>
                <a:cubicBezTo>
                  <a:pt x="8" y="8"/>
                  <a:pt x="8" y="8"/>
                  <a:pt x="8" y="8"/>
                </a:cubicBezTo>
                <a:cubicBezTo>
                  <a:pt x="8" y="6"/>
                  <a:pt x="6" y="4"/>
                  <a:pt x="4" y="4"/>
                </a:cubicBezTo>
                <a:cubicBezTo>
                  <a:pt x="0" y="4"/>
                  <a:pt x="0" y="4"/>
                  <a:pt x="0" y="4"/>
                </a:cubicBezTo>
                <a:cubicBezTo>
                  <a:pt x="0" y="0"/>
                  <a:pt x="0" y="0"/>
                  <a:pt x="0" y="0"/>
                </a:cubicBezTo>
                <a:cubicBezTo>
                  <a:pt x="4" y="0"/>
                  <a:pt x="4" y="0"/>
                  <a:pt x="4" y="0"/>
                </a:cubicBezTo>
                <a:cubicBezTo>
                  <a:pt x="8" y="0"/>
                  <a:pt x="12" y="4"/>
                  <a:pt x="12" y="8"/>
                </a:cubicBezTo>
                <a:lnTo>
                  <a:pt x="12" y="28"/>
                </a:lnTo>
                <a:close/>
              </a:path>
            </a:pathLst>
          </a:custGeom>
          <a:solidFill>
            <a:srgbClr val="4A545B"/>
          </a:solidFill>
          <a:ln w="9525">
            <a:noFill/>
          </a:ln>
        </p:spPr>
        <p:txBody>
          <a:bodyPr/>
          <a:lstStyle/>
          <a:p>
            <a:endParaRPr lang="zh-CN" altLang="en-US"/>
          </a:p>
        </p:txBody>
      </p:sp>
      <p:sp>
        <p:nvSpPr>
          <p:cNvPr id="5180" name="Freeform 126"/>
          <p:cNvSpPr/>
          <p:nvPr/>
        </p:nvSpPr>
        <p:spPr>
          <a:xfrm>
            <a:off x="809942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4A545B"/>
          </a:solidFill>
          <a:ln w="9525">
            <a:noFill/>
          </a:ln>
        </p:spPr>
        <p:txBody>
          <a:bodyPr/>
          <a:lstStyle/>
          <a:p>
            <a:endParaRPr lang="zh-CN" altLang="en-US"/>
          </a:p>
        </p:txBody>
      </p:sp>
      <p:sp>
        <p:nvSpPr>
          <p:cNvPr id="5181" name="Rectangle 127"/>
          <p:cNvSpPr/>
          <p:nvPr/>
        </p:nvSpPr>
        <p:spPr>
          <a:xfrm>
            <a:off x="8515350" y="6042025"/>
            <a:ext cx="80963" cy="219075"/>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2" name="Rectangle 128"/>
          <p:cNvSpPr/>
          <p:nvPr/>
        </p:nvSpPr>
        <p:spPr>
          <a:xfrm>
            <a:off x="8283575" y="5989638"/>
            <a:ext cx="87313" cy="271462"/>
          </a:xfrm>
          <a:prstGeom prst="rect">
            <a:avLst/>
          </a:prstGeom>
          <a:solidFill>
            <a:srgbClr val="4A545B"/>
          </a:solidFill>
          <a:ln w="9525">
            <a:noFill/>
            <a:miter/>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83" name="Freeform 129"/>
          <p:cNvSpPr/>
          <p:nvPr/>
        </p:nvSpPr>
        <p:spPr>
          <a:xfrm>
            <a:off x="8353425" y="5891213"/>
            <a:ext cx="317500" cy="369887"/>
          </a:xfrm>
          <a:custGeom>
            <a:avLst/>
            <a:gdLst/>
            <a:ahLst/>
            <a:cxnLst>
              <a:cxn ang="0">
                <a:pos x="0" y="0"/>
              </a:cxn>
              <a:cxn ang="0">
                <a:pos x="0" y="167605"/>
              </a:cxn>
              <a:cxn ang="0">
                <a:pos x="0" y="196502"/>
              </a:cxn>
              <a:cxn ang="0">
                <a:pos x="0" y="369887"/>
              </a:cxn>
              <a:cxn ang="0">
                <a:pos x="86591" y="369887"/>
              </a:cxn>
              <a:cxn ang="0">
                <a:pos x="86591" y="231179"/>
              </a:cxn>
              <a:cxn ang="0">
                <a:pos x="121227" y="196502"/>
              </a:cxn>
              <a:cxn ang="0">
                <a:pos x="196273" y="196502"/>
              </a:cxn>
              <a:cxn ang="0">
                <a:pos x="236682" y="231179"/>
              </a:cxn>
              <a:cxn ang="0">
                <a:pos x="236682" y="369887"/>
              </a:cxn>
              <a:cxn ang="0">
                <a:pos x="317500" y="369887"/>
              </a:cxn>
              <a:cxn ang="0">
                <a:pos x="317500" y="196502"/>
              </a:cxn>
              <a:cxn ang="0">
                <a:pos x="317500" y="150267"/>
              </a:cxn>
              <a:cxn ang="0">
                <a:pos x="317500" y="98251"/>
              </a:cxn>
              <a:cxn ang="0">
                <a:pos x="225136" y="0"/>
              </a:cxn>
              <a:cxn ang="0">
                <a:pos x="0" y="0"/>
              </a:cxn>
            </a:cxnLst>
            <a:rect l="0" t="0" r="0" b="0"/>
            <a:pathLst>
              <a:path w="55" h="64">
                <a:moveTo>
                  <a:pt x="0" y="0"/>
                </a:moveTo>
                <a:cubicBezTo>
                  <a:pt x="0" y="29"/>
                  <a:pt x="0" y="29"/>
                  <a:pt x="0" y="29"/>
                </a:cubicBezTo>
                <a:cubicBezTo>
                  <a:pt x="0" y="34"/>
                  <a:pt x="0" y="34"/>
                  <a:pt x="0" y="34"/>
                </a:cubicBezTo>
                <a:cubicBezTo>
                  <a:pt x="0" y="64"/>
                  <a:pt x="0" y="64"/>
                  <a:pt x="0" y="64"/>
                </a:cubicBezTo>
                <a:cubicBezTo>
                  <a:pt x="15" y="64"/>
                  <a:pt x="15" y="64"/>
                  <a:pt x="15" y="64"/>
                </a:cubicBezTo>
                <a:cubicBezTo>
                  <a:pt x="15" y="40"/>
                  <a:pt x="15" y="40"/>
                  <a:pt x="15" y="40"/>
                </a:cubicBezTo>
                <a:cubicBezTo>
                  <a:pt x="15" y="37"/>
                  <a:pt x="18" y="34"/>
                  <a:pt x="21" y="34"/>
                </a:cubicBezTo>
                <a:cubicBezTo>
                  <a:pt x="34" y="34"/>
                  <a:pt x="34" y="34"/>
                  <a:pt x="34" y="34"/>
                </a:cubicBezTo>
                <a:cubicBezTo>
                  <a:pt x="38" y="34"/>
                  <a:pt x="41" y="37"/>
                  <a:pt x="41" y="40"/>
                </a:cubicBezTo>
                <a:cubicBezTo>
                  <a:pt x="41" y="64"/>
                  <a:pt x="41" y="64"/>
                  <a:pt x="41" y="64"/>
                </a:cubicBezTo>
                <a:cubicBezTo>
                  <a:pt x="55" y="64"/>
                  <a:pt x="55" y="64"/>
                  <a:pt x="55" y="64"/>
                </a:cubicBezTo>
                <a:cubicBezTo>
                  <a:pt x="55" y="34"/>
                  <a:pt x="55" y="34"/>
                  <a:pt x="55" y="34"/>
                </a:cubicBezTo>
                <a:cubicBezTo>
                  <a:pt x="55" y="26"/>
                  <a:pt x="55" y="26"/>
                  <a:pt x="55" y="26"/>
                </a:cubicBezTo>
                <a:cubicBezTo>
                  <a:pt x="55" y="17"/>
                  <a:pt x="55" y="17"/>
                  <a:pt x="55" y="17"/>
                </a:cubicBezTo>
                <a:cubicBezTo>
                  <a:pt x="55" y="8"/>
                  <a:pt x="48" y="0"/>
                  <a:pt x="39" y="0"/>
                </a:cubicBezTo>
                <a:lnTo>
                  <a:pt x="0" y="0"/>
                </a:lnTo>
                <a:close/>
              </a:path>
            </a:pathLst>
          </a:custGeom>
          <a:solidFill>
            <a:srgbClr val="819291"/>
          </a:solidFill>
          <a:ln w="9525">
            <a:noFill/>
          </a:ln>
        </p:spPr>
        <p:txBody>
          <a:bodyPr/>
          <a:lstStyle/>
          <a:p>
            <a:endParaRPr lang="zh-CN" altLang="en-US"/>
          </a:p>
        </p:txBody>
      </p:sp>
      <p:sp>
        <p:nvSpPr>
          <p:cNvPr id="5184" name="Freeform 130"/>
          <p:cNvSpPr/>
          <p:nvPr/>
        </p:nvSpPr>
        <p:spPr>
          <a:xfrm>
            <a:off x="8353425" y="6105525"/>
            <a:ext cx="69850" cy="87313"/>
          </a:xfrm>
          <a:custGeom>
            <a:avLst/>
            <a:gdLst/>
            <a:ahLst/>
            <a:cxnLst>
              <a:cxn ang="0">
                <a:pos x="69850" y="0"/>
              </a:cxn>
              <a:cxn ang="0">
                <a:pos x="0" y="0"/>
              </a:cxn>
              <a:cxn ang="0">
                <a:pos x="0" y="0"/>
              </a:cxn>
              <a:cxn ang="0">
                <a:pos x="0" y="87313"/>
              </a:cxn>
              <a:cxn ang="0">
                <a:pos x="69850" y="87313"/>
              </a:cxn>
              <a:cxn ang="0">
                <a:pos x="69850" y="0"/>
              </a:cxn>
            </a:cxnLst>
            <a:rect l="0" t="0" r="0" b="0"/>
            <a:pathLst>
              <a:path w="12" h="15">
                <a:moveTo>
                  <a:pt x="12" y="0"/>
                </a:moveTo>
                <a:cubicBezTo>
                  <a:pt x="0" y="0"/>
                  <a:pt x="0" y="0"/>
                  <a:pt x="0" y="0"/>
                </a:cubicBezTo>
                <a:cubicBezTo>
                  <a:pt x="0" y="0"/>
                  <a:pt x="0" y="0"/>
                  <a:pt x="0" y="0"/>
                </a:cubicBezTo>
                <a:cubicBezTo>
                  <a:pt x="0" y="15"/>
                  <a:pt x="0" y="15"/>
                  <a:pt x="0" y="15"/>
                </a:cubicBezTo>
                <a:cubicBezTo>
                  <a:pt x="12" y="15"/>
                  <a:pt x="12" y="15"/>
                  <a:pt x="12" y="15"/>
                </a:cubicBezTo>
                <a:lnTo>
                  <a:pt x="12" y="0"/>
                </a:lnTo>
                <a:close/>
              </a:path>
            </a:pathLst>
          </a:custGeom>
          <a:solidFill>
            <a:srgbClr val="657372"/>
          </a:solidFill>
          <a:ln w="9525">
            <a:noFill/>
          </a:ln>
        </p:spPr>
        <p:txBody>
          <a:bodyPr/>
          <a:lstStyle/>
          <a:p>
            <a:endParaRPr lang="zh-CN" altLang="en-US"/>
          </a:p>
        </p:txBody>
      </p:sp>
      <p:sp>
        <p:nvSpPr>
          <p:cNvPr id="5185" name="Freeform 131"/>
          <p:cNvSpPr/>
          <p:nvPr/>
        </p:nvSpPr>
        <p:spPr>
          <a:xfrm>
            <a:off x="8353425" y="5891213"/>
            <a:ext cx="74613" cy="122237"/>
          </a:xfrm>
          <a:custGeom>
            <a:avLst/>
            <a:gdLst/>
            <a:ahLst/>
            <a:cxnLst>
              <a:cxn ang="0">
                <a:pos x="0" y="0"/>
              </a:cxn>
              <a:cxn ang="0">
                <a:pos x="0" y="122237"/>
              </a:cxn>
              <a:cxn ang="0">
                <a:pos x="22958" y="122237"/>
              </a:cxn>
              <a:cxn ang="0">
                <a:pos x="74613" y="75671"/>
              </a:cxn>
              <a:cxn ang="0">
                <a:pos x="74613" y="0"/>
              </a:cxn>
              <a:cxn ang="0">
                <a:pos x="0" y="0"/>
              </a:cxn>
            </a:cxnLst>
            <a:rect l="0" t="0" r="0" b="0"/>
            <a:pathLst>
              <a:path w="13" h="21">
                <a:moveTo>
                  <a:pt x="0" y="0"/>
                </a:moveTo>
                <a:cubicBezTo>
                  <a:pt x="0" y="21"/>
                  <a:pt x="0" y="21"/>
                  <a:pt x="0" y="21"/>
                </a:cubicBezTo>
                <a:cubicBezTo>
                  <a:pt x="4" y="21"/>
                  <a:pt x="4" y="21"/>
                  <a:pt x="4" y="21"/>
                </a:cubicBezTo>
                <a:cubicBezTo>
                  <a:pt x="9" y="21"/>
                  <a:pt x="13" y="17"/>
                  <a:pt x="13" y="13"/>
                </a:cubicBezTo>
                <a:cubicBezTo>
                  <a:pt x="13" y="0"/>
                  <a:pt x="13" y="0"/>
                  <a:pt x="13" y="0"/>
                </a:cubicBezTo>
                <a:lnTo>
                  <a:pt x="0" y="0"/>
                </a:lnTo>
                <a:close/>
              </a:path>
            </a:pathLst>
          </a:custGeom>
          <a:solidFill>
            <a:srgbClr val="657372"/>
          </a:solidFill>
          <a:ln w="9525">
            <a:noFill/>
          </a:ln>
        </p:spPr>
        <p:txBody>
          <a:bodyPr/>
          <a:lstStyle/>
          <a:p>
            <a:endParaRPr lang="zh-CN" altLang="en-US"/>
          </a:p>
        </p:txBody>
      </p:sp>
      <p:sp>
        <p:nvSpPr>
          <p:cNvPr id="5186" name="Freeform 132"/>
          <p:cNvSpPr/>
          <p:nvPr/>
        </p:nvSpPr>
        <p:spPr>
          <a:xfrm>
            <a:off x="8169275" y="5694363"/>
            <a:ext cx="144463" cy="284162"/>
          </a:xfrm>
          <a:custGeom>
            <a:avLst/>
            <a:gdLst/>
            <a:ahLst/>
            <a:cxnLst>
              <a:cxn ang="0">
                <a:pos x="144463" y="0"/>
              </a:cxn>
              <a:cxn ang="0">
                <a:pos x="0" y="139181"/>
              </a:cxn>
              <a:cxn ang="0">
                <a:pos x="144463" y="284162"/>
              </a:cxn>
              <a:cxn ang="0">
                <a:pos x="144463"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7" name="Freeform 133"/>
          <p:cNvSpPr/>
          <p:nvPr/>
        </p:nvSpPr>
        <p:spPr>
          <a:xfrm>
            <a:off x="8215313" y="5816600"/>
            <a:ext cx="173037" cy="365125"/>
          </a:xfrm>
          <a:custGeom>
            <a:avLst/>
            <a:gdLst/>
            <a:ahLst/>
            <a:cxnLst>
              <a:cxn ang="0">
                <a:pos x="173037" y="133300"/>
              </a:cxn>
              <a:cxn ang="0">
                <a:pos x="173037" y="34774"/>
              </a:cxn>
              <a:cxn ang="0">
                <a:pos x="138430" y="0"/>
              </a:cxn>
              <a:cxn ang="0">
                <a:pos x="69215" y="0"/>
              </a:cxn>
              <a:cxn ang="0">
                <a:pos x="28840" y="0"/>
              </a:cxn>
              <a:cxn ang="0">
                <a:pos x="0" y="34774"/>
              </a:cxn>
              <a:cxn ang="0">
                <a:pos x="0" y="185460"/>
              </a:cxn>
              <a:cxn ang="0">
                <a:pos x="0" y="283986"/>
              </a:cxn>
              <a:cxn ang="0">
                <a:pos x="80751" y="365125"/>
              </a:cxn>
              <a:cxn ang="0">
                <a:pos x="167269" y="365125"/>
              </a:cxn>
              <a:cxn ang="0">
                <a:pos x="167269" y="307169"/>
              </a:cxn>
              <a:cxn ang="0">
                <a:pos x="98054" y="307169"/>
              </a:cxn>
              <a:cxn ang="0">
                <a:pos x="69215" y="278190"/>
              </a:cxn>
              <a:cxn ang="0">
                <a:pos x="69215" y="185460"/>
              </a:cxn>
              <a:cxn ang="0">
                <a:pos x="121126" y="185460"/>
              </a:cxn>
              <a:cxn ang="0">
                <a:pos x="173037" y="133300"/>
              </a:cxn>
            </a:cxnLst>
            <a:rect l="0" t="0" r="0" b="0"/>
            <a:pathLst>
              <a:path w="30" h="63">
                <a:moveTo>
                  <a:pt x="30" y="23"/>
                </a:moveTo>
                <a:cubicBezTo>
                  <a:pt x="30" y="6"/>
                  <a:pt x="30" y="6"/>
                  <a:pt x="30" y="6"/>
                </a:cubicBezTo>
                <a:cubicBezTo>
                  <a:pt x="30" y="3"/>
                  <a:pt x="27" y="0"/>
                  <a:pt x="24" y="0"/>
                </a:cubicBezTo>
                <a:cubicBezTo>
                  <a:pt x="12" y="0"/>
                  <a:pt x="12" y="0"/>
                  <a:pt x="12" y="0"/>
                </a:cubicBezTo>
                <a:cubicBezTo>
                  <a:pt x="5" y="0"/>
                  <a:pt x="5" y="0"/>
                  <a:pt x="5" y="0"/>
                </a:cubicBezTo>
                <a:cubicBezTo>
                  <a:pt x="2" y="0"/>
                  <a:pt x="0" y="3"/>
                  <a:pt x="0" y="6"/>
                </a:cubicBezTo>
                <a:cubicBezTo>
                  <a:pt x="0" y="32"/>
                  <a:pt x="0" y="32"/>
                  <a:pt x="0" y="32"/>
                </a:cubicBezTo>
                <a:cubicBezTo>
                  <a:pt x="0" y="49"/>
                  <a:pt x="0" y="49"/>
                  <a:pt x="0" y="49"/>
                </a:cubicBezTo>
                <a:cubicBezTo>
                  <a:pt x="0" y="57"/>
                  <a:pt x="6" y="63"/>
                  <a:pt x="14" y="63"/>
                </a:cubicBezTo>
                <a:cubicBezTo>
                  <a:pt x="29" y="63"/>
                  <a:pt x="29" y="63"/>
                  <a:pt x="29" y="63"/>
                </a:cubicBezTo>
                <a:cubicBezTo>
                  <a:pt x="29" y="53"/>
                  <a:pt x="29" y="53"/>
                  <a:pt x="29" y="53"/>
                </a:cubicBezTo>
                <a:cubicBezTo>
                  <a:pt x="17" y="53"/>
                  <a:pt x="17" y="53"/>
                  <a:pt x="17" y="53"/>
                </a:cubicBezTo>
                <a:cubicBezTo>
                  <a:pt x="15" y="53"/>
                  <a:pt x="12" y="51"/>
                  <a:pt x="12" y="48"/>
                </a:cubicBezTo>
                <a:cubicBezTo>
                  <a:pt x="12" y="32"/>
                  <a:pt x="12" y="32"/>
                  <a:pt x="12" y="32"/>
                </a:cubicBezTo>
                <a:cubicBezTo>
                  <a:pt x="21" y="32"/>
                  <a:pt x="21" y="32"/>
                  <a:pt x="21" y="32"/>
                </a:cubicBezTo>
                <a:cubicBezTo>
                  <a:pt x="26" y="32"/>
                  <a:pt x="30" y="28"/>
                  <a:pt x="30" y="23"/>
                </a:cubicBezTo>
                <a:close/>
              </a:path>
            </a:pathLst>
          </a:custGeom>
          <a:solidFill>
            <a:srgbClr val="819291"/>
          </a:solidFill>
          <a:ln w="9525">
            <a:noFill/>
          </a:ln>
        </p:spPr>
        <p:txBody>
          <a:bodyPr/>
          <a:lstStyle/>
          <a:p>
            <a:endParaRPr lang="zh-CN" altLang="en-US"/>
          </a:p>
        </p:txBody>
      </p:sp>
      <p:sp>
        <p:nvSpPr>
          <p:cNvPr id="5188" name="Freeform 134"/>
          <p:cNvSpPr/>
          <p:nvPr/>
        </p:nvSpPr>
        <p:spPr>
          <a:xfrm>
            <a:off x="8329613" y="5694363"/>
            <a:ext cx="146050" cy="284162"/>
          </a:xfrm>
          <a:custGeom>
            <a:avLst/>
            <a:gdLst/>
            <a:ahLst/>
            <a:cxnLst>
              <a:cxn ang="0">
                <a:pos x="146050" y="0"/>
              </a:cxn>
              <a:cxn ang="0">
                <a:pos x="0" y="139181"/>
              </a:cxn>
              <a:cxn ang="0">
                <a:pos x="146050" y="284162"/>
              </a:cxn>
              <a:cxn ang="0">
                <a:pos x="146050" y="0"/>
              </a:cxn>
            </a:cxnLst>
            <a:rect l="0" t="0" r="0" b="0"/>
            <a:pathLst>
              <a:path w="25" h="49">
                <a:moveTo>
                  <a:pt x="25" y="0"/>
                </a:moveTo>
                <a:cubicBezTo>
                  <a:pt x="11" y="0"/>
                  <a:pt x="0" y="11"/>
                  <a:pt x="0" y="24"/>
                </a:cubicBezTo>
                <a:cubicBezTo>
                  <a:pt x="0" y="38"/>
                  <a:pt x="11" y="49"/>
                  <a:pt x="25" y="49"/>
                </a:cubicBezTo>
                <a:lnTo>
                  <a:pt x="25" y="0"/>
                </a:lnTo>
                <a:close/>
              </a:path>
            </a:pathLst>
          </a:custGeom>
          <a:solidFill>
            <a:srgbClr val="4A545B"/>
          </a:solidFill>
          <a:ln w="9525">
            <a:noFill/>
          </a:ln>
        </p:spPr>
        <p:txBody>
          <a:bodyPr/>
          <a:lstStyle/>
          <a:p>
            <a:endParaRPr lang="zh-CN" altLang="en-US"/>
          </a:p>
        </p:txBody>
      </p:sp>
      <p:sp>
        <p:nvSpPr>
          <p:cNvPr id="5189" name="Oval 135"/>
          <p:cNvSpPr/>
          <p:nvPr/>
        </p:nvSpPr>
        <p:spPr>
          <a:xfrm>
            <a:off x="8278813" y="5897563"/>
            <a:ext cx="23812" cy="23812"/>
          </a:xfrm>
          <a:prstGeom prst="ellipse">
            <a:avLst/>
          </a:prstGeom>
          <a:solidFill>
            <a:srgbClr val="4A545B"/>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0" name="Freeform 136"/>
          <p:cNvSpPr/>
          <p:nvPr/>
        </p:nvSpPr>
        <p:spPr>
          <a:xfrm>
            <a:off x="8169275" y="6002338"/>
            <a:ext cx="155575" cy="98425"/>
          </a:xfrm>
          <a:custGeom>
            <a:avLst/>
            <a:gdLst/>
            <a:ahLst/>
            <a:cxnLst>
              <a:cxn ang="0">
                <a:pos x="23048" y="75266"/>
              </a:cxn>
              <a:cxn ang="0">
                <a:pos x="0" y="75266"/>
              </a:cxn>
              <a:cxn ang="0">
                <a:pos x="57620" y="98425"/>
              </a:cxn>
              <a:cxn ang="0">
                <a:pos x="155575" y="0"/>
              </a:cxn>
              <a:cxn ang="0">
                <a:pos x="115241" y="0"/>
              </a:cxn>
              <a:cxn ang="0">
                <a:pos x="23048" y="75266"/>
              </a:cxn>
            </a:cxnLst>
            <a:rect l="0" t="0" r="0" b="0"/>
            <a:pathLst>
              <a:path w="27" h="17">
                <a:moveTo>
                  <a:pt x="4" y="13"/>
                </a:moveTo>
                <a:cubicBezTo>
                  <a:pt x="2" y="13"/>
                  <a:pt x="1" y="13"/>
                  <a:pt x="0" y="13"/>
                </a:cubicBezTo>
                <a:cubicBezTo>
                  <a:pt x="3" y="15"/>
                  <a:pt x="6" y="17"/>
                  <a:pt x="10" y="17"/>
                </a:cubicBezTo>
                <a:cubicBezTo>
                  <a:pt x="20" y="17"/>
                  <a:pt x="27" y="9"/>
                  <a:pt x="27" y="0"/>
                </a:cubicBezTo>
                <a:cubicBezTo>
                  <a:pt x="20" y="0"/>
                  <a:pt x="20" y="0"/>
                  <a:pt x="20" y="0"/>
                </a:cubicBezTo>
                <a:cubicBezTo>
                  <a:pt x="19" y="7"/>
                  <a:pt x="12" y="13"/>
                  <a:pt x="4" y="13"/>
                </a:cubicBezTo>
                <a:close/>
              </a:path>
            </a:pathLst>
          </a:custGeom>
          <a:solidFill>
            <a:srgbClr val="FFFFFF"/>
          </a:solidFill>
          <a:ln w="9525">
            <a:noFill/>
          </a:ln>
        </p:spPr>
        <p:txBody>
          <a:bodyPr/>
          <a:lstStyle/>
          <a:p>
            <a:endParaRPr lang="zh-CN" altLang="en-US"/>
          </a:p>
        </p:txBody>
      </p:sp>
      <p:sp>
        <p:nvSpPr>
          <p:cNvPr id="5191" name="Freeform 141"/>
          <p:cNvSpPr/>
          <p:nvPr/>
        </p:nvSpPr>
        <p:spPr>
          <a:xfrm>
            <a:off x="7626350" y="3219450"/>
            <a:ext cx="571500" cy="317500"/>
          </a:xfrm>
          <a:custGeom>
            <a:avLst/>
            <a:gdLst/>
            <a:ahLst/>
            <a:cxnLst>
              <a:cxn ang="0">
                <a:pos x="473364" y="121227"/>
              </a:cxn>
              <a:cxn ang="0">
                <a:pos x="444500" y="127000"/>
              </a:cxn>
              <a:cxn ang="0">
                <a:pos x="282864" y="0"/>
              </a:cxn>
              <a:cxn ang="0">
                <a:pos x="127000" y="121227"/>
              </a:cxn>
              <a:cxn ang="0">
                <a:pos x="103909" y="121227"/>
              </a:cxn>
              <a:cxn ang="0">
                <a:pos x="0" y="219364"/>
              </a:cxn>
              <a:cxn ang="0">
                <a:pos x="103909" y="317500"/>
              </a:cxn>
              <a:cxn ang="0">
                <a:pos x="473364" y="317500"/>
              </a:cxn>
              <a:cxn ang="0">
                <a:pos x="571500" y="219364"/>
              </a:cxn>
              <a:cxn ang="0">
                <a:pos x="473364" y="121227"/>
              </a:cxn>
            </a:cxnLst>
            <a:rect l="0" t="0" r="0" b="0"/>
            <a:pathLst>
              <a:path w="99" h="55">
                <a:moveTo>
                  <a:pt x="82" y="21"/>
                </a:moveTo>
                <a:cubicBezTo>
                  <a:pt x="80" y="21"/>
                  <a:pt x="78" y="21"/>
                  <a:pt x="77" y="22"/>
                </a:cubicBezTo>
                <a:cubicBezTo>
                  <a:pt x="74" y="9"/>
                  <a:pt x="63" y="0"/>
                  <a:pt x="49" y="0"/>
                </a:cubicBezTo>
                <a:cubicBezTo>
                  <a:pt x="36" y="0"/>
                  <a:pt x="25" y="9"/>
                  <a:pt x="22" y="21"/>
                </a:cubicBezTo>
                <a:cubicBezTo>
                  <a:pt x="21" y="21"/>
                  <a:pt x="19" y="21"/>
                  <a:pt x="18" y="21"/>
                </a:cubicBezTo>
                <a:cubicBezTo>
                  <a:pt x="8" y="21"/>
                  <a:pt x="0" y="29"/>
                  <a:pt x="0" y="38"/>
                </a:cubicBezTo>
                <a:cubicBezTo>
                  <a:pt x="0" y="48"/>
                  <a:pt x="8" y="55"/>
                  <a:pt x="18" y="55"/>
                </a:cubicBezTo>
                <a:cubicBezTo>
                  <a:pt x="23" y="55"/>
                  <a:pt x="76" y="55"/>
                  <a:pt x="82" y="55"/>
                </a:cubicBezTo>
                <a:cubicBezTo>
                  <a:pt x="92" y="55"/>
                  <a:pt x="99" y="48"/>
                  <a:pt x="99" y="38"/>
                </a:cubicBezTo>
                <a:cubicBezTo>
                  <a:pt x="99" y="29"/>
                  <a:pt x="92" y="21"/>
                  <a:pt x="82" y="21"/>
                </a:cubicBezTo>
                <a:close/>
              </a:path>
            </a:pathLst>
          </a:custGeom>
          <a:solidFill>
            <a:srgbClr val="FFFFFF"/>
          </a:solidFill>
          <a:ln w="9525">
            <a:noFill/>
          </a:ln>
        </p:spPr>
        <p:txBody>
          <a:bodyPr/>
          <a:lstStyle/>
          <a:p>
            <a:endParaRPr lang="zh-CN" altLang="en-US"/>
          </a:p>
        </p:txBody>
      </p:sp>
      <p:sp>
        <p:nvSpPr>
          <p:cNvPr id="5192" name="Freeform 142"/>
          <p:cNvSpPr/>
          <p:nvPr/>
        </p:nvSpPr>
        <p:spPr>
          <a:xfrm>
            <a:off x="9118600" y="2924175"/>
            <a:ext cx="374650" cy="207963"/>
          </a:xfrm>
          <a:custGeom>
            <a:avLst/>
            <a:gdLst/>
            <a:ahLst/>
            <a:cxnLst>
              <a:cxn ang="0">
                <a:pos x="311248" y="80875"/>
              </a:cxn>
              <a:cxn ang="0">
                <a:pos x="293956" y="80875"/>
              </a:cxn>
              <a:cxn ang="0">
                <a:pos x="190207" y="0"/>
              </a:cxn>
              <a:cxn ang="0">
                <a:pos x="86458" y="80875"/>
              </a:cxn>
              <a:cxn ang="0">
                <a:pos x="69166" y="80875"/>
              </a:cxn>
              <a:cxn ang="0">
                <a:pos x="0" y="144419"/>
              </a:cxn>
              <a:cxn ang="0">
                <a:pos x="69166" y="207963"/>
              </a:cxn>
              <a:cxn ang="0">
                <a:pos x="311248" y="207963"/>
              </a:cxn>
              <a:cxn ang="0">
                <a:pos x="374650" y="144419"/>
              </a:cxn>
              <a:cxn ang="0">
                <a:pos x="311248" y="80875"/>
              </a:cxn>
            </a:cxnLst>
            <a:rect l="0" t="0" r="0" b="0"/>
            <a:pathLst>
              <a:path w="65" h="36">
                <a:moveTo>
                  <a:pt x="54" y="14"/>
                </a:moveTo>
                <a:cubicBezTo>
                  <a:pt x="53" y="14"/>
                  <a:pt x="52" y="14"/>
                  <a:pt x="51" y="14"/>
                </a:cubicBezTo>
                <a:cubicBezTo>
                  <a:pt x="49" y="6"/>
                  <a:pt x="41" y="0"/>
                  <a:pt x="33" y="0"/>
                </a:cubicBezTo>
                <a:cubicBezTo>
                  <a:pt x="24" y="0"/>
                  <a:pt x="16" y="6"/>
                  <a:pt x="15" y="14"/>
                </a:cubicBezTo>
                <a:cubicBezTo>
                  <a:pt x="14" y="14"/>
                  <a:pt x="13" y="14"/>
                  <a:pt x="12" y="14"/>
                </a:cubicBezTo>
                <a:cubicBezTo>
                  <a:pt x="5" y="14"/>
                  <a:pt x="0" y="19"/>
                  <a:pt x="0" y="25"/>
                </a:cubicBezTo>
                <a:cubicBezTo>
                  <a:pt x="0" y="31"/>
                  <a:pt x="5" y="36"/>
                  <a:pt x="12" y="36"/>
                </a:cubicBezTo>
                <a:cubicBezTo>
                  <a:pt x="15" y="36"/>
                  <a:pt x="50" y="36"/>
                  <a:pt x="54" y="36"/>
                </a:cubicBezTo>
                <a:cubicBezTo>
                  <a:pt x="60" y="36"/>
                  <a:pt x="65" y="31"/>
                  <a:pt x="65" y="25"/>
                </a:cubicBezTo>
                <a:cubicBezTo>
                  <a:pt x="65" y="19"/>
                  <a:pt x="60" y="14"/>
                  <a:pt x="54" y="14"/>
                </a:cubicBezTo>
                <a:close/>
              </a:path>
            </a:pathLst>
          </a:custGeom>
          <a:solidFill>
            <a:srgbClr val="29D0D0"/>
          </a:solidFill>
          <a:ln w="9525">
            <a:noFill/>
          </a:ln>
        </p:spPr>
        <p:txBody>
          <a:bodyPr/>
          <a:lstStyle/>
          <a:p>
            <a:endParaRPr lang="zh-CN" altLang="en-US"/>
          </a:p>
        </p:txBody>
      </p:sp>
      <p:sp>
        <p:nvSpPr>
          <p:cNvPr id="5193" name="Freeform 187"/>
          <p:cNvSpPr/>
          <p:nvPr/>
        </p:nvSpPr>
        <p:spPr>
          <a:xfrm>
            <a:off x="9774238" y="3033713"/>
            <a:ext cx="565150" cy="323850"/>
          </a:xfrm>
          <a:custGeom>
            <a:avLst/>
            <a:gdLst/>
            <a:ahLst/>
            <a:cxnLst>
              <a:cxn ang="0">
                <a:pos x="467114" y="121444"/>
              </a:cxn>
              <a:cxn ang="0">
                <a:pos x="438280" y="127227"/>
              </a:cxn>
              <a:cxn ang="0">
                <a:pos x="282575" y="0"/>
              </a:cxn>
              <a:cxn ang="0">
                <a:pos x="121104" y="127227"/>
              </a:cxn>
              <a:cxn ang="0">
                <a:pos x="98036" y="121444"/>
              </a:cxn>
              <a:cxn ang="0">
                <a:pos x="0" y="219755"/>
              </a:cxn>
              <a:cxn ang="0">
                <a:pos x="98036" y="323850"/>
              </a:cxn>
              <a:cxn ang="0">
                <a:pos x="467114" y="323850"/>
              </a:cxn>
              <a:cxn ang="0">
                <a:pos x="565150" y="219755"/>
              </a:cxn>
              <a:cxn ang="0">
                <a:pos x="467114" y="121444"/>
              </a:cxn>
            </a:cxnLst>
            <a:rect l="0" t="0" r="0" b="0"/>
            <a:pathLst>
              <a:path w="98" h="56">
                <a:moveTo>
                  <a:pt x="81" y="21"/>
                </a:moveTo>
                <a:cubicBezTo>
                  <a:pt x="79" y="21"/>
                  <a:pt x="78" y="21"/>
                  <a:pt x="76" y="22"/>
                </a:cubicBezTo>
                <a:cubicBezTo>
                  <a:pt x="73" y="9"/>
                  <a:pt x="62" y="0"/>
                  <a:pt x="49" y="0"/>
                </a:cubicBezTo>
                <a:cubicBezTo>
                  <a:pt x="35" y="0"/>
                  <a:pt x="24" y="9"/>
                  <a:pt x="21" y="22"/>
                </a:cubicBezTo>
                <a:cubicBezTo>
                  <a:pt x="20" y="21"/>
                  <a:pt x="18" y="21"/>
                  <a:pt x="17" y="21"/>
                </a:cubicBezTo>
                <a:cubicBezTo>
                  <a:pt x="7" y="21"/>
                  <a:pt x="0" y="29"/>
                  <a:pt x="0" y="38"/>
                </a:cubicBezTo>
                <a:cubicBezTo>
                  <a:pt x="0" y="48"/>
                  <a:pt x="7" y="56"/>
                  <a:pt x="17" y="56"/>
                </a:cubicBezTo>
                <a:cubicBezTo>
                  <a:pt x="22" y="56"/>
                  <a:pt x="75" y="56"/>
                  <a:pt x="81" y="56"/>
                </a:cubicBezTo>
                <a:cubicBezTo>
                  <a:pt x="91" y="56"/>
                  <a:pt x="98" y="48"/>
                  <a:pt x="98" y="38"/>
                </a:cubicBezTo>
                <a:cubicBezTo>
                  <a:pt x="98" y="29"/>
                  <a:pt x="91" y="21"/>
                  <a:pt x="81" y="21"/>
                </a:cubicBezTo>
                <a:close/>
              </a:path>
            </a:pathLst>
          </a:custGeom>
          <a:solidFill>
            <a:srgbClr val="64D8D0"/>
          </a:solidFill>
          <a:ln w="9525">
            <a:noFill/>
          </a:ln>
        </p:spPr>
        <p:txBody>
          <a:bodyPr/>
          <a:lstStyle/>
          <a:p>
            <a:endParaRPr lang="zh-CN" altLang="en-US"/>
          </a:p>
        </p:txBody>
      </p:sp>
      <p:sp>
        <p:nvSpPr>
          <p:cNvPr id="5194" name="Freeform 188"/>
          <p:cNvSpPr/>
          <p:nvPr/>
        </p:nvSpPr>
        <p:spPr>
          <a:xfrm>
            <a:off x="9034463" y="4445000"/>
            <a:ext cx="965200" cy="990600"/>
          </a:xfrm>
          <a:custGeom>
            <a:avLst/>
            <a:gdLst/>
            <a:ahLst/>
            <a:cxnLst>
              <a:cxn ang="0">
                <a:pos x="901624" y="614056"/>
              </a:cxn>
              <a:cxn ang="0">
                <a:pos x="924743" y="521368"/>
              </a:cxn>
              <a:cxn ang="0">
                <a:pos x="716675" y="312821"/>
              </a:cxn>
              <a:cxn ang="0">
                <a:pos x="681998" y="312821"/>
              </a:cxn>
              <a:cxn ang="0">
                <a:pos x="681998" y="312821"/>
              </a:cxn>
              <a:cxn ang="0">
                <a:pos x="780251" y="162204"/>
              </a:cxn>
              <a:cxn ang="0">
                <a:pos x="612642" y="0"/>
              </a:cxn>
              <a:cxn ang="0">
                <a:pos x="450812" y="162204"/>
              </a:cxn>
              <a:cxn ang="0">
                <a:pos x="456592" y="208547"/>
              </a:cxn>
              <a:cxn ang="0">
                <a:pos x="317880" y="278063"/>
              </a:cxn>
              <a:cxn ang="0">
                <a:pos x="196508" y="231719"/>
              </a:cxn>
              <a:cxn ang="0">
                <a:pos x="0" y="428681"/>
              </a:cxn>
              <a:cxn ang="0">
                <a:pos x="86695" y="585091"/>
              </a:cxn>
              <a:cxn ang="0">
                <a:pos x="69356" y="666193"/>
              </a:cxn>
              <a:cxn ang="0">
                <a:pos x="254304" y="857361"/>
              </a:cxn>
              <a:cxn ang="0">
                <a:pos x="346778" y="834189"/>
              </a:cxn>
              <a:cxn ang="0">
                <a:pos x="572184" y="990600"/>
              </a:cxn>
              <a:cxn ang="0">
                <a:pos x="780251" y="863154"/>
              </a:cxn>
              <a:cxn ang="0">
                <a:pos x="820709" y="868947"/>
              </a:cxn>
              <a:cxn ang="0">
                <a:pos x="965200" y="729916"/>
              </a:cxn>
              <a:cxn ang="0">
                <a:pos x="901624" y="614056"/>
              </a:cxn>
            </a:cxnLst>
            <a:rect l="0" t="0" r="0" b="0"/>
            <a:pathLst>
              <a:path w="167" h="171">
                <a:moveTo>
                  <a:pt x="156" y="106"/>
                </a:moveTo>
                <a:cubicBezTo>
                  <a:pt x="158" y="101"/>
                  <a:pt x="160" y="95"/>
                  <a:pt x="160" y="90"/>
                </a:cubicBezTo>
                <a:cubicBezTo>
                  <a:pt x="160" y="70"/>
                  <a:pt x="144" y="54"/>
                  <a:pt x="124" y="54"/>
                </a:cubicBezTo>
                <a:cubicBezTo>
                  <a:pt x="122" y="54"/>
                  <a:pt x="120" y="54"/>
                  <a:pt x="118" y="54"/>
                </a:cubicBezTo>
                <a:cubicBezTo>
                  <a:pt x="118" y="54"/>
                  <a:pt x="118" y="54"/>
                  <a:pt x="118" y="54"/>
                </a:cubicBezTo>
                <a:cubicBezTo>
                  <a:pt x="128" y="50"/>
                  <a:pt x="135" y="40"/>
                  <a:pt x="135" y="28"/>
                </a:cubicBezTo>
                <a:cubicBezTo>
                  <a:pt x="135" y="12"/>
                  <a:pt x="122" y="0"/>
                  <a:pt x="106" y="0"/>
                </a:cubicBezTo>
                <a:cubicBezTo>
                  <a:pt x="90" y="0"/>
                  <a:pt x="78" y="12"/>
                  <a:pt x="78" y="28"/>
                </a:cubicBezTo>
                <a:cubicBezTo>
                  <a:pt x="78" y="31"/>
                  <a:pt x="78" y="33"/>
                  <a:pt x="79" y="36"/>
                </a:cubicBezTo>
                <a:cubicBezTo>
                  <a:pt x="69" y="37"/>
                  <a:pt x="61" y="42"/>
                  <a:pt x="55" y="48"/>
                </a:cubicBezTo>
                <a:cubicBezTo>
                  <a:pt x="49" y="43"/>
                  <a:pt x="42" y="40"/>
                  <a:pt x="34" y="40"/>
                </a:cubicBezTo>
                <a:cubicBezTo>
                  <a:pt x="15" y="40"/>
                  <a:pt x="0" y="55"/>
                  <a:pt x="0" y="74"/>
                </a:cubicBezTo>
                <a:cubicBezTo>
                  <a:pt x="0" y="85"/>
                  <a:pt x="6" y="95"/>
                  <a:pt x="15" y="101"/>
                </a:cubicBezTo>
                <a:cubicBezTo>
                  <a:pt x="13" y="105"/>
                  <a:pt x="12" y="110"/>
                  <a:pt x="12" y="115"/>
                </a:cubicBezTo>
                <a:cubicBezTo>
                  <a:pt x="12" y="133"/>
                  <a:pt x="26" y="148"/>
                  <a:pt x="44" y="148"/>
                </a:cubicBezTo>
                <a:cubicBezTo>
                  <a:pt x="50" y="148"/>
                  <a:pt x="56" y="146"/>
                  <a:pt x="60" y="144"/>
                </a:cubicBezTo>
                <a:cubicBezTo>
                  <a:pt x="66" y="160"/>
                  <a:pt x="81" y="171"/>
                  <a:pt x="99" y="171"/>
                </a:cubicBezTo>
                <a:cubicBezTo>
                  <a:pt x="115" y="171"/>
                  <a:pt x="128" y="162"/>
                  <a:pt x="135" y="149"/>
                </a:cubicBezTo>
                <a:cubicBezTo>
                  <a:pt x="137" y="149"/>
                  <a:pt x="140" y="150"/>
                  <a:pt x="142" y="150"/>
                </a:cubicBezTo>
                <a:cubicBezTo>
                  <a:pt x="156" y="150"/>
                  <a:pt x="167" y="139"/>
                  <a:pt x="167" y="126"/>
                </a:cubicBezTo>
                <a:cubicBezTo>
                  <a:pt x="167" y="117"/>
                  <a:pt x="162" y="110"/>
                  <a:pt x="156" y="106"/>
                </a:cubicBezTo>
                <a:close/>
              </a:path>
            </a:pathLst>
          </a:custGeom>
          <a:solidFill>
            <a:srgbClr val="0DD173"/>
          </a:solidFill>
          <a:ln w="9525">
            <a:noFill/>
          </a:ln>
        </p:spPr>
        <p:txBody>
          <a:bodyPr/>
          <a:lstStyle/>
          <a:p>
            <a:endParaRPr lang="zh-CN" altLang="en-US"/>
          </a:p>
        </p:txBody>
      </p:sp>
      <p:sp>
        <p:nvSpPr>
          <p:cNvPr id="5195" name="Freeform 189"/>
          <p:cNvSpPr/>
          <p:nvPr/>
        </p:nvSpPr>
        <p:spPr>
          <a:xfrm>
            <a:off x="9548813" y="4445000"/>
            <a:ext cx="450850" cy="990600"/>
          </a:xfrm>
          <a:custGeom>
            <a:avLst/>
            <a:gdLst/>
            <a:ahLst/>
            <a:cxnLst>
              <a:cxn ang="0">
                <a:pos x="387269" y="614056"/>
              </a:cxn>
              <a:cxn ang="0">
                <a:pos x="410389" y="521368"/>
              </a:cxn>
              <a:cxn ang="0">
                <a:pos x="202304" y="312821"/>
              </a:cxn>
              <a:cxn ang="0">
                <a:pos x="167624" y="312821"/>
              </a:cxn>
              <a:cxn ang="0">
                <a:pos x="167624" y="312821"/>
              </a:cxn>
              <a:cxn ang="0">
                <a:pos x="265886" y="162204"/>
              </a:cxn>
              <a:cxn ang="0">
                <a:pos x="98262" y="0"/>
              </a:cxn>
              <a:cxn ang="0">
                <a:pos x="0" y="34758"/>
              </a:cxn>
              <a:cxn ang="0">
                <a:pos x="0" y="984807"/>
              </a:cxn>
              <a:cxn ang="0">
                <a:pos x="57801" y="990600"/>
              </a:cxn>
              <a:cxn ang="0">
                <a:pos x="265886" y="863154"/>
              </a:cxn>
              <a:cxn ang="0">
                <a:pos x="306347" y="868947"/>
              </a:cxn>
              <a:cxn ang="0">
                <a:pos x="450850" y="729916"/>
              </a:cxn>
              <a:cxn ang="0">
                <a:pos x="387269" y="614056"/>
              </a:cxn>
            </a:cxnLst>
            <a:rect l="0" t="0" r="0" b="0"/>
            <a:pathLst>
              <a:path w="78" h="171">
                <a:moveTo>
                  <a:pt x="67" y="106"/>
                </a:moveTo>
                <a:cubicBezTo>
                  <a:pt x="69" y="101"/>
                  <a:pt x="71" y="95"/>
                  <a:pt x="71" y="90"/>
                </a:cubicBezTo>
                <a:cubicBezTo>
                  <a:pt x="71" y="70"/>
                  <a:pt x="55" y="54"/>
                  <a:pt x="35" y="54"/>
                </a:cubicBezTo>
                <a:cubicBezTo>
                  <a:pt x="33" y="54"/>
                  <a:pt x="31" y="54"/>
                  <a:pt x="29" y="54"/>
                </a:cubicBezTo>
                <a:cubicBezTo>
                  <a:pt x="29" y="54"/>
                  <a:pt x="29" y="54"/>
                  <a:pt x="29" y="54"/>
                </a:cubicBezTo>
                <a:cubicBezTo>
                  <a:pt x="39" y="50"/>
                  <a:pt x="46" y="40"/>
                  <a:pt x="46" y="28"/>
                </a:cubicBezTo>
                <a:cubicBezTo>
                  <a:pt x="46" y="12"/>
                  <a:pt x="33" y="0"/>
                  <a:pt x="17" y="0"/>
                </a:cubicBezTo>
                <a:cubicBezTo>
                  <a:pt x="11" y="0"/>
                  <a:pt x="4" y="2"/>
                  <a:pt x="0" y="6"/>
                </a:cubicBezTo>
                <a:cubicBezTo>
                  <a:pt x="0" y="170"/>
                  <a:pt x="0" y="170"/>
                  <a:pt x="0" y="170"/>
                </a:cubicBezTo>
                <a:cubicBezTo>
                  <a:pt x="3" y="171"/>
                  <a:pt x="6" y="171"/>
                  <a:pt x="10" y="171"/>
                </a:cubicBezTo>
                <a:cubicBezTo>
                  <a:pt x="26" y="171"/>
                  <a:pt x="39" y="162"/>
                  <a:pt x="46" y="149"/>
                </a:cubicBezTo>
                <a:cubicBezTo>
                  <a:pt x="48" y="149"/>
                  <a:pt x="51" y="150"/>
                  <a:pt x="53" y="150"/>
                </a:cubicBezTo>
                <a:cubicBezTo>
                  <a:pt x="67" y="150"/>
                  <a:pt x="78" y="139"/>
                  <a:pt x="78" y="126"/>
                </a:cubicBezTo>
                <a:cubicBezTo>
                  <a:pt x="78" y="117"/>
                  <a:pt x="73" y="110"/>
                  <a:pt x="67" y="106"/>
                </a:cubicBezTo>
                <a:close/>
              </a:path>
            </a:pathLst>
          </a:custGeom>
          <a:solidFill>
            <a:srgbClr val="0D9966"/>
          </a:solidFill>
          <a:ln w="9525">
            <a:noFill/>
          </a:ln>
        </p:spPr>
        <p:txBody>
          <a:bodyPr/>
          <a:lstStyle/>
          <a:p>
            <a:endParaRPr lang="zh-CN" altLang="en-US"/>
          </a:p>
        </p:txBody>
      </p:sp>
      <p:sp>
        <p:nvSpPr>
          <p:cNvPr id="5196" name="Oval 190"/>
          <p:cNvSpPr/>
          <p:nvPr/>
        </p:nvSpPr>
        <p:spPr>
          <a:xfrm>
            <a:off x="9432925" y="5000625"/>
            <a:ext cx="225425" cy="231775"/>
          </a:xfrm>
          <a:prstGeom prst="ellipse">
            <a:avLst/>
          </a:prstGeom>
          <a:solidFill>
            <a:srgbClr val="007457"/>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7" name="Oval 191"/>
          <p:cNvSpPr/>
          <p:nvPr/>
        </p:nvSpPr>
        <p:spPr>
          <a:xfrm>
            <a:off x="9485313" y="4787900"/>
            <a:ext cx="131762" cy="127000"/>
          </a:xfrm>
          <a:prstGeom prst="ellipse">
            <a:avLst/>
          </a:prstGeom>
          <a:solidFill>
            <a:srgbClr val="76F19A"/>
          </a:solidFill>
          <a:ln w="9525">
            <a:noFill/>
          </a:ln>
        </p:spPr>
        <p:txBody>
          <a:bodyPr anchor="t"/>
          <a:lstStyle/>
          <a:p>
            <a:pPr lvl="0"/>
            <a:endParaRPr lang="zh-CN" altLang="zh-CN" dirty="0">
              <a:solidFill>
                <a:srgbClr val="000000"/>
              </a:solidFill>
              <a:latin typeface="Calibri" pitchFamily="34" charset="0"/>
              <a:ea typeface="宋体" pitchFamily="2" charset="-122"/>
              <a:sym typeface="宋体" pitchFamily="2" charset="-122"/>
            </a:endParaRPr>
          </a:p>
        </p:txBody>
      </p:sp>
      <p:sp>
        <p:nvSpPr>
          <p:cNvPr id="5198" name="Freeform 73"/>
          <p:cNvSpPr/>
          <p:nvPr/>
        </p:nvSpPr>
        <p:spPr>
          <a:xfrm>
            <a:off x="3886200" y="6267450"/>
            <a:ext cx="8042275" cy="400050"/>
          </a:xfrm>
          <a:custGeom>
            <a:avLst/>
            <a:gdLst/>
            <a:ahLst/>
            <a:cxnLst>
              <a:cxn ang="0">
                <a:pos x="7886395" y="0"/>
              </a:cxn>
              <a:cxn ang="0">
                <a:pos x="161654" y="0"/>
              </a:cxn>
              <a:cxn ang="0">
                <a:pos x="0" y="156541"/>
              </a:cxn>
              <a:cxn ang="0">
                <a:pos x="0" y="400050"/>
              </a:cxn>
              <a:cxn ang="0">
                <a:pos x="8042275" y="400050"/>
              </a:cxn>
              <a:cxn ang="0">
                <a:pos x="8042275" y="156541"/>
              </a:cxn>
              <a:cxn ang="0">
                <a:pos x="7886395" y="0"/>
              </a:cxn>
            </a:cxnLst>
            <a:rect l="0" t="0" r="0" b="0"/>
            <a:pathLst>
              <a:path w="1393" h="69">
                <a:moveTo>
                  <a:pt x="1366" y="0"/>
                </a:moveTo>
                <a:cubicBezTo>
                  <a:pt x="28" y="0"/>
                  <a:pt x="28" y="0"/>
                  <a:pt x="28" y="0"/>
                </a:cubicBezTo>
                <a:cubicBezTo>
                  <a:pt x="13" y="0"/>
                  <a:pt x="0" y="12"/>
                  <a:pt x="0" y="27"/>
                </a:cubicBezTo>
                <a:cubicBezTo>
                  <a:pt x="0" y="69"/>
                  <a:pt x="0" y="69"/>
                  <a:pt x="0" y="69"/>
                </a:cubicBezTo>
                <a:cubicBezTo>
                  <a:pt x="1393" y="69"/>
                  <a:pt x="1393" y="69"/>
                  <a:pt x="1393" y="69"/>
                </a:cubicBezTo>
                <a:cubicBezTo>
                  <a:pt x="1393" y="27"/>
                  <a:pt x="1393" y="27"/>
                  <a:pt x="1393" y="27"/>
                </a:cubicBezTo>
                <a:cubicBezTo>
                  <a:pt x="1393" y="12"/>
                  <a:pt x="1381" y="0"/>
                  <a:pt x="1366" y="0"/>
                </a:cubicBezTo>
                <a:close/>
              </a:path>
            </a:pathLst>
          </a:custGeom>
          <a:solidFill>
            <a:srgbClr val="00C278"/>
          </a:solidFill>
          <a:ln w="9525">
            <a:noFill/>
          </a:ln>
        </p:spPr>
        <p:txBody>
          <a:bodyPr/>
          <a:lstStyle/>
          <a:p>
            <a:endParaRPr lang="zh-CN" altLang="en-US"/>
          </a:p>
        </p:txBody>
      </p:sp>
      <p:sp>
        <p:nvSpPr>
          <p:cNvPr id="5199" name="Freeform 101"/>
          <p:cNvSpPr/>
          <p:nvPr/>
        </p:nvSpPr>
        <p:spPr>
          <a:xfrm>
            <a:off x="3886200" y="6383338"/>
            <a:ext cx="8042275" cy="376237"/>
          </a:xfrm>
          <a:custGeom>
            <a:avLst/>
            <a:gdLst/>
            <a:ahLst/>
            <a:cxnLst>
              <a:cxn ang="0">
                <a:pos x="8042275" y="133130"/>
              </a:cxn>
              <a:cxn ang="0">
                <a:pos x="8042275" y="376237"/>
              </a:cxn>
              <a:cxn ang="0">
                <a:pos x="0" y="376237"/>
              </a:cxn>
              <a:cxn ang="0">
                <a:pos x="0" y="133130"/>
              </a:cxn>
              <a:cxn ang="0">
                <a:pos x="11547" y="133130"/>
              </a:cxn>
              <a:cxn ang="0">
                <a:pos x="213614" y="0"/>
              </a:cxn>
              <a:cxn ang="0">
                <a:pos x="415681" y="133130"/>
              </a:cxn>
              <a:cxn ang="0">
                <a:pos x="617748" y="0"/>
              </a:cxn>
              <a:cxn ang="0">
                <a:pos x="814042" y="133130"/>
              </a:cxn>
              <a:cxn ang="0">
                <a:pos x="1016109" y="0"/>
              </a:cxn>
              <a:cxn ang="0">
                <a:pos x="1218177" y="133130"/>
              </a:cxn>
              <a:cxn ang="0">
                <a:pos x="1420244" y="0"/>
              </a:cxn>
              <a:cxn ang="0">
                <a:pos x="1616538" y="133130"/>
              </a:cxn>
              <a:cxn ang="0">
                <a:pos x="1818605" y="0"/>
              </a:cxn>
              <a:cxn ang="0">
                <a:pos x="2020672" y="133130"/>
              </a:cxn>
              <a:cxn ang="0">
                <a:pos x="2222739" y="0"/>
              </a:cxn>
              <a:cxn ang="0">
                <a:pos x="2419033" y="133130"/>
              </a:cxn>
              <a:cxn ang="0">
                <a:pos x="2621100" y="0"/>
              </a:cxn>
              <a:cxn ang="0">
                <a:pos x="2823168" y="133130"/>
              </a:cxn>
              <a:cxn ang="0">
                <a:pos x="3025235" y="0"/>
              </a:cxn>
              <a:cxn ang="0">
                <a:pos x="3221529" y="133130"/>
              </a:cxn>
              <a:cxn ang="0">
                <a:pos x="3423596" y="0"/>
              </a:cxn>
              <a:cxn ang="0">
                <a:pos x="3625663" y="133130"/>
              </a:cxn>
              <a:cxn ang="0">
                <a:pos x="3827730" y="0"/>
              </a:cxn>
              <a:cxn ang="0">
                <a:pos x="4029798" y="133130"/>
              </a:cxn>
              <a:cxn ang="0">
                <a:pos x="4226091" y="0"/>
              </a:cxn>
              <a:cxn ang="0">
                <a:pos x="4428159" y="133130"/>
              </a:cxn>
              <a:cxn ang="0">
                <a:pos x="4630226" y="0"/>
              </a:cxn>
              <a:cxn ang="0">
                <a:pos x="4832293" y="133130"/>
              </a:cxn>
              <a:cxn ang="0">
                <a:pos x="5028587" y="0"/>
              </a:cxn>
              <a:cxn ang="0">
                <a:pos x="5230654" y="133130"/>
              </a:cxn>
              <a:cxn ang="0">
                <a:pos x="5432721" y="0"/>
              </a:cxn>
              <a:cxn ang="0">
                <a:pos x="5634789" y="133130"/>
              </a:cxn>
              <a:cxn ang="0">
                <a:pos x="5836856" y="0"/>
              </a:cxn>
              <a:cxn ang="0">
                <a:pos x="6033150" y="133130"/>
              </a:cxn>
              <a:cxn ang="0">
                <a:pos x="6235217" y="0"/>
              </a:cxn>
              <a:cxn ang="0">
                <a:pos x="6437284" y="133130"/>
              </a:cxn>
              <a:cxn ang="0">
                <a:pos x="6639351" y="0"/>
              </a:cxn>
              <a:cxn ang="0">
                <a:pos x="6835645" y="133130"/>
              </a:cxn>
              <a:cxn ang="0">
                <a:pos x="7037712" y="0"/>
              </a:cxn>
              <a:cxn ang="0">
                <a:pos x="7239780" y="133130"/>
              </a:cxn>
              <a:cxn ang="0">
                <a:pos x="7441847" y="0"/>
              </a:cxn>
              <a:cxn ang="0">
                <a:pos x="7643914" y="133130"/>
              </a:cxn>
              <a:cxn ang="0">
                <a:pos x="7840208" y="0"/>
              </a:cxn>
              <a:cxn ang="0">
                <a:pos x="8042275" y="133130"/>
              </a:cxn>
            </a:cxnLst>
            <a:rect l="0" t="0" r="0" b="0"/>
            <a:pathLst>
              <a:path w="1393" h="65">
                <a:moveTo>
                  <a:pt x="1393" y="23"/>
                </a:moveTo>
                <a:cubicBezTo>
                  <a:pt x="1393" y="65"/>
                  <a:pt x="1393" y="65"/>
                  <a:pt x="1393" y="65"/>
                </a:cubicBezTo>
                <a:cubicBezTo>
                  <a:pt x="0" y="65"/>
                  <a:pt x="0" y="65"/>
                  <a:pt x="0" y="65"/>
                </a:cubicBezTo>
                <a:cubicBezTo>
                  <a:pt x="0" y="23"/>
                  <a:pt x="0" y="23"/>
                  <a:pt x="0" y="23"/>
                </a:cubicBezTo>
                <a:cubicBezTo>
                  <a:pt x="2" y="23"/>
                  <a:pt x="2" y="23"/>
                  <a:pt x="2" y="23"/>
                </a:cubicBezTo>
                <a:cubicBezTo>
                  <a:pt x="20" y="23"/>
                  <a:pt x="20" y="0"/>
                  <a:pt x="37" y="0"/>
                </a:cubicBezTo>
                <a:cubicBezTo>
                  <a:pt x="55" y="0"/>
                  <a:pt x="55" y="23"/>
                  <a:pt x="72" y="23"/>
                </a:cubicBezTo>
                <a:cubicBezTo>
                  <a:pt x="89" y="23"/>
                  <a:pt x="89" y="0"/>
                  <a:pt x="107" y="0"/>
                </a:cubicBezTo>
                <a:cubicBezTo>
                  <a:pt x="124" y="0"/>
                  <a:pt x="124" y="23"/>
                  <a:pt x="141" y="23"/>
                </a:cubicBezTo>
                <a:cubicBezTo>
                  <a:pt x="159" y="23"/>
                  <a:pt x="159" y="0"/>
                  <a:pt x="176" y="0"/>
                </a:cubicBezTo>
                <a:cubicBezTo>
                  <a:pt x="194" y="0"/>
                  <a:pt x="194" y="23"/>
                  <a:pt x="211" y="23"/>
                </a:cubicBezTo>
                <a:cubicBezTo>
                  <a:pt x="228" y="23"/>
                  <a:pt x="228" y="0"/>
                  <a:pt x="246" y="0"/>
                </a:cubicBezTo>
                <a:cubicBezTo>
                  <a:pt x="263" y="0"/>
                  <a:pt x="263" y="23"/>
                  <a:pt x="280" y="23"/>
                </a:cubicBezTo>
                <a:cubicBezTo>
                  <a:pt x="298" y="23"/>
                  <a:pt x="298" y="0"/>
                  <a:pt x="315" y="0"/>
                </a:cubicBezTo>
                <a:cubicBezTo>
                  <a:pt x="333" y="0"/>
                  <a:pt x="333" y="23"/>
                  <a:pt x="350" y="23"/>
                </a:cubicBezTo>
                <a:cubicBezTo>
                  <a:pt x="367" y="23"/>
                  <a:pt x="367" y="0"/>
                  <a:pt x="385" y="0"/>
                </a:cubicBezTo>
                <a:cubicBezTo>
                  <a:pt x="402" y="0"/>
                  <a:pt x="402" y="23"/>
                  <a:pt x="419" y="23"/>
                </a:cubicBezTo>
                <a:cubicBezTo>
                  <a:pt x="437" y="23"/>
                  <a:pt x="437" y="0"/>
                  <a:pt x="454" y="0"/>
                </a:cubicBezTo>
                <a:cubicBezTo>
                  <a:pt x="472" y="0"/>
                  <a:pt x="472" y="23"/>
                  <a:pt x="489" y="23"/>
                </a:cubicBezTo>
                <a:cubicBezTo>
                  <a:pt x="506" y="23"/>
                  <a:pt x="506" y="0"/>
                  <a:pt x="524" y="0"/>
                </a:cubicBezTo>
                <a:cubicBezTo>
                  <a:pt x="541" y="0"/>
                  <a:pt x="541" y="23"/>
                  <a:pt x="558" y="23"/>
                </a:cubicBezTo>
                <a:cubicBezTo>
                  <a:pt x="576" y="23"/>
                  <a:pt x="576" y="0"/>
                  <a:pt x="593" y="0"/>
                </a:cubicBezTo>
                <a:cubicBezTo>
                  <a:pt x="611" y="0"/>
                  <a:pt x="611" y="23"/>
                  <a:pt x="628" y="23"/>
                </a:cubicBezTo>
                <a:cubicBezTo>
                  <a:pt x="645" y="23"/>
                  <a:pt x="645" y="0"/>
                  <a:pt x="663" y="0"/>
                </a:cubicBezTo>
                <a:cubicBezTo>
                  <a:pt x="680" y="0"/>
                  <a:pt x="680" y="23"/>
                  <a:pt x="698" y="23"/>
                </a:cubicBezTo>
                <a:cubicBezTo>
                  <a:pt x="715" y="23"/>
                  <a:pt x="715" y="0"/>
                  <a:pt x="732" y="0"/>
                </a:cubicBezTo>
                <a:cubicBezTo>
                  <a:pt x="750" y="0"/>
                  <a:pt x="750" y="23"/>
                  <a:pt x="767" y="23"/>
                </a:cubicBezTo>
                <a:cubicBezTo>
                  <a:pt x="784" y="23"/>
                  <a:pt x="784" y="0"/>
                  <a:pt x="802" y="0"/>
                </a:cubicBezTo>
                <a:cubicBezTo>
                  <a:pt x="819" y="0"/>
                  <a:pt x="819" y="23"/>
                  <a:pt x="837" y="23"/>
                </a:cubicBezTo>
                <a:cubicBezTo>
                  <a:pt x="854" y="23"/>
                  <a:pt x="854" y="0"/>
                  <a:pt x="871" y="0"/>
                </a:cubicBezTo>
                <a:cubicBezTo>
                  <a:pt x="889" y="0"/>
                  <a:pt x="889" y="23"/>
                  <a:pt x="906" y="23"/>
                </a:cubicBezTo>
                <a:cubicBezTo>
                  <a:pt x="924" y="23"/>
                  <a:pt x="924" y="0"/>
                  <a:pt x="941" y="0"/>
                </a:cubicBezTo>
                <a:cubicBezTo>
                  <a:pt x="958" y="0"/>
                  <a:pt x="958" y="23"/>
                  <a:pt x="976" y="23"/>
                </a:cubicBezTo>
                <a:cubicBezTo>
                  <a:pt x="993" y="23"/>
                  <a:pt x="993" y="0"/>
                  <a:pt x="1011" y="0"/>
                </a:cubicBezTo>
                <a:cubicBezTo>
                  <a:pt x="1028" y="0"/>
                  <a:pt x="1028" y="23"/>
                  <a:pt x="1045" y="23"/>
                </a:cubicBezTo>
                <a:cubicBezTo>
                  <a:pt x="1063" y="23"/>
                  <a:pt x="1063" y="0"/>
                  <a:pt x="1080" y="0"/>
                </a:cubicBezTo>
                <a:cubicBezTo>
                  <a:pt x="1097" y="0"/>
                  <a:pt x="1097" y="23"/>
                  <a:pt x="1115" y="23"/>
                </a:cubicBezTo>
                <a:cubicBezTo>
                  <a:pt x="1132" y="23"/>
                  <a:pt x="1132" y="0"/>
                  <a:pt x="1150" y="0"/>
                </a:cubicBezTo>
                <a:cubicBezTo>
                  <a:pt x="1167" y="0"/>
                  <a:pt x="1167" y="23"/>
                  <a:pt x="1184" y="23"/>
                </a:cubicBezTo>
                <a:cubicBezTo>
                  <a:pt x="1202" y="23"/>
                  <a:pt x="1202" y="0"/>
                  <a:pt x="1219" y="0"/>
                </a:cubicBezTo>
                <a:cubicBezTo>
                  <a:pt x="1237" y="0"/>
                  <a:pt x="1237" y="23"/>
                  <a:pt x="1254" y="23"/>
                </a:cubicBezTo>
                <a:cubicBezTo>
                  <a:pt x="1271" y="23"/>
                  <a:pt x="1271" y="0"/>
                  <a:pt x="1289" y="0"/>
                </a:cubicBezTo>
                <a:cubicBezTo>
                  <a:pt x="1306" y="0"/>
                  <a:pt x="1306" y="23"/>
                  <a:pt x="1324" y="23"/>
                </a:cubicBezTo>
                <a:cubicBezTo>
                  <a:pt x="1341" y="23"/>
                  <a:pt x="1341" y="0"/>
                  <a:pt x="1358" y="0"/>
                </a:cubicBezTo>
                <a:cubicBezTo>
                  <a:pt x="1376" y="0"/>
                  <a:pt x="1376" y="23"/>
                  <a:pt x="1393" y="23"/>
                </a:cubicBezTo>
                <a:close/>
              </a:path>
            </a:pathLst>
          </a:custGeom>
          <a:solidFill>
            <a:srgbClr val="FFFFFF"/>
          </a:solidFill>
          <a:ln w="9525">
            <a:noFill/>
          </a:ln>
        </p:spPr>
        <p:txBody>
          <a:bodyPr/>
          <a:lstStyle/>
          <a:p>
            <a:endParaRPr lang="zh-CN" altLang="en-US"/>
          </a:p>
        </p:txBody>
      </p:sp>
      <p:sp>
        <p:nvSpPr>
          <p:cNvPr id="5200" name="Freeform 102"/>
          <p:cNvSpPr/>
          <p:nvPr/>
        </p:nvSpPr>
        <p:spPr>
          <a:xfrm>
            <a:off x="3886200" y="6481763"/>
            <a:ext cx="8042275" cy="376237"/>
          </a:xfrm>
          <a:custGeom>
            <a:avLst/>
            <a:gdLst/>
            <a:ahLst/>
            <a:cxnLst>
              <a:cxn ang="0">
                <a:pos x="8042275" y="127342"/>
              </a:cxn>
              <a:cxn ang="0">
                <a:pos x="8042275" y="376237"/>
              </a:cxn>
              <a:cxn ang="0">
                <a:pos x="0" y="376237"/>
              </a:cxn>
              <a:cxn ang="0">
                <a:pos x="0" y="127342"/>
              </a:cxn>
              <a:cxn ang="0">
                <a:pos x="11547" y="127342"/>
              </a:cxn>
              <a:cxn ang="0">
                <a:pos x="213614" y="0"/>
              </a:cxn>
              <a:cxn ang="0">
                <a:pos x="415681" y="127342"/>
              </a:cxn>
              <a:cxn ang="0">
                <a:pos x="617748" y="0"/>
              </a:cxn>
              <a:cxn ang="0">
                <a:pos x="814042" y="127342"/>
              </a:cxn>
              <a:cxn ang="0">
                <a:pos x="1016109" y="0"/>
              </a:cxn>
              <a:cxn ang="0">
                <a:pos x="1218177" y="127342"/>
              </a:cxn>
              <a:cxn ang="0">
                <a:pos x="1420244" y="0"/>
              </a:cxn>
              <a:cxn ang="0">
                <a:pos x="1616538" y="127342"/>
              </a:cxn>
              <a:cxn ang="0">
                <a:pos x="1818605" y="0"/>
              </a:cxn>
              <a:cxn ang="0">
                <a:pos x="2020672" y="127342"/>
              </a:cxn>
              <a:cxn ang="0">
                <a:pos x="2222739" y="0"/>
              </a:cxn>
              <a:cxn ang="0">
                <a:pos x="2419033" y="127342"/>
              </a:cxn>
              <a:cxn ang="0">
                <a:pos x="2621100" y="0"/>
              </a:cxn>
              <a:cxn ang="0">
                <a:pos x="2823168" y="127342"/>
              </a:cxn>
              <a:cxn ang="0">
                <a:pos x="3025235" y="0"/>
              </a:cxn>
              <a:cxn ang="0">
                <a:pos x="3221529" y="127342"/>
              </a:cxn>
              <a:cxn ang="0">
                <a:pos x="3423596" y="0"/>
              </a:cxn>
              <a:cxn ang="0">
                <a:pos x="3625663" y="127342"/>
              </a:cxn>
              <a:cxn ang="0">
                <a:pos x="3827730" y="0"/>
              </a:cxn>
              <a:cxn ang="0">
                <a:pos x="4029798" y="127342"/>
              </a:cxn>
              <a:cxn ang="0">
                <a:pos x="4226091" y="0"/>
              </a:cxn>
              <a:cxn ang="0">
                <a:pos x="4428159" y="127342"/>
              </a:cxn>
              <a:cxn ang="0">
                <a:pos x="4630226" y="0"/>
              </a:cxn>
              <a:cxn ang="0">
                <a:pos x="4832293" y="127342"/>
              </a:cxn>
              <a:cxn ang="0">
                <a:pos x="5028587" y="0"/>
              </a:cxn>
              <a:cxn ang="0">
                <a:pos x="5230654" y="127342"/>
              </a:cxn>
              <a:cxn ang="0">
                <a:pos x="5432721" y="0"/>
              </a:cxn>
              <a:cxn ang="0">
                <a:pos x="5634789" y="127342"/>
              </a:cxn>
              <a:cxn ang="0">
                <a:pos x="5836856" y="0"/>
              </a:cxn>
              <a:cxn ang="0">
                <a:pos x="6033150" y="127342"/>
              </a:cxn>
              <a:cxn ang="0">
                <a:pos x="6235217" y="0"/>
              </a:cxn>
              <a:cxn ang="0">
                <a:pos x="6437284" y="127342"/>
              </a:cxn>
              <a:cxn ang="0">
                <a:pos x="6639351" y="0"/>
              </a:cxn>
              <a:cxn ang="0">
                <a:pos x="6835645" y="127342"/>
              </a:cxn>
              <a:cxn ang="0">
                <a:pos x="7037712" y="0"/>
              </a:cxn>
              <a:cxn ang="0">
                <a:pos x="7239780" y="127342"/>
              </a:cxn>
              <a:cxn ang="0">
                <a:pos x="7441847" y="0"/>
              </a:cxn>
              <a:cxn ang="0">
                <a:pos x="7643914" y="127342"/>
              </a:cxn>
              <a:cxn ang="0">
                <a:pos x="7840208" y="0"/>
              </a:cxn>
              <a:cxn ang="0">
                <a:pos x="8042275" y="127342"/>
              </a:cxn>
            </a:cxnLst>
            <a:rect l="0" t="0" r="0" b="0"/>
            <a:pathLst>
              <a:path w="1393" h="65">
                <a:moveTo>
                  <a:pt x="1393" y="22"/>
                </a:moveTo>
                <a:cubicBezTo>
                  <a:pt x="1393" y="65"/>
                  <a:pt x="1393" y="65"/>
                  <a:pt x="1393" y="65"/>
                </a:cubicBezTo>
                <a:cubicBezTo>
                  <a:pt x="0" y="65"/>
                  <a:pt x="0" y="65"/>
                  <a:pt x="0" y="65"/>
                </a:cubicBezTo>
                <a:cubicBezTo>
                  <a:pt x="0" y="22"/>
                  <a:pt x="0" y="22"/>
                  <a:pt x="0" y="22"/>
                </a:cubicBezTo>
                <a:cubicBezTo>
                  <a:pt x="2" y="22"/>
                  <a:pt x="2" y="22"/>
                  <a:pt x="2" y="22"/>
                </a:cubicBezTo>
                <a:cubicBezTo>
                  <a:pt x="20" y="22"/>
                  <a:pt x="20" y="0"/>
                  <a:pt x="37" y="0"/>
                </a:cubicBezTo>
                <a:cubicBezTo>
                  <a:pt x="55" y="0"/>
                  <a:pt x="55" y="22"/>
                  <a:pt x="72" y="22"/>
                </a:cubicBezTo>
                <a:cubicBezTo>
                  <a:pt x="89" y="22"/>
                  <a:pt x="89" y="0"/>
                  <a:pt x="107" y="0"/>
                </a:cubicBezTo>
                <a:cubicBezTo>
                  <a:pt x="124" y="0"/>
                  <a:pt x="124" y="22"/>
                  <a:pt x="141" y="22"/>
                </a:cubicBezTo>
                <a:cubicBezTo>
                  <a:pt x="159" y="22"/>
                  <a:pt x="159" y="0"/>
                  <a:pt x="176" y="0"/>
                </a:cubicBezTo>
                <a:cubicBezTo>
                  <a:pt x="194" y="0"/>
                  <a:pt x="194" y="22"/>
                  <a:pt x="211" y="22"/>
                </a:cubicBezTo>
                <a:cubicBezTo>
                  <a:pt x="228" y="22"/>
                  <a:pt x="228" y="0"/>
                  <a:pt x="246" y="0"/>
                </a:cubicBezTo>
                <a:cubicBezTo>
                  <a:pt x="263" y="0"/>
                  <a:pt x="263" y="22"/>
                  <a:pt x="280" y="22"/>
                </a:cubicBezTo>
                <a:cubicBezTo>
                  <a:pt x="298" y="22"/>
                  <a:pt x="298" y="0"/>
                  <a:pt x="315" y="0"/>
                </a:cubicBezTo>
                <a:cubicBezTo>
                  <a:pt x="333" y="0"/>
                  <a:pt x="333" y="22"/>
                  <a:pt x="350" y="22"/>
                </a:cubicBezTo>
                <a:cubicBezTo>
                  <a:pt x="367" y="22"/>
                  <a:pt x="367" y="0"/>
                  <a:pt x="385" y="0"/>
                </a:cubicBezTo>
                <a:cubicBezTo>
                  <a:pt x="402" y="0"/>
                  <a:pt x="402" y="22"/>
                  <a:pt x="419" y="22"/>
                </a:cubicBezTo>
                <a:cubicBezTo>
                  <a:pt x="437" y="22"/>
                  <a:pt x="437" y="0"/>
                  <a:pt x="454" y="0"/>
                </a:cubicBezTo>
                <a:cubicBezTo>
                  <a:pt x="472" y="0"/>
                  <a:pt x="472" y="22"/>
                  <a:pt x="489" y="22"/>
                </a:cubicBezTo>
                <a:cubicBezTo>
                  <a:pt x="506" y="22"/>
                  <a:pt x="506" y="0"/>
                  <a:pt x="524" y="0"/>
                </a:cubicBezTo>
                <a:cubicBezTo>
                  <a:pt x="541" y="0"/>
                  <a:pt x="541" y="22"/>
                  <a:pt x="558" y="22"/>
                </a:cubicBezTo>
                <a:cubicBezTo>
                  <a:pt x="576" y="22"/>
                  <a:pt x="576" y="0"/>
                  <a:pt x="593" y="0"/>
                </a:cubicBezTo>
                <a:cubicBezTo>
                  <a:pt x="611" y="0"/>
                  <a:pt x="611" y="22"/>
                  <a:pt x="628" y="22"/>
                </a:cubicBezTo>
                <a:cubicBezTo>
                  <a:pt x="645" y="22"/>
                  <a:pt x="645" y="0"/>
                  <a:pt x="663" y="0"/>
                </a:cubicBezTo>
                <a:cubicBezTo>
                  <a:pt x="680" y="0"/>
                  <a:pt x="680" y="22"/>
                  <a:pt x="698" y="22"/>
                </a:cubicBezTo>
                <a:cubicBezTo>
                  <a:pt x="715" y="22"/>
                  <a:pt x="715" y="0"/>
                  <a:pt x="732" y="0"/>
                </a:cubicBezTo>
                <a:cubicBezTo>
                  <a:pt x="750" y="0"/>
                  <a:pt x="750" y="22"/>
                  <a:pt x="767" y="22"/>
                </a:cubicBezTo>
                <a:cubicBezTo>
                  <a:pt x="784" y="22"/>
                  <a:pt x="784" y="0"/>
                  <a:pt x="802" y="0"/>
                </a:cubicBezTo>
                <a:cubicBezTo>
                  <a:pt x="819" y="0"/>
                  <a:pt x="819" y="22"/>
                  <a:pt x="837" y="22"/>
                </a:cubicBezTo>
                <a:cubicBezTo>
                  <a:pt x="854" y="22"/>
                  <a:pt x="854" y="0"/>
                  <a:pt x="871" y="0"/>
                </a:cubicBezTo>
                <a:cubicBezTo>
                  <a:pt x="889" y="0"/>
                  <a:pt x="889" y="22"/>
                  <a:pt x="906" y="22"/>
                </a:cubicBezTo>
                <a:cubicBezTo>
                  <a:pt x="924" y="22"/>
                  <a:pt x="924" y="0"/>
                  <a:pt x="941" y="0"/>
                </a:cubicBezTo>
                <a:cubicBezTo>
                  <a:pt x="958" y="0"/>
                  <a:pt x="958" y="22"/>
                  <a:pt x="976" y="22"/>
                </a:cubicBezTo>
                <a:cubicBezTo>
                  <a:pt x="993" y="22"/>
                  <a:pt x="993" y="0"/>
                  <a:pt x="1011" y="0"/>
                </a:cubicBezTo>
                <a:cubicBezTo>
                  <a:pt x="1028" y="0"/>
                  <a:pt x="1028" y="22"/>
                  <a:pt x="1045" y="22"/>
                </a:cubicBezTo>
                <a:cubicBezTo>
                  <a:pt x="1063" y="22"/>
                  <a:pt x="1063" y="0"/>
                  <a:pt x="1080" y="0"/>
                </a:cubicBezTo>
                <a:cubicBezTo>
                  <a:pt x="1097" y="0"/>
                  <a:pt x="1097" y="22"/>
                  <a:pt x="1115" y="22"/>
                </a:cubicBezTo>
                <a:cubicBezTo>
                  <a:pt x="1132" y="22"/>
                  <a:pt x="1132" y="0"/>
                  <a:pt x="1150" y="0"/>
                </a:cubicBezTo>
                <a:cubicBezTo>
                  <a:pt x="1167" y="0"/>
                  <a:pt x="1167" y="22"/>
                  <a:pt x="1184" y="22"/>
                </a:cubicBezTo>
                <a:cubicBezTo>
                  <a:pt x="1202" y="22"/>
                  <a:pt x="1202" y="0"/>
                  <a:pt x="1219" y="0"/>
                </a:cubicBezTo>
                <a:cubicBezTo>
                  <a:pt x="1237" y="0"/>
                  <a:pt x="1237" y="22"/>
                  <a:pt x="1254" y="22"/>
                </a:cubicBezTo>
                <a:cubicBezTo>
                  <a:pt x="1271" y="22"/>
                  <a:pt x="1271" y="0"/>
                  <a:pt x="1289" y="0"/>
                </a:cubicBezTo>
                <a:cubicBezTo>
                  <a:pt x="1306" y="0"/>
                  <a:pt x="1306" y="22"/>
                  <a:pt x="1324" y="22"/>
                </a:cubicBezTo>
                <a:cubicBezTo>
                  <a:pt x="1341" y="22"/>
                  <a:pt x="1341" y="0"/>
                  <a:pt x="1358" y="0"/>
                </a:cubicBezTo>
                <a:cubicBezTo>
                  <a:pt x="1376" y="0"/>
                  <a:pt x="1376" y="22"/>
                  <a:pt x="1393" y="22"/>
                </a:cubicBezTo>
                <a:close/>
              </a:path>
            </a:pathLst>
          </a:custGeom>
          <a:solidFill>
            <a:srgbClr val="39A1D2"/>
          </a:solidFill>
          <a:ln w="9525">
            <a:noFill/>
          </a:ln>
        </p:spPr>
        <p:txBody>
          <a:bodyPr/>
          <a:lstStyle/>
          <a:p>
            <a:endParaRPr lang="zh-CN" altLang="en-US"/>
          </a:p>
        </p:txBody>
      </p:sp>
      <p:sp>
        <p:nvSpPr>
          <p:cNvPr id="5201" name="Freeform 103"/>
          <p:cNvSpPr/>
          <p:nvPr/>
        </p:nvSpPr>
        <p:spPr>
          <a:xfrm>
            <a:off x="3886200" y="6654800"/>
            <a:ext cx="8042275" cy="203200"/>
          </a:xfrm>
          <a:custGeom>
            <a:avLst/>
            <a:gdLst/>
            <a:ahLst/>
            <a:cxnLst>
              <a:cxn ang="0">
                <a:pos x="7840208" y="0"/>
              </a:cxn>
              <a:cxn ang="0">
                <a:pos x="7643914" y="127726"/>
              </a:cxn>
              <a:cxn ang="0">
                <a:pos x="7441847" y="0"/>
              </a:cxn>
              <a:cxn ang="0">
                <a:pos x="7239780" y="127726"/>
              </a:cxn>
              <a:cxn ang="0">
                <a:pos x="7037712" y="0"/>
              </a:cxn>
              <a:cxn ang="0">
                <a:pos x="6835645" y="127726"/>
              </a:cxn>
              <a:cxn ang="0">
                <a:pos x="6639351" y="0"/>
              </a:cxn>
              <a:cxn ang="0">
                <a:pos x="6437284" y="127726"/>
              </a:cxn>
              <a:cxn ang="0">
                <a:pos x="6235217" y="0"/>
              </a:cxn>
              <a:cxn ang="0">
                <a:pos x="6033150" y="127726"/>
              </a:cxn>
              <a:cxn ang="0">
                <a:pos x="5836856" y="0"/>
              </a:cxn>
              <a:cxn ang="0">
                <a:pos x="5634789" y="127726"/>
              </a:cxn>
              <a:cxn ang="0">
                <a:pos x="5432721" y="0"/>
              </a:cxn>
              <a:cxn ang="0">
                <a:pos x="5230654" y="127726"/>
              </a:cxn>
              <a:cxn ang="0">
                <a:pos x="5028587" y="0"/>
              </a:cxn>
              <a:cxn ang="0">
                <a:pos x="4832293" y="127726"/>
              </a:cxn>
              <a:cxn ang="0">
                <a:pos x="4630226" y="0"/>
              </a:cxn>
              <a:cxn ang="0">
                <a:pos x="4428159" y="127726"/>
              </a:cxn>
              <a:cxn ang="0">
                <a:pos x="4226091" y="0"/>
              </a:cxn>
              <a:cxn ang="0">
                <a:pos x="4029798" y="127726"/>
              </a:cxn>
              <a:cxn ang="0">
                <a:pos x="3827730" y="0"/>
              </a:cxn>
              <a:cxn ang="0">
                <a:pos x="3625663" y="127726"/>
              </a:cxn>
              <a:cxn ang="0">
                <a:pos x="3423596" y="0"/>
              </a:cxn>
              <a:cxn ang="0">
                <a:pos x="3221529" y="127726"/>
              </a:cxn>
              <a:cxn ang="0">
                <a:pos x="3025235" y="0"/>
              </a:cxn>
              <a:cxn ang="0">
                <a:pos x="2823168" y="127726"/>
              </a:cxn>
              <a:cxn ang="0">
                <a:pos x="2621100" y="0"/>
              </a:cxn>
              <a:cxn ang="0">
                <a:pos x="2419033" y="127726"/>
              </a:cxn>
              <a:cxn ang="0">
                <a:pos x="2222739" y="0"/>
              </a:cxn>
              <a:cxn ang="0">
                <a:pos x="2020672" y="127726"/>
              </a:cxn>
              <a:cxn ang="0">
                <a:pos x="1818605" y="0"/>
              </a:cxn>
              <a:cxn ang="0">
                <a:pos x="1616538" y="127726"/>
              </a:cxn>
              <a:cxn ang="0">
                <a:pos x="1420244" y="0"/>
              </a:cxn>
              <a:cxn ang="0">
                <a:pos x="1218177" y="127726"/>
              </a:cxn>
              <a:cxn ang="0">
                <a:pos x="1016109" y="0"/>
              </a:cxn>
              <a:cxn ang="0">
                <a:pos x="814042" y="127726"/>
              </a:cxn>
              <a:cxn ang="0">
                <a:pos x="617748" y="0"/>
              </a:cxn>
              <a:cxn ang="0">
                <a:pos x="415681" y="127726"/>
              </a:cxn>
              <a:cxn ang="0">
                <a:pos x="213614" y="0"/>
              </a:cxn>
              <a:cxn ang="0">
                <a:pos x="11547" y="127726"/>
              </a:cxn>
              <a:cxn ang="0">
                <a:pos x="0" y="127726"/>
              </a:cxn>
              <a:cxn ang="0">
                <a:pos x="0" y="203200"/>
              </a:cxn>
              <a:cxn ang="0">
                <a:pos x="8042275" y="203200"/>
              </a:cxn>
              <a:cxn ang="0">
                <a:pos x="8042275" y="127726"/>
              </a:cxn>
              <a:cxn ang="0">
                <a:pos x="7840208" y="0"/>
              </a:cxn>
            </a:cxnLst>
            <a:rect l="0" t="0" r="0" b="0"/>
            <a:pathLst>
              <a:path w="1393" h="35">
                <a:moveTo>
                  <a:pt x="1358" y="0"/>
                </a:moveTo>
                <a:cubicBezTo>
                  <a:pt x="1341" y="0"/>
                  <a:pt x="1341" y="22"/>
                  <a:pt x="1324" y="22"/>
                </a:cubicBezTo>
                <a:cubicBezTo>
                  <a:pt x="1306" y="22"/>
                  <a:pt x="1306" y="0"/>
                  <a:pt x="1289" y="0"/>
                </a:cubicBezTo>
                <a:cubicBezTo>
                  <a:pt x="1271" y="0"/>
                  <a:pt x="1271" y="22"/>
                  <a:pt x="1254" y="22"/>
                </a:cubicBezTo>
                <a:cubicBezTo>
                  <a:pt x="1237" y="22"/>
                  <a:pt x="1237" y="0"/>
                  <a:pt x="1219" y="0"/>
                </a:cubicBezTo>
                <a:cubicBezTo>
                  <a:pt x="1202" y="0"/>
                  <a:pt x="1202" y="22"/>
                  <a:pt x="1184" y="22"/>
                </a:cubicBezTo>
                <a:cubicBezTo>
                  <a:pt x="1167" y="22"/>
                  <a:pt x="1167" y="0"/>
                  <a:pt x="1150" y="0"/>
                </a:cubicBezTo>
                <a:cubicBezTo>
                  <a:pt x="1132" y="0"/>
                  <a:pt x="1132" y="22"/>
                  <a:pt x="1115" y="22"/>
                </a:cubicBezTo>
                <a:cubicBezTo>
                  <a:pt x="1097" y="22"/>
                  <a:pt x="1097" y="0"/>
                  <a:pt x="1080" y="0"/>
                </a:cubicBezTo>
                <a:cubicBezTo>
                  <a:pt x="1063" y="0"/>
                  <a:pt x="1063" y="22"/>
                  <a:pt x="1045" y="22"/>
                </a:cubicBezTo>
                <a:cubicBezTo>
                  <a:pt x="1028" y="22"/>
                  <a:pt x="1028" y="0"/>
                  <a:pt x="1011" y="0"/>
                </a:cubicBezTo>
                <a:cubicBezTo>
                  <a:pt x="993" y="0"/>
                  <a:pt x="993" y="22"/>
                  <a:pt x="976" y="22"/>
                </a:cubicBezTo>
                <a:cubicBezTo>
                  <a:pt x="958" y="22"/>
                  <a:pt x="958" y="0"/>
                  <a:pt x="941" y="0"/>
                </a:cubicBezTo>
                <a:cubicBezTo>
                  <a:pt x="924" y="0"/>
                  <a:pt x="924" y="22"/>
                  <a:pt x="906" y="22"/>
                </a:cubicBezTo>
                <a:cubicBezTo>
                  <a:pt x="889" y="22"/>
                  <a:pt x="889" y="0"/>
                  <a:pt x="871" y="0"/>
                </a:cubicBezTo>
                <a:cubicBezTo>
                  <a:pt x="854" y="0"/>
                  <a:pt x="854" y="22"/>
                  <a:pt x="837" y="22"/>
                </a:cubicBezTo>
                <a:cubicBezTo>
                  <a:pt x="819" y="22"/>
                  <a:pt x="819" y="0"/>
                  <a:pt x="802" y="0"/>
                </a:cubicBezTo>
                <a:cubicBezTo>
                  <a:pt x="784" y="0"/>
                  <a:pt x="784" y="22"/>
                  <a:pt x="767" y="22"/>
                </a:cubicBezTo>
                <a:cubicBezTo>
                  <a:pt x="750" y="22"/>
                  <a:pt x="750" y="0"/>
                  <a:pt x="732" y="0"/>
                </a:cubicBezTo>
                <a:cubicBezTo>
                  <a:pt x="715" y="0"/>
                  <a:pt x="715" y="22"/>
                  <a:pt x="698" y="22"/>
                </a:cubicBezTo>
                <a:cubicBezTo>
                  <a:pt x="680" y="22"/>
                  <a:pt x="680" y="0"/>
                  <a:pt x="663" y="0"/>
                </a:cubicBezTo>
                <a:cubicBezTo>
                  <a:pt x="645" y="0"/>
                  <a:pt x="645" y="22"/>
                  <a:pt x="628" y="22"/>
                </a:cubicBezTo>
                <a:cubicBezTo>
                  <a:pt x="611" y="22"/>
                  <a:pt x="611" y="0"/>
                  <a:pt x="593" y="0"/>
                </a:cubicBezTo>
                <a:cubicBezTo>
                  <a:pt x="576" y="0"/>
                  <a:pt x="576" y="22"/>
                  <a:pt x="558" y="22"/>
                </a:cubicBezTo>
                <a:cubicBezTo>
                  <a:pt x="541" y="22"/>
                  <a:pt x="541" y="0"/>
                  <a:pt x="524" y="0"/>
                </a:cubicBezTo>
                <a:cubicBezTo>
                  <a:pt x="506" y="0"/>
                  <a:pt x="506" y="22"/>
                  <a:pt x="489" y="22"/>
                </a:cubicBezTo>
                <a:cubicBezTo>
                  <a:pt x="472" y="22"/>
                  <a:pt x="472" y="0"/>
                  <a:pt x="454" y="0"/>
                </a:cubicBezTo>
                <a:cubicBezTo>
                  <a:pt x="437" y="0"/>
                  <a:pt x="437" y="22"/>
                  <a:pt x="419" y="22"/>
                </a:cubicBezTo>
                <a:cubicBezTo>
                  <a:pt x="402" y="22"/>
                  <a:pt x="402" y="0"/>
                  <a:pt x="385" y="0"/>
                </a:cubicBezTo>
                <a:cubicBezTo>
                  <a:pt x="367" y="0"/>
                  <a:pt x="367" y="22"/>
                  <a:pt x="350" y="22"/>
                </a:cubicBezTo>
                <a:cubicBezTo>
                  <a:pt x="333" y="22"/>
                  <a:pt x="333" y="0"/>
                  <a:pt x="315" y="0"/>
                </a:cubicBezTo>
                <a:cubicBezTo>
                  <a:pt x="298" y="0"/>
                  <a:pt x="298" y="22"/>
                  <a:pt x="280" y="22"/>
                </a:cubicBezTo>
                <a:cubicBezTo>
                  <a:pt x="263" y="22"/>
                  <a:pt x="263" y="0"/>
                  <a:pt x="246" y="0"/>
                </a:cubicBezTo>
                <a:cubicBezTo>
                  <a:pt x="228" y="0"/>
                  <a:pt x="228" y="22"/>
                  <a:pt x="211" y="22"/>
                </a:cubicBezTo>
                <a:cubicBezTo>
                  <a:pt x="194" y="22"/>
                  <a:pt x="194" y="0"/>
                  <a:pt x="176" y="0"/>
                </a:cubicBezTo>
                <a:cubicBezTo>
                  <a:pt x="159" y="0"/>
                  <a:pt x="159" y="22"/>
                  <a:pt x="141" y="22"/>
                </a:cubicBezTo>
                <a:cubicBezTo>
                  <a:pt x="124" y="22"/>
                  <a:pt x="124" y="0"/>
                  <a:pt x="107" y="0"/>
                </a:cubicBezTo>
                <a:cubicBezTo>
                  <a:pt x="89" y="0"/>
                  <a:pt x="89" y="22"/>
                  <a:pt x="72" y="22"/>
                </a:cubicBezTo>
                <a:cubicBezTo>
                  <a:pt x="55" y="22"/>
                  <a:pt x="55" y="0"/>
                  <a:pt x="37" y="0"/>
                </a:cubicBezTo>
                <a:cubicBezTo>
                  <a:pt x="20" y="0"/>
                  <a:pt x="20" y="22"/>
                  <a:pt x="2" y="22"/>
                </a:cubicBezTo>
                <a:cubicBezTo>
                  <a:pt x="0" y="22"/>
                  <a:pt x="0" y="22"/>
                  <a:pt x="0" y="22"/>
                </a:cubicBezTo>
                <a:cubicBezTo>
                  <a:pt x="0" y="35"/>
                  <a:pt x="0" y="35"/>
                  <a:pt x="0" y="35"/>
                </a:cubicBezTo>
                <a:cubicBezTo>
                  <a:pt x="1393" y="35"/>
                  <a:pt x="1393" y="35"/>
                  <a:pt x="1393" y="35"/>
                </a:cubicBezTo>
                <a:cubicBezTo>
                  <a:pt x="1393" y="22"/>
                  <a:pt x="1393" y="22"/>
                  <a:pt x="1393" y="22"/>
                </a:cubicBezTo>
                <a:cubicBezTo>
                  <a:pt x="1376" y="22"/>
                  <a:pt x="1376" y="0"/>
                  <a:pt x="1358" y="0"/>
                </a:cubicBezTo>
                <a:close/>
              </a:path>
            </a:pathLst>
          </a:custGeom>
          <a:solidFill>
            <a:srgbClr val="005E74"/>
          </a:solidFill>
          <a:ln w="9525">
            <a:noFill/>
          </a:ln>
        </p:spPr>
        <p:txBody>
          <a:bodyPr/>
          <a:lstStyle/>
          <a:p>
            <a:endParaRPr lang="zh-CN" altLang="en-US"/>
          </a:p>
        </p:txBody>
      </p:sp>
      <p:sp>
        <p:nvSpPr>
          <p:cNvPr id="5202" name="MH_Number_1"/>
          <p:cNvSpPr/>
          <p:nvPr/>
        </p:nvSpPr>
        <p:spPr>
          <a:xfrm flipH="1">
            <a:off x="479999" y="583098"/>
            <a:ext cx="2449619" cy="2445058"/>
          </a:xfrm>
          <a:prstGeom prst="roundRect">
            <a:avLst>
              <a:gd name="adj" fmla="val 16667"/>
            </a:avLst>
          </a:prstGeom>
          <a:solidFill>
            <a:srgbClr val="0895BE"/>
          </a:solidFill>
          <a:ln w="12700">
            <a:noFill/>
          </a:ln>
        </p:spPr>
        <p:txBody>
          <a:bodyPr lIns="0" tIns="0" rIns="0" bIns="0" anchor="ctr"/>
          <a:lstStyle/>
          <a:p>
            <a:pPr lvl="0" algn="ctr"/>
            <a:r>
              <a:rPr lang="en-US" altLang="zh-CN" sz="13800" b="1" dirty="0">
                <a:latin typeface="微软雅黑" pitchFamily="34" charset="-122"/>
                <a:ea typeface="微软雅黑" pitchFamily="34" charset="-122"/>
                <a:sym typeface="Times New Roman" pitchFamily="18" charset="0"/>
              </a:rPr>
              <a:t>01</a:t>
            </a:r>
            <a:endParaRPr lang="zh-CN" altLang="en-US" sz="13800" b="1" dirty="0">
              <a:latin typeface="微软雅黑" pitchFamily="34" charset="-122"/>
              <a:ea typeface="微软雅黑" pitchFamily="34" charset="-122"/>
              <a:sym typeface="Times New Roman" pitchFamily="18" charset="0"/>
            </a:endParaRPr>
          </a:p>
        </p:txBody>
      </p:sp>
      <p:sp>
        <p:nvSpPr>
          <p:cNvPr id="5203" name="MH_Entry_1"/>
          <p:cNvSpPr/>
          <p:nvPr/>
        </p:nvSpPr>
        <p:spPr>
          <a:xfrm flipH="1">
            <a:off x="3327480" y="671895"/>
            <a:ext cx="7249796" cy="2217738"/>
          </a:xfrm>
          <a:prstGeom prst="roundRect">
            <a:avLst>
              <a:gd name="adj" fmla="val 16667"/>
            </a:avLst>
          </a:prstGeom>
          <a:solidFill>
            <a:srgbClr val="0895BE"/>
          </a:solidFill>
          <a:ln w="12700">
            <a:noFill/>
          </a:ln>
        </p:spPr>
        <p:txBody>
          <a:bodyPr anchor="ctr"/>
          <a:lstStyle/>
          <a:p>
            <a:pPr lvl="0" algn="ctr"/>
            <a:r>
              <a:rPr lang="en-US" altLang="zh-CN" sz="4000" spc="300" dirty="0" err="1">
                <a:latin typeface="微软雅黑" pitchFamily="34" charset="-122"/>
                <a:ea typeface="微软雅黑" pitchFamily="34" charset="-122"/>
                <a:sym typeface="微软雅黑" pitchFamily="34" charset="-122"/>
              </a:rPr>
              <a:t>Một</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số</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nguyên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nhân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chủ</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yếu</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gây</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suy</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thoái</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tài</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nguyên</a:t>
            </a:r>
            <a:r>
              <a:rPr lang="en-US" altLang="zh-CN" sz="4000" spc="300" dirty="0">
                <a:latin typeface="微软雅黑" pitchFamily="34" charset="-122"/>
                <a:ea typeface="微软雅黑" pitchFamily="34" charset="-122"/>
                <a:sym typeface="微软雅黑" pitchFamily="34" charset="-122"/>
              </a:rPr>
              <a:t> </a:t>
            </a:r>
            <a:r>
              <a:rPr lang="en-US" altLang="zh-CN" sz="4000" spc="300" dirty="0" err="1">
                <a:latin typeface="微软雅黑" pitchFamily="34" charset="-122"/>
                <a:ea typeface="微软雅黑" pitchFamily="34" charset="-122"/>
                <a:sym typeface="微软雅黑" pitchFamily="34" charset="-122"/>
              </a:rPr>
              <a:t>rừng</a:t>
            </a:r>
            <a:endParaRPr lang="zh-CN" altLang="en-US" sz="1600" spc="300" dirty="0">
              <a:latin typeface="Arial" pitchFamily="34" charset="0"/>
              <a:ea typeface="宋体" pitchFamily="2"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02"/>
                                        </p:tgtEl>
                                        <p:attrNameLst>
                                          <p:attrName>style.visibility</p:attrName>
                                        </p:attrNameLst>
                                      </p:cBhvr>
                                      <p:to>
                                        <p:strVal val="visible"/>
                                      </p:to>
                                    </p:set>
                                    <p:animEffect transition="in" filter="blinds(horizontal)">
                                      <p:cBhvr>
                                        <p:cTn id="7" dur="500"/>
                                        <p:tgtEl>
                                          <p:spTgt spid="52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203"/>
                                        </p:tgtEl>
                                        <p:attrNameLst>
                                          <p:attrName>style.visibility</p:attrName>
                                        </p:attrNameLst>
                                      </p:cBhvr>
                                      <p:to>
                                        <p:strVal val="visible"/>
                                      </p:to>
                                    </p:set>
                                    <p:animEffect transition="in" filter="blinds(horizontal)">
                                      <p:cBhvr>
                                        <p:cTn id="10" dur="500"/>
                                        <p:tgtEl>
                                          <p:spTgt spid="5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 grpId="0" animBg="1"/>
      <p:bldP spid="52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grpSp>
        <p:nvGrpSpPr>
          <p:cNvPr id="24583" name="Group 9"/>
          <p:cNvGrpSpPr/>
          <p:nvPr/>
        </p:nvGrpSpPr>
        <p:grpSpPr>
          <a:xfrm>
            <a:off x="9860013" y="1315197"/>
            <a:ext cx="1506538" cy="1730375"/>
            <a:chOff x="0" y="0"/>
            <a:chExt cx="1505961" cy="1729520"/>
          </a:xfrm>
        </p:grpSpPr>
        <p:sp>
          <p:nvSpPr>
            <p:cNvPr id="24616" name="矩形 9"/>
            <p:cNvSpPr/>
            <p:nvPr/>
          </p:nvSpPr>
          <p:spPr>
            <a:xfrm rot="2670473">
              <a:off x="0" y="0"/>
              <a:ext cx="1505961" cy="1505961"/>
            </a:xfrm>
            <a:prstGeom prst="rect">
              <a:avLst/>
            </a:prstGeom>
            <a:solidFill>
              <a:srgbClr val="3C3C3B"/>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617" name="Freeform 42"/>
            <p:cNvSpPr>
              <a:spLocks noEditPoints="1"/>
            </p:cNvSpPr>
            <p:nvPr/>
          </p:nvSpPr>
          <p:spPr>
            <a:xfrm>
              <a:off x="556317" y="81887"/>
              <a:ext cx="357390" cy="401000"/>
            </a:xfrm>
            <a:custGeom>
              <a:avLst/>
              <a:gdLst>
                <a:gd name="txL" fmla="*/ 0 w 142"/>
                <a:gd name="txT" fmla="*/ 0 h 158"/>
                <a:gd name="txR" fmla="*/ 142 w 142"/>
                <a:gd name="txB" fmla="*/ 158 h 158"/>
              </a:gdLst>
              <a:ahLst/>
              <a:cxnLst>
                <a:cxn ang="0">
                  <a:pos x="899490226" y="1017727848"/>
                </a:cxn>
                <a:cxn ang="0">
                  <a:pos x="0" y="1017727848"/>
                </a:cxn>
                <a:cxn ang="0">
                  <a:pos x="0" y="882461411"/>
                </a:cxn>
                <a:cxn ang="0">
                  <a:pos x="76013329" y="772957956"/>
                </a:cxn>
                <a:cxn ang="0">
                  <a:pos x="76013329" y="721426918"/>
                </a:cxn>
                <a:cxn ang="0">
                  <a:pos x="0" y="721426918"/>
                </a:cxn>
                <a:cxn ang="0">
                  <a:pos x="0" y="0"/>
                </a:cxn>
                <a:cxn ang="0">
                  <a:pos x="899490226" y="0"/>
                </a:cxn>
                <a:cxn ang="0">
                  <a:pos x="899490226" y="721426918"/>
                </a:cxn>
                <a:cxn ang="0">
                  <a:pos x="810807169" y="721426918"/>
                </a:cxn>
                <a:cxn ang="0">
                  <a:pos x="810807169" y="772957956"/>
                </a:cxn>
                <a:cxn ang="0">
                  <a:pos x="899490226" y="882461411"/>
                </a:cxn>
                <a:cxn ang="0">
                  <a:pos x="899490226" y="1017727848"/>
                </a:cxn>
                <a:cxn ang="0">
                  <a:pos x="810807169" y="566836342"/>
                </a:cxn>
                <a:cxn ang="0">
                  <a:pos x="810807169" y="96620696"/>
                </a:cxn>
                <a:cxn ang="0">
                  <a:pos x="785470232" y="64413797"/>
                </a:cxn>
                <a:cxn ang="0">
                  <a:pos x="120354858" y="64413797"/>
                </a:cxn>
                <a:cxn ang="0">
                  <a:pos x="88683057" y="96620696"/>
                </a:cxn>
                <a:cxn ang="0">
                  <a:pos x="88683057" y="566836342"/>
                </a:cxn>
                <a:cxn ang="0">
                  <a:pos x="120354858" y="599043241"/>
                </a:cxn>
                <a:cxn ang="0">
                  <a:pos x="785470232" y="599043241"/>
                </a:cxn>
                <a:cxn ang="0">
                  <a:pos x="810807169" y="566836342"/>
                </a:cxn>
              </a:cxnLst>
              <a:rect l="txL" t="txT" r="txR" b="txB"/>
              <a:pathLst>
                <a:path w="142" h="158">
                  <a:moveTo>
                    <a:pt x="142" y="158"/>
                  </a:moveTo>
                  <a:cubicBezTo>
                    <a:pt x="0" y="158"/>
                    <a:pt x="0" y="158"/>
                    <a:pt x="0" y="158"/>
                  </a:cubicBezTo>
                  <a:cubicBezTo>
                    <a:pt x="0" y="137"/>
                    <a:pt x="0" y="137"/>
                    <a:pt x="0" y="137"/>
                  </a:cubicBezTo>
                  <a:cubicBezTo>
                    <a:pt x="12" y="120"/>
                    <a:pt x="12" y="120"/>
                    <a:pt x="12" y="120"/>
                  </a:cubicBezTo>
                  <a:cubicBezTo>
                    <a:pt x="12" y="112"/>
                    <a:pt x="12" y="112"/>
                    <a:pt x="12" y="112"/>
                  </a:cubicBezTo>
                  <a:cubicBezTo>
                    <a:pt x="0" y="112"/>
                    <a:pt x="0" y="112"/>
                    <a:pt x="0" y="112"/>
                  </a:cubicBezTo>
                  <a:cubicBezTo>
                    <a:pt x="0" y="0"/>
                    <a:pt x="0" y="0"/>
                    <a:pt x="0" y="0"/>
                  </a:cubicBezTo>
                  <a:cubicBezTo>
                    <a:pt x="142" y="0"/>
                    <a:pt x="142" y="0"/>
                    <a:pt x="142" y="0"/>
                  </a:cubicBezTo>
                  <a:cubicBezTo>
                    <a:pt x="142" y="112"/>
                    <a:pt x="142" y="112"/>
                    <a:pt x="142" y="112"/>
                  </a:cubicBezTo>
                  <a:cubicBezTo>
                    <a:pt x="128" y="112"/>
                    <a:pt x="128" y="112"/>
                    <a:pt x="128" y="112"/>
                  </a:cubicBezTo>
                  <a:cubicBezTo>
                    <a:pt x="128" y="120"/>
                    <a:pt x="128" y="120"/>
                    <a:pt x="128" y="120"/>
                  </a:cubicBezTo>
                  <a:cubicBezTo>
                    <a:pt x="142" y="137"/>
                    <a:pt x="142" y="137"/>
                    <a:pt x="142" y="137"/>
                  </a:cubicBezTo>
                  <a:cubicBezTo>
                    <a:pt x="142" y="158"/>
                    <a:pt x="142" y="158"/>
                    <a:pt x="142" y="158"/>
                  </a:cubicBezTo>
                  <a:close/>
                  <a:moveTo>
                    <a:pt x="128" y="88"/>
                  </a:moveTo>
                  <a:cubicBezTo>
                    <a:pt x="128" y="15"/>
                    <a:pt x="128" y="15"/>
                    <a:pt x="128" y="15"/>
                  </a:cubicBezTo>
                  <a:cubicBezTo>
                    <a:pt x="128" y="11"/>
                    <a:pt x="127" y="10"/>
                    <a:pt x="124" y="10"/>
                  </a:cubicBezTo>
                  <a:cubicBezTo>
                    <a:pt x="19" y="10"/>
                    <a:pt x="19" y="10"/>
                    <a:pt x="19" y="10"/>
                  </a:cubicBezTo>
                  <a:cubicBezTo>
                    <a:pt x="16" y="10"/>
                    <a:pt x="14" y="11"/>
                    <a:pt x="14" y="15"/>
                  </a:cubicBezTo>
                  <a:cubicBezTo>
                    <a:pt x="14" y="88"/>
                    <a:pt x="14" y="88"/>
                    <a:pt x="14" y="88"/>
                  </a:cubicBezTo>
                  <a:cubicBezTo>
                    <a:pt x="14" y="91"/>
                    <a:pt x="16" y="93"/>
                    <a:pt x="19" y="93"/>
                  </a:cubicBezTo>
                  <a:cubicBezTo>
                    <a:pt x="124" y="93"/>
                    <a:pt x="124" y="93"/>
                    <a:pt x="124" y="93"/>
                  </a:cubicBezTo>
                  <a:cubicBezTo>
                    <a:pt x="127" y="93"/>
                    <a:pt x="128" y="91"/>
                    <a:pt x="128" y="88"/>
                  </a:cubicBezTo>
                  <a:close/>
                </a:path>
              </a:pathLst>
            </a:custGeom>
            <a:solidFill>
              <a:srgbClr val="F5F5E2">
                <a:alpha val="100000"/>
              </a:srgbClr>
            </a:solidFill>
            <a:ln w="9525">
              <a:noFill/>
            </a:ln>
          </p:spPr>
          <p:txBody>
            <a:bodyPr/>
            <a:lstStyle/>
            <a:p>
              <a:endParaRPr lang="zh-CN" altLang="en-US"/>
            </a:p>
          </p:txBody>
        </p:sp>
        <p:sp>
          <p:nvSpPr>
            <p:cNvPr id="24618" name="文本框 11"/>
            <p:cNvSpPr/>
            <p:nvPr/>
          </p:nvSpPr>
          <p:spPr>
            <a:xfrm rot="-2766370">
              <a:off x="542396" y="788770"/>
              <a:ext cx="1512168" cy="369332"/>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6</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2" name="Group 1">
            <a:extLst>
              <a:ext uri="{FF2B5EF4-FFF2-40B4-BE49-F238E27FC236}">
                <a16:creationId xmlns:a16="http://schemas.microsoft.com/office/drawing/2014/main" id="{602FAFB3-B224-40F3-AC78-90B0F2539AB2}"/>
              </a:ext>
            </a:extLst>
          </p:cNvPr>
          <p:cNvGrpSpPr/>
          <p:nvPr/>
        </p:nvGrpSpPr>
        <p:grpSpPr>
          <a:xfrm>
            <a:off x="781557" y="1377201"/>
            <a:ext cx="1506537" cy="2065970"/>
            <a:chOff x="822954" y="1878620"/>
            <a:chExt cx="1506537" cy="2065970"/>
          </a:xfrm>
        </p:grpSpPr>
        <p:sp>
          <p:nvSpPr>
            <p:cNvPr id="24611" name="矩形 13"/>
            <p:cNvSpPr/>
            <p:nvPr/>
          </p:nvSpPr>
          <p:spPr>
            <a:xfrm rot="2670473">
              <a:off x="822954" y="1901155"/>
              <a:ext cx="1506537" cy="1505317"/>
            </a:xfrm>
            <a:prstGeom prst="rect">
              <a:avLst/>
            </a:prstGeom>
            <a:solidFill>
              <a:srgbClr val="D54B19"/>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grpSp>
          <p:nvGrpSpPr>
            <p:cNvPr id="24612" name="Group 15"/>
            <p:cNvGrpSpPr/>
            <p:nvPr/>
          </p:nvGrpSpPr>
          <p:grpSpPr>
            <a:xfrm>
              <a:off x="1363881" y="1878620"/>
              <a:ext cx="445306" cy="388722"/>
              <a:chOff x="0" y="0"/>
              <a:chExt cx="728663" cy="636588"/>
            </a:xfrm>
          </p:grpSpPr>
          <p:sp>
            <p:nvSpPr>
              <p:cNvPr id="24614" name="Freeform 40"/>
              <p:cNvSpPr>
                <a:spLocks noEditPoints="1"/>
              </p:cNvSpPr>
              <p:nvPr/>
            </p:nvSpPr>
            <p:spPr>
              <a:xfrm>
                <a:off x="0" y="150813"/>
                <a:ext cx="728663" cy="485775"/>
              </a:xfrm>
              <a:custGeom>
                <a:avLst/>
                <a:gdLst>
                  <a:gd name="txL" fmla="*/ 0 w 194"/>
                  <a:gd name="txT" fmla="*/ 0 h 128"/>
                  <a:gd name="txR" fmla="*/ 194 w 194"/>
                  <a:gd name="txB" fmla="*/ 128 h 128"/>
                </a:gdLst>
                <a:ahLst/>
                <a:cxnLst>
                  <a:cxn ang="0">
                    <a:pos x="2147483647" y="0"/>
                  </a:cxn>
                  <a:cxn ang="0">
                    <a:pos x="2147483647" y="1569918537"/>
                  </a:cxn>
                  <a:cxn ang="0">
                    <a:pos x="282150333" y="1843573052"/>
                  </a:cxn>
                  <a:cxn ang="0">
                    <a:pos x="0" y="273654515"/>
                  </a:cxn>
                  <a:cxn ang="0">
                    <a:pos x="268042816" y="331268189"/>
                  </a:cxn>
                  <a:cxn ang="0">
                    <a:pos x="197505233" y="417683007"/>
                  </a:cxn>
                  <a:cxn ang="0">
                    <a:pos x="1354321597" y="489699151"/>
                  </a:cxn>
                  <a:cxn ang="0">
                    <a:pos x="1424855425" y="417683007"/>
                  </a:cxn>
                  <a:cxn ang="0">
                    <a:pos x="268042816" y="331268189"/>
                  </a:cxn>
                  <a:cxn ang="0">
                    <a:pos x="197505233" y="662532583"/>
                  </a:cxn>
                  <a:cxn ang="0">
                    <a:pos x="268042816" y="748951196"/>
                  </a:cxn>
                  <a:cxn ang="0">
                    <a:pos x="1424855425" y="662532583"/>
                  </a:cxn>
                  <a:cxn ang="0">
                    <a:pos x="1354321597" y="590520234"/>
                  </a:cxn>
                  <a:cxn ang="0">
                    <a:pos x="268042816" y="849772280"/>
                  </a:cxn>
                  <a:cxn ang="0">
                    <a:pos x="197505233" y="921788423"/>
                  </a:cxn>
                  <a:cxn ang="0">
                    <a:pos x="1354321597" y="993800772"/>
                  </a:cxn>
                  <a:cxn ang="0">
                    <a:pos x="1424855425" y="921788423"/>
                  </a:cxn>
                  <a:cxn ang="0">
                    <a:pos x="268042816" y="849772280"/>
                  </a:cxn>
                  <a:cxn ang="0">
                    <a:pos x="197505233" y="1181040469"/>
                  </a:cxn>
                  <a:cxn ang="0">
                    <a:pos x="268042816" y="1253052817"/>
                  </a:cxn>
                  <a:cxn ang="0">
                    <a:pos x="1424855425" y="1181040469"/>
                  </a:cxn>
                  <a:cxn ang="0">
                    <a:pos x="1354321597" y="1109024325"/>
                  </a:cxn>
                  <a:cxn ang="0">
                    <a:pos x="268042816" y="1353873901"/>
                  </a:cxn>
                  <a:cxn ang="0">
                    <a:pos x="197505233" y="1440292514"/>
                  </a:cxn>
                  <a:cxn ang="0">
                    <a:pos x="1354321597" y="1512304863"/>
                  </a:cxn>
                  <a:cxn ang="0">
                    <a:pos x="1424855425" y="1440292514"/>
                  </a:cxn>
                  <a:cxn ang="0">
                    <a:pos x="268042816" y="1353873901"/>
                  </a:cxn>
                  <a:cxn ang="0">
                    <a:pos x="1594145624" y="921788423"/>
                  </a:cxn>
                  <a:cxn ang="0">
                    <a:pos x="2147483647" y="921788423"/>
                  </a:cxn>
                  <a:cxn ang="0">
                    <a:pos x="2087908707" y="504101621"/>
                  </a:cxn>
                  <a:cxn ang="0">
                    <a:pos x="2087908707" y="1339471431"/>
                  </a:cxn>
                  <a:cxn ang="0">
                    <a:pos x="2087908707" y="504101621"/>
                  </a:cxn>
                </a:cxnLst>
                <a:rect l="txL" t="txT" r="txR" b="txB"/>
                <a:pathLst>
                  <a:path w="194" h="128">
                    <a:moveTo>
                      <a:pt x="20" y="0"/>
                    </a:moveTo>
                    <a:cubicBezTo>
                      <a:pt x="175" y="0"/>
                      <a:pt x="175" y="0"/>
                      <a:pt x="175" y="0"/>
                    </a:cubicBezTo>
                    <a:cubicBezTo>
                      <a:pt x="186" y="0"/>
                      <a:pt x="194" y="9"/>
                      <a:pt x="194" y="19"/>
                    </a:cubicBezTo>
                    <a:cubicBezTo>
                      <a:pt x="194" y="109"/>
                      <a:pt x="194" y="109"/>
                      <a:pt x="194" y="109"/>
                    </a:cubicBezTo>
                    <a:cubicBezTo>
                      <a:pt x="194" y="119"/>
                      <a:pt x="186" y="128"/>
                      <a:pt x="175" y="128"/>
                    </a:cubicBezTo>
                    <a:cubicBezTo>
                      <a:pt x="20" y="128"/>
                      <a:pt x="20" y="128"/>
                      <a:pt x="20" y="128"/>
                    </a:cubicBezTo>
                    <a:cubicBezTo>
                      <a:pt x="9" y="128"/>
                      <a:pt x="0" y="119"/>
                      <a:pt x="0" y="109"/>
                    </a:cubicBezTo>
                    <a:cubicBezTo>
                      <a:pt x="0" y="19"/>
                      <a:pt x="0" y="19"/>
                      <a:pt x="0" y="19"/>
                    </a:cubicBezTo>
                    <a:cubicBezTo>
                      <a:pt x="0" y="9"/>
                      <a:pt x="9" y="0"/>
                      <a:pt x="20" y="0"/>
                    </a:cubicBezTo>
                    <a:close/>
                    <a:moveTo>
                      <a:pt x="19" y="23"/>
                    </a:moveTo>
                    <a:cubicBezTo>
                      <a:pt x="16" y="23"/>
                      <a:pt x="14" y="26"/>
                      <a:pt x="14" y="29"/>
                    </a:cubicBezTo>
                    <a:cubicBezTo>
                      <a:pt x="14" y="29"/>
                      <a:pt x="14" y="29"/>
                      <a:pt x="14" y="29"/>
                    </a:cubicBezTo>
                    <a:cubicBezTo>
                      <a:pt x="14" y="32"/>
                      <a:pt x="16" y="34"/>
                      <a:pt x="19" y="34"/>
                    </a:cubicBezTo>
                    <a:cubicBezTo>
                      <a:pt x="96" y="34"/>
                      <a:pt x="96" y="34"/>
                      <a:pt x="96" y="34"/>
                    </a:cubicBezTo>
                    <a:cubicBezTo>
                      <a:pt x="99" y="34"/>
                      <a:pt x="101" y="32"/>
                      <a:pt x="101" y="29"/>
                    </a:cubicBezTo>
                    <a:cubicBezTo>
                      <a:pt x="101" y="29"/>
                      <a:pt x="101" y="29"/>
                      <a:pt x="101" y="29"/>
                    </a:cubicBezTo>
                    <a:cubicBezTo>
                      <a:pt x="101" y="26"/>
                      <a:pt x="99" y="23"/>
                      <a:pt x="96" y="23"/>
                    </a:cubicBezTo>
                    <a:cubicBezTo>
                      <a:pt x="19" y="23"/>
                      <a:pt x="19" y="23"/>
                      <a:pt x="19" y="23"/>
                    </a:cubicBezTo>
                    <a:close/>
                    <a:moveTo>
                      <a:pt x="19" y="41"/>
                    </a:moveTo>
                    <a:cubicBezTo>
                      <a:pt x="16" y="41"/>
                      <a:pt x="14" y="44"/>
                      <a:pt x="14" y="46"/>
                    </a:cubicBezTo>
                    <a:cubicBezTo>
                      <a:pt x="14" y="46"/>
                      <a:pt x="14" y="46"/>
                      <a:pt x="14" y="46"/>
                    </a:cubicBezTo>
                    <a:cubicBezTo>
                      <a:pt x="14" y="49"/>
                      <a:pt x="16" y="52"/>
                      <a:pt x="19" y="52"/>
                    </a:cubicBezTo>
                    <a:cubicBezTo>
                      <a:pt x="96" y="52"/>
                      <a:pt x="96" y="52"/>
                      <a:pt x="96" y="52"/>
                    </a:cubicBezTo>
                    <a:cubicBezTo>
                      <a:pt x="99" y="52"/>
                      <a:pt x="101" y="49"/>
                      <a:pt x="101" y="46"/>
                    </a:cubicBezTo>
                    <a:cubicBezTo>
                      <a:pt x="101" y="46"/>
                      <a:pt x="101" y="46"/>
                      <a:pt x="101" y="46"/>
                    </a:cubicBezTo>
                    <a:cubicBezTo>
                      <a:pt x="101" y="44"/>
                      <a:pt x="99" y="41"/>
                      <a:pt x="96" y="41"/>
                    </a:cubicBezTo>
                    <a:cubicBezTo>
                      <a:pt x="19" y="41"/>
                      <a:pt x="19" y="41"/>
                      <a:pt x="19" y="41"/>
                    </a:cubicBezTo>
                    <a:close/>
                    <a:moveTo>
                      <a:pt x="19" y="59"/>
                    </a:moveTo>
                    <a:cubicBezTo>
                      <a:pt x="16" y="59"/>
                      <a:pt x="14" y="61"/>
                      <a:pt x="14" y="64"/>
                    </a:cubicBezTo>
                    <a:cubicBezTo>
                      <a:pt x="14" y="64"/>
                      <a:pt x="14" y="64"/>
                      <a:pt x="14" y="64"/>
                    </a:cubicBezTo>
                    <a:cubicBezTo>
                      <a:pt x="14" y="67"/>
                      <a:pt x="16" y="69"/>
                      <a:pt x="19" y="69"/>
                    </a:cubicBezTo>
                    <a:cubicBezTo>
                      <a:pt x="96" y="69"/>
                      <a:pt x="96" y="69"/>
                      <a:pt x="96" y="69"/>
                    </a:cubicBezTo>
                    <a:cubicBezTo>
                      <a:pt x="99" y="69"/>
                      <a:pt x="101" y="67"/>
                      <a:pt x="101" y="64"/>
                    </a:cubicBezTo>
                    <a:cubicBezTo>
                      <a:pt x="101" y="64"/>
                      <a:pt x="101" y="64"/>
                      <a:pt x="101" y="64"/>
                    </a:cubicBezTo>
                    <a:cubicBezTo>
                      <a:pt x="101" y="61"/>
                      <a:pt x="99" y="59"/>
                      <a:pt x="96" y="59"/>
                    </a:cubicBezTo>
                    <a:cubicBezTo>
                      <a:pt x="19" y="59"/>
                      <a:pt x="19" y="59"/>
                      <a:pt x="19" y="59"/>
                    </a:cubicBezTo>
                    <a:close/>
                    <a:moveTo>
                      <a:pt x="19" y="77"/>
                    </a:moveTo>
                    <a:cubicBezTo>
                      <a:pt x="16" y="77"/>
                      <a:pt x="14" y="79"/>
                      <a:pt x="14" y="82"/>
                    </a:cubicBezTo>
                    <a:cubicBezTo>
                      <a:pt x="14" y="82"/>
                      <a:pt x="14" y="82"/>
                      <a:pt x="14" y="82"/>
                    </a:cubicBezTo>
                    <a:cubicBezTo>
                      <a:pt x="14" y="85"/>
                      <a:pt x="16" y="87"/>
                      <a:pt x="19" y="87"/>
                    </a:cubicBezTo>
                    <a:cubicBezTo>
                      <a:pt x="96" y="87"/>
                      <a:pt x="96" y="87"/>
                      <a:pt x="96" y="87"/>
                    </a:cubicBezTo>
                    <a:cubicBezTo>
                      <a:pt x="99" y="87"/>
                      <a:pt x="101" y="85"/>
                      <a:pt x="101" y="82"/>
                    </a:cubicBezTo>
                    <a:cubicBezTo>
                      <a:pt x="101" y="82"/>
                      <a:pt x="101" y="82"/>
                      <a:pt x="101" y="82"/>
                    </a:cubicBezTo>
                    <a:cubicBezTo>
                      <a:pt x="101" y="79"/>
                      <a:pt x="99" y="77"/>
                      <a:pt x="96" y="77"/>
                    </a:cubicBezTo>
                    <a:cubicBezTo>
                      <a:pt x="19" y="77"/>
                      <a:pt x="19" y="77"/>
                      <a:pt x="19" y="77"/>
                    </a:cubicBezTo>
                    <a:close/>
                    <a:moveTo>
                      <a:pt x="19" y="94"/>
                    </a:moveTo>
                    <a:cubicBezTo>
                      <a:pt x="16" y="94"/>
                      <a:pt x="14" y="97"/>
                      <a:pt x="14" y="100"/>
                    </a:cubicBezTo>
                    <a:cubicBezTo>
                      <a:pt x="14" y="100"/>
                      <a:pt x="14" y="100"/>
                      <a:pt x="14" y="100"/>
                    </a:cubicBezTo>
                    <a:cubicBezTo>
                      <a:pt x="14" y="102"/>
                      <a:pt x="16" y="105"/>
                      <a:pt x="19" y="105"/>
                    </a:cubicBezTo>
                    <a:cubicBezTo>
                      <a:pt x="96" y="105"/>
                      <a:pt x="96" y="105"/>
                      <a:pt x="96" y="105"/>
                    </a:cubicBezTo>
                    <a:cubicBezTo>
                      <a:pt x="99" y="105"/>
                      <a:pt x="101" y="102"/>
                      <a:pt x="101" y="100"/>
                    </a:cubicBezTo>
                    <a:cubicBezTo>
                      <a:pt x="101" y="100"/>
                      <a:pt x="101" y="100"/>
                      <a:pt x="101" y="100"/>
                    </a:cubicBezTo>
                    <a:cubicBezTo>
                      <a:pt x="101" y="97"/>
                      <a:pt x="99" y="94"/>
                      <a:pt x="96" y="94"/>
                    </a:cubicBezTo>
                    <a:cubicBezTo>
                      <a:pt x="19" y="94"/>
                      <a:pt x="19" y="94"/>
                      <a:pt x="19" y="94"/>
                    </a:cubicBezTo>
                    <a:close/>
                    <a:moveTo>
                      <a:pt x="148" y="29"/>
                    </a:moveTo>
                    <a:cubicBezTo>
                      <a:pt x="129" y="29"/>
                      <a:pt x="113" y="44"/>
                      <a:pt x="113" y="64"/>
                    </a:cubicBezTo>
                    <a:cubicBezTo>
                      <a:pt x="113" y="84"/>
                      <a:pt x="129" y="100"/>
                      <a:pt x="148" y="100"/>
                    </a:cubicBezTo>
                    <a:cubicBezTo>
                      <a:pt x="168" y="100"/>
                      <a:pt x="184" y="84"/>
                      <a:pt x="184" y="64"/>
                    </a:cubicBezTo>
                    <a:cubicBezTo>
                      <a:pt x="184" y="44"/>
                      <a:pt x="168" y="29"/>
                      <a:pt x="148" y="29"/>
                    </a:cubicBezTo>
                    <a:close/>
                    <a:moveTo>
                      <a:pt x="148" y="35"/>
                    </a:moveTo>
                    <a:cubicBezTo>
                      <a:pt x="133" y="35"/>
                      <a:pt x="120" y="48"/>
                      <a:pt x="120" y="64"/>
                    </a:cubicBezTo>
                    <a:cubicBezTo>
                      <a:pt x="120" y="80"/>
                      <a:pt x="133" y="93"/>
                      <a:pt x="148" y="93"/>
                    </a:cubicBezTo>
                    <a:cubicBezTo>
                      <a:pt x="164" y="93"/>
                      <a:pt x="177" y="80"/>
                      <a:pt x="177" y="64"/>
                    </a:cubicBezTo>
                    <a:cubicBezTo>
                      <a:pt x="177" y="48"/>
                      <a:pt x="164" y="35"/>
                      <a:pt x="148" y="35"/>
                    </a:cubicBezTo>
                    <a:close/>
                  </a:path>
                </a:pathLst>
              </a:custGeom>
              <a:solidFill>
                <a:srgbClr val="F5F5E2">
                  <a:alpha val="100000"/>
                </a:srgbClr>
              </a:solidFill>
              <a:ln w="9525">
                <a:noFill/>
              </a:ln>
            </p:spPr>
            <p:txBody>
              <a:bodyPr/>
              <a:lstStyle/>
              <a:p>
                <a:endParaRPr lang="zh-CN" altLang="en-US"/>
              </a:p>
            </p:txBody>
          </p:sp>
          <p:sp>
            <p:nvSpPr>
              <p:cNvPr id="24615" name="Freeform 41"/>
              <p:cNvSpPr/>
              <p:nvPr/>
            </p:nvSpPr>
            <p:spPr>
              <a:xfrm>
                <a:off x="195262" y="0"/>
                <a:ext cx="487363" cy="185738"/>
              </a:xfrm>
              <a:custGeom>
                <a:avLst/>
                <a:gdLst>
                  <a:gd name="txL" fmla="*/ 0 w 307"/>
                  <a:gd name="txT" fmla="*/ 0 h 117"/>
                  <a:gd name="txR" fmla="*/ 307 w 307"/>
                  <a:gd name="txB" fmla="*/ 117 h 117"/>
                </a:gdLst>
                <a:ahLst/>
                <a:cxnLst>
                  <a:cxn ang="0">
                    <a:pos x="0" y="47883891"/>
                  </a:cxn>
                  <a:cxn ang="0">
                    <a:pos x="756047651" y="294859869"/>
                  </a:cxn>
                  <a:cxn ang="0">
                    <a:pos x="773689556" y="246975977"/>
                  </a:cxn>
                  <a:cxn ang="0">
                    <a:pos x="17641906" y="0"/>
                  </a:cxn>
                  <a:cxn ang="0">
                    <a:pos x="0" y="47883891"/>
                  </a:cxn>
                </a:cxnLst>
                <a:rect l="txL" t="txT" r="txR" b="txB"/>
                <a:pathLst>
                  <a:path w="307" h="117">
                    <a:moveTo>
                      <a:pt x="0" y="19"/>
                    </a:moveTo>
                    <a:lnTo>
                      <a:pt x="300" y="117"/>
                    </a:lnTo>
                    <a:lnTo>
                      <a:pt x="307" y="98"/>
                    </a:lnTo>
                    <a:lnTo>
                      <a:pt x="7" y="0"/>
                    </a:lnTo>
                    <a:lnTo>
                      <a:pt x="0" y="19"/>
                    </a:lnTo>
                    <a:close/>
                  </a:path>
                </a:pathLst>
              </a:custGeom>
              <a:solidFill>
                <a:srgbClr val="F5F5E2">
                  <a:alpha val="100000"/>
                </a:srgbClr>
              </a:solidFill>
              <a:ln w="9525">
                <a:noFill/>
              </a:ln>
            </p:spPr>
            <p:txBody>
              <a:bodyPr/>
              <a:lstStyle/>
              <a:p>
                <a:endParaRPr lang="zh-CN" altLang="en-US"/>
              </a:p>
            </p:txBody>
          </p:sp>
        </p:grpSp>
        <p:sp>
          <p:nvSpPr>
            <p:cNvPr id="24613" name="文本框 15"/>
            <p:cNvSpPr/>
            <p:nvPr/>
          </p:nvSpPr>
          <p:spPr>
            <a:xfrm rot="2720642">
              <a:off x="566049" y="3004093"/>
              <a:ext cx="1511521" cy="369473"/>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1</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24585" name="Group 19"/>
          <p:cNvGrpSpPr/>
          <p:nvPr/>
        </p:nvGrpSpPr>
        <p:grpSpPr>
          <a:xfrm>
            <a:off x="2554234" y="1248300"/>
            <a:ext cx="1504950" cy="2100031"/>
            <a:chOff x="-813346" y="-238463"/>
            <a:chExt cx="1505961" cy="2099394"/>
          </a:xfrm>
        </p:grpSpPr>
        <p:sp>
          <p:nvSpPr>
            <p:cNvPr id="24608" name="矩形 19"/>
            <p:cNvSpPr/>
            <p:nvPr/>
          </p:nvSpPr>
          <p:spPr>
            <a:xfrm rot="2670473">
              <a:off x="-813346" y="-126914"/>
              <a:ext cx="1505961" cy="1505961"/>
            </a:xfrm>
            <a:prstGeom prst="rect">
              <a:avLst/>
            </a:prstGeom>
            <a:solidFill>
              <a:srgbClr val="F79E1E"/>
            </a:solidFill>
            <a:ln w="57150" cap="flat" cmpd="sng">
              <a:solidFill>
                <a:srgbClr val="F5F5E2"/>
              </a:solidFill>
              <a:prstDash val="solid"/>
              <a:miter/>
              <a:headEnd type="none" w="med" len="med"/>
              <a:tailEnd type="none" w="med" len="med"/>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609" name="Freeform 186"/>
            <p:cNvSpPr/>
            <p:nvPr/>
          </p:nvSpPr>
          <p:spPr>
            <a:xfrm rot="1698444">
              <a:off x="-203134" y="-238463"/>
              <a:ext cx="160701" cy="454246"/>
            </a:xfrm>
            <a:custGeom>
              <a:avLst/>
              <a:gdLst>
                <a:gd name="txL" fmla="*/ 0 w 63"/>
                <a:gd name="txT" fmla="*/ 0 h 213"/>
                <a:gd name="txR" fmla="*/ 63 w 63"/>
                <a:gd name="txB" fmla="*/ 213 h 213"/>
              </a:gdLst>
              <a:ahLst/>
              <a:cxnLst>
                <a:cxn ang="0">
                  <a:pos x="409917641" y="927798521"/>
                </a:cxn>
                <a:cxn ang="0">
                  <a:pos x="305811452" y="968729711"/>
                </a:cxn>
                <a:cxn ang="0">
                  <a:pos x="84587395" y="932345247"/>
                </a:cxn>
                <a:cxn ang="0">
                  <a:pos x="0" y="500282659"/>
                </a:cxn>
                <a:cxn ang="0">
                  <a:pos x="26025910" y="263784704"/>
                </a:cxn>
                <a:cxn ang="0">
                  <a:pos x="84587395" y="36384465"/>
                </a:cxn>
                <a:cxn ang="0">
                  <a:pos x="305811452" y="0"/>
                </a:cxn>
                <a:cxn ang="0">
                  <a:pos x="409917641" y="40931190"/>
                </a:cxn>
                <a:cxn ang="0">
                  <a:pos x="390398847" y="236497955"/>
                </a:cxn>
                <a:cxn ang="0">
                  <a:pos x="240745403" y="304718027"/>
                </a:cxn>
                <a:cxn ang="0">
                  <a:pos x="182186469" y="404773706"/>
                </a:cxn>
                <a:cxn ang="0">
                  <a:pos x="175679354" y="513927100"/>
                </a:cxn>
                <a:cxn ang="0">
                  <a:pos x="221226608" y="650367244"/>
                </a:cxn>
                <a:cxn ang="0">
                  <a:pos x="390398847" y="732231756"/>
                </a:cxn>
                <a:cxn ang="0">
                  <a:pos x="409917641" y="927798521"/>
                </a:cxn>
              </a:cxnLst>
              <a:rect l="txL" t="txT" r="txR" b="txB"/>
              <a:pathLst>
                <a:path w="63" h="213">
                  <a:moveTo>
                    <a:pt x="63" y="204"/>
                  </a:moveTo>
                  <a:cubicBezTo>
                    <a:pt x="60" y="206"/>
                    <a:pt x="54" y="209"/>
                    <a:pt x="47" y="213"/>
                  </a:cubicBezTo>
                  <a:cubicBezTo>
                    <a:pt x="35" y="213"/>
                    <a:pt x="24" y="210"/>
                    <a:pt x="13" y="205"/>
                  </a:cubicBezTo>
                  <a:cubicBezTo>
                    <a:pt x="5" y="182"/>
                    <a:pt x="0" y="150"/>
                    <a:pt x="0" y="110"/>
                  </a:cubicBezTo>
                  <a:cubicBezTo>
                    <a:pt x="0" y="96"/>
                    <a:pt x="1" y="78"/>
                    <a:pt x="4" y="58"/>
                  </a:cubicBezTo>
                  <a:cubicBezTo>
                    <a:pt x="6" y="35"/>
                    <a:pt x="9" y="18"/>
                    <a:pt x="13" y="8"/>
                  </a:cubicBezTo>
                  <a:cubicBezTo>
                    <a:pt x="24" y="3"/>
                    <a:pt x="35" y="0"/>
                    <a:pt x="47" y="0"/>
                  </a:cubicBezTo>
                  <a:cubicBezTo>
                    <a:pt x="51" y="1"/>
                    <a:pt x="56" y="4"/>
                    <a:pt x="63" y="9"/>
                  </a:cubicBezTo>
                  <a:cubicBezTo>
                    <a:pt x="60" y="52"/>
                    <a:pt x="60" y="52"/>
                    <a:pt x="60" y="52"/>
                  </a:cubicBezTo>
                  <a:cubicBezTo>
                    <a:pt x="37" y="67"/>
                    <a:pt x="37" y="67"/>
                    <a:pt x="37" y="67"/>
                  </a:cubicBezTo>
                  <a:cubicBezTo>
                    <a:pt x="32" y="74"/>
                    <a:pt x="29" y="81"/>
                    <a:pt x="28" y="89"/>
                  </a:cubicBezTo>
                  <a:cubicBezTo>
                    <a:pt x="28" y="92"/>
                    <a:pt x="27" y="101"/>
                    <a:pt x="27" y="113"/>
                  </a:cubicBezTo>
                  <a:cubicBezTo>
                    <a:pt x="27" y="127"/>
                    <a:pt x="30" y="137"/>
                    <a:pt x="34" y="143"/>
                  </a:cubicBezTo>
                  <a:cubicBezTo>
                    <a:pt x="37" y="145"/>
                    <a:pt x="45" y="151"/>
                    <a:pt x="60" y="161"/>
                  </a:cubicBezTo>
                  <a:lnTo>
                    <a:pt x="63" y="204"/>
                  </a:lnTo>
                  <a:close/>
                </a:path>
              </a:pathLst>
            </a:custGeom>
            <a:solidFill>
              <a:srgbClr val="F5F5E2">
                <a:alpha val="100000"/>
              </a:srgbClr>
            </a:solidFill>
            <a:ln w="9525">
              <a:noFill/>
            </a:ln>
          </p:spPr>
          <p:txBody>
            <a:bodyPr/>
            <a:lstStyle/>
            <a:p>
              <a:endParaRPr lang="zh-CN" altLang="en-US"/>
            </a:p>
          </p:txBody>
        </p:sp>
        <p:sp>
          <p:nvSpPr>
            <p:cNvPr id="24610" name="文本框 21"/>
            <p:cNvSpPr/>
            <p:nvPr/>
          </p:nvSpPr>
          <p:spPr>
            <a:xfrm rot="2720642">
              <a:off x="-1102980" y="920181"/>
              <a:ext cx="1512168" cy="369332"/>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2</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5" name="Group 4">
            <a:extLst>
              <a:ext uri="{FF2B5EF4-FFF2-40B4-BE49-F238E27FC236}">
                <a16:creationId xmlns:a16="http://schemas.microsoft.com/office/drawing/2014/main" id="{07C98C06-ADE6-4BC1-BF1B-321B8823C4EF}"/>
              </a:ext>
            </a:extLst>
          </p:cNvPr>
          <p:cNvGrpSpPr/>
          <p:nvPr/>
        </p:nvGrpSpPr>
        <p:grpSpPr>
          <a:xfrm>
            <a:off x="8052795" y="1398788"/>
            <a:ext cx="2006600" cy="1506538"/>
            <a:chOff x="7984432" y="1720139"/>
            <a:chExt cx="2006600" cy="1506538"/>
          </a:xfrm>
        </p:grpSpPr>
        <p:sp>
          <p:nvSpPr>
            <p:cNvPr id="24601" name="矩形 23"/>
            <p:cNvSpPr/>
            <p:nvPr/>
          </p:nvSpPr>
          <p:spPr>
            <a:xfrm rot="2670473">
              <a:off x="7984432" y="1720139"/>
              <a:ext cx="1506618" cy="1506538"/>
            </a:xfrm>
            <a:prstGeom prst="rect">
              <a:avLst/>
            </a:prstGeom>
            <a:solidFill>
              <a:srgbClr val="9CB81F"/>
            </a:solidFill>
            <a:ln w="57150" cap="flat" cmpd="sng">
              <a:solidFill>
                <a:srgbClr val="F5F5E2"/>
              </a:solidFill>
              <a:prstDash val="solid"/>
              <a:miter/>
              <a:headEnd type="none" w="med" len="med"/>
              <a:tailEnd type="none" w="med" len="med"/>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grpSp>
          <p:nvGrpSpPr>
            <p:cNvPr id="24602" name="Group 25"/>
            <p:cNvGrpSpPr/>
            <p:nvPr/>
          </p:nvGrpSpPr>
          <p:grpSpPr>
            <a:xfrm>
              <a:off x="8495068" y="1788686"/>
              <a:ext cx="463433" cy="534180"/>
              <a:chOff x="0" y="0"/>
              <a:chExt cx="758826" cy="874713"/>
            </a:xfrm>
          </p:grpSpPr>
          <p:sp>
            <p:nvSpPr>
              <p:cNvPr id="24604" name="Freeform 179"/>
              <p:cNvSpPr/>
              <p:nvPr/>
            </p:nvSpPr>
            <p:spPr>
              <a:xfrm>
                <a:off x="366713" y="198438"/>
                <a:ext cx="38100" cy="19050"/>
              </a:xfrm>
              <a:custGeom>
                <a:avLst/>
                <a:gdLst>
                  <a:gd name="txL" fmla="*/ 0 w 10"/>
                  <a:gd name="txT" fmla="*/ 0 h 5"/>
                  <a:gd name="txR" fmla="*/ 10 w 10"/>
                  <a:gd name="txB" fmla="*/ 5 h 5"/>
                </a:gdLst>
                <a:ahLst/>
                <a:cxnLst>
                  <a:cxn ang="0">
                    <a:pos x="145161000" y="72580500"/>
                  </a:cxn>
                  <a:cxn ang="0">
                    <a:pos x="72580500" y="0"/>
                  </a:cxn>
                  <a:cxn ang="0">
                    <a:pos x="0" y="72580500"/>
                  </a:cxn>
                  <a:cxn ang="0">
                    <a:pos x="145161000" y="72580500"/>
                  </a:cxn>
                </a:cxnLst>
                <a:rect l="txL" t="txT" r="txR" b="txB"/>
                <a:pathLst>
                  <a:path w="10" h="5">
                    <a:moveTo>
                      <a:pt x="10" y="5"/>
                    </a:moveTo>
                    <a:cubicBezTo>
                      <a:pt x="5" y="0"/>
                      <a:pt x="5" y="0"/>
                      <a:pt x="5" y="0"/>
                    </a:cubicBezTo>
                    <a:cubicBezTo>
                      <a:pt x="0" y="5"/>
                      <a:pt x="0" y="5"/>
                      <a:pt x="0" y="5"/>
                    </a:cubicBezTo>
                    <a:cubicBezTo>
                      <a:pt x="2" y="2"/>
                      <a:pt x="7" y="2"/>
                      <a:pt x="10" y="5"/>
                    </a:cubicBezTo>
                    <a:close/>
                  </a:path>
                </a:pathLst>
              </a:custGeom>
              <a:solidFill>
                <a:srgbClr val="F5F5E2">
                  <a:alpha val="100000"/>
                </a:srgbClr>
              </a:solidFill>
              <a:ln w="9525">
                <a:noFill/>
              </a:ln>
            </p:spPr>
            <p:txBody>
              <a:bodyPr/>
              <a:lstStyle/>
              <a:p>
                <a:endParaRPr lang="zh-CN" altLang="en-US"/>
              </a:p>
            </p:txBody>
          </p:sp>
          <p:sp>
            <p:nvSpPr>
              <p:cNvPr id="24605" name="Freeform 180"/>
              <p:cNvSpPr/>
              <p:nvPr/>
            </p:nvSpPr>
            <p:spPr>
              <a:xfrm>
                <a:off x="141288" y="0"/>
                <a:ext cx="468313" cy="236538"/>
              </a:xfrm>
              <a:custGeom>
                <a:avLst/>
                <a:gdLst>
                  <a:gd name="txL" fmla="*/ 0 w 123"/>
                  <a:gd name="txT" fmla="*/ 0 h 62"/>
                  <a:gd name="txR" fmla="*/ 123 w 123"/>
                  <a:gd name="txB" fmla="*/ 62 h 62"/>
                </a:gdLst>
                <a:ahLst/>
                <a:cxnLst>
                  <a:cxn ang="0">
                    <a:pos x="927773742" y="873313557"/>
                  </a:cxn>
                  <a:cxn ang="0">
                    <a:pos x="956767266" y="873313557"/>
                  </a:cxn>
                  <a:cxn ang="0">
                    <a:pos x="1072737556" y="902422991"/>
                  </a:cxn>
                  <a:cxn ang="0">
                    <a:pos x="1739577194" y="203773672"/>
                  </a:cxn>
                  <a:cxn ang="0">
                    <a:pos x="1739577194" y="58222684"/>
                  </a:cxn>
                  <a:cxn ang="0">
                    <a:pos x="1594613380" y="58222684"/>
                  </a:cxn>
                  <a:cxn ang="0">
                    <a:pos x="927773742" y="756872003"/>
                  </a:cxn>
                  <a:cxn ang="0">
                    <a:pos x="1000255649" y="829645590"/>
                  </a:cxn>
                  <a:cxn ang="0">
                    <a:pos x="855291835" y="829645590"/>
                  </a:cxn>
                  <a:cxn ang="0">
                    <a:pos x="927773742" y="756872003"/>
                  </a:cxn>
                  <a:cxn ang="0">
                    <a:pos x="188452197" y="43664152"/>
                  </a:cxn>
                  <a:cxn ang="0">
                    <a:pos x="43488383" y="43664152"/>
                  </a:cxn>
                  <a:cxn ang="0">
                    <a:pos x="43488383" y="189218955"/>
                  </a:cxn>
                  <a:cxn ang="0">
                    <a:pos x="782809928" y="902422991"/>
                  </a:cxn>
                  <a:cxn ang="0">
                    <a:pos x="898780218" y="873313557"/>
                  </a:cxn>
                  <a:cxn ang="0">
                    <a:pos x="927773742" y="873313557"/>
                  </a:cxn>
                </a:cxnLst>
                <a:rect l="txL" t="txT" r="txR" b="txB"/>
                <a:pathLst>
                  <a:path w="123" h="62">
                    <a:moveTo>
                      <a:pt x="64" y="60"/>
                    </a:moveTo>
                    <a:cubicBezTo>
                      <a:pt x="65" y="60"/>
                      <a:pt x="65" y="60"/>
                      <a:pt x="66" y="60"/>
                    </a:cubicBezTo>
                    <a:cubicBezTo>
                      <a:pt x="69" y="60"/>
                      <a:pt x="72" y="61"/>
                      <a:pt x="74" y="62"/>
                    </a:cubicBezTo>
                    <a:cubicBezTo>
                      <a:pt x="120" y="14"/>
                      <a:pt x="120" y="14"/>
                      <a:pt x="120" y="14"/>
                    </a:cubicBezTo>
                    <a:cubicBezTo>
                      <a:pt x="123" y="11"/>
                      <a:pt x="123" y="7"/>
                      <a:pt x="120" y="4"/>
                    </a:cubicBezTo>
                    <a:cubicBezTo>
                      <a:pt x="117" y="1"/>
                      <a:pt x="112" y="1"/>
                      <a:pt x="110" y="4"/>
                    </a:cubicBezTo>
                    <a:cubicBezTo>
                      <a:pt x="64" y="52"/>
                      <a:pt x="64" y="52"/>
                      <a:pt x="64" y="52"/>
                    </a:cubicBezTo>
                    <a:cubicBezTo>
                      <a:pt x="69" y="57"/>
                      <a:pt x="69" y="57"/>
                      <a:pt x="69" y="57"/>
                    </a:cubicBezTo>
                    <a:cubicBezTo>
                      <a:pt x="66" y="54"/>
                      <a:pt x="61" y="54"/>
                      <a:pt x="59" y="57"/>
                    </a:cubicBezTo>
                    <a:cubicBezTo>
                      <a:pt x="64" y="52"/>
                      <a:pt x="64" y="52"/>
                      <a:pt x="64" y="52"/>
                    </a:cubicBezTo>
                    <a:cubicBezTo>
                      <a:pt x="13" y="3"/>
                      <a:pt x="13" y="3"/>
                      <a:pt x="13" y="3"/>
                    </a:cubicBezTo>
                    <a:cubicBezTo>
                      <a:pt x="10" y="0"/>
                      <a:pt x="5" y="0"/>
                      <a:pt x="3" y="3"/>
                    </a:cubicBezTo>
                    <a:cubicBezTo>
                      <a:pt x="0" y="6"/>
                      <a:pt x="0" y="10"/>
                      <a:pt x="3" y="13"/>
                    </a:cubicBezTo>
                    <a:cubicBezTo>
                      <a:pt x="54" y="62"/>
                      <a:pt x="54" y="62"/>
                      <a:pt x="54" y="62"/>
                    </a:cubicBezTo>
                    <a:cubicBezTo>
                      <a:pt x="56" y="61"/>
                      <a:pt x="59" y="60"/>
                      <a:pt x="62" y="60"/>
                    </a:cubicBezTo>
                    <a:cubicBezTo>
                      <a:pt x="62" y="60"/>
                      <a:pt x="63" y="60"/>
                      <a:pt x="64" y="60"/>
                    </a:cubicBezTo>
                    <a:close/>
                  </a:path>
                </a:pathLst>
              </a:custGeom>
              <a:solidFill>
                <a:srgbClr val="F5F5E2">
                  <a:alpha val="100000"/>
                </a:srgbClr>
              </a:solidFill>
              <a:ln w="9525">
                <a:noFill/>
              </a:ln>
            </p:spPr>
            <p:txBody>
              <a:bodyPr/>
              <a:lstStyle/>
              <a:p>
                <a:endParaRPr lang="zh-CN" altLang="en-US"/>
              </a:p>
            </p:txBody>
          </p:sp>
          <p:sp>
            <p:nvSpPr>
              <p:cNvPr id="24606" name="Freeform 181"/>
              <p:cNvSpPr>
                <a:spLocks noEditPoints="1"/>
              </p:cNvSpPr>
              <p:nvPr/>
            </p:nvSpPr>
            <p:spPr>
              <a:xfrm>
                <a:off x="0" y="236538"/>
                <a:ext cx="758826" cy="638175"/>
              </a:xfrm>
              <a:custGeom>
                <a:avLst/>
                <a:gdLst>
                  <a:gd name="txL" fmla="*/ 0 w 199"/>
                  <a:gd name="txT" fmla="*/ 0 h 168"/>
                  <a:gd name="txR" fmla="*/ 199 w 199"/>
                  <a:gd name="txB" fmla="*/ 168 h 168"/>
                </a:gdLst>
                <a:ahLst/>
                <a:cxnLst>
                  <a:cxn ang="0">
                    <a:pos x="2147483647" y="129868613"/>
                  </a:cxn>
                  <a:cxn ang="0">
                    <a:pos x="1686694791" y="129868613"/>
                  </a:cxn>
                  <a:cxn ang="0">
                    <a:pos x="1686694791" y="115437500"/>
                  </a:cxn>
                  <a:cxn ang="0">
                    <a:pos x="1613992396" y="0"/>
                  </a:cxn>
                  <a:cxn ang="0">
                    <a:pos x="1541290002" y="72147963"/>
                  </a:cxn>
                  <a:cxn ang="0">
                    <a:pos x="1395885213" y="72147963"/>
                  </a:cxn>
                  <a:cxn ang="0">
                    <a:pos x="1323182818" y="0"/>
                  </a:cxn>
                  <a:cxn ang="0">
                    <a:pos x="1250480424" y="115437500"/>
                  </a:cxn>
                  <a:cxn ang="0">
                    <a:pos x="1250480424" y="129868613"/>
                  </a:cxn>
                  <a:cxn ang="0">
                    <a:pos x="436214367" y="129868613"/>
                  </a:cxn>
                  <a:cxn ang="0">
                    <a:pos x="0" y="562763988"/>
                  </a:cxn>
                  <a:cxn ang="0">
                    <a:pos x="0" y="1919166963"/>
                  </a:cxn>
                  <a:cxn ang="0">
                    <a:pos x="436214367" y="2147483647"/>
                  </a:cxn>
                  <a:cxn ang="0">
                    <a:pos x="494377046" y="2147483647"/>
                  </a:cxn>
                  <a:cxn ang="0">
                    <a:pos x="494377046" y="2147483647"/>
                  </a:cxn>
                  <a:cxn ang="0">
                    <a:pos x="2147483647" y="2147483647"/>
                  </a:cxn>
                  <a:cxn ang="0">
                    <a:pos x="2147483647" y="2147483647"/>
                  </a:cxn>
                  <a:cxn ang="0">
                    <a:pos x="2147483647" y="2147483647"/>
                  </a:cxn>
                  <a:cxn ang="0">
                    <a:pos x="2147483647" y="1919166963"/>
                  </a:cxn>
                  <a:cxn ang="0">
                    <a:pos x="2147483647" y="562763988"/>
                  </a:cxn>
                  <a:cxn ang="0">
                    <a:pos x="2147483647" y="129868613"/>
                  </a:cxn>
                  <a:cxn ang="0">
                    <a:pos x="2147483647" y="2147483647"/>
                  </a:cxn>
                  <a:cxn ang="0">
                    <a:pos x="2147483647" y="2147483647"/>
                  </a:cxn>
                  <a:cxn ang="0">
                    <a:pos x="2147483647" y="2135614651"/>
                  </a:cxn>
                  <a:cxn ang="0">
                    <a:pos x="2147483647" y="2147483647"/>
                  </a:cxn>
                  <a:cxn ang="0">
                    <a:pos x="2147483647" y="2147483647"/>
                  </a:cxn>
                  <a:cxn ang="0">
                    <a:pos x="2147483647" y="1760439925"/>
                  </a:cxn>
                  <a:cxn ang="0">
                    <a:pos x="2147483647" y="2077894001"/>
                  </a:cxn>
                  <a:cxn ang="0">
                    <a:pos x="683400984" y="2077894001"/>
                  </a:cxn>
                  <a:cxn ang="0">
                    <a:pos x="363511973" y="1760439925"/>
                  </a:cxn>
                  <a:cxn ang="0">
                    <a:pos x="363511973" y="735922138"/>
                  </a:cxn>
                  <a:cxn ang="0">
                    <a:pos x="683400984" y="404036950"/>
                  </a:cxn>
                  <a:cxn ang="0">
                    <a:pos x="2147483647" y="404036950"/>
                  </a:cxn>
                  <a:cxn ang="0">
                    <a:pos x="2147483647" y="735922138"/>
                  </a:cxn>
                  <a:cxn ang="0">
                    <a:pos x="2147483647" y="1760439925"/>
                  </a:cxn>
                </a:cxnLst>
                <a:rect l="txL" t="txT" r="txR" b="txB"/>
                <a:pathLst>
                  <a:path w="199" h="168">
                    <a:moveTo>
                      <a:pt x="170" y="9"/>
                    </a:moveTo>
                    <a:cubicBezTo>
                      <a:pt x="116" y="9"/>
                      <a:pt x="116" y="9"/>
                      <a:pt x="116" y="9"/>
                    </a:cubicBezTo>
                    <a:cubicBezTo>
                      <a:pt x="116" y="9"/>
                      <a:pt x="116" y="8"/>
                      <a:pt x="116" y="8"/>
                    </a:cubicBezTo>
                    <a:cubicBezTo>
                      <a:pt x="116" y="5"/>
                      <a:pt x="114" y="2"/>
                      <a:pt x="111" y="0"/>
                    </a:cubicBezTo>
                    <a:cubicBezTo>
                      <a:pt x="106" y="5"/>
                      <a:pt x="106" y="5"/>
                      <a:pt x="106" y="5"/>
                    </a:cubicBezTo>
                    <a:cubicBezTo>
                      <a:pt x="103" y="8"/>
                      <a:pt x="99" y="8"/>
                      <a:pt x="96" y="5"/>
                    </a:cubicBezTo>
                    <a:cubicBezTo>
                      <a:pt x="91" y="0"/>
                      <a:pt x="91" y="0"/>
                      <a:pt x="91" y="0"/>
                    </a:cubicBezTo>
                    <a:cubicBezTo>
                      <a:pt x="88" y="2"/>
                      <a:pt x="86" y="5"/>
                      <a:pt x="86" y="8"/>
                    </a:cubicBezTo>
                    <a:cubicBezTo>
                      <a:pt x="86" y="8"/>
                      <a:pt x="86" y="9"/>
                      <a:pt x="86" y="9"/>
                    </a:cubicBezTo>
                    <a:cubicBezTo>
                      <a:pt x="30" y="9"/>
                      <a:pt x="30" y="9"/>
                      <a:pt x="30" y="9"/>
                    </a:cubicBezTo>
                    <a:cubicBezTo>
                      <a:pt x="14" y="9"/>
                      <a:pt x="0" y="23"/>
                      <a:pt x="0" y="39"/>
                    </a:cubicBezTo>
                    <a:cubicBezTo>
                      <a:pt x="0" y="133"/>
                      <a:pt x="0" y="133"/>
                      <a:pt x="0" y="133"/>
                    </a:cubicBezTo>
                    <a:cubicBezTo>
                      <a:pt x="0" y="150"/>
                      <a:pt x="14" y="163"/>
                      <a:pt x="30" y="163"/>
                    </a:cubicBezTo>
                    <a:cubicBezTo>
                      <a:pt x="34" y="163"/>
                      <a:pt x="34" y="163"/>
                      <a:pt x="34" y="163"/>
                    </a:cubicBezTo>
                    <a:cubicBezTo>
                      <a:pt x="34" y="168"/>
                      <a:pt x="34" y="168"/>
                      <a:pt x="34" y="168"/>
                    </a:cubicBezTo>
                    <a:cubicBezTo>
                      <a:pt x="167" y="168"/>
                      <a:pt x="167" y="168"/>
                      <a:pt x="167" y="168"/>
                    </a:cubicBezTo>
                    <a:cubicBezTo>
                      <a:pt x="167" y="163"/>
                      <a:pt x="167" y="163"/>
                      <a:pt x="167" y="163"/>
                    </a:cubicBezTo>
                    <a:cubicBezTo>
                      <a:pt x="170" y="163"/>
                      <a:pt x="170" y="163"/>
                      <a:pt x="170" y="163"/>
                    </a:cubicBezTo>
                    <a:cubicBezTo>
                      <a:pt x="186" y="163"/>
                      <a:pt x="199" y="150"/>
                      <a:pt x="199" y="133"/>
                    </a:cubicBezTo>
                    <a:cubicBezTo>
                      <a:pt x="199" y="39"/>
                      <a:pt x="199" y="39"/>
                      <a:pt x="199" y="39"/>
                    </a:cubicBezTo>
                    <a:cubicBezTo>
                      <a:pt x="199" y="23"/>
                      <a:pt x="186" y="9"/>
                      <a:pt x="170" y="9"/>
                    </a:cubicBezTo>
                    <a:close/>
                    <a:moveTo>
                      <a:pt x="157" y="163"/>
                    </a:moveTo>
                    <a:cubicBezTo>
                      <a:pt x="153" y="163"/>
                      <a:pt x="150" y="159"/>
                      <a:pt x="150" y="155"/>
                    </a:cubicBezTo>
                    <a:cubicBezTo>
                      <a:pt x="150" y="152"/>
                      <a:pt x="153" y="148"/>
                      <a:pt x="157" y="148"/>
                    </a:cubicBezTo>
                    <a:cubicBezTo>
                      <a:pt x="161" y="148"/>
                      <a:pt x="164" y="152"/>
                      <a:pt x="164" y="155"/>
                    </a:cubicBezTo>
                    <a:cubicBezTo>
                      <a:pt x="164" y="159"/>
                      <a:pt x="161" y="163"/>
                      <a:pt x="157" y="163"/>
                    </a:cubicBezTo>
                    <a:close/>
                    <a:moveTo>
                      <a:pt x="175" y="122"/>
                    </a:moveTo>
                    <a:cubicBezTo>
                      <a:pt x="175" y="134"/>
                      <a:pt x="164" y="144"/>
                      <a:pt x="153" y="144"/>
                    </a:cubicBezTo>
                    <a:cubicBezTo>
                      <a:pt x="47" y="144"/>
                      <a:pt x="47" y="144"/>
                      <a:pt x="47" y="144"/>
                    </a:cubicBezTo>
                    <a:cubicBezTo>
                      <a:pt x="34" y="144"/>
                      <a:pt x="25" y="134"/>
                      <a:pt x="25" y="122"/>
                    </a:cubicBezTo>
                    <a:cubicBezTo>
                      <a:pt x="25" y="51"/>
                      <a:pt x="25" y="51"/>
                      <a:pt x="25" y="51"/>
                    </a:cubicBezTo>
                    <a:cubicBezTo>
                      <a:pt x="25" y="38"/>
                      <a:pt x="34" y="28"/>
                      <a:pt x="47" y="28"/>
                    </a:cubicBezTo>
                    <a:cubicBezTo>
                      <a:pt x="153" y="28"/>
                      <a:pt x="153" y="28"/>
                      <a:pt x="153" y="28"/>
                    </a:cubicBezTo>
                    <a:cubicBezTo>
                      <a:pt x="164" y="28"/>
                      <a:pt x="175" y="38"/>
                      <a:pt x="175" y="51"/>
                    </a:cubicBezTo>
                    <a:lnTo>
                      <a:pt x="175" y="122"/>
                    </a:lnTo>
                    <a:close/>
                  </a:path>
                </a:pathLst>
              </a:custGeom>
              <a:solidFill>
                <a:srgbClr val="F5F5E2">
                  <a:alpha val="100000"/>
                </a:srgbClr>
              </a:solidFill>
              <a:ln w="9525">
                <a:noFill/>
              </a:ln>
            </p:spPr>
            <p:txBody>
              <a:bodyPr/>
              <a:lstStyle/>
              <a:p>
                <a:endParaRPr lang="zh-CN" altLang="en-US"/>
              </a:p>
            </p:txBody>
          </p:sp>
          <p:sp>
            <p:nvSpPr>
              <p:cNvPr id="24607" name="Freeform 182"/>
              <p:cNvSpPr/>
              <p:nvPr/>
            </p:nvSpPr>
            <p:spPr>
              <a:xfrm>
                <a:off x="347663" y="228601"/>
                <a:ext cx="76200" cy="38100"/>
              </a:xfrm>
              <a:custGeom>
                <a:avLst/>
                <a:gdLst>
                  <a:gd name="txL" fmla="*/ 0 w 20"/>
                  <a:gd name="txT" fmla="*/ 0 h 10"/>
                  <a:gd name="txR" fmla="*/ 20 w 20"/>
                  <a:gd name="txB" fmla="*/ 10 h 10"/>
                </a:gdLst>
                <a:ahLst/>
                <a:cxnLst>
                  <a:cxn ang="0">
                    <a:pos x="217741500" y="101612700"/>
                  </a:cxn>
                  <a:cxn ang="0">
                    <a:pos x="290322000" y="29032200"/>
                  </a:cxn>
                  <a:cxn ang="0">
                    <a:pos x="174193200" y="0"/>
                  </a:cxn>
                  <a:cxn ang="0">
                    <a:pos x="145161000" y="0"/>
                  </a:cxn>
                  <a:cxn ang="0">
                    <a:pos x="116128800" y="0"/>
                  </a:cxn>
                  <a:cxn ang="0">
                    <a:pos x="0" y="29032200"/>
                  </a:cxn>
                  <a:cxn ang="0">
                    <a:pos x="72580500" y="101612700"/>
                  </a:cxn>
                  <a:cxn ang="0">
                    <a:pos x="217741500" y="101612700"/>
                  </a:cxn>
                </a:cxnLst>
                <a:rect l="txL" t="txT" r="txR" b="txB"/>
                <a:pathLst>
                  <a:path w="20" h="10">
                    <a:moveTo>
                      <a:pt x="15" y="7"/>
                    </a:moveTo>
                    <a:cubicBezTo>
                      <a:pt x="20" y="2"/>
                      <a:pt x="20" y="2"/>
                      <a:pt x="20" y="2"/>
                    </a:cubicBezTo>
                    <a:cubicBezTo>
                      <a:pt x="18" y="1"/>
                      <a:pt x="15" y="0"/>
                      <a:pt x="12" y="0"/>
                    </a:cubicBezTo>
                    <a:cubicBezTo>
                      <a:pt x="11" y="0"/>
                      <a:pt x="11" y="0"/>
                      <a:pt x="10" y="0"/>
                    </a:cubicBezTo>
                    <a:cubicBezTo>
                      <a:pt x="9" y="0"/>
                      <a:pt x="8" y="0"/>
                      <a:pt x="8" y="0"/>
                    </a:cubicBezTo>
                    <a:cubicBezTo>
                      <a:pt x="5" y="0"/>
                      <a:pt x="2" y="1"/>
                      <a:pt x="0" y="2"/>
                    </a:cubicBezTo>
                    <a:cubicBezTo>
                      <a:pt x="5" y="7"/>
                      <a:pt x="5" y="7"/>
                      <a:pt x="5" y="7"/>
                    </a:cubicBezTo>
                    <a:cubicBezTo>
                      <a:pt x="8" y="10"/>
                      <a:pt x="12" y="10"/>
                      <a:pt x="15" y="7"/>
                    </a:cubicBezTo>
                    <a:close/>
                  </a:path>
                </a:pathLst>
              </a:custGeom>
              <a:solidFill>
                <a:srgbClr val="F5F5E2">
                  <a:alpha val="100000"/>
                </a:srgbClr>
              </a:solidFill>
              <a:ln w="9525">
                <a:noFill/>
              </a:ln>
            </p:spPr>
            <p:txBody>
              <a:bodyPr/>
              <a:lstStyle/>
              <a:p>
                <a:endParaRPr lang="zh-CN" altLang="en-US"/>
              </a:p>
            </p:txBody>
          </p:sp>
        </p:grpSp>
        <p:sp>
          <p:nvSpPr>
            <p:cNvPr id="24603" name="文本框 25"/>
            <p:cNvSpPr/>
            <p:nvPr/>
          </p:nvSpPr>
          <p:spPr>
            <a:xfrm rot="18914665">
              <a:off x="8478204" y="2497299"/>
              <a:ext cx="1512828" cy="369474"/>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5</a:t>
              </a:r>
              <a:endParaRPr lang="zh-CN" altLang="en-US" dirty="0">
                <a:solidFill>
                  <a:srgbClr val="FFFFFF"/>
                </a:solidFill>
                <a:latin typeface="方正兰亭细黑_GBK" charset="-122"/>
                <a:ea typeface="方正兰亭细黑_GBK" charset="-122"/>
                <a:sym typeface="方正兰亭细黑_GBK" charset="-122"/>
              </a:endParaRPr>
            </a:p>
          </p:txBody>
        </p:sp>
      </p:grpSp>
      <p:sp>
        <p:nvSpPr>
          <p:cNvPr id="24589" name="文本框 35"/>
          <p:cNvSpPr/>
          <p:nvPr/>
        </p:nvSpPr>
        <p:spPr>
          <a:xfrm>
            <a:off x="4341681" y="3233075"/>
            <a:ext cx="1841018" cy="3046988"/>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Nêu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chuyển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đổi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sang </a:t>
            </a:r>
            <a:r>
              <a:rPr lang="en-US" i="1" dirty="0" err="1">
                <a:latin typeface="Times New Roman" panose="02020603050405020304" pitchFamily="18" charset="0"/>
                <a:cs typeface="Times New Roman" panose="02020603050405020304" pitchFamily="18" charset="0"/>
              </a:rPr>
              <a:t>trồng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cây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đặc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1" name="文本框 37"/>
          <p:cNvSpPr/>
          <p:nvPr/>
        </p:nvSpPr>
        <p:spPr>
          <a:xfrm>
            <a:off x="2403547" y="3233548"/>
            <a:ext cx="1841018" cy="3046988"/>
          </a:xfrm>
          <a:prstGeom prst="rect">
            <a:avLst/>
          </a:prstGeom>
          <a:noFill/>
          <a:ln w="1270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Trình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bày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những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hậu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chuyển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đổi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sang </a:t>
            </a:r>
            <a:r>
              <a:rPr lang="en-US" i="1" dirty="0" err="1">
                <a:latin typeface="Times New Roman" panose="02020603050405020304" pitchFamily="18" charset="0"/>
                <a:cs typeface="Times New Roman" panose="02020603050405020304" pitchFamily="18" charset="0"/>
              </a:rPr>
              <a:t>đất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xuất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3" name="文本框 39"/>
          <p:cNvSpPr/>
          <p:nvPr/>
        </p:nvSpPr>
        <p:spPr>
          <a:xfrm>
            <a:off x="390018" y="3242593"/>
            <a:ext cx="1898789" cy="3046988"/>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sao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gỗ</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loại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lâm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suy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thoái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5" name="文本框 41"/>
          <p:cNvSpPr/>
          <p:nvPr/>
        </p:nvSpPr>
        <p:spPr>
          <a:xfrm>
            <a:off x="7988405" y="3273458"/>
            <a:ext cx="1800048" cy="2769989"/>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Hoạt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súc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đến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sinh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0" eaLnBrk="1" hangingPunct="1"/>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4597" name="文本框 43"/>
          <p:cNvSpPr/>
          <p:nvPr/>
        </p:nvSpPr>
        <p:spPr>
          <a:xfrm>
            <a:off x="9871378" y="3198807"/>
            <a:ext cx="1930604" cy="3139321"/>
          </a:xfrm>
          <a:prstGeom prst="rect">
            <a:avLst/>
          </a:prstGeom>
          <a:noFill/>
          <a:ln w="19050">
            <a:solidFill>
              <a:schemeClr val="tx1"/>
            </a:solidFill>
            <a:miter/>
          </a:ln>
        </p:spPr>
        <p:txBody>
          <a:bodyPr wrap="square">
            <a:spAutoFit/>
          </a:bodyPr>
          <a:lstStyle/>
          <a:p>
            <a:r>
              <a:rPr lang="en-US" i="1" dirty="0" err="1">
                <a:latin typeface="Times New Roman" panose="02020603050405020304" pitchFamily="18" charset="0"/>
                <a:cs typeface="Times New Roman" panose="02020603050405020304" pitchFamily="18" charset="0"/>
              </a:rPr>
              <a:t>Việc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triển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tầng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khoáng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như</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đến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rừng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sinh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học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Đưa</a:t>
            </a:r>
            <a:r>
              <a:rPr lang="en-US" i="1" dirty="0">
                <a:latin typeface="Times New Roman" panose="02020603050405020304" pitchFamily="18" charset="0"/>
                <a:cs typeface="Times New Roman" panose="02020603050405020304" pitchFamily="18" charset="0"/>
              </a:rPr>
              <a:t> ra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quyết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vấn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đề</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này</a:t>
            </a:r>
            <a:r>
              <a:rPr lang="en-US" i="1" dirty="0">
                <a:latin typeface="Times New Roman" panose="02020603050405020304" pitchFamily="18" charset="0"/>
                <a:cs typeface="Times New Roman" panose="02020603050405020304" pitchFamily="18" charset="0"/>
              </a:rPr>
              <a:t>.</a:t>
            </a:r>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
        <p:nvSpPr>
          <p:cNvPr id="23564" name="MH_Entry_1"/>
          <p:cNvSpPr/>
          <p:nvPr/>
        </p:nvSpPr>
        <p:spPr>
          <a:xfrm>
            <a:off x="1301175" y="320726"/>
            <a:ext cx="4232235" cy="578098"/>
          </a:xfrm>
          <a:prstGeom prst="roundRect">
            <a:avLst>
              <a:gd name="adj" fmla="val 9120"/>
            </a:avLst>
          </a:prstGeom>
          <a:solidFill>
            <a:srgbClr val="B3D53D"/>
          </a:solidFill>
          <a:ln w="12700">
            <a:noFill/>
          </a:ln>
        </p:spPr>
        <p:txBody>
          <a:bodyPr anchor="ctr"/>
          <a:lstStyle/>
          <a:p>
            <a:pPr lvl="0" algn="ctr"/>
            <a:r>
              <a:rPr lang="en-US" altLang="zh-CN" sz="32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HOẠT ĐỘNG NHÓM</a:t>
            </a:r>
            <a:endParaRPr lang="zh-CN" altLang="en-US" sz="3200" b="1" dirty="0">
              <a:latin typeface="Times New Roman" panose="02020603050405020304" pitchFamily="18" charset="0"/>
              <a:ea typeface="宋体" pitchFamily="2" charset="-122"/>
              <a:cs typeface="Times New Roman" panose="02020603050405020304" pitchFamily="18" charset="0"/>
            </a:endParaRPr>
          </a:p>
        </p:txBody>
      </p:sp>
      <p:grpSp>
        <p:nvGrpSpPr>
          <p:cNvPr id="3" name="Group 2">
            <a:extLst>
              <a:ext uri="{FF2B5EF4-FFF2-40B4-BE49-F238E27FC236}">
                <a16:creationId xmlns:a16="http://schemas.microsoft.com/office/drawing/2014/main" id="{98501706-F9A6-4842-85F5-D899B0C1638D}"/>
              </a:ext>
            </a:extLst>
          </p:cNvPr>
          <p:cNvGrpSpPr/>
          <p:nvPr/>
        </p:nvGrpSpPr>
        <p:grpSpPr>
          <a:xfrm>
            <a:off x="4345265" y="1194132"/>
            <a:ext cx="1506537" cy="2311701"/>
            <a:chOff x="4342135" y="1609306"/>
            <a:chExt cx="1506537" cy="2311701"/>
          </a:xfrm>
        </p:grpSpPr>
        <p:sp>
          <p:nvSpPr>
            <p:cNvPr id="40" name="矩形 13">
              <a:extLst>
                <a:ext uri="{FF2B5EF4-FFF2-40B4-BE49-F238E27FC236}">
                  <a16:creationId xmlns:a16="http://schemas.microsoft.com/office/drawing/2014/main" id="{20DA01EE-8F6F-4B1B-875D-EFA2B653342B}"/>
                </a:ext>
              </a:extLst>
            </p:cNvPr>
            <p:cNvSpPr/>
            <p:nvPr/>
          </p:nvSpPr>
          <p:spPr>
            <a:xfrm rot="2670473">
              <a:off x="4342135" y="1802389"/>
              <a:ext cx="1506537" cy="1505317"/>
            </a:xfrm>
            <a:prstGeom prst="rect">
              <a:avLst/>
            </a:prstGeom>
            <a:solidFill>
              <a:srgbClr val="1AADA9"/>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24599" name="Freeform 65"/>
            <p:cNvSpPr/>
            <p:nvPr/>
          </p:nvSpPr>
          <p:spPr>
            <a:xfrm>
              <a:off x="4807063" y="1609306"/>
              <a:ext cx="539597" cy="488705"/>
            </a:xfrm>
            <a:custGeom>
              <a:avLst/>
              <a:gdLst>
                <a:gd name="txL" fmla="*/ 0 w 65"/>
                <a:gd name="txT" fmla="*/ 0 h 60"/>
                <a:gd name="txR" fmla="*/ 65 w 65"/>
                <a:gd name="txB" fmla="*/ 60 h 60"/>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306934272"/>
                </a:cxn>
                <a:cxn ang="0">
                  <a:pos x="2147483647" y="373409792"/>
                </a:cxn>
                <a:cxn ang="0">
                  <a:pos x="2147483647" y="2147483647"/>
                </a:cxn>
                <a:cxn ang="0">
                  <a:pos x="2147483647" y="2147483647"/>
                </a:cxn>
                <a:cxn ang="0">
                  <a:pos x="1518660900" y="2147483647"/>
                </a:cxn>
                <a:cxn ang="0">
                  <a:pos x="0" y="2147483647"/>
                </a:cxn>
                <a:cxn ang="0">
                  <a:pos x="0" y="2147483647"/>
                </a:cxn>
                <a:cxn ang="0">
                  <a:pos x="33748020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5" h="60">
                  <a:moveTo>
                    <a:pt x="61" y="35"/>
                  </a:moveTo>
                  <a:cubicBezTo>
                    <a:pt x="61" y="35"/>
                    <a:pt x="60" y="35"/>
                    <a:pt x="60" y="35"/>
                  </a:cubicBezTo>
                  <a:cubicBezTo>
                    <a:pt x="60" y="35"/>
                    <a:pt x="59" y="35"/>
                    <a:pt x="59" y="35"/>
                  </a:cubicBezTo>
                  <a:cubicBezTo>
                    <a:pt x="59" y="35"/>
                    <a:pt x="59" y="35"/>
                    <a:pt x="59" y="35"/>
                  </a:cubicBezTo>
                  <a:cubicBezTo>
                    <a:pt x="60" y="34"/>
                    <a:pt x="61" y="33"/>
                    <a:pt x="61" y="31"/>
                  </a:cubicBezTo>
                  <a:cubicBezTo>
                    <a:pt x="61" y="28"/>
                    <a:pt x="58" y="27"/>
                    <a:pt x="56" y="26"/>
                  </a:cubicBezTo>
                  <a:cubicBezTo>
                    <a:pt x="56" y="26"/>
                    <a:pt x="55" y="26"/>
                    <a:pt x="55" y="26"/>
                  </a:cubicBezTo>
                  <a:cubicBezTo>
                    <a:pt x="53" y="26"/>
                    <a:pt x="52" y="26"/>
                    <a:pt x="52" y="26"/>
                  </a:cubicBezTo>
                  <a:cubicBezTo>
                    <a:pt x="45" y="26"/>
                    <a:pt x="33" y="26"/>
                    <a:pt x="33" y="26"/>
                  </a:cubicBezTo>
                  <a:cubicBezTo>
                    <a:pt x="34" y="23"/>
                    <a:pt x="36" y="15"/>
                    <a:pt x="34" y="7"/>
                  </a:cubicBezTo>
                  <a:cubicBezTo>
                    <a:pt x="32" y="0"/>
                    <a:pt x="26" y="2"/>
                    <a:pt x="26" y="2"/>
                  </a:cubicBezTo>
                  <a:cubicBezTo>
                    <a:pt x="26" y="2"/>
                    <a:pt x="26" y="8"/>
                    <a:pt x="26" y="13"/>
                  </a:cubicBezTo>
                  <a:cubicBezTo>
                    <a:pt x="26" y="17"/>
                    <a:pt x="21" y="25"/>
                    <a:pt x="18" y="26"/>
                  </a:cubicBezTo>
                  <a:cubicBezTo>
                    <a:pt x="15" y="27"/>
                    <a:pt x="13" y="28"/>
                    <a:pt x="9" y="32"/>
                  </a:cubicBezTo>
                  <a:cubicBezTo>
                    <a:pt x="6" y="33"/>
                    <a:pt x="3" y="34"/>
                    <a:pt x="0" y="34"/>
                  </a:cubicBezTo>
                  <a:cubicBezTo>
                    <a:pt x="0" y="58"/>
                    <a:pt x="0" y="58"/>
                    <a:pt x="0" y="58"/>
                  </a:cubicBezTo>
                  <a:cubicBezTo>
                    <a:pt x="0" y="58"/>
                    <a:pt x="1" y="58"/>
                    <a:pt x="2" y="57"/>
                  </a:cubicBezTo>
                  <a:cubicBezTo>
                    <a:pt x="5" y="57"/>
                    <a:pt x="15" y="58"/>
                    <a:pt x="22" y="59"/>
                  </a:cubicBezTo>
                  <a:cubicBezTo>
                    <a:pt x="28" y="60"/>
                    <a:pt x="38" y="59"/>
                    <a:pt x="45" y="57"/>
                  </a:cubicBezTo>
                  <a:cubicBezTo>
                    <a:pt x="52" y="56"/>
                    <a:pt x="50" y="52"/>
                    <a:pt x="50" y="52"/>
                  </a:cubicBezTo>
                  <a:cubicBezTo>
                    <a:pt x="50" y="52"/>
                    <a:pt x="53" y="52"/>
                    <a:pt x="56" y="49"/>
                  </a:cubicBezTo>
                  <a:cubicBezTo>
                    <a:pt x="58" y="47"/>
                    <a:pt x="55" y="43"/>
                    <a:pt x="55" y="43"/>
                  </a:cubicBezTo>
                  <a:cubicBezTo>
                    <a:pt x="57" y="43"/>
                    <a:pt x="58" y="43"/>
                    <a:pt x="60" y="42"/>
                  </a:cubicBezTo>
                  <a:cubicBezTo>
                    <a:pt x="65" y="38"/>
                    <a:pt x="61" y="35"/>
                    <a:pt x="61" y="35"/>
                  </a:cubicBezTo>
                  <a:close/>
                </a:path>
              </a:pathLst>
            </a:custGeom>
            <a:solidFill>
              <a:srgbClr val="F5F5E2">
                <a:alpha val="100000"/>
              </a:srgbClr>
            </a:solidFill>
            <a:ln w="9525">
              <a:noFill/>
            </a:ln>
          </p:spPr>
          <p:txBody>
            <a:bodyPr/>
            <a:lstStyle/>
            <a:p>
              <a:endParaRPr lang="zh-CN" altLang="en-US"/>
            </a:p>
          </p:txBody>
        </p:sp>
        <p:sp>
          <p:nvSpPr>
            <p:cNvPr id="42" name="文本框 15">
              <a:extLst>
                <a:ext uri="{FF2B5EF4-FFF2-40B4-BE49-F238E27FC236}">
                  <a16:creationId xmlns:a16="http://schemas.microsoft.com/office/drawing/2014/main" id="{BDC2D9E8-1D48-4166-B7BA-419DEC5840A1}"/>
                </a:ext>
              </a:extLst>
            </p:cNvPr>
            <p:cNvSpPr/>
            <p:nvPr/>
          </p:nvSpPr>
          <p:spPr>
            <a:xfrm rot="2720642">
              <a:off x="4148270" y="2980510"/>
              <a:ext cx="1511521" cy="369473"/>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3</a:t>
              </a:r>
              <a:endParaRPr lang="zh-CN" altLang="en-US" dirty="0">
                <a:solidFill>
                  <a:srgbClr val="FFFFFF"/>
                </a:solidFill>
                <a:latin typeface="方正兰亭细黑_GBK" charset="-122"/>
                <a:ea typeface="方正兰亭细黑_GBK" charset="-122"/>
                <a:sym typeface="方正兰亭细黑_GBK" charset="-122"/>
              </a:endParaRPr>
            </a:p>
          </p:txBody>
        </p:sp>
      </p:grpSp>
      <p:grpSp>
        <p:nvGrpSpPr>
          <p:cNvPr id="4" name="Group 3">
            <a:extLst>
              <a:ext uri="{FF2B5EF4-FFF2-40B4-BE49-F238E27FC236}">
                <a16:creationId xmlns:a16="http://schemas.microsoft.com/office/drawing/2014/main" id="{D00850D6-3D7B-4307-A95D-737DA04C49E8}"/>
              </a:ext>
            </a:extLst>
          </p:cNvPr>
          <p:cNvGrpSpPr/>
          <p:nvPr/>
        </p:nvGrpSpPr>
        <p:grpSpPr>
          <a:xfrm>
            <a:off x="6202686" y="1361423"/>
            <a:ext cx="2004217" cy="1571621"/>
            <a:chOff x="6128306" y="1746709"/>
            <a:chExt cx="2004217" cy="1571621"/>
          </a:xfrm>
        </p:grpSpPr>
        <p:sp>
          <p:nvSpPr>
            <p:cNvPr id="41" name="矩形 13">
              <a:extLst>
                <a:ext uri="{FF2B5EF4-FFF2-40B4-BE49-F238E27FC236}">
                  <a16:creationId xmlns:a16="http://schemas.microsoft.com/office/drawing/2014/main" id="{D7A17CD4-53E9-4EDF-8EBF-FA461882BD76}"/>
                </a:ext>
              </a:extLst>
            </p:cNvPr>
            <p:cNvSpPr/>
            <p:nvPr/>
          </p:nvSpPr>
          <p:spPr>
            <a:xfrm rot="2670473">
              <a:off x="6128306" y="1813013"/>
              <a:ext cx="1506537" cy="1505317"/>
            </a:xfrm>
            <a:prstGeom prst="rect">
              <a:avLst/>
            </a:prstGeom>
            <a:solidFill>
              <a:schemeClr val="accent5">
                <a:lumMod val="75000"/>
              </a:schemeClr>
            </a:solidFill>
            <a:ln w="9525">
              <a:noFill/>
              <a:miter/>
            </a:ln>
          </p:spPr>
          <p:txBody>
            <a:bodyPr anchor="ctr"/>
            <a:lstStyle/>
            <a:p>
              <a:pPr lvl="0" algn="ctr" eaLnBrk="1" hangingPunct="1"/>
              <a:endParaRPr lang="zh-CN" altLang="zh-CN" dirty="0">
                <a:solidFill>
                  <a:srgbClr val="FFFFFF"/>
                </a:solidFill>
                <a:latin typeface="宋体" pitchFamily="2" charset="-122"/>
                <a:ea typeface="宋体" pitchFamily="2" charset="-122"/>
                <a:sym typeface="宋体" pitchFamily="2" charset="-122"/>
              </a:endParaRPr>
            </a:p>
          </p:txBody>
        </p:sp>
        <p:sp>
          <p:nvSpPr>
            <p:cNvPr id="43" name="文本框 25">
              <a:extLst>
                <a:ext uri="{FF2B5EF4-FFF2-40B4-BE49-F238E27FC236}">
                  <a16:creationId xmlns:a16="http://schemas.microsoft.com/office/drawing/2014/main" id="{D3FD3A08-E2F0-4A2D-95D9-7876240E2EB9}"/>
                </a:ext>
              </a:extLst>
            </p:cNvPr>
            <p:cNvSpPr/>
            <p:nvPr/>
          </p:nvSpPr>
          <p:spPr>
            <a:xfrm rot="18914665">
              <a:off x="6619695" y="2649700"/>
              <a:ext cx="1512828" cy="369474"/>
            </a:xfrm>
            <a:prstGeom prst="rect">
              <a:avLst/>
            </a:prstGeom>
            <a:noFill/>
            <a:ln w="9525">
              <a:noFill/>
              <a:miter/>
            </a:ln>
          </p:spPr>
          <p:txBody>
            <a:bodyPr>
              <a:spAutoFit/>
            </a:bodyPr>
            <a:lstStyle/>
            <a:p>
              <a:pPr lvl="0" eaLnBrk="1" hangingPunct="1"/>
              <a:r>
                <a:rPr lang="en-US" altLang="zh-CN" dirty="0" err="1">
                  <a:solidFill>
                    <a:srgbClr val="FFFFFF"/>
                  </a:solidFill>
                  <a:latin typeface="方正兰亭细黑_GBK" charset="-122"/>
                  <a:ea typeface="方正兰亭细黑_GBK" charset="-122"/>
                  <a:sym typeface="方正兰亭细黑_GBK" charset="-122"/>
                </a:rPr>
                <a:t>Nhóm</a:t>
              </a:r>
              <a:r>
                <a:rPr lang="en-US" altLang="zh-CN" dirty="0">
                  <a:solidFill>
                    <a:srgbClr val="FFFFFF"/>
                  </a:solidFill>
                  <a:latin typeface="方正兰亭细黑_GBK" charset="-122"/>
                  <a:ea typeface="方正兰亭细黑_GBK" charset="-122"/>
                  <a:sym typeface="方正兰亭细黑_GBK" charset="-122"/>
                </a:rPr>
                <a:t> 4</a:t>
              </a:r>
              <a:endParaRPr lang="zh-CN" altLang="en-US" dirty="0">
                <a:solidFill>
                  <a:srgbClr val="FFFFFF"/>
                </a:solidFill>
                <a:latin typeface="方正兰亭细黑_GBK" charset="-122"/>
                <a:ea typeface="方正兰亭细黑_GBK" charset="-122"/>
                <a:sym typeface="方正兰亭细黑_GBK" charset="-122"/>
              </a:endParaRPr>
            </a:p>
          </p:txBody>
        </p:sp>
        <p:sp>
          <p:nvSpPr>
            <p:cNvPr id="44" name="Freeform 5554">
              <a:extLst>
                <a:ext uri="{FF2B5EF4-FFF2-40B4-BE49-F238E27FC236}">
                  <a16:creationId xmlns:a16="http://schemas.microsoft.com/office/drawing/2014/main" id="{FC075284-ADEC-4159-934D-03169737E522}"/>
                </a:ext>
              </a:extLst>
            </p:cNvPr>
            <p:cNvSpPr>
              <a:spLocks noEditPoints="1"/>
            </p:cNvSpPr>
            <p:nvPr/>
          </p:nvSpPr>
          <p:spPr>
            <a:xfrm>
              <a:off x="6643633" y="1746709"/>
              <a:ext cx="500380" cy="285852"/>
            </a:xfrm>
            <a:custGeom>
              <a:avLst/>
              <a:gdLst/>
              <a:ahLst/>
              <a:cxnLst>
                <a:cxn ang="0">
                  <a:pos x="671015" y="174163"/>
                </a:cxn>
                <a:cxn ang="0">
                  <a:pos x="41938" y="222928"/>
                </a:cxn>
                <a:cxn ang="0">
                  <a:pos x="789840" y="675751"/>
                </a:cxn>
                <a:cxn ang="0">
                  <a:pos x="817799" y="417990"/>
                </a:cxn>
                <a:cxn ang="0">
                  <a:pos x="831779" y="383158"/>
                </a:cxn>
                <a:cxn ang="0">
                  <a:pos x="831779" y="383158"/>
                </a:cxn>
                <a:cxn ang="0">
                  <a:pos x="831779" y="717550"/>
                </a:cxn>
                <a:cxn ang="0">
                  <a:pos x="20969" y="717550"/>
                </a:cxn>
                <a:cxn ang="0">
                  <a:pos x="0" y="696650"/>
                </a:cxn>
                <a:cxn ang="0">
                  <a:pos x="0" y="174163"/>
                </a:cxn>
                <a:cxn ang="0">
                  <a:pos x="118826" y="459789"/>
                </a:cxn>
                <a:cxn ang="0">
                  <a:pos x="356477" y="494622"/>
                </a:cxn>
                <a:cxn ang="0">
                  <a:pos x="118826" y="459789"/>
                </a:cxn>
                <a:cxn ang="0">
                  <a:pos x="118826" y="397091"/>
                </a:cxn>
                <a:cxn ang="0">
                  <a:pos x="524230" y="362258"/>
                </a:cxn>
                <a:cxn ang="0">
                  <a:pos x="118826" y="264727"/>
                </a:cxn>
                <a:cxn ang="0">
                  <a:pos x="524230" y="299560"/>
                </a:cxn>
                <a:cxn ang="0">
                  <a:pos x="118826" y="264727"/>
                </a:cxn>
                <a:cxn ang="0">
                  <a:pos x="866728" y="111464"/>
                </a:cxn>
                <a:cxn ang="0">
                  <a:pos x="817799" y="299560"/>
                </a:cxn>
                <a:cxn ang="0">
                  <a:pos x="852748" y="292593"/>
                </a:cxn>
                <a:cxn ang="0">
                  <a:pos x="929635" y="118431"/>
                </a:cxn>
                <a:cxn ang="0">
                  <a:pos x="922646" y="97531"/>
                </a:cxn>
                <a:cxn ang="0">
                  <a:pos x="747902" y="111464"/>
                </a:cxn>
                <a:cxn ang="0">
                  <a:pos x="789840" y="348325"/>
                </a:cxn>
                <a:cxn ang="0">
                  <a:pos x="629076" y="480689"/>
                </a:cxn>
                <a:cxn ang="0">
                  <a:pos x="615097" y="592153"/>
                </a:cxn>
                <a:cxn ang="0">
                  <a:pos x="643056" y="550354"/>
                </a:cxn>
                <a:cxn ang="0">
                  <a:pos x="664025" y="515521"/>
                </a:cxn>
                <a:cxn ang="0">
                  <a:pos x="657035" y="550354"/>
                </a:cxn>
                <a:cxn ang="0">
                  <a:pos x="650046" y="606086"/>
                </a:cxn>
                <a:cxn ang="0">
                  <a:pos x="712953" y="508555"/>
                </a:cxn>
                <a:cxn ang="0">
                  <a:pos x="782851" y="362258"/>
                </a:cxn>
                <a:cxn ang="0">
                  <a:pos x="629076" y="466756"/>
                </a:cxn>
                <a:cxn ang="0">
                  <a:pos x="782851" y="362258"/>
                </a:cxn>
                <a:cxn ang="0">
                  <a:pos x="293569" y="633952"/>
                </a:cxn>
                <a:cxn ang="0">
                  <a:pos x="356477" y="585186"/>
                </a:cxn>
                <a:cxn ang="0">
                  <a:pos x="363466" y="626985"/>
                </a:cxn>
                <a:cxn ang="0">
                  <a:pos x="447343" y="613052"/>
                </a:cxn>
                <a:cxn ang="0">
                  <a:pos x="482292" y="620019"/>
                </a:cxn>
                <a:cxn ang="0">
                  <a:pos x="489282" y="620019"/>
                </a:cxn>
                <a:cxn ang="0">
                  <a:pos x="489282" y="654851"/>
                </a:cxn>
                <a:cxn ang="0">
                  <a:pos x="559179" y="661818"/>
                </a:cxn>
                <a:cxn ang="0">
                  <a:pos x="517241" y="633952"/>
                </a:cxn>
                <a:cxn ang="0">
                  <a:pos x="517241" y="626985"/>
                </a:cxn>
                <a:cxn ang="0">
                  <a:pos x="503261" y="585186"/>
                </a:cxn>
                <a:cxn ang="0">
                  <a:pos x="468313" y="592153"/>
                </a:cxn>
                <a:cxn ang="0">
                  <a:pos x="384436" y="599119"/>
                </a:cxn>
                <a:cxn ang="0">
                  <a:pos x="272600" y="606086"/>
                </a:cxn>
              </a:cxnLst>
              <a:rect l="0" t="0" r="0" b="0"/>
              <a:pathLst>
                <a:path w="134" h="103">
                  <a:moveTo>
                    <a:pt x="3" y="25"/>
                  </a:moveTo>
                  <a:cubicBezTo>
                    <a:pt x="96" y="25"/>
                    <a:pt x="96" y="25"/>
                    <a:pt x="96" y="25"/>
                  </a:cubicBezTo>
                  <a:cubicBezTo>
                    <a:pt x="96" y="27"/>
                    <a:pt x="95" y="30"/>
                    <a:pt x="94" y="32"/>
                  </a:cubicBezTo>
                  <a:cubicBezTo>
                    <a:pt x="6" y="32"/>
                    <a:pt x="6" y="32"/>
                    <a:pt x="6" y="32"/>
                  </a:cubicBezTo>
                  <a:cubicBezTo>
                    <a:pt x="6" y="97"/>
                    <a:pt x="6" y="97"/>
                    <a:pt x="6" y="97"/>
                  </a:cubicBezTo>
                  <a:cubicBezTo>
                    <a:pt x="113" y="97"/>
                    <a:pt x="113" y="97"/>
                    <a:pt x="113" y="97"/>
                  </a:cubicBezTo>
                  <a:cubicBezTo>
                    <a:pt x="113" y="69"/>
                    <a:pt x="113" y="69"/>
                    <a:pt x="113" y="69"/>
                  </a:cubicBezTo>
                  <a:cubicBezTo>
                    <a:pt x="114" y="66"/>
                    <a:pt x="115" y="63"/>
                    <a:pt x="117" y="60"/>
                  </a:cubicBezTo>
                  <a:cubicBezTo>
                    <a:pt x="117" y="60"/>
                    <a:pt x="117" y="60"/>
                    <a:pt x="117" y="60"/>
                  </a:cubicBezTo>
                  <a:cubicBezTo>
                    <a:pt x="119" y="55"/>
                    <a:pt x="119" y="55"/>
                    <a:pt x="119" y="55"/>
                  </a:cubicBezTo>
                  <a:cubicBezTo>
                    <a:pt x="119" y="54"/>
                    <a:pt x="119" y="54"/>
                    <a:pt x="119" y="54"/>
                  </a:cubicBezTo>
                  <a:cubicBezTo>
                    <a:pt x="119" y="54"/>
                    <a:pt x="119" y="54"/>
                    <a:pt x="119" y="55"/>
                  </a:cubicBezTo>
                  <a:cubicBezTo>
                    <a:pt x="119" y="100"/>
                    <a:pt x="119" y="100"/>
                    <a:pt x="119" y="100"/>
                  </a:cubicBezTo>
                  <a:cubicBezTo>
                    <a:pt x="119" y="103"/>
                    <a:pt x="119" y="103"/>
                    <a:pt x="119" y="103"/>
                  </a:cubicBezTo>
                  <a:cubicBezTo>
                    <a:pt x="116" y="103"/>
                    <a:pt x="116" y="103"/>
                    <a:pt x="116" y="103"/>
                  </a:cubicBezTo>
                  <a:cubicBezTo>
                    <a:pt x="3" y="103"/>
                    <a:pt x="3" y="103"/>
                    <a:pt x="3" y="103"/>
                  </a:cubicBezTo>
                  <a:cubicBezTo>
                    <a:pt x="0" y="103"/>
                    <a:pt x="0" y="103"/>
                    <a:pt x="0" y="103"/>
                  </a:cubicBezTo>
                  <a:cubicBezTo>
                    <a:pt x="0" y="100"/>
                    <a:pt x="0" y="100"/>
                    <a:pt x="0" y="100"/>
                  </a:cubicBezTo>
                  <a:cubicBezTo>
                    <a:pt x="0" y="28"/>
                    <a:pt x="0" y="28"/>
                    <a:pt x="0" y="28"/>
                  </a:cubicBezTo>
                  <a:cubicBezTo>
                    <a:pt x="0" y="25"/>
                    <a:pt x="0" y="25"/>
                    <a:pt x="0" y="25"/>
                  </a:cubicBezTo>
                  <a:cubicBezTo>
                    <a:pt x="3" y="25"/>
                    <a:pt x="3" y="25"/>
                    <a:pt x="3" y="25"/>
                  </a:cubicBezTo>
                  <a:close/>
                  <a:moveTo>
                    <a:pt x="17" y="66"/>
                  </a:moveTo>
                  <a:cubicBezTo>
                    <a:pt x="17" y="71"/>
                    <a:pt x="17" y="71"/>
                    <a:pt x="17" y="71"/>
                  </a:cubicBezTo>
                  <a:cubicBezTo>
                    <a:pt x="51" y="71"/>
                    <a:pt x="51" y="71"/>
                    <a:pt x="51" y="71"/>
                  </a:cubicBezTo>
                  <a:cubicBezTo>
                    <a:pt x="51" y="66"/>
                    <a:pt x="51" y="66"/>
                    <a:pt x="51" y="66"/>
                  </a:cubicBezTo>
                  <a:cubicBezTo>
                    <a:pt x="17" y="66"/>
                    <a:pt x="17" y="66"/>
                    <a:pt x="17" y="66"/>
                  </a:cubicBezTo>
                  <a:close/>
                  <a:moveTo>
                    <a:pt x="17" y="52"/>
                  </a:moveTo>
                  <a:cubicBezTo>
                    <a:pt x="17" y="57"/>
                    <a:pt x="17" y="57"/>
                    <a:pt x="17" y="57"/>
                  </a:cubicBezTo>
                  <a:cubicBezTo>
                    <a:pt x="75" y="57"/>
                    <a:pt x="75" y="57"/>
                    <a:pt x="75" y="57"/>
                  </a:cubicBezTo>
                  <a:cubicBezTo>
                    <a:pt x="75" y="52"/>
                    <a:pt x="75" y="52"/>
                    <a:pt x="75" y="52"/>
                  </a:cubicBezTo>
                  <a:cubicBezTo>
                    <a:pt x="17" y="52"/>
                    <a:pt x="17" y="52"/>
                    <a:pt x="17" y="52"/>
                  </a:cubicBezTo>
                  <a:close/>
                  <a:moveTo>
                    <a:pt x="17" y="38"/>
                  </a:moveTo>
                  <a:cubicBezTo>
                    <a:pt x="17" y="43"/>
                    <a:pt x="17" y="43"/>
                    <a:pt x="17" y="43"/>
                  </a:cubicBezTo>
                  <a:cubicBezTo>
                    <a:pt x="75" y="43"/>
                    <a:pt x="75" y="43"/>
                    <a:pt x="75" y="43"/>
                  </a:cubicBezTo>
                  <a:cubicBezTo>
                    <a:pt x="75" y="38"/>
                    <a:pt x="75" y="38"/>
                    <a:pt x="75" y="38"/>
                  </a:cubicBezTo>
                  <a:cubicBezTo>
                    <a:pt x="17" y="38"/>
                    <a:pt x="17" y="38"/>
                    <a:pt x="17" y="38"/>
                  </a:cubicBezTo>
                  <a:close/>
                  <a:moveTo>
                    <a:pt x="123" y="21"/>
                  </a:moveTo>
                  <a:cubicBezTo>
                    <a:pt x="123" y="19"/>
                    <a:pt x="124" y="18"/>
                    <a:pt x="124" y="16"/>
                  </a:cubicBezTo>
                  <a:cubicBezTo>
                    <a:pt x="128" y="17"/>
                    <a:pt x="128" y="17"/>
                    <a:pt x="128" y="17"/>
                  </a:cubicBezTo>
                  <a:cubicBezTo>
                    <a:pt x="125" y="23"/>
                    <a:pt x="116" y="41"/>
                    <a:pt x="117" y="43"/>
                  </a:cubicBezTo>
                  <a:cubicBezTo>
                    <a:pt x="118" y="46"/>
                    <a:pt x="121" y="46"/>
                    <a:pt x="121" y="46"/>
                  </a:cubicBezTo>
                  <a:cubicBezTo>
                    <a:pt x="122" y="42"/>
                    <a:pt x="122" y="42"/>
                    <a:pt x="122" y="42"/>
                  </a:cubicBezTo>
                  <a:cubicBezTo>
                    <a:pt x="122" y="42"/>
                    <a:pt x="121" y="43"/>
                    <a:pt x="121" y="42"/>
                  </a:cubicBezTo>
                  <a:cubicBezTo>
                    <a:pt x="120" y="41"/>
                    <a:pt x="133" y="17"/>
                    <a:pt x="133" y="17"/>
                  </a:cubicBezTo>
                  <a:cubicBezTo>
                    <a:pt x="134" y="15"/>
                    <a:pt x="134" y="15"/>
                    <a:pt x="134" y="15"/>
                  </a:cubicBezTo>
                  <a:cubicBezTo>
                    <a:pt x="132" y="14"/>
                    <a:pt x="132" y="14"/>
                    <a:pt x="132" y="14"/>
                  </a:cubicBezTo>
                  <a:cubicBezTo>
                    <a:pt x="124" y="12"/>
                    <a:pt x="124" y="12"/>
                    <a:pt x="124" y="12"/>
                  </a:cubicBezTo>
                  <a:cubicBezTo>
                    <a:pt x="124" y="0"/>
                    <a:pt x="114" y="0"/>
                    <a:pt x="107" y="16"/>
                  </a:cubicBezTo>
                  <a:cubicBezTo>
                    <a:pt x="103" y="25"/>
                    <a:pt x="99" y="35"/>
                    <a:pt x="96" y="44"/>
                  </a:cubicBezTo>
                  <a:cubicBezTo>
                    <a:pt x="113" y="50"/>
                    <a:pt x="113" y="50"/>
                    <a:pt x="113" y="50"/>
                  </a:cubicBezTo>
                  <a:cubicBezTo>
                    <a:pt x="117" y="41"/>
                    <a:pt x="120" y="31"/>
                    <a:pt x="123" y="21"/>
                  </a:cubicBezTo>
                  <a:close/>
                  <a:moveTo>
                    <a:pt x="90" y="69"/>
                  </a:moveTo>
                  <a:cubicBezTo>
                    <a:pt x="86" y="74"/>
                    <a:pt x="86" y="74"/>
                    <a:pt x="86" y="74"/>
                  </a:cubicBezTo>
                  <a:cubicBezTo>
                    <a:pt x="88" y="85"/>
                    <a:pt x="88" y="85"/>
                    <a:pt x="88" y="85"/>
                  </a:cubicBezTo>
                  <a:cubicBezTo>
                    <a:pt x="90" y="86"/>
                    <a:pt x="90" y="86"/>
                    <a:pt x="90" y="86"/>
                  </a:cubicBezTo>
                  <a:cubicBezTo>
                    <a:pt x="92" y="79"/>
                    <a:pt x="92" y="79"/>
                    <a:pt x="92" y="79"/>
                  </a:cubicBezTo>
                  <a:cubicBezTo>
                    <a:pt x="91" y="78"/>
                    <a:pt x="91" y="77"/>
                    <a:pt x="91" y="76"/>
                  </a:cubicBezTo>
                  <a:cubicBezTo>
                    <a:pt x="92" y="75"/>
                    <a:pt x="93" y="74"/>
                    <a:pt x="95" y="74"/>
                  </a:cubicBezTo>
                  <a:cubicBezTo>
                    <a:pt x="96" y="75"/>
                    <a:pt x="97" y="76"/>
                    <a:pt x="96" y="78"/>
                  </a:cubicBezTo>
                  <a:cubicBezTo>
                    <a:pt x="96" y="79"/>
                    <a:pt x="95" y="79"/>
                    <a:pt x="94" y="79"/>
                  </a:cubicBezTo>
                  <a:cubicBezTo>
                    <a:pt x="91" y="87"/>
                    <a:pt x="91" y="87"/>
                    <a:pt x="91" y="87"/>
                  </a:cubicBezTo>
                  <a:cubicBezTo>
                    <a:pt x="93" y="87"/>
                    <a:pt x="93" y="87"/>
                    <a:pt x="93" y="87"/>
                  </a:cubicBezTo>
                  <a:cubicBezTo>
                    <a:pt x="102" y="80"/>
                    <a:pt x="102" y="80"/>
                    <a:pt x="102" y="80"/>
                  </a:cubicBezTo>
                  <a:cubicBezTo>
                    <a:pt x="102" y="73"/>
                    <a:pt x="102" y="73"/>
                    <a:pt x="102" y="73"/>
                  </a:cubicBezTo>
                  <a:cubicBezTo>
                    <a:pt x="90" y="69"/>
                    <a:pt x="90" y="69"/>
                    <a:pt x="90" y="69"/>
                  </a:cubicBezTo>
                  <a:close/>
                  <a:moveTo>
                    <a:pt x="112" y="52"/>
                  </a:moveTo>
                  <a:cubicBezTo>
                    <a:pt x="96" y="46"/>
                    <a:pt x="96" y="46"/>
                    <a:pt x="96" y="46"/>
                  </a:cubicBezTo>
                  <a:cubicBezTo>
                    <a:pt x="93" y="53"/>
                    <a:pt x="92" y="60"/>
                    <a:pt x="90" y="67"/>
                  </a:cubicBezTo>
                  <a:cubicBezTo>
                    <a:pt x="94" y="69"/>
                    <a:pt x="99" y="70"/>
                    <a:pt x="103" y="72"/>
                  </a:cubicBezTo>
                  <a:cubicBezTo>
                    <a:pt x="107" y="65"/>
                    <a:pt x="109" y="59"/>
                    <a:pt x="112" y="52"/>
                  </a:cubicBezTo>
                  <a:close/>
                  <a:moveTo>
                    <a:pt x="39" y="87"/>
                  </a:moveTo>
                  <a:cubicBezTo>
                    <a:pt x="42" y="91"/>
                    <a:pt x="42" y="91"/>
                    <a:pt x="42" y="91"/>
                  </a:cubicBezTo>
                  <a:cubicBezTo>
                    <a:pt x="42" y="91"/>
                    <a:pt x="53" y="80"/>
                    <a:pt x="53" y="81"/>
                  </a:cubicBezTo>
                  <a:cubicBezTo>
                    <a:pt x="53" y="82"/>
                    <a:pt x="51" y="83"/>
                    <a:pt x="51" y="84"/>
                  </a:cubicBezTo>
                  <a:cubicBezTo>
                    <a:pt x="49" y="85"/>
                    <a:pt x="48" y="86"/>
                    <a:pt x="48" y="87"/>
                  </a:cubicBezTo>
                  <a:cubicBezTo>
                    <a:pt x="48" y="89"/>
                    <a:pt x="49" y="90"/>
                    <a:pt x="52" y="90"/>
                  </a:cubicBezTo>
                  <a:cubicBezTo>
                    <a:pt x="55" y="91"/>
                    <a:pt x="57" y="90"/>
                    <a:pt x="60" y="89"/>
                  </a:cubicBezTo>
                  <a:cubicBezTo>
                    <a:pt x="61" y="88"/>
                    <a:pt x="63" y="88"/>
                    <a:pt x="64" y="88"/>
                  </a:cubicBezTo>
                  <a:cubicBezTo>
                    <a:pt x="64" y="89"/>
                    <a:pt x="65" y="89"/>
                    <a:pt x="66" y="90"/>
                  </a:cubicBezTo>
                  <a:cubicBezTo>
                    <a:pt x="67" y="90"/>
                    <a:pt x="68" y="89"/>
                    <a:pt x="69" y="89"/>
                  </a:cubicBezTo>
                  <a:cubicBezTo>
                    <a:pt x="70" y="89"/>
                    <a:pt x="70" y="89"/>
                    <a:pt x="70" y="89"/>
                  </a:cubicBezTo>
                  <a:cubicBezTo>
                    <a:pt x="70" y="89"/>
                    <a:pt x="70" y="89"/>
                    <a:pt x="70" y="89"/>
                  </a:cubicBezTo>
                  <a:cubicBezTo>
                    <a:pt x="70" y="89"/>
                    <a:pt x="70" y="89"/>
                    <a:pt x="70" y="89"/>
                  </a:cubicBezTo>
                  <a:cubicBezTo>
                    <a:pt x="69" y="91"/>
                    <a:pt x="69" y="93"/>
                    <a:pt x="70" y="94"/>
                  </a:cubicBezTo>
                  <a:cubicBezTo>
                    <a:pt x="70" y="96"/>
                    <a:pt x="72" y="96"/>
                    <a:pt x="74" y="95"/>
                  </a:cubicBezTo>
                  <a:cubicBezTo>
                    <a:pt x="76" y="95"/>
                    <a:pt x="80" y="95"/>
                    <a:pt x="80" y="95"/>
                  </a:cubicBezTo>
                  <a:cubicBezTo>
                    <a:pt x="81" y="91"/>
                    <a:pt x="81" y="91"/>
                    <a:pt x="81" y="91"/>
                  </a:cubicBezTo>
                  <a:cubicBezTo>
                    <a:pt x="81" y="91"/>
                    <a:pt x="77" y="90"/>
                    <a:pt x="74" y="91"/>
                  </a:cubicBezTo>
                  <a:cubicBezTo>
                    <a:pt x="74" y="90"/>
                    <a:pt x="74" y="90"/>
                    <a:pt x="74" y="90"/>
                  </a:cubicBezTo>
                  <a:cubicBezTo>
                    <a:pt x="74" y="90"/>
                    <a:pt x="74" y="90"/>
                    <a:pt x="74" y="90"/>
                  </a:cubicBezTo>
                  <a:cubicBezTo>
                    <a:pt x="74" y="89"/>
                    <a:pt x="75" y="89"/>
                    <a:pt x="75" y="88"/>
                  </a:cubicBezTo>
                  <a:cubicBezTo>
                    <a:pt x="75" y="85"/>
                    <a:pt x="74" y="84"/>
                    <a:pt x="72" y="84"/>
                  </a:cubicBezTo>
                  <a:cubicBezTo>
                    <a:pt x="71" y="83"/>
                    <a:pt x="69" y="84"/>
                    <a:pt x="68" y="85"/>
                  </a:cubicBezTo>
                  <a:cubicBezTo>
                    <a:pt x="68" y="85"/>
                    <a:pt x="67" y="85"/>
                    <a:pt x="67" y="85"/>
                  </a:cubicBezTo>
                  <a:cubicBezTo>
                    <a:pt x="65" y="83"/>
                    <a:pt x="62" y="84"/>
                    <a:pt x="58" y="85"/>
                  </a:cubicBezTo>
                  <a:cubicBezTo>
                    <a:pt x="57" y="85"/>
                    <a:pt x="56" y="86"/>
                    <a:pt x="55" y="86"/>
                  </a:cubicBezTo>
                  <a:cubicBezTo>
                    <a:pt x="56" y="85"/>
                    <a:pt x="57" y="83"/>
                    <a:pt x="57" y="81"/>
                  </a:cubicBezTo>
                  <a:cubicBezTo>
                    <a:pt x="57" y="73"/>
                    <a:pt x="39" y="87"/>
                    <a:pt x="39" y="87"/>
                  </a:cubicBezTo>
                  <a:close/>
                </a:path>
              </a:pathLst>
            </a:custGeom>
            <a:solidFill>
              <a:schemeClr val="bg1">
                <a:alpha val="100000"/>
              </a:schemeClr>
            </a:solidFill>
            <a:ln w="9525">
              <a:noFill/>
            </a:ln>
          </p:spPr>
          <p:txBody>
            <a:bodyPr/>
            <a:lstStyle/>
            <a:p>
              <a:endParaRPr lang="zh-CN" altLang="en-US"/>
            </a:p>
          </p:txBody>
        </p:sp>
      </p:grpSp>
      <p:sp>
        <p:nvSpPr>
          <p:cNvPr id="50" name="文本框 35">
            <a:extLst>
              <a:ext uri="{FF2B5EF4-FFF2-40B4-BE49-F238E27FC236}">
                <a16:creationId xmlns:a16="http://schemas.microsoft.com/office/drawing/2014/main" id="{8F50AB82-5E85-46D0-926F-3E16EE2AAEB0}"/>
              </a:ext>
            </a:extLst>
          </p:cNvPr>
          <p:cNvSpPr/>
          <p:nvPr/>
        </p:nvSpPr>
        <p:spPr>
          <a:xfrm>
            <a:off x="6354816" y="3245194"/>
            <a:ext cx="1493837" cy="3139321"/>
          </a:xfrm>
          <a:prstGeom prst="rect">
            <a:avLst/>
          </a:prstGeom>
          <a:noFill/>
          <a:ln w="19050">
            <a:solidFill>
              <a:schemeClr val="tx1"/>
            </a:solidFill>
            <a:miter/>
          </a:ln>
        </p:spPr>
        <p:txBody>
          <a:bodyPr>
            <a:spAutoFit/>
          </a:bodyPr>
          <a:lstStyle/>
          <a:p>
            <a:pPr lvl="0"/>
            <a:r>
              <a:rPr lang="vi-VN" i="1" dirty="0">
                <a:latin typeface="Times New Roman" panose="02020603050405020304" pitchFamily="18" charset="0"/>
                <a:cs typeface="Times New Roman" panose="02020603050405020304" pitchFamily="18" charset="0"/>
              </a:rPr>
              <a:t>Cháy rừng gây thiệt hại tài nguyên rừng như thế nào? Đưa ra giải pháp sáng tạo và có tính khả thi để giải quyết vấn đề này.</a:t>
            </a:r>
            <a:endParaRPr lang="zh-CN" altLang="en-US" sz="1200" dirty="0">
              <a:solidFill>
                <a:srgbClr val="3F3F3F"/>
              </a:solidFill>
              <a:latin typeface="Times New Roman" panose="02020603050405020304" pitchFamily="18" charset="0"/>
              <a:ea typeface="方正兰亭细黑_GBK" charset="-122"/>
              <a:cs typeface="Times New Roman" panose="02020603050405020304" pitchFamily="18" charset="0"/>
              <a:sym typeface="方正兰亭细黑_GBK" charset="-122"/>
            </a:endParaRP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589"/>
                                        </p:tgtEl>
                                        <p:attrNameLst>
                                          <p:attrName>style.visibility</p:attrName>
                                        </p:attrNameLst>
                                      </p:cBhvr>
                                      <p:to>
                                        <p:strVal val="visible"/>
                                      </p:to>
                                    </p:set>
                                    <p:animEffect transition="in" filter="fade">
                                      <p:cBhvr>
                                        <p:cTn id="7" dur="1000"/>
                                        <p:tgtEl>
                                          <p:spTgt spid="24589"/>
                                        </p:tgtEl>
                                      </p:cBhvr>
                                    </p:animEffect>
                                    <p:anim calcmode="lin" valueType="num">
                                      <p:cBhvr>
                                        <p:cTn id="8" dur="1000" fill="hold"/>
                                        <p:tgtEl>
                                          <p:spTgt spid="24589"/>
                                        </p:tgtEl>
                                        <p:attrNameLst>
                                          <p:attrName>ppt_x</p:attrName>
                                        </p:attrNameLst>
                                      </p:cBhvr>
                                      <p:tavLst>
                                        <p:tav tm="0">
                                          <p:val>
                                            <p:strVal val="#ppt_x"/>
                                          </p:val>
                                        </p:tav>
                                        <p:tav tm="100000">
                                          <p:val>
                                            <p:strVal val="#ppt_x"/>
                                          </p:val>
                                        </p:tav>
                                      </p:tavLst>
                                    </p:anim>
                                    <p:anim calcmode="lin" valueType="num">
                                      <p:cBhvr>
                                        <p:cTn id="9" dur="1000" fill="hold"/>
                                        <p:tgtEl>
                                          <p:spTgt spid="2458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585"/>
                                        </p:tgtEl>
                                        <p:attrNameLst>
                                          <p:attrName>style.visibility</p:attrName>
                                        </p:attrNameLst>
                                      </p:cBhvr>
                                      <p:to>
                                        <p:strVal val="visible"/>
                                      </p:to>
                                    </p:set>
                                    <p:animEffect transition="in" filter="fade">
                                      <p:cBhvr>
                                        <p:cTn id="12" dur="1000"/>
                                        <p:tgtEl>
                                          <p:spTgt spid="24585"/>
                                        </p:tgtEl>
                                      </p:cBhvr>
                                    </p:animEffect>
                                    <p:anim calcmode="lin" valueType="num">
                                      <p:cBhvr>
                                        <p:cTn id="13" dur="1000" fill="hold"/>
                                        <p:tgtEl>
                                          <p:spTgt spid="24585"/>
                                        </p:tgtEl>
                                        <p:attrNameLst>
                                          <p:attrName>ppt_x</p:attrName>
                                        </p:attrNameLst>
                                      </p:cBhvr>
                                      <p:tavLst>
                                        <p:tav tm="0">
                                          <p:val>
                                            <p:strVal val="#ppt_x"/>
                                          </p:val>
                                        </p:tav>
                                        <p:tav tm="100000">
                                          <p:val>
                                            <p:strVal val="#ppt_x"/>
                                          </p:val>
                                        </p:tav>
                                      </p:tavLst>
                                    </p:anim>
                                    <p:anim calcmode="lin" valueType="num">
                                      <p:cBhvr>
                                        <p:cTn id="14" dur="1000" fill="hold"/>
                                        <p:tgtEl>
                                          <p:spTgt spid="245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4595"/>
                                        </p:tgtEl>
                                        <p:attrNameLst>
                                          <p:attrName>style.visibility</p:attrName>
                                        </p:attrNameLst>
                                      </p:cBhvr>
                                      <p:to>
                                        <p:strVal val="visible"/>
                                      </p:to>
                                    </p:set>
                                    <p:animEffect transition="in" filter="fade">
                                      <p:cBhvr>
                                        <p:cTn id="17" dur="1000"/>
                                        <p:tgtEl>
                                          <p:spTgt spid="24595"/>
                                        </p:tgtEl>
                                      </p:cBhvr>
                                    </p:animEffect>
                                    <p:anim calcmode="lin" valueType="num">
                                      <p:cBhvr>
                                        <p:cTn id="18" dur="1000" fill="hold"/>
                                        <p:tgtEl>
                                          <p:spTgt spid="24595"/>
                                        </p:tgtEl>
                                        <p:attrNameLst>
                                          <p:attrName>ppt_x</p:attrName>
                                        </p:attrNameLst>
                                      </p:cBhvr>
                                      <p:tavLst>
                                        <p:tav tm="0">
                                          <p:val>
                                            <p:strVal val="#ppt_x"/>
                                          </p:val>
                                        </p:tav>
                                        <p:tav tm="100000">
                                          <p:val>
                                            <p:strVal val="#ppt_x"/>
                                          </p:val>
                                        </p:tav>
                                      </p:tavLst>
                                    </p:anim>
                                    <p:anim calcmode="lin" valueType="num">
                                      <p:cBhvr>
                                        <p:cTn id="19" dur="1000" fill="hold"/>
                                        <p:tgtEl>
                                          <p:spTgt spid="2459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4583"/>
                                        </p:tgtEl>
                                        <p:attrNameLst>
                                          <p:attrName>style.visibility</p:attrName>
                                        </p:attrNameLst>
                                      </p:cBhvr>
                                      <p:to>
                                        <p:strVal val="visible"/>
                                      </p:to>
                                    </p:set>
                                    <p:animEffect transition="in" filter="fade">
                                      <p:cBhvr>
                                        <p:cTn id="22" dur="1000"/>
                                        <p:tgtEl>
                                          <p:spTgt spid="24583"/>
                                        </p:tgtEl>
                                      </p:cBhvr>
                                    </p:animEffect>
                                    <p:anim calcmode="lin" valueType="num">
                                      <p:cBhvr>
                                        <p:cTn id="23" dur="1000" fill="hold"/>
                                        <p:tgtEl>
                                          <p:spTgt spid="24583"/>
                                        </p:tgtEl>
                                        <p:attrNameLst>
                                          <p:attrName>ppt_x</p:attrName>
                                        </p:attrNameLst>
                                      </p:cBhvr>
                                      <p:tavLst>
                                        <p:tav tm="0">
                                          <p:val>
                                            <p:strVal val="#ppt_x"/>
                                          </p:val>
                                        </p:tav>
                                        <p:tav tm="100000">
                                          <p:val>
                                            <p:strVal val="#ppt_x"/>
                                          </p:val>
                                        </p:tav>
                                      </p:tavLst>
                                    </p:anim>
                                    <p:anim calcmode="lin" valueType="num">
                                      <p:cBhvr>
                                        <p:cTn id="24" dur="1000" fill="hold"/>
                                        <p:tgtEl>
                                          <p:spTgt spid="2458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4597"/>
                                        </p:tgtEl>
                                        <p:attrNameLst>
                                          <p:attrName>style.visibility</p:attrName>
                                        </p:attrNameLst>
                                      </p:cBhvr>
                                      <p:to>
                                        <p:strVal val="visible"/>
                                      </p:to>
                                    </p:set>
                                    <p:animEffect transition="in" filter="fade">
                                      <p:cBhvr>
                                        <p:cTn id="27" dur="1000"/>
                                        <p:tgtEl>
                                          <p:spTgt spid="24597"/>
                                        </p:tgtEl>
                                      </p:cBhvr>
                                    </p:animEffect>
                                    <p:anim calcmode="lin" valueType="num">
                                      <p:cBhvr>
                                        <p:cTn id="28" dur="1000" fill="hold"/>
                                        <p:tgtEl>
                                          <p:spTgt spid="24597"/>
                                        </p:tgtEl>
                                        <p:attrNameLst>
                                          <p:attrName>ppt_x</p:attrName>
                                        </p:attrNameLst>
                                      </p:cBhvr>
                                      <p:tavLst>
                                        <p:tav tm="0">
                                          <p:val>
                                            <p:strVal val="#ppt_x"/>
                                          </p:val>
                                        </p:tav>
                                        <p:tav tm="100000">
                                          <p:val>
                                            <p:strVal val="#ppt_x"/>
                                          </p:val>
                                        </p:tav>
                                      </p:tavLst>
                                    </p:anim>
                                    <p:anim calcmode="lin" valueType="num">
                                      <p:cBhvr>
                                        <p:cTn id="29" dur="1000" fill="hold"/>
                                        <p:tgtEl>
                                          <p:spTgt spid="2459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4593"/>
                                        </p:tgtEl>
                                        <p:attrNameLst>
                                          <p:attrName>style.visibility</p:attrName>
                                        </p:attrNameLst>
                                      </p:cBhvr>
                                      <p:to>
                                        <p:strVal val="visible"/>
                                      </p:to>
                                    </p:set>
                                    <p:animEffect transition="in" filter="fade">
                                      <p:cBhvr>
                                        <p:cTn id="32" dur="1000"/>
                                        <p:tgtEl>
                                          <p:spTgt spid="24593"/>
                                        </p:tgtEl>
                                      </p:cBhvr>
                                    </p:animEffect>
                                    <p:anim calcmode="lin" valueType="num">
                                      <p:cBhvr>
                                        <p:cTn id="33" dur="1000" fill="hold"/>
                                        <p:tgtEl>
                                          <p:spTgt spid="24593"/>
                                        </p:tgtEl>
                                        <p:attrNameLst>
                                          <p:attrName>ppt_x</p:attrName>
                                        </p:attrNameLst>
                                      </p:cBhvr>
                                      <p:tavLst>
                                        <p:tav tm="0">
                                          <p:val>
                                            <p:strVal val="#ppt_x"/>
                                          </p:val>
                                        </p:tav>
                                        <p:tav tm="100000">
                                          <p:val>
                                            <p:strVal val="#ppt_x"/>
                                          </p:val>
                                        </p:tav>
                                      </p:tavLst>
                                    </p:anim>
                                    <p:anim calcmode="lin" valueType="num">
                                      <p:cBhvr>
                                        <p:cTn id="34" dur="1000" fill="hold"/>
                                        <p:tgtEl>
                                          <p:spTgt spid="2459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4591"/>
                                        </p:tgtEl>
                                        <p:attrNameLst>
                                          <p:attrName>style.visibility</p:attrName>
                                        </p:attrNameLst>
                                      </p:cBhvr>
                                      <p:to>
                                        <p:strVal val="visible"/>
                                      </p:to>
                                    </p:set>
                                    <p:animEffect transition="in" filter="fade">
                                      <p:cBhvr>
                                        <p:cTn id="37" dur="1000"/>
                                        <p:tgtEl>
                                          <p:spTgt spid="24591"/>
                                        </p:tgtEl>
                                      </p:cBhvr>
                                    </p:animEffect>
                                    <p:anim calcmode="lin" valueType="num">
                                      <p:cBhvr>
                                        <p:cTn id="38" dur="1000" fill="hold"/>
                                        <p:tgtEl>
                                          <p:spTgt spid="24591"/>
                                        </p:tgtEl>
                                        <p:attrNameLst>
                                          <p:attrName>ppt_x</p:attrName>
                                        </p:attrNameLst>
                                      </p:cBhvr>
                                      <p:tavLst>
                                        <p:tav tm="0">
                                          <p:val>
                                            <p:strVal val="#ppt_x"/>
                                          </p:val>
                                        </p:tav>
                                        <p:tav tm="100000">
                                          <p:val>
                                            <p:strVal val="#ppt_x"/>
                                          </p:val>
                                        </p:tav>
                                      </p:tavLst>
                                    </p:anim>
                                    <p:anim calcmode="lin" valueType="num">
                                      <p:cBhvr>
                                        <p:cTn id="39" dur="1000" fill="hold"/>
                                        <p:tgtEl>
                                          <p:spTgt spid="2459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animBg="1"/>
      <p:bldP spid="24591" grpId="0" animBg="1"/>
      <p:bldP spid="24593" grpId="0" animBg="1"/>
      <p:bldP spid="24595" grpId="0" animBg="1"/>
      <p:bldP spid="24597"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6D36"/>
        </a:solidFill>
        <a:effectLst/>
      </p:bgPr>
    </p:bg>
    <p:spTree>
      <p:nvGrpSpPr>
        <p:cNvPr id="1" name=""/>
        <p:cNvGrpSpPr/>
        <p:nvPr/>
      </p:nvGrpSpPr>
      <p:grpSpPr>
        <a:xfrm>
          <a:off x="0" y="0"/>
          <a:ext cx="0" cy="0"/>
          <a:chOff x="0" y="0"/>
          <a:chExt cx="0" cy="0"/>
        </a:xfrm>
      </p:grpSpPr>
      <p:grpSp>
        <p:nvGrpSpPr>
          <p:cNvPr id="39944" name="Group 46"/>
          <p:cNvGrpSpPr/>
          <p:nvPr/>
        </p:nvGrpSpPr>
        <p:grpSpPr>
          <a:xfrm>
            <a:off x="835052" y="1419617"/>
            <a:ext cx="7249177" cy="523220"/>
            <a:chOff x="0" y="-89388"/>
            <a:chExt cx="2566939" cy="522800"/>
          </a:xfrm>
        </p:grpSpPr>
        <p:sp>
          <p:nvSpPr>
            <p:cNvPr id="39953" name="矩形 46"/>
            <p:cNvSpPr/>
            <p:nvPr/>
          </p:nvSpPr>
          <p:spPr>
            <a:xfrm>
              <a:off x="0" y="0"/>
              <a:ext cx="256813" cy="318128"/>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1.1.</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522800"/>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Khai</a:t>
              </a:r>
              <a:r>
                <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thác</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gỗ</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lâm</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ngoài</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gỗ</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4" name="矩形 3">
            <a:extLst>
              <a:ext uri="{FF2B5EF4-FFF2-40B4-BE49-F238E27FC236}">
                <a16:creationId xmlns:a16="http://schemas.microsoft.com/office/drawing/2014/main" id="{02B34179-0156-49D2-A79D-CA5063755417}"/>
              </a:ext>
            </a:extLst>
          </p:cNvPr>
          <p:cNvSpPr/>
          <p:nvPr/>
        </p:nvSpPr>
        <p:spPr>
          <a:xfrm>
            <a:off x="480000" y="2214616"/>
            <a:ext cx="5616000" cy="1133965"/>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pic>
        <p:nvPicPr>
          <p:cNvPr id="1026" name="Picture 2" descr="This may contain: a man holding a chainsaw in front of a tree and some logs on the ground">
            <a:extLst>
              <a:ext uri="{FF2B5EF4-FFF2-40B4-BE49-F238E27FC236}">
                <a16:creationId xmlns:a16="http://schemas.microsoft.com/office/drawing/2014/main" id="{4B07A7CD-5460-46BC-8AB4-136450B5D8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3112" y="2214616"/>
            <a:ext cx="4743450" cy="3223767"/>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3">
            <a:extLst>
              <a:ext uri="{FF2B5EF4-FFF2-40B4-BE49-F238E27FC236}">
                <a16:creationId xmlns:a16="http://schemas.microsoft.com/office/drawing/2014/main" id="{04AAAF2B-9F2A-406E-9973-A31AEF94E434}"/>
              </a:ext>
            </a:extLst>
          </p:cNvPr>
          <p:cNvSpPr/>
          <p:nvPr/>
        </p:nvSpPr>
        <p:spPr>
          <a:xfrm>
            <a:off x="444487" y="3340095"/>
            <a:ext cx="5616000" cy="579967"/>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a:t>
            </a:r>
          </a:p>
        </p:txBody>
      </p:sp>
      <p:sp>
        <p:nvSpPr>
          <p:cNvPr id="20" name="矩形 3">
            <a:extLst>
              <a:ext uri="{FF2B5EF4-FFF2-40B4-BE49-F238E27FC236}">
                <a16:creationId xmlns:a16="http://schemas.microsoft.com/office/drawing/2014/main" id="{678AD5B5-302C-4C6C-B948-B8BCD048FCA3}"/>
              </a:ext>
            </a:extLst>
          </p:cNvPr>
          <p:cNvSpPr/>
          <p:nvPr/>
        </p:nvSpPr>
        <p:spPr>
          <a:xfrm>
            <a:off x="469312" y="4084777"/>
            <a:ext cx="5616000" cy="579967"/>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trọc</a:t>
            </a:r>
            <a:r>
              <a:rPr lang="en-US" sz="2400" dirty="0">
                <a:latin typeface="Times New Roman" panose="02020603050405020304" pitchFamily="18" charset="0"/>
                <a:cs typeface="Times New Roman" panose="02020603050405020304" pitchFamily="18" charset="0"/>
              </a:rPr>
              <a:t>.</a:t>
            </a:r>
          </a:p>
        </p:txBody>
      </p:sp>
      <p:sp>
        <p:nvSpPr>
          <p:cNvPr id="21" name="矩形 3">
            <a:extLst>
              <a:ext uri="{FF2B5EF4-FFF2-40B4-BE49-F238E27FC236}">
                <a16:creationId xmlns:a16="http://schemas.microsoft.com/office/drawing/2014/main" id="{B2E8696D-C539-47F0-9D9D-31A5AC3BF184}"/>
              </a:ext>
            </a:extLst>
          </p:cNvPr>
          <p:cNvSpPr/>
          <p:nvPr/>
        </p:nvSpPr>
        <p:spPr>
          <a:xfrm>
            <a:off x="421387" y="4784614"/>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hồi</a:t>
            </a:r>
            <a:r>
              <a:rPr lang="en-US" sz="28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7249177" cy="523220"/>
            <a:chOff x="0" y="-89388"/>
            <a:chExt cx="2566939" cy="522800"/>
          </a:xfrm>
        </p:grpSpPr>
        <p:sp>
          <p:nvSpPr>
            <p:cNvPr id="39953" name="矩形 46"/>
            <p:cNvSpPr/>
            <p:nvPr/>
          </p:nvSpPr>
          <p:spPr>
            <a:xfrm>
              <a:off x="0" y="0"/>
              <a:ext cx="256813" cy="318128"/>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1.2.</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522800"/>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để</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xuất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đất</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nông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nghiệp</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66120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giảm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6146" name="Picture 2" descr="This may contain: an illustration of a park with trees and benches">
            <a:extLst>
              <a:ext uri="{FF2B5EF4-FFF2-40B4-BE49-F238E27FC236}">
                <a16:creationId xmlns:a16="http://schemas.microsoft.com/office/drawing/2014/main" id="{EC8E0502-B039-4860-ADDE-2620F5EC5F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000" y="2214615"/>
            <a:ext cx="5076825" cy="322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60619"/>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89765"/>
            <a:chOff x="0" y="-89388"/>
            <a:chExt cx="2566939" cy="953341"/>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1.3.</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953341"/>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Phá</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để</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trồng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cây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công</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nghiệp</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và</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cây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đặc</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sản</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307537"/>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hậu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DAB5531A-1194-4E8D-9F51-C62EC2D70A0F}"/>
              </a:ext>
            </a:extLst>
          </p:cNvPr>
          <p:cNvPicPr>
            <a:picLocks noChangeAspect="1"/>
          </p:cNvPicPr>
          <p:nvPr/>
        </p:nvPicPr>
        <p:blipFill>
          <a:blip r:embed="rId3"/>
          <a:stretch>
            <a:fillRect/>
          </a:stretch>
        </p:blipFill>
        <p:spPr>
          <a:xfrm>
            <a:off x="6312000" y="2009382"/>
            <a:ext cx="5238750" cy="3429000"/>
          </a:xfrm>
          <a:prstGeom prst="rect">
            <a:avLst/>
          </a:prstGeom>
        </p:spPr>
      </p:pic>
    </p:spTree>
    <p:extLst>
      <p:ext uri="{BB962C8B-B14F-4D97-AF65-F5344CB8AC3E}">
        <p14:creationId xmlns:p14="http://schemas.microsoft.com/office/powerpoint/2010/main" val="464667530"/>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46"/>
          <p:cNvGrpSpPr/>
          <p:nvPr/>
        </p:nvGrpSpPr>
        <p:grpSpPr>
          <a:xfrm>
            <a:off x="835052" y="1419617"/>
            <a:ext cx="9724948" cy="523220"/>
            <a:chOff x="0" y="-89388"/>
            <a:chExt cx="2566939" cy="845773"/>
          </a:xfrm>
        </p:grpSpPr>
        <p:sp>
          <p:nvSpPr>
            <p:cNvPr id="39953" name="矩形 46"/>
            <p:cNvSpPr/>
            <p:nvPr/>
          </p:nvSpPr>
          <p:spPr>
            <a:xfrm>
              <a:off x="0" y="0"/>
              <a:ext cx="226243" cy="714620"/>
            </a:xfrm>
            <a:prstGeom prst="rect">
              <a:avLst/>
            </a:prstGeom>
            <a:solidFill>
              <a:srgbClr val="D6BF00"/>
            </a:solidFill>
            <a:ln w="9525">
              <a:noFill/>
              <a:miter/>
            </a:ln>
          </p:spPr>
          <p:txBody>
            <a:bodyPr anchor="ctr"/>
            <a:lstStyle/>
            <a:p>
              <a:pPr lvl="0" algn="ctr" eaLnBrk="1" hangingPunct="1"/>
              <a:r>
                <a:rPr lang="en-US" altLang="zh-CN" sz="2800" b="1" dirty="0">
                  <a:latin typeface="Times New Roman" panose="02020603050405020304" pitchFamily="18" charset="0"/>
                  <a:ea typeface="幼圆" charset="0"/>
                  <a:cs typeface="Times New Roman" panose="02020603050405020304" pitchFamily="18" charset="0"/>
                  <a:sym typeface="宋体" pitchFamily="2" charset="-122"/>
                </a:rPr>
                <a:t>1.4.</a:t>
              </a:r>
              <a:endParaRPr lang="zh-CN" altLang="zh-CN" sz="2800" b="1" dirty="0">
                <a:latin typeface="Times New Roman" panose="02020603050405020304" pitchFamily="18" charset="0"/>
                <a:ea typeface="幼圆" charset="0"/>
                <a:cs typeface="Times New Roman" panose="02020603050405020304" pitchFamily="18" charset="0"/>
                <a:sym typeface="宋体" pitchFamily="2" charset="-122"/>
              </a:endParaRPr>
            </a:p>
          </p:txBody>
        </p:sp>
        <p:sp>
          <p:nvSpPr>
            <p:cNvPr id="39954" name="矩形 47"/>
            <p:cNvSpPr/>
            <p:nvPr/>
          </p:nvSpPr>
          <p:spPr>
            <a:xfrm>
              <a:off x="226243" y="-89388"/>
              <a:ext cx="2340696" cy="845773"/>
            </a:xfrm>
            <a:prstGeom prst="rect">
              <a:avLst/>
            </a:prstGeom>
            <a:noFill/>
            <a:ln w="9525">
              <a:noFill/>
              <a:miter/>
            </a:ln>
          </p:spPr>
          <p:txBody>
            <a:bodyPr>
              <a:spAutoFit/>
            </a:bodyPr>
            <a:lstStyle/>
            <a:p>
              <a:pPr lvl="0" eaLnBrk="1" hangingPunct="1"/>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Cháy</a:t>
              </a:r>
              <a:r>
                <a:rPr lang="en-US" altLang="zh-CN"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 </a:t>
              </a:r>
              <a:r>
                <a:rPr lang="en-US" altLang="zh-CN" sz="2800" b="1" dirty="0" err="1">
                  <a:solidFill>
                    <a:srgbClr val="000000"/>
                  </a:solidFill>
                  <a:latin typeface="Times New Roman" panose="02020603050405020304" pitchFamily="18" charset="0"/>
                  <a:ea typeface="幼圆" charset="0"/>
                  <a:cs typeface="Times New Roman" panose="02020603050405020304" pitchFamily="18" charset="0"/>
                  <a:sym typeface="方正兰亭细黑_GBK" charset="-122"/>
                </a:rPr>
                <a:t>rừng</a:t>
              </a:r>
              <a:endParaRPr lang="zh-CN" altLang="en-US" sz="2800" b="1" dirty="0">
                <a:solidFill>
                  <a:srgbClr val="000000"/>
                </a:solidFill>
                <a:latin typeface="Times New Roman" panose="02020603050405020304" pitchFamily="18" charset="0"/>
                <a:ea typeface="幼圆" charset="0"/>
                <a:cs typeface="Times New Roman" panose="02020603050405020304" pitchFamily="18" charset="0"/>
                <a:sym typeface="方正兰亭细黑_GBK" charset="-122"/>
              </a:endParaRPr>
            </a:p>
          </p:txBody>
        </p:sp>
      </p:grpSp>
      <p:grpSp>
        <p:nvGrpSpPr>
          <p:cNvPr id="15" name="组合 14"/>
          <p:cNvGrpSpPr/>
          <p:nvPr/>
        </p:nvGrpSpPr>
        <p:grpSpPr>
          <a:xfrm>
            <a:off x="419100" y="546734"/>
            <a:ext cx="10716900" cy="600338"/>
            <a:chOff x="180" y="190"/>
            <a:chExt cx="7400" cy="784"/>
          </a:xfrm>
        </p:grpSpPr>
        <p:sp>
          <p:nvSpPr>
            <p:cNvPr id="16" name="MH_Number_1"/>
            <p:cNvSpPr/>
            <p:nvPr/>
          </p:nvSpPr>
          <p:spPr>
            <a:xfrm>
              <a:off x="180" y="190"/>
              <a:ext cx="788" cy="785"/>
            </a:xfrm>
            <a:prstGeom prst="roundRect">
              <a:avLst>
                <a:gd name="adj" fmla="val 7611"/>
              </a:avLst>
            </a:prstGeom>
            <a:solidFill>
              <a:srgbClr val="0895BE"/>
            </a:solidFill>
            <a:ln w="12700">
              <a:noFill/>
            </a:ln>
          </p:spPr>
          <p:txBody>
            <a:bodyPr lIns="0" tIns="0" rIns="0" bIns="0" anchor="ctr"/>
            <a:lstStyle/>
            <a:p>
              <a:pPr lvl="0" algn="ctr"/>
              <a:r>
                <a:rPr lang="en-US" altLang="zh-CN"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01</a:t>
              </a:r>
              <a:endParaRPr lang="zh-CN" altLang="en-US" sz="28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
          <p:nvSpPr>
            <p:cNvPr id="17" name="MH_Entry_1"/>
            <p:cNvSpPr/>
            <p:nvPr/>
          </p:nvSpPr>
          <p:spPr>
            <a:xfrm>
              <a:off x="1238" y="190"/>
              <a:ext cx="6342" cy="785"/>
            </a:xfrm>
            <a:prstGeom prst="roundRect">
              <a:avLst>
                <a:gd name="adj" fmla="val 9120"/>
              </a:avLst>
            </a:prstGeom>
            <a:solidFill>
              <a:srgbClr val="0895BE"/>
            </a:solidFill>
            <a:ln w="12700">
              <a:noFill/>
            </a:ln>
          </p:spPr>
          <p:txBody>
            <a:bodyPr anchor="ctr"/>
            <a:lstStyle/>
            <a:p>
              <a:pPr lvl="0" algn="ct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Một</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số</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nhân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chủ</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yếu</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gây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suy</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thoái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tài</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nguyên</a:t>
              </a:r>
              <a:r>
                <a:rPr lang="en-US" altLang="zh-CN" sz="28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a:t>
              </a:r>
              <a:r>
                <a:rPr lang="en-US" altLang="zh-CN" sz="2800" b="1" dirty="0" err="1">
                  <a:latin typeface="Times New Roman" panose="02020603050405020304" pitchFamily="18" charset="0"/>
                  <a:ea typeface="微软雅黑" pitchFamily="34" charset="-122"/>
                  <a:cs typeface="Times New Roman" panose="02020603050405020304" pitchFamily="18" charset="0"/>
                  <a:sym typeface="微软雅黑" pitchFamily="34" charset="-122"/>
                </a:rPr>
                <a:t>rừng</a:t>
              </a:r>
              <a:endParaRPr lang="zh-CN" altLang="en-US" sz="2800" b="1" dirty="0">
                <a:latin typeface="Times New Roman" panose="02020603050405020304" pitchFamily="18" charset="0"/>
                <a:ea typeface="宋体" pitchFamily="2" charset="-122"/>
                <a:cs typeface="Times New Roman" panose="02020603050405020304" pitchFamily="18" charset="0"/>
              </a:endParaRPr>
            </a:p>
          </p:txBody>
        </p:sp>
      </p:grpSp>
      <p:sp>
        <p:nvSpPr>
          <p:cNvPr id="21" name="矩形 3">
            <a:extLst>
              <a:ext uri="{FF2B5EF4-FFF2-40B4-BE49-F238E27FC236}">
                <a16:creationId xmlns:a16="http://schemas.microsoft.com/office/drawing/2014/main" id="{B2E8696D-C539-47F0-9D9D-31A5AC3BF184}"/>
              </a:ext>
            </a:extLst>
          </p:cNvPr>
          <p:cNvSpPr/>
          <p:nvPr/>
        </p:nvSpPr>
        <p:spPr>
          <a:xfrm>
            <a:off x="480000" y="3070113"/>
            <a:ext cx="5616000" cy="1953868"/>
          </a:xfrm>
          <a:prstGeom prst="rect">
            <a:avLst/>
          </a:prstGeom>
        </p:spPr>
        <p:txBody>
          <a:bodyPr wrap="square">
            <a:spAutoFit/>
          </a:bodyPr>
          <a:lstStyle/>
          <a:p>
            <a:pPr>
              <a:lnSpc>
                <a:spcPct val="150000"/>
              </a:lnSpc>
            </a:pP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7807923-87F4-4295-9CEE-3EF627EAA656}"/>
              </a:ext>
            </a:extLst>
          </p:cNvPr>
          <p:cNvPicPr>
            <a:picLocks noChangeAspect="1"/>
          </p:cNvPicPr>
          <p:nvPr/>
        </p:nvPicPr>
        <p:blipFill>
          <a:blip r:embed="rId3"/>
          <a:stretch>
            <a:fillRect/>
          </a:stretch>
        </p:blipFill>
        <p:spPr>
          <a:xfrm>
            <a:off x="6096000" y="1704583"/>
            <a:ext cx="5372100" cy="3733800"/>
          </a:xfrm>
          <a:prstGeom prst="rect">
            <a:avLst/>
          </a:prstGeom>
        </p:spPr>
      </p:pic>
    </p:spTree>
    <p:extLst>
      <p:ext uri="{BB962C8B-B14F-4D97-AF65-F5344CB8AC3E}">
        <p14:creationId xmlns:p14="http://schemas.microsoft.com/office/powerpoint/2010/main" val="1913332841"/>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2000"/>
                                        <p:tgtEl>
                                          <p:spTgt spid="39944"/>
                                        </p:tgtEl>
                                      </p:cBhvr>
                                    </p:animEffect>
                                    <p:anim calcmode="lin" valueType="num">
                                      <p:cBhvr>
                                        <p:cTn id="8" dur="2000" fill="hold"/>
                                        <p:tgtEl>
                                          <p:spTgt spid="39944"/>
                                        </p:tgtEl>
                                        <p:attrNameLst>
                                          <p:attrName>style.rotation</p:attrName>
                                        </p:attrNameLst>
                                      </p:cBhvr>
                                      <p:tavLst>
                                        <p:tav tm="0">
                                          <p:val>
                                            <p:fltVal val="720"/>
                                          </p:val>
                                        </p:tav>
                                        <p:tav tm="100000">
                                          <p:val>
                                            <p:fltVal val="0"/>
                                          </p:val>
                                        </p:tav>
                                      </p:tavLst>
                                    </p:anim>
                                    <p:anim calcmode="lin" valueType="num">
                                      <p:cBhvr>
                                        <p:cTn id="9" dur="2000" fill="hold"/>
                                        <p:tgtEl>
                                          <p:spTgt spid="39944"/>
                                        </p:tgtEl>
                                        <p:attrNameLst>
                                          <p:attrName>ppt_h</p:attrName>
                                        </p:attrNameLst>
                                      </p:cBhvr>
                                      <p:tavLst>
                                        <p:tav tm="0">
                                          <p:val>
                                            <p:fltVal val="0"/>
                                          </p:val>
                                        </p:tav>
                                        <p:tav tm="100000">
                                          <p:val>
                                            <p:strVal val="#ppt_h"/>
                                          </p:val>
                                        </p:tav>
                                      </p:tavLst>
                                    </p:anim>
                                    <p:anim calcmode="lin" valueType="num">
                                      <p:cBhvr>
                                        <p:cTn id="10" dur="2000" fill="hold"/>
                                        <p:tgtEl>
                                          <p:spTgt spid="399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
  <p:tag name="ISPRING_ULTRA_SCORM_COURSE_ID" val="4BD3B332-CF83-4099-9F84-1ED07154E21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迅雷下载\PPT临时文件\131-可爱卡通时尚PPT模板"/>
  <p:tag name="ISPRING_FIRST_PUBLISH" val="1"/>
  <p:tag name="ISPRING_PRESENTATION_TITLE" val="可爱卡通时尚教学课件动态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1781</Words>
  <PresentationFormat>Widescreen</PresentationFormat>
  <Paragraphs>191</Paragraphs>
  <Slides>27</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微软雅黑</vt:lpstr>
      <vt:lpstr>宋体</vt:lpstr>
      <vt:lpstr>Arial</vt:lpstr>
      <vt:lpstr>Calibri</vt:lpstr>
      <vt:lpstr>Calibri Light</vt:lpstr>
      <vt:lpstr>Forte</vt:lpstr>
      <vt:lpstr>Gill Sans</vt:lpstr>
      <vt:lpstr>Times New Roman</vt:lpstr>
      <vt:lpstr>幼圆</vt:lpstr>
      <vt:lpstr>ヒラギノ角ゴ ProN W3</vt:lpstr>
      <vt:lpstr>方正兰亭细黑_GBK</vt:lpstr>
      <vt:lpstr>汉仪尚巍清茶体W</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2017-03-20T11:33:00Z</dcterms:created>
  <dcterms:modified xsi:type="dcterms:W3CDTF">2024-06-09T15:04:35Z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2052-10.1.0.5554</vt:lpwstr>
  </property>
</Properties>
</file>