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74" r:id="rId3"/>
    <p:sldId id="307" r:id="rId4"/>
    <p:sldId id="356" r:id="rId5"/>
    <p:sldId id="357" r:id="rId6"/>
    <p:sldId id="358" r:id="rId7"/>
    <p:sldId id="359" r:id="rId8"/>
    <p:sldId id="372" r:id="rId9"/>
    <p:sldId id="363" r:id="rId10"/>
    <p:sldId id="371" r:id="rId11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50" d="100"/>
          <a:sy n="50" d="100"/>
        </p:scale>
        <p:origin x="486" y="4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22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94037" y="3719346"/>
            <a:ext cx="192345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II: TỔ HỢP-XÁC SUẤT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3"/>
            <a:ext cx="14977161" cy="966084"/>
            <a:chOff x="7459670" y="7543799"/>
            <a:chExt cx="14979111" cy="966211"/>
          </a:xfrm>
        </p:grpSpPr>
        <p:sp>
          <p:nvSpPr>
            <p:cNvPr id="28" name="TextBox 27"/>
            <p:cNvSpPr txBox="1"/>
            <p:nvPr/>
          </p:nvSpPr>
          <p:spPr>
            <a:xfrm>
              <a:off x="9121226" y="76789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01517"/>
              <a:chOff x="7459669" y="7543800"/>
              <a:chExt cx="1381118" cy="90151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85126"/>
                <a:ext cx="1371600" cy="760191"/>
                <a:chOff x="7469187" y="7685126"/>
                <a:chExt cx="1371600" cy="760191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44668" y="7691165"/>
                  <a:ext cx="71695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079956" y="5994622"/>
            <a:ext cx="859496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</a:t>
            </a:r>
            <a:r>
              <a:rPr lang="en-US" sz="4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4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NHỊ THỨC NIU-TƠN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471907"/>
            <a:ext cx="19013083" cy="499933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34300" y="7564675"/>
            <a:ext cx="14872027" cy="895600"/>
            <a:chOff x="4334300" y="7564675"/>
            <a:chExt cx="14872027" cy="895600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4654298" y="7291930"/>
              <a:ext cx="731425" cy="1371421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90506" y="7629278"/>
              <a:ext cx="13315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KIẾN THỨC CŨ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23135" y="7564675"/>
              <a:ext cx="450705" cy="753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209800"/>
            <a:ext cx="23391942" cy="9753600"/>
            <a:chOff x="992187" y="2564544"/>
            <a:chExt cx="22353091" cy="408808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" name="Freeform 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" name="Chevron 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43"/>
          <p:cNvSpPr txBox="1"/>
          <p:nvPr/>
        </p:nvSpPr>
        <p:spPr>
          <a:xfrm>
            <a:off x="2024407" y="2017494"/>
            <a:ext cx="678337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KIẾN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THỨC CŨ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743200" y="4416014"/>
                <a:ext cx="17907000" cy="3723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?</a:t>
                </a:r>
                <a:endPara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16014"/>
                <a:ext cx="17907000" cy="3723840"/>
              </a:xfrm>
              <a:prstGeom prst="rect">
                <a:avLst/>
              </a:prstGeom>
              <a:blipFill rotWithShape="1">
                <a:blip r:embed="rId2"/>
                <a:stretch>
                  <a:fillRect l="-1532" t="-3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539456" y="2746599"/>
            <a:ext cx="20863344" cy="194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3200" y="3016546"/>
                <a:ext cx="14325600" cy="162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Niu-tơn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016546"/>
                <a:ext cx="14325600" cy="1621598"/>
              </a:xfrm>
              <a:prstGeom prst="rect">
                <a:avLst/>
              </a:prstGeom>
              <a:blipFill>
                <a:blip r:embed="rId3"/>
                <a:stretch>
                  <a:fillRect l="-1702"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710524" y="5213780"/>
            <a:ext cx="22136901" cy="8382000"/>
            <a:chOff x="1205494" y="6941416"/>
            <a:chExt cx="22139783" cy="6545984"/>
          </a:xfrm>
        </p:grpSpPr>
        <p:sp>
          <p:nvSpPr>
            <p:cNvPr id="13" name="Rounded Rectangle 1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097496" y="7117655"/>
                <a:ext cx="21305304" cy="154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96" y="7117655"/>
                <a:ext cx="21305304" cy="15486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95800" y="8308844"/>
                <a:ext cx="12954000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+40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+80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+80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8308844"/>
                <a:ext cx="12954000" cy="714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2: T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hệ số của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457200"/>
          <a:ext cx="1619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4" imgW="164957" imgH="203024" progId="Equation.DSMT4">
                  <p:embed/>
                </p:oleObj>
              </mc:Choice>
              <mc:Fallback>
                <p:oleObj name="Equation" r:id="rId4" imgW="164957" imgH="20302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0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khai triển </a:t>
            </a:r>
            <a:r>
              <a:rPr kumimoji="0" lang="en-US" altLang="en-US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x+2x26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2678997"/>
            <a:ext cx="15392400" cy="201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562600" y="3065996"/>
                <a:ext cx="13335000" cy="12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065996"/>
                <a:ext cx="13335000" cy="1239378"/>
              </a:xfrm>
              <a:prstGeom prst="rect">
                <a:avLst/>
              </a:prstGeom>
              <a:blipFill>
                <a:blip r:embed="rId6"/>
                <a:stretch>
                  <a:fillRect l="-1875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16794" y="5334000"/>
            <a:ext cx="22136901" cy="8382000"/>
            <a:chOff x="1205494" y="6941416"/>
            <a:chExt cx="22139783" cy="6545984"/>
          </a:xfrm>
        </p:grpSpPr>
        <p:sp>
          <p:nvSpPr>
            <p:cNvPr id="16" name="Rounded Rectangle 1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ound Diagonal Corner Rectangle 1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914900" y="6107747"/>
                <a:ext cx="15621000" cy="481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6−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4400" i="1" dirty="0" smtClean="0">
                  <a:effectLst/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i="1" dirty="0" smtClean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6−3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6107747"/>
                <a:ext cx="15621000" cy="4814972"/>
              </a:xfrm>
              <a:prstGeom prst="rect">
                <a:avLst/>
              </a:prstGeom>
              <a:blipFill rotWithShape="1">
                <a:blip r:embed="rId7"/>
                <a:stretch>
                  <a:fillRect l="-1561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19600" y="11353800"/>
                <a:ext cx="12192000" cy="15965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6−3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=3⇔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khai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triển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353800"/>
                <a:ext cx="12192000" cy="1596527"/>
              </a:xfrm>
              <a:prstGeom prst="rect">
                <a:avLst/>
              </a:prstGeom>
              <a:blipFill rotWithShape="1">
                <a:blip r:embed="rId8"/>
                <a:stretch>
                  <a:fillRect l="-2000" t="-7663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2190750" y="3124200"/>
            <a:ext cx="20269200" cy="2579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76600" y="3911649"/>
                <a:ext cx="17221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11649"/>
                <a:ext cx="17221200" cy="816827"/>
              </a:xfrm>
              <a:prstGeom prst="rect">
                <a:avLst/>
              </a:prstGeom>
              <a:blipFill>
                <a:blip r:embed="rId3"/>
                <a:stretch>
                  <a:fillRect l="-1451" t="-15672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47199" y="6491165"/>
            <a:ext cx="22136901" cy="7072435"/>
            <a:chOff x="1205494" y="6941416"/>
            <a:chExt cx="22139783" cy="6545984"/>
          </a:xfrm>
        </p:grpSpPr>
        <p:sp>
          <p:nvSpPr>
            <p:cNvPr id="14" name="Rounded Rectangle 13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ound Diagonal Corner Rectangle 1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833798" y="7369389"/>
                <a:ext cx="16959402" cy="511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≥0;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(−3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=90</m:t>
                              </m:r>
                            </m:e>
                          </m:eqArr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  <m:r>
                        <a:rPr lang="en-US" sz="3600" i="1" smtClean="0">
                          <a:effectLst/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r>
                  <a:rPr lang="en-US" sz="36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6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98" y="7369389"/>
                <a:ext cx="16959402" cy="5115375"/>
              </a:xfrm>
              <a:prstGeom prst="rect">
                <a:avLst/>
              </a:prstGeom>
              <a:blipFill rotWithShape="1">
                <a:blip r:embed="rId4"/>
                <a:stretch>
                  <a:fillRect l="-1474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1032034" y="3352800"/>
            <a:ext cx="22136901" cy="8382000"/>
            <a:chOff x="1205494" y="6941416"/>
            <a:chExt cx="22139783" cy="6545984"/>
          </a:xfrm>
        </p:grpSpPr>
        <p:sp>
          <p:nvSpPr>
            <p:cNvPr id="11" name="Rounded Rectangle 1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05979" y="4270959"/>
                <a:ext cx="20444421" cy="2125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2!(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−2)!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=5(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=−4(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79" y="4270959"/>
                <a:ext cx="20444421" cy="2125775"/>
              </a:xfrm>
              <a:prstGeom prst="rect">
                <a:avLst/>
              </a:prstGeom>
              <a:blipFill rotWithShape="1">
                <a:blip r:embed="rId3"/>
                <a:stretch>
                  <a:fillRect l="-1044" b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631595" y="5264070"/>
            <a:ext cx="22736076" cy="715653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93495" y="2661628"/>
            <a:ext cx="17989906" cy="2466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9400" y="3067388"/>
                <a:ext cx="16611600" cy="12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4: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x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67388"/>
                <a:ext cx="16611600" cy="1239378"/>
              </a:xfrm>
              <a:prstGeom prst="rect">
                <a:avLst/>
              </a:prstGeom>
              <a:blipFill>
                <a:blip r:embed="rId3"/>
                <a:stretch>
                  <a:fillRect l="-1505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562600" y="5466793"/>
                <a:ext cx="12344400" cy="389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8−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(0≤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≤8;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6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66793"/>
                <a:ext cx="12344400" cy="3891002"/>
              </a:xfrm>
              <a:prstGeom prst="rect">
                <a:avLst/>
              </a:prstGeom>
              <a:blipFill rotWithShape="1">
                <a:blip r:embed="rId4"/>
                <a:stretch>
                  <a:fillRect l="-2025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229600" y="7993383"/>
                <a:ext cx="388426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24−3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7993383"/>
                <a:ext cx="3884268" cy="13644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618419" y="9144000"/>
                <a:ext cx="14630400" cy="252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24−4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24−4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bSup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419" y="9144000"/>
                <a:ext cx="14630400" cy="2523896"/>
              </a:xfrm>
              <a:prstGeom prst="rect">
                <a:avLst/>
              </a:prstGeom>
              <a:blipFill rotWithShape="1">
                <a:blip r:embed="rId6"/>
                <a:stretch>
                  <a:fillRect l="-170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922" y="1752600"/>
            <a:ext cx="18447105" cy="2466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90800" y="2215190"/>
                <a:ext cx="14935200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15190"/>
                <a:ext cx="14935200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633" t="-7905" r="-694"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12716" y="4419600"/>
            <a:ext cx="22136901" cy="8991600"/>
            <a:chOff x="1205494" y="6941416"/>
            <a:chExt cx="22139783" cy="6545984"/>
          </a:xfrm>
        </p:grpSpPr>
        <p:sp>
          <p:nvSpPr>
            <p:cNvPr id="8" name="Rounded Rectangle 7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1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771421" y="6150740"/>
                <a:ext cx="21465406" cy="2293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(−4)+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21" y="6150740"/>
                <a:ext cx="21465406" cy="2293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34000" y="4719579"/>
                <a:ext cx="12192000" cy="14311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?</m:t>
                      </m:r>
                    </m:oMath>
                  </m:oMathPara>
                </a14:m>
                <a:r>
                  <a:rPr lang="en-US" sz="4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719579"/>
                <a:ext cx="12192000" cy="1431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718738" y="8534400"/>
                <a:ext cx="14356367" cy="3944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x=1 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(−1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(−4)+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b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-1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38" y="8534400"/>
                <a:ext cx="14356367" cy="3944028"/>
              </a:xfrm>
              <a:prstGeom prst="rect">
                <a:avLst/>
              </a:prstGeom>
              <a:blipFill rotWithShape="1">
                <a:blip r:embed="rId5"/>
                <a:stretch>
                  <a:fillRect l="-1741" t="-3091" b="-5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2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990600" y="2286000"/>
            <a:ext cx="18288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4267200"/>
            <a:ext cx="1760220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1b,1c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(SGK)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48D0748-1244-4F41-86FB-03F55F23F5A8}"/>
                  </a:ext>
                </a:extLst>
              </p:cNvPr>
              <p:cNvSpPr/>
              <p:nvPr/>
            </p:nvSpPr>
            <p:spPr>
              <a:xfrm>
                <a:off x="4533900" y="7162800"/>
                <a:ext cx="15316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1. </a:t>
                </a:r>
                <a:r>
                  <a:rPr lang="vi-VN" sz="4400" dirty="0"/>
                  <a:t>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+2020)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vi-VN" sz="4400" dirty="0"/>
                  <a:t> có bao nhiêu số hạng ?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8D0748-1244-4F41-86FB-03F55F23F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7162800"/>
                <a:ext cx="15316200" cy="769441"/>
              </a:xfrm>
              <a:prstGeom prst="rect">
                <a:avLst/>
              </a:prstGeom>
              <a:blipFill>
                <a:blip r:embed="rId3"/>
                <a:stretch>
                  <a:fillRect l="-1632" t="-1825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DA76888-AC76-435C-BE26-5937E58F10B0}"/>
                  </a:ext>
                </a:extLst>
              </p:cNvPr>
              <p:cNvSpPr/>
              <p:nvPr/>
            </p:nvSpPr>
            <p:spPr>
              <a:xfrm>
                <a:off x="4648200" y="8382000"/>
                <a:ext cx="12954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i="1" dirty="0"/>
                  <a:t>2.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hệ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triển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A76888-AC76-435C-BE26-5937E58F1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382000"/>
                <a:ext cx="12954000" cy="830997"/>
              </a:xfrm>
              <a:prstGeom prst="rect">
                <a:avLst/>
              </a:prstGeom>
              <a:blipFill>
                <a:blip r:embed="rId4"/>
                <a:stretch>
                  <a:fillRect l="-192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0A794B74-6784-41E0-B70E-846621582713}"/>
                  </a:ext>
                </a:extLst>
              </p:cNvPr>
              <p:cNvSpPr/>
              <p:nvPr/>
            </p:nvSpPr>
            <p:spPr>
              <a:xfrm>
                <a:off x="4724400" y="9525000"/>
                <a:ext cx="14549846" cy="1049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i="1" dirty="0"/>
                  <a:t>3. </a:t>
                </a: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hệ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vi-VN" sz="4400" dirty="0"/>
                  <a:t> số hạng chứa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0" i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4400" b="0" i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 err="1"/>
                  <a:t>trong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khai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triển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4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4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b="0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44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den>
                        </m:f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0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794B74-6784-41E0-B70E-846621582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9525000"/>
                <a:ext cx="14549846" cy="1049839"/>
              </a:xfrm>
              <a:prstGeom prst="rect">
                <a:avLst/>
              </a:prstGeom>
              <a:blipFill>
                <a:blip r:embed="rId5"/>
                <a:stretch>
                  <a:fillRect l="-1676" t="-1163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5214</TotalTime>
  <Words>1383</Words>
  <Application>Microsoft Office PowerPoint</Application>
  <PresentationFormat>Custom</PresentationFormat>
  <Paragraphs>101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ismail - [2010]</cp:lastModifiedBy>
  <cp:revision>473</cp:revision>
  <dcterms:created xsi:type="dcterms:W3CDTF">2013-08-31T11:42:51Z</dcterms:created>
  <dcterms:modified xsi:type="dcterms:W3CDTF">2021-09-03T07:48:14Z</dcterms:modified>
</cp:coreProperties>
</file>