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9" r:id="rId2"/>
    <p:sldId id="270" r:id="rId3"/>
    <p:sldId id="272" r:id="rId4"/>
    <p:sldId id="260" r:id="rId5"/>
    <p:sldId id="271" r:id="rId6"/>
    <p:sldId id="264" r:id="rId7"/>
    <p:sldId id="261" r:id="rId8"/>
    <p:sldId id="266" r:id="rId9"/>
    <p:sldId id="274" r:id="rId10"/>
    <p:sldId id="273" r:id="rId11"/>
    <p:sldId id="262" r:id="rId12"/>
    <p:sldId id="278" r:id="rId13"/>
    <p:sldId id="257" r:id="rId14"/>
    <p:sldId id="275" r:id="rId15"/>
    <p:sldId id="276" r:id="rId16"/>
    <p:sldId id="277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84787" autoAdjust="0"/>
  </p:normalViewPr>
  <p:slideViewPr>
    <p:cSldViewPr snapToGrid="0">
      <p:cViewPr varScale="1">
        <p:scale>
          <a:sx n="61" d="100"/>
          <a:sy n="61" d="100"/>
        </p:scale>
        <p:origin x="106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8CDA28-1CB8-45DC-ACF0-D39F47EED02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386F6AE-13BF-4A9C-A8A7-1F7FCA1D154F}">
      <dgm:prSet/>
      <dgm:spPr/>
      <dgm:t>
        <a:bodyPr/>
        <a:lstStyle/>
        <a:p>
          <a:r>
            <a:rPr lang="en-US" dirty="0"/>
            <a:t>1. </a:t>
          </a:r>
          <a:r>
            <a:rPr lang="en-US" dirty="0" err="1"/>
            <a:t>Chuyển</a:t>
          </a:r>
          <a:r>
            <a:rPr lang="en-US" dirty="0"/>
            <a:t> </a:t>
          </a:r>
          <a:r>
            <a:rPr lang="en-US" dirty="0" err="1"/>
            <a:t>động</a:t>
          </a:r>
          <a:r>
            <a:rPr lang="en-US" dirty="0"/>
            <a:t> </a:t>
          </a:r>
          <a:r>
            <a:rPr lang="en-US" dirty="0" err="1"/>
            <a:t>cơ</a:t>
          </a:r>
          <a:endParaRPr lang="en-US" dirty="0"/>
        </a:p>
      </dgm:t>
    </dgm:pt>
    <dgm:pt modelId="{32070ED0-5D42-4433-A1A3-2BBD2A1DF776}" type="parTrans" cxnId="{E01FA789-5FDD-49F3-B86E-0E8039881C1C}">
      <dgm:prSet/>
      <dgm:spPr/>
      <dgm:t>
        <a:bodyPr/>
        <a:lstStyle/>
        <a:p>
          <a:endParaRPr lang="en-US"/>
        </a:p>
      </dgm:t>
    </dgm:pt>
    <dgm:pt modelId="{95EFB6CB-1F7F-4B13-A8E7-EB8D5DD60070}" type="sibTrans" cxnId="{E01FA789-5FDD-49F3-B86E-0E8039881C1C}">
      <dgm:prSet/>
      <dgm:spPr/>
      <dgm:t>
        <a:bodyPr/>
        <a:lstStyle/>
        <a:p>
          <a:endParaRPr lang="en-US"/>
        </a:p>
      </dgm:t>
    </dgm:pt>
    <dgm:pt modelId="{EA9B531D-469C-49B0-9CAE-462AE6631486}">
      <dgm:prSet/>
      <dgm:spPr/>
      <dgm:t>
        <a:bodyPr/>
        <a:lstStyle/>
        <a:p>
          <a:r>
            <a:rPr lang="en-US" dirty="0"/>
            <a:t>2. </a:t>
          </a:r>
          <a:r>
            <a:rPr lang="en-US" dirty="0" err="1"/>
            <a:t>Chất</a:t>
          </a:r>
          <a:r>
            <a:rPr lang="en-US" dirty="0"/>
            <a:t> </a:t>
          </a:r>
          <a:r>
            <a:rPr lang="en-US" dirty="0" err="1"/>
            <a:t>điểm</a:t>
          </a:r>
          <a:endParaRPr lang="en-US" dirty="0"/>
        </a:p>
      </dgm:t>
    </dgm:pt>
    <dgm:pt modelId="{0CD0B43A-3415-404C-8AC1-96DCA980776F}" type="parTrans" cxnId="{132D288A-FDB7-45B9-BAAD-BFCBF24D8238}">
      <dgm:prSet/>
      <dgm:spPr/>
      <dgm:t>
        <a:bodyPr/>
        <a:lstStyle/>
        <a:p>
          <a:endParaRPr lang="en-US"/>
        </a:p>
      </dgm:t>
    </dgm:pt>
    <dgm:pt modelId="{AB048821-7851-408E-B2B8-534241BDE88F}" type="sibTrans" cxnId="{132D288A-FDB7-45B9-BAAD-BFCBF24D8238}">
      <dgm:prSet/>
      <dgm:spPr/>
      <dgm:t>
        <a:bodyPr/>
        <a:lstStyle/>
        <a:p>
          <a:endParaRPr lang="en-US"/>
        </a:p>
      </dgm:t>
    </dgm:pt>
    <dgm:pt modelId="{8CC2EF4D-32DB-44DB-A0F0-9DBF52C40024}">
      <dgm:prSet/>
      <dgm:spPr/>
      <dgm:t>
        <a:bodyPr/>
        <a:lstStyle/>
        <a:p>
          <a:r>
            <a:rPr lang="en-US" dirty="0"/>
            <a:t>3. </a:t>
          </a:r>
          <a:r>
            <a:rPr lang="en-US" dirty="0" err="1"/>
            <a:t>Quỹ</a:t>
          </a:r>
          <a:r>
            <a:rPr lang="en-US" dirty="0"/>
            <a:t> </a:t>
          </a:r>
          <a:r>
            <a:rPr lang="en-US" dirty="0" err="1"/>
            <a:t>đạo</a:t>
          </a:r>
          <a:endParaRPr lang="en-US" dirty="0"/>
        </a:p>
      </dgm:t>
    </dgm:pt>
    <dgm:pt modelId="{39605FDE-ED5C-4A7B-89A3-6B73C28D1DB8}" type="parTrans" cxnId="{CFE3671C-DE60-4FC2-8A23-A293D1CDB689}">
      <dgm:prSet/>
      <dgm:spPr/>
      <dgm:t>
        <a:bodyPr/>
        <a:lstStyle/>
        <a:p>
          <a:endParaRPr lang="en-US"/>
        </a:p>
      </dgm:t>
    </dgm:pt>
    <dgm:pt modelId="{D43F0394-6457-49F7-964D-B588747A84CD}" type="sibTrans" cxnId="{CFE3671C-DE60-4FC2-8A23-A293D1CDB689}">
      <dgm:prSet/>
      <dgm:spPr/>
      <dgm:t>
        <a:bodyPr/>
        <a:lstStyle/>
        <a:p>
          <a:endParaRPr lang="en-US"/>
        </a:p>
      </dgm:t>
    </dgm:pt>
    <dgm:pt modelId="{412A2CC3-EEAE-4608-90A8-89235FDBAB35}" type="pres">
      <dgm:prSet presAssocID="{C58CDA28-1CB8-45DC-ACF0-D39F47EED021}" presName="vert0" presStyleCnt="0">
        <dgm:presLayoutVars>
          <dgm:dir/>
          <dgm:animOne val="branch"/>
          <dgm:animLvl val="lvl"/>
        </dgm:presLayoutVars>
      </dgm:prSet>
      <dgm:spPr/>
    </dgm:pt>
    <dgm:pt modelId="{0A3E39C0-3778-4D0E-B1D7-D18C485D789E}" type="pres">
      <dgm:prSet presAssocID="{5386F6AE-13BF-4A9C-A8A7-1F7FCA1D154F}" presName="thickLine" presStyleLbl="alignNode1" presStyleIdx="0" presStyleCnt="3"/>
      <dgm:spPr/>
    </dgm:pt>
    <dgm:pt modelId="{EEF19FD1-35EA-4B1E-8864-F394464A5CF9}" type="pres">
      <dgm:prSet presAssocID="{5386F6AE-13BF-4A9C-A8A7-1F7FCA1D154F}" presName="horz1" presStyleCnt="0"/>
      <dgm:spPr/>
    </dgm:pt>
    <dgm:pt modelId="{6727B7C0-03FD-4230-8265-02DEFF7ABC79}" type="pres">
      <dgm:prSet presAssocID="{5386F6AE-13BF-4A9C-A8A7-1F7FCA1D154F}" presName="tx1" presStyleLbl="revTx" presStyleIdx="0" presStyleCnt="3"/>
      <dgm:spPr/>
    </dgm:pt>
    <dgm:pt modelId="{97B34974-4CAD-44FD-841B-E6BCB8BC7A86}" type="pres">
      <dgm:prSet presAssocID="{5386F6AE-13BF-4A9C-A8A7-1F7FCA1D154F}" presName="vert1" presStyleCnt="0"/>
      <dgm:spPr/>
    </dgm:pt>
    <dgm:pt modelId="{368571C5-08AA-4A27-B543-838686513F26}" type="pres">
      <dgm:prSet presAssocID="{EA9B531D-469C-49B0-9CAE-462AE6631486}" presName="thickLine" presStyleLbl="alignNode1" presStyleIdx="1" presStyleCnt="3"/>
      <dgm:spPr/>
    </dgm:pt>
    <dgm:pt modelId="{FB9E2EDB-8D4A-46BE-B0AE-D5AD7006F886}" type="pres">
      <dgm:prSet presAssocID="{EA9B531D-469C-49B0-9CAE-462AE6631486}" presName="horz1" presStyleCnt="0"/>
      <dgm:spPr/>
    </dgm:pt>
    <dgm:pt modelId="{E56BA17C-6EE1-4136-8324-0919B110DD6D}" type="pres">
      <dgm:prSet presAssocID="{EA9B531D-469C-49B0-9CAE-462AE6631486}" presName="tx1" presStyleLbl="revTx" presStyleIdx="1" presStyleCnt="3"/>
      <dgm:spPr/>
    </dgm:pt>
    <dgm:pt modelId="{41F99FB2-DC1B-41B1-B0CA-D9544EA29E3D}" type="pres">
      <dgm:prSet presAssocID="{EA9B531D-469C-49B0-9CAE-462AE6631486}" presName="vert1" presStyleCnt="0"/>
      <dgm:spPr/>
    </dgm:pt>
    <dgm:pt modelId="{29A83E1A-C0B5-43B8-A475-548885BDF05A}" type="pres">
      <dgm:prSet presAssocID="{8CC2EF4D-32DB-44DB-A0F0-9DBF52C40024}" presName="thickLine" presStyleLbl="alignNode1" presStyleIdx="2" presStyleCnt="3"/>
      <dgm:spPr/>
    </dgm:pt>
    <dgm:pt modelId="{A894DF9B-B066-48C8-A440-6AF70D116DEC}" type="pres">
      <dgm:prSet presAssocID="{8CC2EF4D-32DB-44DB-A0F0-9DBF52C40024}" presName="horz1" presStyleCnt="0"/>
      <dgm:spPr/>
    </dgm:pt>
    <dgm:pt modelId="{5A53BDEE-A818-4025-BBAC-C9724EC12791}" type="pres">
      <dgm:prSet presAssocID="{8CC2EF4D-32DB-44DB-A0F0-9DBF52C40024}" presName="tx1" presStyleLbl="revTx" presStyleIdx="2" presStyleCnt="3"/>
      <dgm:spPr/>
    </dgm:pt>
    <dgm:pt modelId="{7CFD2D4D-7F6A-4278-8E5C-135626AE6381}" type="pres">
      <dgm:prSet presAssocID="{8CC2EF4D-32DB-44DB-A0F0-9DBF52C40024}" presName="vert1" presStyleCnt="0"/>
      <dgm:spPr/>
    </dgm:pt>
  </dgm:ptLst>
  <dgm:cxnLst>
    <dgm:cxn modelId="{CFE3671C-DE60-4FC2-8A23-A293D1CDB689}" srcId="{C58CDA28-1CB8-45DC-ACF0-D39F47EED021}" destId="{8CC2EF4D-32DB-44DB-A0F0-9DBF52C40024}" srcOrd="2" destOrd="0" parTransId="{39605FDE-ED5C-4A7B-89A3-6B73C28D1DB8}" sibTransId="{D43F0394-6457-49F7-964D-B588747A84CD}"/>
    <dgm:cxn modelId="{2691DA63-5BC1-49C8-9392-08526064DDD6}" type="presOf" srcId="{8CC2EF4D-32DB-44DB-A0F0-9DBF52C40024}" destId="{5A53BDEE-A818-4025-BBAC-C9724EC12791}" srcOrd="0" destOrd="0" presId="urn:microsoft.com/office/officeart/2008/layout/LinedList"/>
    <dgm:cxn modelId="{1D80FE45-C6F7-470B-8439-C2FFC9D5CD32}" type="presOf" srcId="{EA9B531D-469C-49B0-9CAE-462AE6631486}" destId="{E56BA17C-6EE1-4136-8324-0919B110DD6D}" srcOrd="0" destOrd="0" presId="urn:microsoft.com/office/officeart/2008/layout/LinedList"/>
    <dgm:cxn modelId="{8489D274-44C6-4319-8E36-6694B320F53F}" type="presOf" srcId="{C58CDA28-1CB8-45DC-ACF0-D39F47EED021}" destId="{412A2CC3-EEAE-4608-90A8-89235FDBAB35}" srcOrd="0" destOrd="0" presId="urn:microsoft.com/office/officeart/2008/layout/LinedList"/>
    <dgm:cxn modelId="{484F787A-331E-437C-8AAE-FBD1C2606921}" type="presOf" srcId="{5386F6AE-13BF-4A9C-A8A7-1F7FCA1D154F}" destId="{6727B7C0-03FD-4230-8265-02DEFF7ABC79}" srcOrd="0" destOrd="0" presId="urn:microsoft.com/office/officeart/2008/layout/LinedList"/>
    <dgm:cxn modelId="{E01FA789-5FDD-49F3-B86E-0E8039881C1C}" srcId="{C58CDA28-1CB8-45DC-ACF0-D39F47EED021}" destId="{5386F6AE-13BF-4A9C-A8A7-1F7FCA1D154F}" srcOrd="0" destOrd="0" parTransId="{32070ED0-5D42-4433-A1A3-2BBD2A1DF776}" sibTransId="{95EFB6CB-1F7F-4B13-A8E7-EB8D5DD60070}"/>
    <dgm:cxn modelId="{132D288A-FDB7-45B9-BAAD-BFCBF24D8238}" srcId="{C58CDA28-1CB8-45DC-ACF0-D39F47EED021}" destId="{EA9B531D-469C-49B0-9CAE-462AE6631486}" srcOrd="1" destOrd="0" parTransId="{0CD0B43A-3415-404C-8AC1-96DCA980776F}" sibTransId="{AB048821-7851-408E-B2B8-534241BDE88F}"/>
    <dgm:cxn modelId="{A2CB1B88-1A6C-4B8A-B092-032E9EA9E723}" type="presParOf" srcId="{412A2CC3-EEAE-4608-90A8-89235FDBAB35}" destId="{0A3E39C0-3778-4D0E-B1D7-D18C485D789E}" srcOrd="0" destOrd="0" presId="urn:microsoft.com/office/officeart/2008/layout/LinedList"/>
    <dgm:cxn modelId="{9D54540D-961E-4413-AEE0-B2AFEF8D257C}" type="presParOf" srcId="{412A2CC3-EEAE-4608-90A8-89235FDBAB35}" destId="{EEF19FD1-35EA-4B1E-8864-F394464A5CF9}" srcOrd="1" destOrd="0" presId="urn:microsoft.com/office/officeart/2008/layout/LinedList"/>
    <dgm:cxn modelId="{3C2DC701-F0AB-473F-B0E6-BDD3A5F7B0D1}" type="presParOf" srcId="{EEF19FD1-35EA-4B1E-8864-F394464A5CF9}" destId="{6727B7C0-03FD-4230-8265-02DEFF7ABC79}" srcOrd="0" destOrd="0" presId="urn:microsoft.com/office/officeart/2008/layout/LinedList"/>
    <dgm:cxn modelId="{0387CF80-00E3-4615-82AD-4395E308BDF2}" type="presParOf" srcId="{EEF19FD1-35EA-4B1E-8864-F394464A5CF9}" destId="{97B34974-4CAD-44FD-841B-E6BCB8BC7A86}" srcOrd="1" destOrd="0" presId="urn:microsoft.com/office/officeart/2008/layout/LinedList"/>
    <dgm:cxn modelId="{42BC1863-4272-4CF9-868A-99417C23A1EC}" type="presParOf" srcId="{412A2CC3-EEAE-4608-90A8-89235FDBAB35}" destId="{368571C5-08AA-4A27-B543-838686513F26}" srcOrd="2" destOrd="0" presId="urn:microsoft.com/office/officeart/2008/layout/LinedList"/>
    <dgm:cxn modelId="{C1637327-3E21-46DB-A7E3-B4DDABBDC052}" type="presParOf" srcId="{412A2CC3-EEAE-4608-90A8-89235FDBAB35}" destId="{FB9E2EDB-8D4A-46BE-B0AE-D5AD7006F886}" srcOrd="3" destOrd="0" presId="urn:microsoft.com/office/officeart/2008/layout/LinedList"/>
    <dgm:cxn modelId="{67D2F59A-EE56-4F92-8D85-4247745DFCA7}" type="presParOf" srcId="{FB9E2EDB-8D4A-46BE-B0AE-D5AD7006F886}" destId="{E56BA17C-6EE1-4136-8324-0919B110DD6D}" srcOrd="0" destOrd="0" presId="urn:microsoft.com/office/officeart/2008/layout/LinedList"/>
    <dgm:cxn modelId="{D15DC777-8AC7-4A17-80C3-E6115A418C39}" type="presParOf" srcId="{FB9E2EDB-8D4A-46BE-B0AE-D5AD7006F886}" destId="{41F99FB2-DC1B-41B1-B0CA-D9544EA29E3D}" srcOrd="1" destOrd="0" presId="urn:microsoft.com/office/officeart/2008/layout/LinedList"/>
    <dgm:cxn modelId="{51E636C5-D1E6-4DFF-8FB6-F67B3DA7E95E}" type="presParOf" srcId="{412A2CC3-EEAE-4608-90A8-89235FDBAB35}" destId="{29A83E1A-C0B5-43B8-A475-548885BDF05A}" srcOrd="4" destOrd="0" presId="urn:microsoft.com/office/officeart/2008/layout/LinedList"/>
    <dgm:cxn modelId="{78A38C96-E7C4-4DE3-BA97-215FC7D5371D}" type="presParOf" srcId="{412A2CC3-EEAE-4608-90A8-89235FDBAB35}" destId="{A894DF9B-B066-48C8-A440-6AF70D116DEC}" srcOrd="5" destOrd="0" presId="urn:microsoft.com/office/officeart/2008/layout/LinedList"/>
    <dgm:cxn modelId="{6E0F661B-B2B7-44F9-A061-0504C4497B7E}" type="presParOf" srcId="{A894DF9B-B066-48C8-A440-6AF70D116DEC}" destId="{5A53BDEE-A818-4025-BBAC-C9724EC12791}" srcOrd="0" destOrd="0" presId="urn:microsoft.com/office/officeart/2008/layout/LinedList"/>
    <dgm:cxn modelId="{60840CAF-C97A-4CAC-80B8-4D87C2B210DC}" type="presParOf" srcId="{A894DF9B-B066-48C8-A440-6AF70D116DEC}" destId="{7CFD2D4D-7F6A-4278-8E5C-135626AE638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2114BF-7488-4BBF-89E5-569B7D9F59CD}" type="doc">
      <dgm:prSet loTypeId="urn:microsoft.com/office/officeart/2005/8/layout/vList2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2B42035A-50D5-4D3D-8FDB-EF2DF723CB0B}">
      <dgm:prSet custT="1"/>
      <dgm:spPr/>
      <dgm:t>
        <a:bodyPr/>
        <a:lstStyle/>
        <a:p>
          <a:r>
            <a:rPr lang="vi-VN" sz="2400" dirty="0" err="1">
              <a:solidFill>
                <a:schemeClr val="bg1"/>
              </a:solidFill>
              <a:latin typeface="Arial (Body)"/>
            </a:rPr>
            <a:t>Chất</a:t>
          </a:r>
          <a:r>
            <a:rPr lang="vi-VN" sz="2400" dirty="0">
              <a:solidFill>
                <a:schemeClr val="bg1"/>
              </a:solidFill>
              <a:latin typeface="Arial (Body)"/>
            </a:rPr>
            <a:t> </a:t>
          </a:r>
          <a:r>
            <a:rPr lang="vi-VN" sz="2400" dirty="0" err="1">
              <a:solidFill>
                <a:schemeClr val="bg1"/>
              </a:solidFill>
              <a:latin typeface="Arial (Body)"/>
            </a:rPr>
            <a:t>điểm</a:t>
          </a:r>
          <a:r>
            <a:rPr lang="vi-VN" sz="2400" dirty="0">
              <a:solidFill>
                <a:schemeClr val="bg1"/>
              </a:solidFill>
              <a:latin typeface="Arial (Body)"/>
            </a:rPr>
            <a:t> </a:t>
          </a:r>
          <a:r>
            <a:rPr lang="vi-VN" sz="2400" dirty="0" err="1">
              <a:solidFill>
                <a:schemeClr val="bg1"/>
              </a:solidFill>
              <a:latin typeface="Arial (Body)"/>
            </a:rPr>
            <a:t>là</a:t>
          </a:r>
          <a:r>
            <a:rPr lang="vi-VN" sz="2400" dirty="0">
              <a:solidFill>
                <a:schemeClr val="bg1"/>
              </a:solidFill>
              <a:latin typeface="Arial (Body)"/>
            </a:rPr>
            <a:t> </a:t>
          </a:r>
          <a:r>
            <a:rPr lang="en-US" sz="2400" dirty="0" err="1">
              <a:solidFill>
                <a:schemeClr val="bg1"/>
              </a:solidFill>
              <a:latin typeface="Arial (Body)"/>
            </a:rPr>
            <a:t>một</a:t>
          </a:r>
          <a:r>
            <a:rPr lang="en-US" sz="2400" dirty="0">
              <a:solidFill>
                <a:schemeClr val="bg1"/>
              </a:solidFill>
              <a:latin typeface="Arial (Body)"/>
            </a:rPr>
            <a:t> </a:t>
          </a:r>
          <a:r>
            <a:rPr lang="vi-VN" sz="2400" dirty="0" err="1">
              <a:solidFill>
                <a:schemeClr val="bg1"/>
              </a:solidFill>
              <a:latin typeface="Arial (Body)"/>
            </a:rPr>
            <a:t>điểm</a:t>
          </a:r>
          <a:r>
            <a:rPr lang="vi-VN" sz="2400" dirty="0">
              <a:solidFill>
                <a:schemeClr val="bg1"/>
              </a:solidFill>
              <a:latin typeface="Arial (Body)"/>
            </a:rPr>
            <a:t> </a:t>
          </a:r>
          <a:r>
            <a:rPr lang="vi-VN" sz="2400" dirty="0" err="1">
              <a:solidFill>
                <a:schemeClr val="bg1"/>
              </a:solidFill>
              <a:latin typeface="Arial (Body)"/>
            </a:rPr>
            <a:t>hình</a:t>
          </a:r>
          <a:r>
            <a:rPr lang="vi-VN" sz="2400" dirty="0">
              <a:solidFill>
                <a:schemeClr val="bg1"/>
              </a:solidFill>
              <a:latin typeface="Arial (Body)"/>
            </a:rPr>
            <a:t> </a:t>
          </a:r>
          <a:r>
            <a:rPr lang="vi-VN" sz="2400" dirty="0" err="1">
              <a:solidFill>
                <a:schemeClr val="bg1"/>
              </a:solidFill>
              <a:latin typeface="Arial (Body)"/>
            </a:rPr>
            <a:t>học</a:t>
          </a:r>
          <a:r>
            <a:rPr lang="vi-VN" sz="2400" dirty="0">
              <a:solidFill>
                <a:schemeClr val="bg1"/>
              </a:solidFill>
              <a:latin typeface="Arial (Body)"/>
            </a:rPr>
            <a:t> </a:t>
          </a:r>
          <a:r>
            <a:rPr lang="vi-VN" sz="2400" dirty="0" err="1">
              <a:solidFill>
                <a:schemeClr val="bg1"/>
              </a:solidFill>
              <a:latin typeface="Arial (Body)"/>
            </a:rPr>
            <a:t>có</a:t>
          </a:r>
          <a:r>
            <a:rPr lang="vi-VN" sz="2400" dirty="0">
              <a:solidFill>
                <a:schemeClr val="bg1"/>
              </a:solidFill>
              <a:latin typeface="Arial (Body)"/>
            </a:rPr>
            <a:t> </a:t>
          </a:r>
          <a:r>
            <a:rPr lang="vi-VN" sz="2400" dirty="0" err="1">
              <a:solidFill>
                <a:schemeClr val="bg1"/>
              </a:solidFill>
              <a:latin typeface="Arial (Body)"/>
            </a:rPr>
            <a:t>khối</a:t>
          </a:r>
          <a:r>
            <a:rPr lang="vi-VN" sz="2400" dirty="0">
              <a:solidFill>
                <a:schemeClr val="bg1"/>
              </a:solidFill>
              <a:latin typeface="Arial (Body)"/>
            </a:rPr>
            <a:t> </a:t>
          </a:r>
          <a:r>
            <a:rPr lang="vi-VN" sz="2400" dirty="0" err="1">
              <a:solidFill>
                <a:schemeClr val="bg1"/>
              </a:solidFill>
              <a:latin typeface="Arial (Body)"/>
            </a:rPr>
            <a:t>lượng</a:t>
          </a:r>
          <a:endParaRPr lang="en-US" sz="2400" dirty="0">
            <a:solidFill>
              <a:schemeClr val="bg1"/>
            </a:solidFill>
            <a:latin typeface="Arial (Body)"/>
          </a:endParaRPr>
        </a:p>
      </dgm:t>
    </dgm:pt>
    <dgm:pt modelId="{9ED2DE99-405D-43BC-933D-0D4567F847E8}" type="parTrans" cxnId="{0C6B0892-3EF3-4E94-B023-02D0BC237F16}">
      <dgm:prSet/>
      <dgm:spPr/>
      <dgm:t>
        <a:bodyPr/>
        <a:lstStyle/>
        <a:p>
          <a:endParaRPr lang="en-US" sz="2400">
            <a:latin typeface="Arial (Body)"/>
          </a:endParaRPr>
        </a:p>
      </dgm:t>
    </dgm:pt>
    <dgm:pt modelId="{3C8595F8-384E-42C8-883B-7BCE76A5CC31}" type="sibTrans" cxnId="{0C6B0892-3EF3-4E94-B023-02D0BC237F16}">
      <dgm:prSet/>
      <dgm:spPr/>
      <dgm:t>
        <a:bodyPr/>
        <a:lstStyle/>
        <a:p>
          <a:endParaRPr lang="en-US" sz="2400">
            <a:latin typeface="Arial (Body)"/>
          </a:endParaRPr>
        </a:p>
      </dgm:t>
    </dgm:pt>
    <dgm:pt modelId="{A918E4FE-9162-4D52-ADD8-1A96CBD88A97}" type="pres">
      <dgm:prSet presAssocID="{DF2114BF-7488-4BBF-89E5-569B7D9F59CD}" presName="linear" presStyleCnt="0">
        <dgm:presLayoutVars>
          <dgm:animLvl val="lvl"/>
          <dgm:resizeHandles val="exact"/>
        </dgm:presLayoutVars>
      </dgm:prSet>
      <dgm:spPr/>
    </dgm:pt>
    <dgm:pt modelId="{2FAF3D19-4B16-4E67-B4B4-4C07170C893D}" type="pres">
      <dgm:prSet presAssocID="{2B42035A-50D5-4D3D-8FDB-EF2DF723CB0B}" presName="parentText" presStyleLbl="node1" presStyleIdx="0" presStyleCnt="1" custLinFactNeighborY="-21748">
        <dgm:presLayoutVars>
          <dgm:chMax val="0"/>
          <dgm:bulletEnabled val="1"/>
        </dgm:presLayoutVars>
      </dgm:prSet>
      <dgm:spPr/>
    </dgm:pt>
  </dgm:ptLst>
  <dgm:cxnLst>
    <dgm:cxn modelId="{0C6B0892-3EF3-4E94-B023-02D0BC237F16}" srcId="{DF2114BF-7488-4BBF-89E5-569B7D9F59CD}" destId="{2B42035A-50D5-4D3D-8FDB-EF2DF723CB0B}" srcOrd="0" destOrd="0" parTransId="{9ED2DE99-405D-43BC-933D-0D4567F847E8}" sibTransId="{3C8595F8-384E-42C8-883B-7BCE76A5CC31}"/>
    <dgm:cxn modelId="{85F3AACD-5B86-48FF-9034-DFE52DA4DA8D}" type="presOf" srcId="{DF2114BF-7488-4BBF-89E5-569B7D9F59CD}" destId="{A918E4FE-9162-4D52-ADD8-1A96CBD88A97}" srcOrd="0" destOrd="0" presId="urn:microsoft.com/office/officeart/2005/8/layout/vList2"/>
    <dgm:cxn modelId="{A29558DB-06FF-48EA-913B-BD97FF76FCE7}" type="presOf" srcId="{2B42035A-50D5-4D3D-8FDB-EF2DF723CB0B}" destId="{2FAF3D19-4B16-4E67-B4B4-4C07170C893D}" srcOrd="0" destOrd="0" presId="urn:microsoft.com/office/officeart/2005/8/layout/vList2"/>
    <dgm:cxn modelId="{07294FEB-DBFB-4414-BC2B-EB89AB0DFEE1}" type="presParOf" srcId="{A918E4FE-9162-4D52-ADD8-1A96CBD88A97}" destId="{2FAF3D19-4B16-4E67-B4B4-4C07170C893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2114BF-7488-4BBF-89E5-569B7D9F59CD}" type="doc">
      <dgm:prSet loTypeId="urn:microsoft.com/office/officeart/2005/8/layout/vList2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F88A72B-CFCF-4C89-A0D9-FC1363BBF608}">
      <dgm:prSet custT="1"/>
      <dgm:spPr/>
      <dgm:t>
        <a:bodyPr/>
        <a:lstStyle/>
        <a:p>
          <a:r>
            <a:rPr lang="en-US" sz="2400" dirty="0" err="1">
              <a:latin typeface="Arial (Body)"/>
            </a:rPr>
            <a:t>Một</a:t>
          </a:r>
          <a:r>
            <a:rPr lang="en-US" sz="2400" dirty="0">
              <a:latin typeface="Arial (Body)"/>
            </a:rPr>
            <a:t> </a:t>
          </a:r>
          <a:r>
            <a:rPr lang="vi-VN" sz="2400" dirty="0">
              <a:latin typeface="Arial (Body)"/>
            </a:rPr>
            <a:t>vật </a:t>
          </a:r>
          <a:r>
            <a:rPr lang="en-US" sz="2400" dirty="0" err="1">
              <a:latin typeface="Arial (Body)"/>
            </a:rPr>
            <a:t>được</a:t>
          </a:r>
          <a:r>
            <a:rPr lang="en-US" sz="2400" dirty="0">
              <a:latin typeface="Arial (Body)"/>
            </a:rPr>
            <a:t> </a:t>
          </a:r>
          <a:r>
            <a:rPr lang="en-US" sz="2400" dirty="0" err="1">
              <a:latin typeface="Arial (Body)"/>
            </a:rPr>
            <a:t>coi</a:t>
          </a:r>
          <a:r>
            <a:rPr lang="en-US" sz="2400" dirty="0">
              <a:latin typeface="Arial (Body)"/>
            </a:rPr>
            <a:t> </a:t>
          </a:r>
          <a:r>
            <a:rPr lang="vi-VN" sz="2400" dirty="0">
              <a:latin typeface="Arial (Body)"/>
            </a:rPr>
            <a:t>là chất điểm</a:t>
          </a:r>
          <a:r>
            <a:rPr lang="en-US" sz="2400" dirty="0">
              <a:latin typeface="Arial (Body)"/>
            </a:rPr>
            <a:t> nếu</a:t>
          </a:r>
          <a:r>
            <a:rPr lang="vi-VN" sz="2400" dirty="0">
              <a:latin typeface="Arial (Body)"/>
            </a:rPr>
            <a:t>: </a:t>
          </a:r>
          <a:r>
            <a:rPr lang="en-US" sz="2400" dirty="0">
              <a:latin typeface="Arial (Body)"/>
            </a:rPr>
            <a:t>  </a:t>
          </a:r>
          <a:r>
            <a:rPr lang="vi-VN" sz="2400" dirty="0">
              <a:latin typeface="Arial (Body)"/>
            </a:rPr>
            <a:t>kích thước</a:t>
          </a:r>
          <a:r>
            <a:rPr lang="en-US" sz="2400" dirty="0">
              <a:latin typeface="Arial (Body)"/>
            </a:rPr>
            <a:t> </a:t>
          </a:r>
          <a:r>
            <a:rPr lang="en-US" sz="2400" dirty="0" err="1">
              <a:latin typeface="Arial (Body)"/>
            </a:rPr>
            <a:t>vật</a:t>
          </a:r>
          <a:r>
            <a:rPr lang="en-US" sz="2400" dirty="0">
              <a:latin typeface="Arial (Body)"/>
            </a:rPr>
            <a:t> </a:t>
          </a:r>
          <a:r>
            <a:rPr lang="en-US" sz="2400" b="1" dirty="0" err="1">
              <a:latin typeface="Arial (Body)"/>
            </a:rPr>
            <a:t>rất</a:t>
          </a:r>
          <a:r>
            <a:rPr lang="en-US" sz="2400" b="1" dirty="0">
              <a:latin typeface="Arial (Body)"/>
            </a:rPr>
            <a:t> </a:t>
          </a:r>
          <a:r>
            <a:rPr lang="en-US" sz="2400" b="1" dirty="0" err="1">
              <a:latin typeface="Arial (Body)"/>
            </a:rPr>
            <a:t>nhỏ</a:t>
          </a:r>
          <a:r>
            <a:rPr lang="en-US" sz="2400" b="1" dirty="0">
              <a:latin typeface="Arial (Body)"/>
            </a:rPr>
            <a:t> so </a:t>
          </a:r>
          <a:r>
            <a:rPr lang="en-US" sz="2400" b="1" dirty="0" err="1">
              <a:latin typeface="Arial (Body)"/>
            </a:rPr>
            <a:t>với</a:t>
          </a:r>
          <a:r>
            <a:rPr lang="en-US" sz="2400" b="1" dirty="0">
              <a:latin typeface="Arial (Body)"/>
            </a:rPr>
            <a:t> </a:t>
          </a:r>
          <a:r>
            <a:rPr lang="vi-VN" sz="2400" b="1" dirty="0" err="1">
              <a:latin typeface="Arial (Body)"/>
            </a:rPr>
            <a:t>phạm</a:t>
          </a:r>
          <a:r>
            <a:rPr lang="vi-VN" sz="2400" b="1" dirty="0">
              <a:latin typeface="Arial (Body)"/>
            </a:rPr>
            <a:t> vi </a:t>
          </a:r>
          <a:r>
            <a:rPr lang="vi-VN" sz="2400" b="1" dirty="0" err="1">
              <a:latin typeface="Arial (Body)"/>
            </a:rPr>
            <a:t>chuyển</a:t>
          </a:r>
          <a:r>
            <a:rPr lang="vi-VN" sz="2400" b="1" dirty="0">
              <a:latin typeface="Arial (Body)"/>
            </a:rPr>
            <a:t> </a:t>
          </a:r>
          <a:r>
            <a:rPr lang="vi-VN" sz="2400" b="1" dirty="0" err="1">
              <a:latin typeface="Arial (Body)"/>
            </a:rPr>
            <a:t>động</a:t>
          </a:r>
          <a:endParaRPr lang="en-US" sz="2400" b="1" dirty="0">
            <a:latin typeface="Arial (Body)"/>
          </a:endParaRPr>
        </a:p>
      </dgm:t>
    </dgm:pt>
    <dgm:pt modelId="{DAC2D470-E71E-43B7-9556-DD20754B4615}" type="parTrans" cxnId="{A4B8DD65-8B52-4E8F-A8E5-2EBDB6B3779F}">
      <dgm:prSet/>
      <dgm:spPr/>
      <dgm:t>
        <a:bodyPr/>
        <a:lstStyle/>
        <a:p>
          <a:endParaRPr lang="en-US" sz="2400">
            <a:latin typeface="Arial (Body)"/>
          </a:endParaRPr>
        </a:p>
      </dgm:t>
    </dgm:pt>
    <dgm:pt modelId="{12F9D3F8-3F1D-44EB-9669-F660C3A3A0A3}" type="sibTrans" cxnId="{A4B8DD65-8B52-4E8F-A8E5-2EBDB6B3779F}">
      <dgm:prSet/>
      <dgm:spPr/>
      <dgm:t>
        <a:bodyPr/>
        <a:lstStyle/>
        <a:p>
          <a:endParaRPr lang="en-US" sz="2400">
            <a:latin typeface="Arial (Body)"/>
          </a:endParaRPr>
        </a:p>
      </dgm:t>
    </dgm:pt>
    <dgm:pt modelId="{A918E4FE-9162-4D52-ADD8-1A96CBD88A97}" type="pres">
      <dgm:prSet presAssocID="{DF2114BF-7488-4BBF-89E5-569B7D9F59CD}" presName="linear" presStyleCnt="0">
        <dgm:presLayoutVars>
          <dgm:animLvl val="lvl"/>
          <dgm:resizeHandles val="exact"/>
        </dgm:presLayoutVars>
      </dgm:prSet>
      <dgm:spPr/>
    </dgm:pt>
    <dgm:pt modelId="{27AC181C-78DE-4509-B25E-F344761178A7}" type="pres">
      <dgm:prSet presAssocID="{1F88A72B-CFCF-4C89-A0D9-FC1363BBF608}" presName="parentText" presStyleLbl="node1" presStyleIdx="0" presStyleCnt="1" custScaleY="153960" custLinFactNeighborY="8196">
        <dgm:presLayoutVars>
          <dgm:chMax val="0"/>
          <dgm:bulletEnabled val="1"/>
        </dgm:presLayoutVars>
      </dgm:prSet>
      <dgm:spPr/>
    </dgm:pt>
  </dgm:ptLst>
  <dgm:cxnLst>
    <dgm:cxn modelId="{D2C4BC62-0A77-4D49-9CAE-E7BD60A43C7B}" type="presOf" srcId="{1F88A72B-CFCF-4C89-A0D9-FC1363BBF608}" destId="{27AC181C-78DE-4509-B25E-F344761178A7}" srcOrd="0" destOrd="0" presId="urn:microsoft.com/office/officeart/2005/8/layout/vList2"/>
    <dgm:cxn modelId="{A4B8DD65-8B52-4E8F-A8E5-2EBDB6B3779F}" srcId="{DF2114BF-7488-4BBF-89E5-569B7D9F59CD}" destId="{1F88A72B-CFCF-4C89-A0D9-FC1363BBF608}" srcOrd="0" destOrd="0" parTransId="{DAC2D470-E71E-43B7-9556-DD20754B4615}" sibTransId="{12F9D3F8-3F1D-44EB-9669-F660C3A3A0A3}"/>
    <dgm:cxn modelId="{85F3AACD-5B86-48FF-9034-DFE52DA4DA8D}" type="presOf" srcId="{DF2114BF-7488-4BBF-89E5-569B7D9F59CD}" destId="{A918E4FE-9162-4D52-ADD8-1A96CBD88A97}" srcOrd="0" destOrd="0" presId="urn:microsoft.com/office/officeart/2005/8/layout/vList2"/>
    <dgm:cxn modelId="{B75896A4-D4A3-4876-A15D-29A897F1BCDC}" type="presParOf" srcId="{A918E4FE-9162-4D52-ADD8-1A96CBD88A97}" destId="{27AC181C-78DE-4509-B25E-F344761178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8CDA28-1CB8-45DC-ACF0-D39F47EED02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386F6AE-13BF-4A9C-A8A7-1F7FCA1D154F}">
      <dgm:prSet/>
      <dgm:spPr/>
      <dgm:t>
        <a:bodyPr/>
        <a:lstStyle/>
        <a:p>
          <a:r>
            <a:rPr lang="en-US" dirty="0"/>
            <a:t>1. </a:t>
          </a:r>
          <a:r>
            <a:rPr lang="en-US" dirty="0" err="1"/>
            <a:t>Xác</a:t>
          </a:r>
          <a:r>
            <a:rPr lang="en-US" dirty="0"/>
            <a:t> </a:t>
          </a:r>
          <a:r>
            <a:rPr lang="en-US" dirty="0" err="1"/>
            <a:t>định</a:t>
          </a:r>
          <a:r>
            <a:rPr lang="en-US" dirty="0"/>
            <a:t> </a:t>
          </a:r>
          <a:r>
            <a:rPr lang="en-US" dirty="0" err="1"/>
            <a:t>vị</a:t>
          </a:r>
          <a:r>
            <a:rPr lang="en-US" dirty="0"/>
            <a:t> </a:t>
          </a:r>
          <a:r>
            <a:rPr lang="en-US" dirty="0" err="1"/>
            <a:t>trí</a:t>
          </a:r>
          <a:endParaRPr lang="en-US" dirty="0"/>
        </a:p>
      </dgm:t>
    </dgm:pt>
    <dgm:pt modelId="{32070ED0-5D42-4433-A1A3-2BBD2A1DF776}" type="parTrans" cxnId="{E01FA789-5FDD-49F3-B86E-0E8039881C1C}">
      <dgm:prSet/>
      <dgm:spPr/>
      <dgm:t>
        <a:bodyPr/>
        <a:lstStyle/>
        <a:p>
          <a:endParaRPr lang="en-US"/>
        </a:p>
      </dgm:t>
    </dgm:pt>
    <dgm:pt modelId="{95EFB6CB-1F7F-4B13-A8E7-EB8D5DD60070}" type="sibTrans" cxnId="{E01FA789-5FDD-49F3-B86E-0E8039881C1C}">
      <dgm:prSet/>
      <dgm:spPr/>
      <dgm:t>
        <a:bodyPr/>
        <a:lstStyle/>
        <a:p>
          <a:endParaRPr lang="en-US"/>
        </a:p>
      </dgm:t>
    </dgm:pt>
    <dgm:pt modelId="{EA9B531D-469C-49B0-9CAE-462AE6631486}">
      <dgm:prSet/>
      <dgm:spPr/>
      <dgm:t>
        <a:bodyPr/>
        <a:lstStyle/>
        <a:p>
          <a:r>
            <a:rPr lang="en-US" dirty="0"/>
            <a:t>2. </a:t>
          </a:r>
          <a:r>
            <a:rPr lang="en-US" dirty="0" err="1"/>
            <a:t>Xác</a:t>
          </a:r>
          <a:r>
            <a:rPr lang="en-US" dirty="0"/>
            <a:t> </a:t>
          </a:r>
          <a:r>
            <a:rPr lang="en-US" dirty="0" err="1"/>
            <a:t>định</a:t>
          </a:r>
          <a:r>
            <a:rPr lang="en-US" dirty="0"/>
            <a:t> </a:t>
          </a:r>
          <a:r>
            <a:rPr lang="en-US" dirty="0" err="1"/>
            <a:t>thời</a:t>
          </a:r>
          <a:r>
            <a:rPr lang="en-US" dirty="0"/>
            <a:t> </a:t>
          </a:r>
          <a:r>
            <a:rPr lang="en-US" dirty="0" err="1"/>
            <a:t>gian</a:t>
          </a:r>
          <a:endParaRPr lang="en-US" dirty="0"/>
        </a:p>
      </dgm:t>
    </dgm:pt>
    <dgm:pt modelId="{0CD0B43A-3415-404C-8AC1-96DCA980776F}" type="parTrans" cxnId="{132D288A-FDB7-45B9-BAAD-BFCBF24D8238}">
      <dgm:prSet/>
      <dgm:spPr/>
      <dgm:t>
        <a:bodyPr/>
        <a:lstStyle/>
        <a:p>
          <a:endParaRPr lang="en-US"/>
        </a:p>
      </dgm:t>
    </dgm:pt>
    <dgm:pt modelId="{AB048821-7851-408E-B2B8-534241BDE88F}" type="sibTrans" cxnId="{132D288A-FDB7-45B9-BAAD-BFCBF24D8238}">
      <dgm:prSet/>
      <dgm:spPr/>
      <dgm:t>
        <a:bodyPr/>
        <a:lstStyle/>
        <a:p>
          <a:endParaRPr lang="en-US"/>
        </a:p>
      </dgm:t>
    </dgm:pt>
    <dgm:pt modelId="{8CC2EF4D-32DB-44DB-A0F0-9DBF52C40024}">
      <dgm:prSet/>
      <dgm:spPr/>
      <dgm:t>
        <a:bodyPr/>
        <a:lstStyle/>
        <a:p>
          <a:endParaRPr lang="en-US" dirty="0"/>
        </a:p>
      </dgm:t>
    </dgm:pt>
    <dgm:pt modelId="{D43F0394-6457-49F7-964D-B588747A84CD}" type="sibTrans" cxnId="{CFE3671C-DE60-4FC2-8A23-A293D1CDB689}">
      <dgm:prSet/>
      <dgm:spPr/>
      <dgm:t>
        <a:bodyPr/>
        <a:lstStyle/>
        <a:p>
          <a:endParaRPr lang="en-US"/>
        </a:p>
      </dgm:t>
    </dgm:pt>
    <dgm:pt modelId="{39605FDE-ED5C-4A7B-89A3-6B73C28D1DB8}" type="parTrans" cxnId="{CFE3671C-DE60-4FC2-8A23-A293D1CDB689}">
      <dgm:prSet/>
      <dgm:spPr/>
      <dgm:t>
        <a:bodyPr/>
        <a:lstStyle/>
        <a:p>
          <a:endParaRPr lang="en-US"/>
        </a:p>
      </dgm:t>
    </dgm:pt>
    <dgm:pt modelId="{412A2CC3-EEAE-4608-90A8-89235FDBAB35}" type="pres">
      <dgm:prSet presAssocID="{C58CDA28-1CB8-45DC-ACF0-D39F47EED021}" presName="vert0" presStyleCnt="0">
        <dgm:presLayoutVars>
          <dgm:dir/>
          <dgm:animOne val="branch"/>
          <dgm:animLvl val="lvl"/>
        </dgm:presLayoutVars>
      </dgm:prSet>
      <dgm:spPr/>
    </dgm:pt>
    <dgm:pt modelId="{0A3E39C0-3778-4D0E-B1D7-D18C485D789E}" type="pres">
      <dgm:prSet presAssocID="{5386F6AE-13BF-4A9C-A8A7-1F7FCA1D154F}" presName="thickLine" presStyleLbl="alignNode1" presStyleIdx="0" presStyleCnt="3"/>
      <dgm:spPr/>
    </dgm:pt>
    <dgm:pt modelId="{EEF19FD1-35EA-4B1E-8864-F394464A5CF9}" type="pres">
      <dgm:prSet presAssocID="{5386F6AE-13BF-4A9C-A8A7-1F7FCA1D154F}" presName="horz1" presStyleCnt="0"/>
      <dgm:spPr/>
    </dgm:pt>
    <dgm:pt modelId="{6727B7C0-03FD-4230-8265-02DEFF7ABC79}" type="pres">
      <dgm:prSet presAssocID="{5386F6AE-13BF-4A9C-A8A7-1F7FCA1D154F}" presName="tx1" presStyleLbl="revTx" presStyleIdx="0" presStyleCnt="3"/>
      <dgm:spPr/>
    </dgm:pt>
    <dgm:pt modelId="{97B34974-4CAD-44FD-841B-E6BCB8BC7A86}" type="pres">
      <dgm:prSet presAssocID="{5386F6AE-13BF-4A9C-A8A7-1F7FCA1D154F}" presName="vert1" presStyleCnt="0"/>
      <dgm:spPr/>
    </dgm:pt>
    <dgm:pt modelId="{368571C5-08AA-4A27-B543-838686513F26}" type="pres">
      <dgm:prSet presAssocID="{EA9B531D-469C-49B0-9CAE-462AE6631486}" presName="thickLine" presStyleLbl="alignNode1" presStyleIdx="1" presStyleCnt="3"/>
      <dgm:spPr/>
    </dgm:pt>
    <dgm:pt modelId="{FB9E2EDB-8D4A-46BE-B0AE-D5AD7006F886}" type="pres">
      <dgm:prSet presAssocID="{EA9B531D-469C-49B0-9CAE-462AE6631486}" presName="horz1" presStyleCnt="0"/>
      <dgm:spPr/>
    </dgm:pt>
    <dgm:pt modelId="{E56BA17C-6EE1-4136-8324-0919B110DD6D}" type="pres">
      <dgm:prSet presAssocID="{EA9B531D-469C-49B0-9CAE-462AE6631486}" presName="tx1" presStyleLbl="revTx" presStyleIdx="1" presStyleCnt="3"/>
      <dgm:spPr/>
    </dgm:pt>
    <dgm:pt modelId="{41F99FB2-DC1B-41B1-B0CA-D9544EA29E3D}" type="pres">
      <dgm:prSet presAssocID="{EA9B531D-469C-49B0-9CAE-462AE6631486}" presName="vert1" presStyleCnt="0"/>
      <dgm:spPr/>
    </dgm:pt>
    <dgm:pt modelId="{29A83E1A-C0B5-43B8-A475-548885BDF05A}" type="pres">
      <dgm:prSet presAssocID="{8CC2EF4D-32DB-44DB-A0F0-9DBF52C40024}" presName="thickLine" presStyleLbl="alignNode1" presStyleIdx="2" presStyleCnt="3"/>
      <dgm:spPr/>
    </dgm:pt>
    <dgm:pt modelId="{A894DF9B-B066-48C8-A440-6AF70D116DEC}" type="pres">
      <dgm:prSet presAssocID="{8CC2EF4D-32DB-44DB-A0F0-9DBF52C40024}" presName="horz1" presStyleCnt="0"/>
      <dgm:spPr/>
    </dgm:pt>
    <dgm:pt modelId="{5A53BDEE-A818-4025-BBAC-C9724EC12791}" type="pres">
      <dgm:prSet presAssocID="{8CC2EF4D-32DB-44DB-A0F0-9DBF52C40024}" presName="tx1" presStyleLbl="revTx" presStyleIdx="2" presStyleCnt="3"/>
      <dgm:spPr/>
    </dgm:pt>
    <dgm:pt modelId="{7CFD2D4D-7F6A-4278-8E5C-135626AE6381}" type="pres">
      <dgm:prSet presAssocID="{8CC2EF4D-32DB-44DB-A0F0-9DBF52C40024}" presName="vert1" presStyleCnt="0"/>
      <dgm:spPr/>
    </dgm:pt>
  </dgm:ptLst>
  <dgm:cxnLst>
    <dgm:cxn modelId="{CFE3671C-DE60-4FC2-8A23-A293D1CDB689}" srcId="{C58CDA28-1CB8-45DC-ACF0-D39F47EED021}" destId="{8CC2EF4D-32DB-44DB-A0F0-9DBF52C40024}" srcOrd="2" destOrd="0" parTransId="{39605FDE-ED5C-4A7B-89A3-6B73C28D1DB8}" sibTransId="{D43F0394-6457-49F7-964D-B588747A84CD}"/>
    <dgm:cxn modelId="{2691DA63-5BC1-49C8-9392-08526064DDD6}" type="presOf" srcId="{8CC2EF4D-32DB-44DB-A0F0-9DBF52C40024}" destId="{5A53BDEE-A818-4025-BBAC-C9724EC12791}" srcOrd="0" destOrd="0" presId="urn:microsoft.com/office/officeart/2008/layout/LinedList"/>
    <dgm:cxn modelId="{1D80FE45-C6F7-470B-8439-C2FFC9D5CD32}" type="presOf" srcId="{EA9B531D-469C-49B0-9CAE-462AE6631486}" destId="{E56BA17C-6EE1-4136-8324-0919B110DD6D}" srcOrd="0" destOrd="0" presId="urn:microsoft.com/office/officeart/2008/layout/LinedList"/>
    <dgm:cxn modelId="{8489D274-44C6-4319-8E36-6694B320F53F}" type="presOf" srcId="{C58CDA28-1CB8-45DC-ACF0-D39F47EED021}" destId="{412A2CC3-EEAE-4608-90A8-89235FDBAB35}" srcOrd="0" destOrd="0" presId="urn:microsoft.com/office/officeart/2008/layout/LinedList"/>
    <dgm:cxn modelId="{484F787A-331E-437C-8AAE-FBD1C2606921}" type="presOf" srcId="{5386F6AE-13BF-4A9C-A8A7-1F7FCA1D154F}" destId="{6727B7C0-03FD-4230-8265-02DEFF7ABC79}" srcOrd="0" destOrd="0" presId="urn:microsoft.com/office/officeart/2008/layout/LinedList"/>
    <dgm:cxn modelId="{E01FA789-5FDD-49F3-B86E-0E8039881C1C}" srcId="{C58CDA28-1CB8-45DC-ACF0-D39F47EED021}" destId="{5386F6AE-13BF-4A9C-A8A7-1F7FCA1D154F}" srcOrd="0" destOrd="0" parTransId="{32070ED0-5D42-4433-A1A3-2BBD2A1DF776}" sibTransId="{95EFB6CB-1F7F-4B13-A8E7-EB8D5DD60070}"/>
    <dgm:cxn modelId="{132D288A-FDB7-45B9-BAAD-BFCBF24D8238}" srcId="{C58CDA28-1CB8-45DC-ACF0-D39F47EED021}" destId="{EA9B531D-469C-49B0-9CAE-462AE6631486}" srcOrd="1" destOrd="0" parTransId="{0CD0B43A-3415-404C-8AC1-96DCA980776F}" sibTransId="{AB048821-7851-408E-B2B8-534241BDE88F}"/>
    <dgm:cxn modelId="{A2CB1B88-1A6C-4B8A-B092-032E9EA9E723}" type="presParOf" srcId="{412A2CC3-EEAE-4608-90A8-89235FDBAB35}" destId="{0A3E39C0-3778-4D0E-B1D7-D18C485D789E}" srcOrd="0" destOrd="0" presId="urn:microsoft.com/office/officeart/2008/layout/LinedList"/>
    <dgm:cxn modelId="{9D54540D-961E-4413-AEE0-B2AFEF8D257C}" type="presParOf" srcId="{412A2CC3-EEAE-4608-90A8-89235FDBAB35}" destId="{EEF19FD1-35EA-4B1E-8864-F394464A5CF9}" srcOrd="1" destOrd="0" presId="urn:microsoft.com/office/officeart/2008/layout/LinedList"/>
    <dgm:cxn modelId="{3C2DC701-F0AB-473F-B0E6-BDD3A5F7B0D1}" type="presParOf" srcId="{EEF19FD1-35EA-4B1E-8864-F394464A5CF9}" destId="{6727B7C0-03FD-4230-8265-02DEFF7ABC79}" srcOrd="0" destOrd="0" presId="urn:microsoft.com/office/officeart/2008/layout/LinedList"/>
    <dgm:cxn modelId="{0387CF80-00E3-4615-82AD-4395E308BDF2}" type="presParOf" srcId="{EEF19FD1-35EA-4B1E-8864-F394464A5CF9}" destId="{97B34974-4CAD-44FD-841B-E6BCB8BC7A86}" srcOrd="1" destOrd="0" presId="urn:microsoft.com/office/officeart/2008/layout/LinedList"/>
    <dgm:cxn modelId="{42BC1863-4272-4CF9-868A-99417C23A1EC}" type="presParOf" srcId="{412A2CC3-EEAE-4608-90A8-89235FDBAB35}" destId="{368571C5-08AA-4A27-B543-838686513F26}" srcOrd="2" destOrd="0" presId="urn:microsoft.com/office/officeart/2008/layout/LinedList"/>
    <dgm:cxn modelId="{C1637327-3E21-46DB-A7E3-B4DDABBDC052}" type="presParOf" srcId="{412A2CC3-EEAE-4608-90A8-89235FDBAB35}" destId="{FB9E2EDB-8D4A-46BE-B0AE-D5AD7006F886}" srcOrd="3" destOrd="0" presId="urn:microsoft.com/office/officeart/2008/layout/LinedList"/>
    <dgm:cxn modelId="{67D2F59A-EE56-4F92-8D85-4247745DFCA7}" type="presParOf" srcId="{FB9E2EDB-8D4A-46BE-B0AE-D5AD7006F886}" destId="{E56BA17C-6EE1-4136-8324-0919B110DD6D}" srcOrd="0" destOrd="0" presId="urn:microsoft.com/office/officeart/2008/layout/LinedList"/>
    <dgm:cxn modelId="{D15DC777-8AC7-4A17-80C3-E6115A418C39}" type="presParOf" srcId="{FB9E2EDB-8D4A-46BE-B0AE-D5AD7006F886}" destId="{41F99FB2-DC1B-41B1-B0CA-D9544EA29E3D}" srcOrd="1" destOrd="0" presId="urn:microsoft.com/office/officeart/2008/layout/LinedList"/>
    <dgm:cxn modelId="{51E636C5-D1E6-4DFF-8FB6-F67B3DA7E95E}" type="presParOf" srcId="{412A2CC3-EEAE-4608-90A8-89235FDBAB35}" destId="{29A83E1A-C0B5-43B8-A475-548885BDF05A}" srcOrd="4" destOrd="0" presId="urn:microsoft.com/office/officeart/2008/layout/LinedList"/>
    <dgm:cxn modelId="{78A38C96-E7C4-4DE3-BA97-215FC7D5371D}" type="presParOf" srcId="{412A2CC3-EEAE-4608-90A8-89235FDBAB35}" destId="{A894DF9B-B066-48C8-A440-6AF70D116DEC}" srcOrd="5" destOrd="0" presId="urn:microsoft.com/office/officeart/2008/layout/LinedList"/>
    <dgm:cxn modelId="{6E0F661B-B2B7-44F9-A061-0504C4497B7E}" type="presParOf" srcId="{A894DF9B-B066-48C8-A440-6AF70D116DEC}" destId="{5A53BDEE-A818-4025-BBAC-C9724EC12791}" srcOrd="0" destOrd="0" presId="urn:microsoft.com/office/officeart/2008/layout/LinedList"/>
    <dgm:cxn modelId="{60840CAF-C97A-4CAC-80B8-4D87C2B210DC}" type="presParOf" srcId="{A894DF9B-B066-48C8-A440-6AF70D116DEC}" destId="{7CFD2D4D-7F6A-4278-8E5C-135626AE638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E39C0-3778-4D0E-B1D7-D18C485D789E}">
      <dsp:nvSpPr>
        <dsp:cNvPr id="0" name=""/>
        <dsp:cNvSpPr/>
      </dsp:nvSpPr>
      <dsp:spPr>
        <a:xfrm>
          <a:off x="0" y="2492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27B7C0-03FD-4230-8265-02DEFF7ABC79}">
      <dsp:nvSpPr>
        <dsp:cNvPr id="0" name=""/>
        <dsp:cNvSpPr/>
      </dsp:nvSpPr>
      <dsp:spPr>
        <a:xfrm>
          <a:off x="0" y="2492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marL="0" lvl="0" indent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1. </a:t>
          </a:r>
          <a:r>
            <a:rPr lang="en-US" sz="6200" kern="1200" dirty="0" err="1"/>
            <a:t>Chuyển</a:t>
          </a:r>
          <a:r>
            <a:rPr lang="en-US" sz="6200" kern="1200" dirty="0"/>
            <a:t> </a:t>
          </a:r>
          <a:r>
            <a:rPr lang="en-US" sz="6200" kern="1200" dirty="0" err="1"/>
            <a:t>động</a:t>
          </a:r>
          <a:r>
            <a:rPr lang="en-US" sz="6200" kern="1200" dirty="0"/>
            <a:t> </a:t>
          </a:r>
          <a:r>
            <a:rPr lang="en-US" sz="6200" kern="1200" dirty="0" err="1"/>
            <a:t>cơ</a:t>
          </a:r>
          <a:endParaRPr lang="en-US" sz="6200" kern="1200" dirty="0"/>
        </a:p>
      </dsp:txBody>
      <dsp:txXfrm>
        <a:off x="0" y="2492"/>
        <a:ext cx="6492875" cy="1700138"/>
      </dsp:txXfrm>
    </dsp:sp>
    <dsp:sp modelId="{368571C5-08AA-4A27-B543-838686513F26}">
      <dsp:nvSpPr>
        <dsp:cNvPr id="0" name=""/>
        <dsp:cNvSpPr/>
      </dsp:nvSpPr>
      <dsp:spPr>
        <a:xfrm>
          <a:off x="0" y="1702630"/>
          <a:ext cx="649287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BA17C-6EE1-4136-8324-0919B110DD6D}">
      <dsp:nvSpPr>
        <dsp:cNvPr id="0" name=""/>
        <dsp:cNvSpPr/>
      </dsp:nvSpPr>
      <dsp:spPr>
        <a:xfrm>
          <a:off x="0" y="1702630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marL="0" lvl="0" indent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2. </a:t>
          </a:r>
          <a:r>
            <a:rPr lang="en-US" sz="6200" kern="1200" dirty="0" err="1"/>
            <a:t>Chất</a:t>
          </a:r>
          <a:r>
            <a:rPr lang="en-US" sz="6200" kern="1200" dirty="0"/>
            <a:t> </a:t>
          </a:r>
          <a:r>
            <a:rPr lang="en-US" sz="6200" kern="1200" dirty="0" err="1"/>
            <a:t>điểm</a:t>
          </a:r>
          <a:endParaRPr lang="en-US" sz="6200" kern="1200" dirty="0"/>
        </a:p>
      </dsp:txBody>
      <dsp:txXfrm>
        <a:off x="0" y="1702630"/>
        <a:ext cx="6492875" cy="1700138"/>
      </dsp:txXfrm>
    </dsp:sp>
    <dsp:sp modelId="{29A83E1A-C0B5-43B8-A475-548885BDF05A}">
      <dsp:nvSpPr>
        <dsp:cNvPr id="0" name=""/>
        <dsp:cNvSpPr/>
      </dsp:nvSpPr>
      <dsp:spPr>
        <a:xfrm>
          <a:off x="0" y="3402769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53BDEE-A818-4025-BBAC-C9724EC12791}">
      <dsp:nvSpPr>
        <dsp:cNvPr id="0" name=""/>
        <dsp:cNvSpPr/>
      </dsp:nvSpPr>
      <dsp:spPr>
        <a:xfrm>
          <a:off x="0" y="3402769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marL="0" lvl="0" indent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3. </a:t>
          </a:r>
          <a:r>
            <a:rPr lang="en-US" sz="6200" kern="1200" dirty="0" err="1"/>
            <a:t>Quỹ</a:t>
          </a:r>
          <a:r>
            <a:rPr lang="en-US" sz="6200" kern="1200" dirty="0"/>
            <a:t> </a:t>
          </a:r>
          <a:r>
            <a:rPr lang="en-US" sz="6200" kern="1200" dirty="0" err="1"/>
            <a:t>đạo</a:t>
          </a:r>
          <a:endParaRPr lang="en-US" sz="6200" kern="1200" dirty="0"/>
        </a:p>
      </dsp:txBody>
      <dsp:txXfrm>
        <a:off x="0" y="3402769"/>
        <a:ext cx="6492875" cy="1700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F3D19-4B16-4E67-B4B4-4C07170C893D}">
      <dsp:nvSpPr>
        <dsp:cNvPr id="0" name=""/>
        <dsp:cNvSpPr/>
      </dsp:nvSpPr>
      <dsp:spPr>
        <a:xfrm>
          <a:off x="0" y="346404"/>
          <a:ext cx="4888305" cy="121680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 dirty="0" err="1">
              <a:solidFill>
                <a:schemeClr val="bg1"/>
              </a:solidFill>
              <a:latin typeface="Arial (Body)"/>
            </a:rPr>
            <a:t>Chất</a:t>
          </a:r>
          <a:r>
            <a:rPr lang="vi-VN" sz="2400" kern="1200" dirty="0">
              <a:solidFill>
                <a:schemeClr val="bg1"/>
              </a:solidFill>
              <a:latin typeface="Arial (Body)"/>
            </a:rPr>
            <a:t> </a:t>
          </a:r>
          <a:r>
            <a:rPr lang="vi-VN" sz="2400" kern="1200" dirty="0" err="1">
              <a:solidFill>
                <a:schemeClr val="bg1"/>
              </a:solidFill>
              <a:latin typeface="Arial (Body)"/>
            </a:rPr>
            <a:t>điểm</a:t>
          </a:r>
          <a:r>
            <a:rPr lang="vi-VN" sz="2400" kern="1200" dirty="0">
              <a:solidFill>
                <a:schemeClr val="bg1"/>
              </a:solidFill>
              <a:latin typeface="Arial (Body)"/>
            </a:rPr>
            <a:t> </a:t>
          </a:r>
          <a:r>
            <a:rPr lang="vi-VN" sz="2400" kern="1200" dirty="0" err="1">
              <a:solidFill>
                <a:schemeClr val="bg1"/>
              </a:solidFill>
              <a:latin typeface="Arial (Body)"/>
            </a:rPr>
            <a:t>là</a:t>
          </a:r>
          <a:r>
            <a:rPr lang="vi-VN" sz="2400" kern="1200" dirty="0">
              <a:solidFill>
                <a:schemeClr val="bg1"/>
              </a:solidFill>
              <a:latin typeface="Arial (Body)"/>
            </a:rPr>
            <a:t> </a:t>
          </a:r>
          <a:r>
            <a:rPr lang="en-US" sz="2400" kern="1200" dirty="0" err="1">
              <a:solidFill>
                <a:schemeClr val="bg1"/>
              </a:solidFill>
              <a:latin typeface="Arial (Body)"/>
            </a:rPr>
            <a:t>một</a:t>
          </a:r>
          <a:r>
            <a:rPr lang="en-US" sz="2400" kern="1200" dirty="0">
              <a:solidFill>
                <a:schemeClr val="bg1"/>
              </a:solidFill>
              <a:latin typeface="Arial (Body)"/>
            </a:rPr>
            <a:t> </a:t>
          </a:r>
          <a:r>
            <a:rPr lang="vi-VN" sz="2400" kern="1200" dirty="0" err="1">
              <a:solidFill>
                <a:schemeClr val="bg1"/>
              </a:solidFill>
              <a:latin typeface="Arial (Body)"/>
            </a:rPr>
            <a:t>điểm</a:t>
          </a:r>
          <a:r>
            <a:rPr lang="vi-VN" sz="2400" kern="1200" dirty="0">
              <a:solidFill>
                <a:schemeClr val="bg1"/>
              </a:solidFill>
              <a:latin typeface="Arial (Body)"/>
            </a:rPr>
            <a:t> </a:t>
          </a:r>
          <a:r>
            <a:rPr lang="vi-VN" sz="2400" kern="1200" dirty="0" err="1">
              <a:solidFill>
                <a:schemeClr val="bg1"/>
              </a:solidFill>
              <a:latin typeface="Arial (Body)"/>
            </a:rPr>
            <a:t>hình</a:t>
          </a:r>
          <a:r>
            <a:rPr lang="vi-VN" sz="2400" kern="1200" dirty="0">
              <a:solidFill>
                <a:schemeClr val="bg1"/>
              </a:solidFill>
              <a:latin typeface="Arial (Body)"/>
            </a:rPr>
            <a:t> </a:t>
          </a:r>
          <a:r>
            <a:rPr lang="vi-VN" sz="2400" kern="1200" dirty="0" err="1">
              <a:solidFill>
                <a:schemeClr val="bg1"/>
              </a:solidFill>
              <a:latin typeface="Arial (Body)"/>
            </a:rPr>
            <a:t>học</a:t>
          </a:r>
          <a:r>
            <a:rPr lang="vi-VN" sz="2400" kern="1200" dirty="0">
              <a:solidFill>
                <a:schemeClr val="bg1"/>
              </a:solidFill>
              <a:latin typeface="Arial (Body)"/>
            </a:rPr>
            <a:t> </a:t>
          </a:r>
          <a:r>
            <a:rPr lang="vi-VN" sz="2400" kern="1200" dirty="0" err="1">
              <a:solidFill>
                <a:schemeClr val="bg1"/>
              </a:solidFill>
              <a:latin typeface="Arial (Body)"/>
            </a:rPr>
            <a:t>có</a:t>
          </a:r>
          <a:r>
            <a:rPr lang="vi-VN" sz="2400" kern="1200" dirty="0">
              <a:solidFill>
                <a:schemeClr val="bg1"/>
              </a:solidFill>
              <a:latin typeface="Arial (Body)"/>
            </a:rPr>
            <a:t> </a:t>
          </a:r>
          <a:r>
            <a:rPr lang="vi-VN" sz="2400" kern="1200" dirty="0" err="1">
              <a:solidFill>
                <a:schemeClr val="bg1"/>
              </a:solidFill>
              <a:latin typeface="Arial (Body)"/>
            </a:rPr>
            <a:t>khối</a:t>
          </a:r>
          <a:r>
            <a:rPr lang="vi-VN" sz="2400" kern="1200" dirty="0">
              <a:solidFill>
                <a:schemeClr val="bg1"/>
              </a:solidFill>
              <a:latin typeface="Arial (Body)"/>
            </a:rPr>
            <a:t> </a:t>
          </a:r>
          <a:r>
            <a:rPr lang="vi-VN" sz="2400" kern="1200" dirty="0" err="1">
              <a:solidFill>
                <a:schemeClr val="bg1"/>
              </a:solidFill>
              <a:latin typeface="Arial (Body)"/>
            </a:rPr>
            <a:t>lượng</a:t>
          </a:r>
          <a:endParaRPr lang="en-US" sz="2400" kern="1200" dirty="0">
            <a:solidFill>
              <a:schemeClr val="bg1"/>
            </a:solidFill>
            <a:latin typeface="Arial (Body)"/>
          </a:endParaRPr>
        </a:p>
      </dsp:txBody>
      <dsp:txXfrm>
        <a:off x="59399" y="405803"/>
        <a:ext cx="4769507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AC181C-78DE-4509-B25E-F344761178A7}">
      <dsp:nvSpPr>
        <dsp:cNvPr id="0" name=""/>
        <dsp:cNvSpPr/>
      </dsp:nvSpPr>
      <dsp:spPr>
        <a:xfrm>
          <a:off x="0" y="356315"/>
          <a:ext cx="4888305" cy="1931928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 (Body)"/>
            </a:rPr>
            <a:t>Một</a:t>
          </a:r>
          <a:r>
            <a:rPr lang="en-US" sz="2400" kern="1200" dirty="0">
              <a:latin typeface="Arial (Body)"/>
            </a:rPr>
            <a:t> </a:t>
          </a:r>
          <a:r>
            <a:rPr lang="vi-VN" sz="2400" kern="1200" dirty="0">
              <a:latin typeface="Arial (Body)"/>
            </a:rPr>
            <a:t>vật </a:t>
          </a:r>
          <a:r>
            <a:rPr lang="en-US" sz="2400" kern="1200" dirty="0" err="1">
              <a:latin typeface="Arial (Body)"/>
            </a:rPr>
            <a:t>được</a:t>
          </a:r>
          <a:r>
            <a:rPr lang="en-US" sz="2400" kern="1200" dirty="0">
              <a:latin typeface="Arial (Body)"/>
            </a:rPr>
            <a:t> </a:t>
          </a:r>
          <a:r>
            <a:rPr lang="en-US" sz="2400" kern="1200" dirty="0" err="1">
              <a:latin typeface="Arial (Body)"/>
            </a:rPr>
            <a:t>coi</a:t>
          </a:r>
          <a:r>
            <a:rPr lang="en-US" sz="2400" kern="1200" dirty="0">
              <a:latin typeface="Arial (Body)"/>
            </a:rPr>
            <a:t> </a:t>
          </a:r>
          <a:r>
            <a:rPr lang="vi-VN" sz="2400" kern="1200" dirty="0">
              <a:latin typeface="Arial (Body)"/>
            </a:rPr>
            <a:t>là chất điểm</a:t>
          </a:r>
          <a:r>
            <a:rPr lang="en-US" sz="2400" kern="1200" dirty="0">
              <a:latin typeface="Arial (Body)"/>
            </a:rPr>
            <a:t> nếu</a:t>
          </a:r>
          <a:r>
            <a:rPr lang="vi-VN" sz="2400" kern="1200" dirty="0">
              <a:latin typeface="Arial (Body)"/>
            </a:rPr>
            <a:t>: </a:t>
          </a:r>
          <a:r>
            <a:rPr lang="en-US" sz="2400" kern="1200" dirty="0">
              <a:latin typeface="Arial (Body)"/>
            </a:rPr>
            <a:t>  </a:t>
          </a:r>
          <a:r>
            <a:rPr lang="vi-VN" sz="2400" kern="1200" dirty="0">
              <a:latin typeface="Arial (Body)"/>
            </a:rPr>
            <a:t>kích thước</a:t>
          </a:r>
          <a:r>
            <a:rPr lang="en-US" sz="2400" kern="1200" dirty="0">
              <a:latin typeface="Arial (Body)"/>
            </a:rPr>
            <a:t> </a:t>
          </a:r>
          <a:r>
            <a:rPr lang="en-US" sz="2400" kern="1200" dirty="0" err="1">
              <a:latin typeface="Arial (Body)"/>
            </a:rPr>
            <a:t>vật</a:t>
          </a:r>
          <a:r>
            <a:rPr lang="en-US" sz="2400" kern="1200" dirty="0">
              <a:latin typeface="Arial (Body)"/>
            </a:rPr>
            <a:t> </a:t>
          </a:r>
          <a:r>
            <a:rPr lang="en-US" sz="2400" b="1" kern="1200" dirty="0" err="1">
              <a:latin typeface="Arial (Body)"/>
            </a:rPr>
            <a:t>rất</a:t>
          </a:r>
          <a:r>
            <a:rPr lang="en-US" sz="2400" b="1" kern="1200" dirty="0">
              <a:latin typeface="Arial (Body)"/>
            </a:rPr>
            <a:t> </a:t>
          </a:r>
          <a:r>
            <a:rPr lang="en-US" sz="2400" b="1" kern="1200" dirty="0" err="1">
              <a:latin typeface="Arial (Body)"/>
            </a:rPr>
            <a:t>nhỏ</a:t>
          </a:r>
          <a:r>
            <a:rPr lang="en-US" sz="2400" b="1" kern="1200" dirty="0">
              <a:latin typeface="Arial (Body)"/>
            </a:rPr>
            <a:t> so </a:t>
          </a:r>
          <a:r>
            <a:rPr lang="en-US" sz="2400" b="1" kern="1200" dirty="0" err="1">
              <a:latin typeface="Arial (Body)"/>
            </a:rPr>
            <a:t>với</a:t>
          </a:r>
          <a:r>
            <a:rPr lang="en-US" sz="2400" b="1" kern="1200" dirty="0">
              <a:latin typeface="Arial (Body)"/>
            </a:rPr>
            <a:t> </a:t>
          </a:r>
          <a:r>
            <a:rPr lang="vi-VN" sz="2400" b="1" kern="1200" dirty="0" err="1">
              <a:latin typeface="Arial (Body)"/>
            </a:rPr>
            <a:t>phạm</a:t>
          </a:r>
          <a:r>
            <a:rPr lang="vi-VN" sz="2400" b="1" kern="1200" dirty="0">
              <a:latin typeface="Arial (Body)"/>
            </a:rPr>
            <a:t> vi </a:t>
          </a:r>
          <a:r>
            <a:rPr lang="vi-VN" sz="2400" b="1" kern="1200" dirty="0" err="1">
              <a:latin typeface="Arial (Body)"/>
            </a:rPr>
            <a:t>chuyển</a:t>
          </a:r>
          <a:r>
            <a:rPr lang="vi-VN" sz="2400" b="1" kern="1200" dirty="0">
              <a:latin typeface="Arial (Body)"/>
            </a:rPr>
            <a:t> </a:t>
          </a:r>
          <a:r>
            <a:rPr lang="vi-VN" sz="2400" b="1" kern="1200" dirty="0" err="1">
              <a:latin typeface="Arial (Body)"/>
            </a:rPr>
            <a:t>động</a:t>
          </a:r>
          <a:endParaRPr lang="en-US" sz="2400" b="1" kern="1200" dirty="0">
            <a:latin typeface="Arial (Body)"/>
          </a:endParaRPr>
        </a:p>
      </dsp:txBody>
      <dsp:txXfrm>
        <a:off x="94309" y="450624"/>
        <a:ext cx="4699687" cy="1743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E39C0-3778-4D0E-B1D7-D18C485D789E}">
      <dsp:nvSpPr>
        <dsp:cNvPr id="0" name=""/>
        <dsp:cNvSpPr/>
      </dsp:nvSpPr>
      <dsp:spPr>
        <a:xfrm>
          <a:off x="0" y="2087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27B7C0-03FD-4230-8265-02DEFF7ABC79}">
      <dsp:nvSpPr>
        <dsp:cNvPr id="0" name=""/>
        <dsp:cNvSpPr/>
      </dsp:nvSpPr>
      <dsp:spPr>
        <a:xfrm>
          <a:off x="0" y="2087"/>
          <a:ext cx="6492875" cy="1423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t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1. </a:t>
          </a:r>
          <a:r>
            <a:rPr lang="en-US" sz="5700" kern="1200" dirty="0" err="1"/>
            <a:t>Xác</a:t>
          </a:r>
          <a:r>
            <a:rPr lang="en-US" sz="5700" kern="1200" dirty="0"/>
            <a:t> </a:t>
          </a:r>
          <a:r>
            <a:rPr lang="en-US" sz="5700" kern="1200" dirty="0" err="1"/>
            <a:t>định</a:t>
          </a:r>
          <a:r>
            <a:rPr lang="en-US" sz="5700" kern="1200" dirty="0"/>
            <a:t> </a:t>
          </a:r>
          <a:r>
            <a:rPr lang="en-US" sz="5700" kern="1200" dirty="0" err="1"/>
            <a:t>vị</a:t>
          </a:r>
          <a:r>
            <a:rPr lang="en-US" sz="5700" kern="1200" dirty="0"/>
            <a:t> </a:t>
          </a:r>
          <a:r>
            <a:rPr lang="en-US" sz="5700" kern="1200" dirty="0" err="1"/>
            <a:t>trí</a:t>
          </a:r>
          <a:endParaRPr lang="en-US" sz="5700" kern="1200" dirty="0"/>
        </a:p>
      </dsp:txBody>
      <dsp:txXfrm>
        <a:off x="0" y="2087"/>
        <a:ext cx="6492875" cy="1423654"/>
      </dsp:txXfrm>
    </dsp:sp>
    <dsp:sp modelId="{368571C5-08AA-4A27-B543-838686513F26}">
      <dsp:nvSpPr>
        <dsp:cNvPr id="0" name=""/>
        <dsp:cNvSpPr/>
      </dsp:nvSpPr>
      <dsp:spPr>
        <a:xfrm>
          <a:off x="0" y="1425741"/>
          <a:ext cx="649287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BA17C-6EE1-4136-8324-0919B110DD6D}">
      <dsp:nvSpPr>
        <dsp:cNvPr id="0" name=""/>
        <dsp:cNvSpPr/>
      </dsp:nvSpPr>
      <dsp:spPr>
        <a:xfrm>
          <a:off x="0" y="1425741"/>
          <a:ext cx="6492875" cy="1423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t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2. </a:t>
          </a:r>
          <a:r>
            <a:rPr lang="en-US" sz="5700" kern="1200" dirty="0" err="1"/>
            <a:t>Xác</a:t>
          </a:r>
          <a:r>
            <a:rPr lang="en-US" sz="5700" kern="1200" dirty="0"/>
            <a:t> </a:t>
          </a:r>
          <a:r>
            <a:rPr lang="en-US" sz="5700" kern="1200" dirty="0" err="1"/>
            <a:t>định</a:t>
          </a:r>
          <a:r>
            <a:rPr lang="en-US" sz="5700" kern="1200" dirty="0"/>
            <a:t> </a:t>
          </a:r>
          <a:r>
            <a:rPr lang="en-US" sz="5700" kern="1200" dirty="0" err="1"/>
            <a:t>thời</a:t>
          </a:r>
          <a:r>
            <a:rPr lang="en-US" sz="5700" kern="1200" dirty="0"/>
            <a:t> </a:t>
          </a:r>
          <a:r>
            <a:rPr lang="en-US" sz="5700" kern="1200" dirty="0" err="1"/>
            <a:t>gian</a:t>
          </a:r>
          <a:endParaRPr lang="en-US" sz="5700" kern="1200" dirty="0"/>
        </a:p>
      </dsp:txBody>
      <dsp:txXfrm>
        <a:off x="0" y="1425741"/>
        <a:ext cx="6492875" cy="1423654"/>
      </dsp:txXfrm>
    </dsp:sp>
    <dsp:sp modelId="{29A83E1A-C0B5-43B8-A475-548885BDF05A}">
      <dsp:nvSpPr>
        <dsp:cNvPr id="0" name=""/>
        <dsp:cNvSpPr/>
      </dsp:nvSpPr>
      <dsp:spPr>
        <a:xfrm>
          <a:off x="0" y="2849395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53BDEE-A818-4025-BBAC-C9724EC12791}">
      <dsp:nvSpPr>
        <dsp:cNvPr id="0" name=""/>
        <dsp:cNvSpPr/>
      </dsp:nvSpPr>
      <dsp:spPr>
        <a:xfrm>
          <a:off x="0" y="2849395"/>
          <a:ext cx="6492875" cy="1423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t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700" kern="1200" dirty="0"/>
        </a:p>
      </dsp:txBody>
      <dsp:txXfrm>
        <a:off x="0" y="2849395"/>
        <a:ext cx="6492875" cy="1423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463CE-8A4D-485A-9494-14569CA32281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EF4A2-B1DD-419A-8AC2-F945FC6AC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53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EF4A2-B1DD-419A-8AC2-F945FC6ACA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7258-0651-4B95-9C21-FAB888356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D72B0-06DA-4EA7-8315-29A556A0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613B3-AE20-4A28-A08F-704E7989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99830-F315-4476-AF97-9F2773EF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B4370-A5E2-4AA5-8E8F-71148C2A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78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8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80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99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84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2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04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48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45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91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4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7258-0651-4B95-9C21-FAB888356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D72B0-06DA-4EA7-8315-29A556A0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613B3-AE20-4A28-A08F-704E7989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99830-F315-4476-AF97-9F2773EF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B4370-A5E2-4AA5-8E8F-71148C2A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7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40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78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46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50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02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35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37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27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443-4A6B-40B2-A2DD-28CFB9AF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BD93-325C-4639-9DF2-AE414E87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D3A-F616-4EEA-963F-19A7BA06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24C0-ACF2-4F96-8F18-434D6FB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F66A-7A49-45A1-8747-68E248DF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404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866B-0079-4C10-BDED-111625A8C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806B9-CC39-47DE-B608-8C1CA911F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48629-0433-4136-8D7B-5D4B75F14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E5A41-6A28-4912-AFDC-12FE2EDCB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36004-5887-4177-9D3D-A2B72220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32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7258-0651-4B95-9C21-FAB888356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D72B0-06DA-4EA7-8315-29A556A0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613B3-AE20-4A28-A08F-704E7989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99830-F315-4476-AF97-9F2773EF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B4370-A5E2-4AA5-8E8F-71148C2A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53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AADBE-B1EE-4C81-8C39-5291011B8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57F55-AA1C-4143-9455-2FC3B2D5A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FD231-10AD-41E2-BAD7-1701527D5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E24D8-A4FD-4B85-A7DA-744709D9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F54D6-0D6F-4121-8A3C-4640A09E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6E08B-10F1-4194-9B16-7AD3E9E5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86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CDEA3-146B-4014-9E55-31F98531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E3B1F-1800-47F6-8AB5-4726A8F73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CF0C3-D78B-4DCF-92FD-D3FA8463B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A8755D-6925-4AF8-B202-3380B19C0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430B4F-943F-4739-898E-72C91537A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6EFE83-3D49-450F-B9CF-2FC9CADC1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7DEF88-D4D1-46DF-B716-116FC35D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A32A75-8827-403E-ACC3-54E9A726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80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CDEA3-146B-4014-9E55-31F98531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E3B1F-1800-47F6-8AB5-4726A8F73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CF0C3-D78B-4DCF-92FD-D3FA8463B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A8755D-6925-4AF8-B202-3380B19C0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430B4F-943F-4739-898E-72C91537A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6EFE83-3D49-450F-B9CF-2FC9CADC1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7DEF88-D4D1-46DF-B716-116FC35D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A32A75-8827-403E-ACC3-54E9A726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58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CDEA3-146B-4014-9E55-31F98531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E3B1F-1800-47F6-8AB5-4726A8F73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CF0C3-D78B-4DCF-92FD-D3FA8463B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A8755D-6925-4AF8-B202-3380B19C0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430B4F-943F-4739-898E-72C91537A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6EFE83-3D49-450F-B9CF-2FC9CADC1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7DEF88-D4D1-46DF-B716-116FC35D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A32A75-8827-403E-ACC3-54E9A726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28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CDEA3-146B-4014-9E55-31F98531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E3B1F-1800-47F6-8AB5-4726A8F73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CF0C3-D78B-4DCF-92FD-D3FA8463B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A8755D-6925-4AF8-B202-3380B19C0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430B4F-943F-4739-898E-72C91537A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6EFE83-3D49-450F-B9CF-2FC9CADC1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7DEF88-D4D1-46DF-B716-116FC35D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A32A75-8827-403E-ACC3-54E9A726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32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E7D7D-45BD-4DB1-9260-FB06881D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10C621-A350-4E4F-B51B-E2F85A75B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507625-F296-4F24-B25C-1D7545071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DC21C-C35D-4BDD-9B4D-96751AC5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52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2CA7AD-FB27-4E4E-8108-AD0AA2E46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D388EE-B074-4A54-B388-2D6373D54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EE305-72B5-4754-8D5E-71713721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01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659D9-49A8-41BE-AE21-D47F47A8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D4F5-EBEF-4C70-A754-5137170EA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FA2D8-0132-42CD-9309-02BF34AD4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DEC07-A919-42DA-A2CA-51472AB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2D754-3DF0-4CCA-B3D6-BA25A2FBA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5C37C-FC4A-440A-9310-8A9D9705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994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851FB-B016-44FF-9BCF-304114D4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1E4A44-A773-437F-B4F4-554950397A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41CD4-8E40-446F-BCD0-94071C7F7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ACFBC-D3A8-4831-9ADE-6CA6325D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E49E5-8AFB-4D33-843C-7C2898D32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72B7A8-741A-4FA0-A4FC-99D2AF0B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69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BF46-FE04-476C-AC30-AF5DE8CA2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B4CDA-B310-4945-A8CC-D561BAAD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17187-0AC1-470C-BBD3-850522FD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00812-483E-4878-AF7E-EC2DC5E8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4223A-E227-45C8-A7C3-6BB00856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1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7258-0651-4B95-9C21-FAB888356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D72B0-06DA-4EA7-8315-29A556A0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613B3-AE20-4A28-A08F-704E7989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99830-F315-4476-AF97-9F2773EF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B4370-A5E2-4AA5-8E8F-71148C2A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14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8E9BBF-5C13-41F0-89D4-E2F3E08C2E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42FEDE-3376-42AD-B765-379B01FF4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03E36-0C02-403F-8788-2D4C4FFC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4695E-7DFD-41AB-BAFD-E3867D9C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2B440-492D-4C29-BF21-67099113F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69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7258-0651-4B95-9C21-FAB888356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D72B0-06DA-4EA7-8315-29A556A0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613B3-AE20-4A28-A08F-704E7989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99830-F315-4476-AF97-9F2773EF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B4370-A5E2-4AA5-8E8F-71148C2A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8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7258-0651-4B95-9C21-FAB888356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D72B0-06DA-4EA7-8315-29A556A0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613B3-AE20-4A28-A08F-704E7989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99830-F315-4476-AF97-9F2773EF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B4370-A5E2-4AA5-8E8F-71148C2A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8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7258-0651-4B95-9C21-FAB888356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D72B0-06DA-4EA7-8315-29A556A0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613B3-AE20-4A28-A08F-704E7989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99830-F315-4476-AF97-9F2773EF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B4370-A5E2-4AA5-8E8F-71148C2A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00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7258-0651-4B95-9C21-FAB888356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D72B0-06DA-4EA7-8315-29A556A0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613B3-AE20-4A28-A08F-704E7989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99830-F315-4476-AF97-9F2773EF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B4370-A5E2-4AA5-8E8F-71148C2A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53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7258-0651-4B95-9C21-FAB888356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D72B0-06DA-4EA7-8315-29A556A0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613B3-AE20-4A28-A08F-704E7989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99830-F315-4476-AF97-9F2773EF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B4370-A5E2-4AA5-8E8F-71148C2A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3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D21671-0818-4305-ACD1-7A035EB0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51C30-D8DA-44B5-9E93-3115E6ECB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82860-841B-4AD4-B2D6-FCC7B19F72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1DA34-93D4-4630-B87D-180704E0A52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3F4FA-66D9-4178-BB4A-93A5BAE1A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4DD6-61F8-4409-923D-4112A5A4E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3E6B7-3380-4823-A82F-24B7AA1E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5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76" r:id="rId3"/>
    <p:sldLayoutId id="2147483675" r:id="rId4"/>
    <p:sldLayoutId id="2147483667" r:id="rId5"/>
    <p:sldLayoutId id="2147483666" r:id="rId6"/>
    <p:sldLayoutId id="2147483665" r:id="rId7"/>
    <p:sldLayoutId id="2147483661" r:id="rId8"/>
    <p:sldLayoutId id="2147483660" r:id="rId9"/>
    <p:sldLayoutId id="2147483650" r:id="rId10"/>
    <p:sldLayoutId id="2147483688" r:id="rId11"/>
    <p:sldLayoutId id="2147483687" r:id="rId12"/>
    <p:sldLayoutId id="2147483686" r:id="rId13"/>
    <p:sldLayoutId id="2147483685" r:id="rId14"/>
    <p:sldLayoutId id="2147483684" r:id="rId15"/>
    <p:sldLayoutId id="2147483683" r:id="rId16"/>
    <p:sldLayoutId id="2147483682" r:id="rId17"/>
    <p:sldLayoutId id="2147483681" r:id="rId18"/>
    <p:sldLayoutId id="2147483680" r:id="rId19"/>
    <p:sldLayoutId id="2147483678" r:id="rId20"/>
    <p:sldLayoutId id="2147483674" r:id="rId21"/>
    <p:sldLayoutId id="2147483673" r:id="rId22"/>
    <p:sldLayoutId id="2147483672" r:id="rId23"/>
    <p:sldLayoutId id="2147483671" r:id="rId24"/>
    <p:sldLayoutId id="2147483670" r:id="rId25"/>
    <p:sldLayoutId id="2147483669" r:id="rId26"/>
    <p:sldLayoutId id="2147483664" r:id="rId27"/>
    <p:sldLayoutId id="2147483663" r:id="rId28"/>
    <p:sldLayoutId id="2147483651" r:id="rId29"/>
    <p:sldLayoutId id="2147483652" r:id="rId30"/>
    <p:sldLayoutId id="2147483653" r:id="rId31"/>
    <p:sldLayoutId id="2147483679" r:id="rId32"/>
    <p:sldLayoutId id="2147483668" r:id="rId33"/>
    <p:sldLayoutId id="2147483662" r:id="rId34"/>
    <p:sldLayoutId id="2147483654" r:id="rId35"/>
    <p:sldLayoutId id="2147483655" r:id="rId36"/>
    <p:sldLayoutId id="2147483656" r:id="rId37"/>
    <p:sldLayoutId id="2147483657" r:id="rId38"/>
    <p:sldLayoutId id="2147483658" r:id="rId39"/>
    <p:sldLayoutId id="2147483659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>
            <a:extLst>
              <a:ext uri="{FF2B5EF4-FFF2-40B4-BE49-F238E27FC236}">
                <a16:creationId xmlns:a16="http://schemas.microsoft.com/office/drawing/2014/main" id="{5AAD453A-70E0-4910-A3D0-DEF8BCBABB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985B8C69-9953-4EA0-815E-F19BB0C32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672" y="2287954"/>
            <a:ext cx="4616274" cy="1223838"/>
          </a:xfrm>
          <a:solidFill>
            <a:srgbClr val="FFFFFF">
              <a:alpha val="4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dirty="0">
                <a:solidFill>
                  <a:sysClr val="windowText" lastClr="000000"/>
                </a:solidFill>
                <a:latin typeface="#9Slide03 Smoothy Sans" panose="00000500000000000000" pitchFamily="2" charset="0"/>
              </a:rPr>
              <a:t>CƠ HỌC</a:t>
            </a: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C55378A8-9EEC-4966-A031-11EBE400D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" y="5738714"/>
            <a:ext cx="12195047" cy="934799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400" dirty="0" err="1">
                <a:solidFill>
                  <a:sysClr val="windowText" lastClr="000000"/>
                </a:solidFill>
                <a:latin typeface="#9Slide05 SantElia Script Light" panose="03010300040707000504" pitchFamily="66" charset="0"/>
              </a:rPr>
              <a:t>Chương</a:t>
            </a:r>
            <a:r>
              <a:rPr lang="en-US" sz="5400" dirty="0">
                <a:solidFill>
                  <a:sysClr val="windowText" lastClr="000000"/>
                </a:solidFill>
                <a:latin typeface="#9Slide05 SantElia Script Light" panose="03010300040707000504" pitchFamily="66" charset="0"/>
              </a:rPr>
              <a:t> 1  </a:t>
            </a:r>
            <a:r>
              <a:rPr lang="en-US" sz="5400" dirty="0" err="1">
                <a:solidFill>
                  <a:sysClr val="windowText" lastClr="000000"/>
                </a:solidFill>
                <a:latin typeface="#9Slide05 SantElia Script Light" panose="03010300040707000504" pitchFamily="66" charset="0"/>
              </a:rPr>
              <a:t>Động</a:t>
            </a:r>
            <a:r>
              <a:rPr lang="en-US" sz="5400" dirty="0">
                <a:solidFill>
                  <a:sysClr val="windowText" lastClr="000000"/>
                </a:solidFill>
                <a:latin typeface="#9Slide05 SantElia Script Light" panose="03010300040707000504" pitchFamily="66" charset="0"/>
              </a:rPr>
              <a:t> </a:t>
            </a:r>
            <a:r>
              <a:rPr lang="en-US" sz="5400" dirty="0" err="1">
                <a:solidFill>
                  <a:sysClr val="windowText" lastClr="000000"/>
                </a:solidFill>
                <a:latin typeface="#9Slide05 SantElia Script Light" panose="03010300040707000504" pitchFamily="66" charset="0"/>
              </a:rPr>
              <a:t>học</a:t>
            </a:r>
            <a:r>
              <a:rPr lang="en-US" sz="5400" dirty="0">
                <a:solidFill>
                  <a:sysClr val="windowText" lastClr="000000"/>
                </a:solidFill>
                <a:latin typeface="#9Slide05 SantElia Script Light" panose="03010300040707000504" pitchFamily="66" charset="0"/>
              </a:rPr>
              <a:t> </a:t>
            </a:r>
            <a:r>
              <a:rPr lang="en-US" sz="5400" dirty="0" err="1">
                <a:solidFill>
                  <a:sysClr val="windowText" lastClr="000000"/>
                </a:solidFill>
                <a:latin typeface="#9Slide05 SantElia Script Light" panose="03010300040707000504" pitchFamily="66" charset="0"/>
              </a:rPr>
              <a:t>chất</a:t>
            </a:r>
            <a:r>
              <a:rPr lang="en-US" sz="5400" dirty="0">
                <a:solidFill>
                  <a:sysClr val="windowText" lastClr="000000"/>
                </a:solidFill>
                <a:latin typeface="#9Slide05 SantElia Script Light" panose="03010300040707000504" pitchFamily="66" charset="0"/>
              </a:rPr>
              <a:t> </a:t>
            </a:r>
            <a:r>
              <a:rPr lang="en-US" sz="5400" dirty="0" err="1">
                <a:solidFill>
                  <a:sysClr val="windowText" lastClr="000000"/>
                </a:solidFill>
                <a:latin typeface="#9Slide05 SantElia Script Light" panose="03010300040707000504" pitchFamily="66" charset="0"/>
              </a:rPr>
              <a:t>điểm</a:t>
            </a:r>
            <a:endParaRPr lang="en-US" sz="5400" dirty="0">
              <a:solidFill>
                <a:sysClr val="windowText" lastClr="000000"/>
              </a:solidFill>
              <a:latin typeface="#9Slide05 SantElia Script Light" panose="0301030004070700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49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 animBg="1"/>
      <p:bldP spid="1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183952-D095-4F66-8C55-471728DA3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7932715">
            <a:off x="-963114" y="1543333"/>
            <a:ext cx="6192407" cy="252850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II. XÁC ĐỊNH </a:t>
            </a:r>
            <a:br>
              <a:rPr lang="en-US" sz="5400" b="1" dirty="0">
                <a:solidFill>
                  <a:srgbClr val="FFFFFF"/>
                </a:solidFill>
              </a:rPr>
            </a:br>
            <a:r>
              <a:rPr lang="en-US" sz="5400" b="1" dirty="0">
                <a:solidFill>
                  <a:srgbClr val="FFFFFF"/>
                </a:solidFill>
              </a:rPr>
              <a:t>MỘT CHUYỂN ĐỘNG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34E1049-13B8-40D1-937E-42DE798B6A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825810"/>
              </p:ext>
            </p:extLst>
          </p:nvPr>
        </p:nvGraphicFramePr>
        <p:xfrm>
          <a:off x="4919260" y="1854200"/>
          <a:ext cx="6492875" cy="4275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575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BEE7D-9798-4F26-B3A1-161FC47C9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en-US" dirty="0"/>
              <a:t>1.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endParaRPr lang="en-US" dirty="0"/>
          </a:p>
        </p:txBody>
      </p:sp>
      <p:pic>
        <p:nvPicPr>
          <p:cNvPr id="7" name="Picture 6" descr="Close up of ruler">
            <a:extLst>
              <a:ext uri="{FF2B5EF4-FFF2-40B4-BE49-F238E27FC236}">
                <a16:creationId xmlns:a16="http://schemas.microsoft.com/office/drawing/2014/main" id="{EAF00757-E1A3-4CA7-8B41-81C241C99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3" r="17980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EEDEDE-8754-4139-8505-41FB03E6C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>
            <a:normAutofit/>
          </a:bodyPr>
          <a:lstStyle/>
          <a:p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mốc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đo</a:t>
            </a:r>
            <a:endParaRPr lang="en-US" dirty="0"/>
          </a:p>
          <a:p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tọa</a:t>
            </a:r>
            <a:r>
              <a:rPr lang="en-US" dirty="0"/>
              <a:t> </a:t>
            </a:r>
            <a:r>
              <a:rPr lang="en-US" dirty="0" err="1"/>
              <a:t>độ</a:t>
            </a:r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1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>
            <a:extLst>
              <a:ext uri="{FF2B5EF4-FFF2-40B4-BE49-F238E27FC236}">
                <a16:creationId xmlns:a16="http://schemas.microsoft.com/office/drawing/2014/main" id="{366EB150-1FBD-44B8-8BA6-9F3E2EE6F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316" y="257784"/>
            <a:ext cx="4800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HỆ TỌA ĐỘ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53FDF8EE-C93C-4A83-9C80-CC4645DFE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409" y="1363908"/>
            <a:ext cx="39720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/>
              <a:t>a) </a:t>
            </a:r>
            <a:r>
              <a:rPr lang="en-US" altLang="en-US" sz="3200" dirty="0" err="1"/>
              <a:t>Hệ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tọa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độ</a:t>
            </a:r>
            <a:r>
              <a:rPr lang="en-US" altLang="en-US" sz="3200" dirty="0"/>
              <a:t> 1 </a:t>
            </a:r>
            <a:r>
              <a:rPr lang="en-US" altLang="en-US" sz="3200" dirty="0" err="1"/>
              <a:t>trục</a:t>
            </a:r>
            <a:endParaRPr lang="en-US" altLang="en-US" sz="3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D3F6DF-5070-4152-B1C3-096B23FCD925}"/>
              </a:ext>
            </a:extLst>
          </p:cNvPr>
          <p:cNvGrpSpPr/>
          <p:nvPr/>
        </p:nvGrpSpPr>
        <p:grpSpPr>
          <a:xfrm>
            <a:off x="6089517" y="1655719"/>
            <a:ext cx="3505200" cy="494135"/>
            <a:chOff x="6089517" y="1655719"/>
            <a:chExt cx="3505200" cy="494135"/>
          </a:xfrm>
        </p:grpSpPr>
        <p:grpSp>
          <p:nvGrpSpPr>
            <p:cNvPr id="8200" name="Group 8">
              <a:extLst>
                <a:ext uri="{FF2B5EF4-FFF2-40B4-BE49-F238E27FC236}">
                  <a16:creationId xmlns:a16="http://schemas.microsoft.com/office/drawing/2014/main" id="{E7CDE76E-CF9D-46B6-9B45-0CE43975EE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9517" y="1681119"/>
              <a:ext cx="3505200" cy="0"/>
              <a:chOff x="1728" y="1776"/>
              <a:chExt cx="2208" cy="0"/>
            </a:xfrm>
          </p:grpSpPr>
          <p:sp>
            <p:nvSpPr>
              <p:cNvPr id="8198" name="Line 6">
                <a:extLst>
                  <a:ext uri="{FF2B5EF4-FFF2-40B4-BE49-F238E27FC236}">
                    <a16:creationId xmlns:a16="http://schemas.microsoft.com/office/drawing/2014/main" id="{24BD86E6-9641-4CA5-8155-705FE0519D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96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9" name="Line 7">
                <a:extLst>
                  <a:ext uri="{FF2B5EF4-FFF2-40B4-BE49-F238E27FC236}">
                    <a16:creationId xmlns:a16="http://schemas.microsoft.com/office/drawing/2014/main" id="{49492B5D-CC59-470E-9A3C-C67AA184B8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8" y="1776"/>
                <a:ext cx="9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1" name="Text Box 9">
              <a:extLst>
                <a:ext uri="{FF2B5EF4-FFF2-40B4-BE49-F238E27FC236}">
                  <a16:creationId xmlns:a16="http://schemas.microsoft.com/office/drawing/2014/main" id="{05DCD063-C8C6-4FB6-BD64-664DCB0987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0467" y="1655719"/>
              <a:ext cx="8382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/>
                <a:t>O</a:t>
              </a:r>
            </a:p>
          </p:txBody>
        </p:sp>
        <p:sp>
          <p:nvSpPr>
            <p:cNvPr id="8202" name="Text Box 10">
              <a:extLst>
                <a:ext uri="{FF2B5EF4-FFF2-40B4-BE49-F238E27FC236}">
                  <a16:creationId xmlns:a16="http://schemas.microsoft.com/office/drawing/2014/main" id="{FE6334CD-5B53-4BE7-BD1E-54D0FC805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7962" y="1688189"/>
              <a:ext cx="54675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/>
                <a:t>x</a:t>
              </a:r>
            </a:p>
          </p:txBody>
        </p:sp>
      </p:grpSp>
      <p:sp>
        <p:nvSpPr>
          <p:cNvPr id="8205" name="Text Box 13">
            <a:extLst>
              <a:ext uri="{FF2B5EF4-FFF2-40B4-BE49-F238E27FC236}">
                <a16:creationId xmlns:a16="http://schemas.microsoft.com/office/drawing/2014/main" id="{F77194B8-2AC7-4D09-BACE-257459590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892" y="2749651"/>
            <a:ext cx="39720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/>
              <a:t>b) </a:t>
            </a:r>
            <a:r>
              <a:rPr lang="en-US" altLang="en-US" sz="3200" dirty="0" err="1"/>
              <a:t>Hệ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tọa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độ</a:t>
            </a:r>
            <a:r>
              <a:rPr lang="en-US" altLang="en-US" sz="3200" dirty="0"/>
              <a:t> 2 </a:t>
            </a:r>
            <a:r>
              <a:rPr lang="en-US" altLang="en-US" sz="3200" dirty="0" err="1"/>
              <a:t>trục</a:t>
            </a:r>
            <a:endParaRPr lang="en-US" altLang="en-US" sz="3200" dirty="0"/>
          </a:p>
        </p:txBody>
      </p:sp>
      <p:grpSp>
        <p:nvGrpSpPr>
          <p:cNvPr id="8220" name="Group 28">
            <a:extLst>
              <a:ext uri="{FF2B5EF4-FFF2-40B4-BE49-F238E27FC236}">
                <a16:creationId xmlns:a16="http://schemas.microsoft.com/office/drawing/2014/main" id="{CE393674-CCBC-4A22-89A3-86C1082696FC}"/>
              </a:ext>
            </a:extLst>
          </p:cNvPr>
          <p:cNvGrpSpPr>
            <a:grpSpLocks/>
          </p:cNvGrpSpPr>
          <p:nvPr/>
        </p:nvGrpSpPr>
        <p:grpSpPr bwMode="auto">
          <a:xfrm>
            <a:off x="1033544" y="3719828"/>
            <a:ext cx="4151313" cy="2536825"/>
            <a:chOff x="2592" y="2114"/>
            <a:chExt cx="2615" cy="1598"/>
          </a:xfrm>
        </p:grpSpPr>
        <p:grpSp>
          <p:nvGrpSpPr>
            <p:cNvPr id="8212" name="Group 20">
              <a:extLst>
                <a:ext uri="{FF2B5EF4-FFF2-40B4-BE49-F238E27FC236}">
                  <a16:creationId xmlns:a16="http://schemas.microsoft.com/office/drawing/2014/main" id="{D64AB3C4-228D-48E8-8FB4-BADF18EB7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2114"/>
              <a:ext cx="2352" cy="1598"/>
              <a:chOff x="2592" y="2114"/>
              <a:chExt cx="2352" cy="1598"/>
            </a:xfrm>
          </p:grpSpPr>
          <p:sp>
            <p:nvSpPr>
              <p:cNvPr id="8207" name="Line 15">
                <a:extLst>
                  <a:ext uri="{FF2B5EF4-FFF2-40B4-BE49-F238E27FC236}">
                    <a16:creationId xmlns:a16="http://schemas.microsoft.com/office/drawing/2014/main" id="{5CAD915C-D41A-4C78-9B34-5847F6BD54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8" y="2214"/>
                <a:ext cx="0" cy="14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208" name="Line 16">
                <a:extLst>
                  <a:ext uri="{FF2B5EF4-FFF2-40B4-BE49-F238E27FC236}">
                    <a16:creationId xmlns:a16="http://schemas.microsoft.com/office/drawing/2014/main" id="{9FA629AC-C022-4BD8-94E1-8DFBA8153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216"/>
                <a:ext cx="225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9" name="Text Box 17">
                <a:extLst>
                  <a:ext uri="{FF2B5EF4-FFF2-40B4-BE49-F238E27FC236}">
                    <a16:creationId xmlns:a16="http://schemas.microsoft.com/office/drawing/2014/main" id="{45C61929-9313-4806-9233-BDA80798B0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6" y="3216"/>
                <a:ext cx="28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000"/>
                  <a:t>O</a:t>
                </a:r>
              </a:p>
            </p:txBody>
          </p:sp>
          <p:sp>
            <p:nvSpPr>
              <p:cNvPr id="8210" name="Text Box 18">
                <a:extLst>
                  <a:ext uri="{FF2B5EF4-FFF2-40B4-BE49-F238E27FC236}">
                    <a16:creationId xmlns:a16="http://schemas.microsoft.com/office/drawing/2014/main" id="{D88061E8-A56C-455A-BE37-8540DAE9CE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04" y="3216"/>
                <a:ext cx="24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000"/>
                  <a:t>x</a:t>
                </a:r>
              </a:p>
            </p:txBody>
          </p:sp>
          <p:sp>
            <p:nvSpPr>
              <p:cNvPr id="8211" name="Text Box 19">
                <a:extLst>
                  <a:ext uri="{FF2B5EF4-FFF2-40B4-BE49-F238E27FC236}">
                    <a16:creationId xmlns:a16="http://schemas.microsoft.com/office/drawing/2014/main" id="{DD0D788D-28BF-43DF-8E58-4F9625F458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9" y="2114"/>
                <a:ext cx="24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000" dirty="0"/>
                  <a:t>y</a:t>
                </a:r>
              </a:p>
            </p:txBody>
          </p:sp>
        </p:grpSp>
        <p:sp>
          <p:nvSpPr>
            <p:cNvPr id="8213" name="Line 21">
              <a:extLst>
                <a:ext uri="{FF2B5EF4-FFF2-40B4-BE49-F238E27FC236}">
                  <a16:creationId xmlns:a16="http://schemas.microsoft.com/office/drawing/2014/main" id="{286FB5B4-2381-4959-A6E1-97A640D232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640"/>
              <a:ext cx="1056" cy="0"/>
            </a:xfrm>
            <a:prstGeom prst="line">
              <a:avLst/>
            </a:prstGeom>
            <a:ln w="28575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214" name="Line 22">
              <a:extLst>
                <a:ext uri="{FF2B5EF4-FFF2-40B4-BE49-F238E27FC236}">
                  <a16:creationId xmlns:a16="http://schemas.microsoft.com/office/drawing/2014/main" id="{1B9B1C9D-13C5-411E-97AF-DEDB579D18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321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6" name="Line 24">
              <a:extLst>
                <a:ext uri="{FF2B5EF4-FFF2-40B4-BE49-F238E27FC236}">
                  <a16:creationId xmlns:a16="http://schemas.microsoft.com/office/drawing/2014/main" id="{88B3AD0C-E20D-4D2B-8864-F6C020E20F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2640"/>
              <a:ext cx="0" cy="576"/>
            </a:xfrm>
            <a:prstGeom prst="line">
              <a:avLst/>
            </a:prstGeom>
            <a:ln w="28575">
              <a:headEnd type="oval" w="med" len="med"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218" name="Text Box 26">
              <a:extLst>
                <a:ext uri="{FF2B5EF4-FFF2-40B4-BE49-F238E27FC236}">
                  <a16:creationId xmlns:a16="http://schemas.microsoft.com/office/drawing/2014/main" id="{93FD4E13-A2C4-424E-BBEB-A1085513D2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1" y="2298"/>
              <a:ext cx="115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FF0000"/>
                  </a:solidFill>
                </a:rPr>
                <a:t>x –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hoành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độ</a:t>
              </a:r>
              <a:endParaRPr lang="en-US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 Box 26">
              <a:extLst>
                <a:ext uri="{FF2B5EF4-FFF2-40B4-BE49-F238E27FC236}">
                  <a16:creationId xmlns:a16="http://schemas.microsoft.com/office/drawing/2014/main" id="{DD75F250-E924-4635-9013-75934A6E1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0" y="2770"/>
              <a:ext cx="115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0070C0"/>
                  </a:solidFill>
                </a:rPr>
                <a:t>y - tung </a:t>
              </a:r>
              <a:r>
                <a:rPr lang="en-US" altLang="en-US" sz="2400" dirty="0" err="1">
                  <a:solidFill>
                    <a:srgbClr val="0070C0"/>
                  </a:solidFill>
                </a:rPr>
                <a:t>độ</a:t>
              </a:r>
              <a:endParaRPr lang="en-US" altLang="en-US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8224" name="Text Box 32">
            <a:extLst>
              <a:ext uri="{FF2B5EF4-FFF2-40B4-BE49-F238E27FC236}">
                <a16:creationId xmlns:a16="http://schemas.microsoft.com/office/drawing/2014/main" id="{64BEA028-1D21-4FDF-A7B5-30FE38A50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042" y="2747490"/>
            <a:ext cx="39720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/>
              <a:t>c) </a:t>
            </a:r>
            <a:r>
              <a:rPr lang="en-US" altLang="en-US" sz="3200" dirty="0" err="1"/>
              <a:t>Hệ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tọa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độ</a:t>
            </a:r>
            <a:r>
              <a:rPr lang="en-US" altLang="en-US" sz="3200" dirty="0"/>
              <a:t> 3 </a:t>
            </a:r>
            <a:r>
              <a:rPr lang="en-US" altLang="en-US" sz="3200" dirty="0" err="1"/>
              <a:t>trục</a:t>
            </a:r>
            <a:endParaRPr lang="en-US" altLang="en-US" sz="3200" dirty="0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5AF0FC-EA5E-4C68-B1CA-E0AA242A7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62" y="3352995"/>
            <a:ext cx="4658415" cy="2987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205" grpId="0"/>
      <p:bldP spid="82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FC0832-91CD-4E02-9270-AF30F70C3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100" dirty="0"/>
              <a:t>2. </a:t>
            </a:r>
            <a:r>
              <a:rPr lang="en-US" sz="4100" dirty="0" err="1"/>
              <a:t>Xác</a:t>
            </a:r>
            <a:r>
              <a:rPr lang="en-US" sz="4100" dirty="0"/>
              <a:t> </a:t>
            </a:r>
            <a:r>
              <a:rPr lang="en-US" sz="4100" dirty="0" err="1"/>
              <a:t>định</a:t>
            </a:r>
            <a:r>
              <a:rPr lang="en-US" sz="4100" dirty="0"/>
              <a:t> </a:t>
            </a:r>
            <a:r>
              <a:rPr lang="en-US" sz="4100" dirty="0" err="1"/>
              <a:t>thời</a:t>
            </a:r>
            <a:r>
              <a:rPr lang="en-US" sz="4100" dirty="0"/>
              <a:t> </a:t>
            </a:r>
            <a:r>
              <a:rPr lang="en-US" sz="4100" dirty="0" err="1"/>
              <a:t>gian</a:t>
            </a:r>
            <a:endParaRPr lang="en-US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B197A-BA65-4B3D-B9A6-AE67FC1A8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Mốc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: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pic>
        <p:nvPicPr>
          <p:cNvPr id="5" name="Picture 4" descr="Top vide of a white alarm clock on a yellow and orange surface">
            <a:extLst>
              <a:ext uri="{FF2B5EF4-FFF2-40B4-BE49-F238E27FC236}">
                <a16:creationId xmlns:a16="http://schemas.microsoft.com/office/drawing/2014/main" id="{F4468807-278A-470C-926C-4759D6DFB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79" r="2440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885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ABD010-4E86-4916-874C-278A0BD8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 dirty="0"/>
              <a:t>II. XÁC ĐỊNH MỘT CHUYỂN ĐỘNG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8127BFC-5220-4BB9-A28B-F0A1A1431D7C}"/>
              </a:ext>
            </a:extLst>
          </p:cNvPr>
          <p:cNvSpPr/>
          <p:nvPr/>
        </p:nvSpPr>
        <p:spPr>
          <a:xfrm>
            <a:off x="2811679" y="1825830"/>
            <a:ext cx="1840750" cy="1619877"/>
          </a:xfrm>
          <a:custGeom>
            <a:avLst/>
            <a:gdLst>
              <a:gd name="connsiteX0" fmla="*/ 0 w 1840750"/>
              <a:gd name="connsiteY0" fmla="*/ 809939 h 1619877"/>
              <a:gd name="connsiteX1" fmla="*/ 920375 w 1840750"/>
              <a:gd name="connsiteY1" fmla="*/ 0 h 1619877"/>
              <a:gd name="connsiteX2" fmla="*/ 1840750 w 1840750"/>
              <a:gd name="connsiteY2" fmla="*/ 809939 h 1619877"/>
              <a:gd name="connsiteX3" fmla="*/ 920375 w 1840750"/>
              <a:gd name="connsiteY3" fmla="*/ 1619878 h 1619877"/>
              <a:gd name="connsiteX4" fmla="*/ 0 w 1840750"/>
              <a:gd name="connsiteY4" fmla="*/ 809939 h 161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0750" h="1619877">
                <a:moveTo>
                  <a:pt x="0" y="809939"/>
                </a:moveTo>
                <a:cubicBezTo>
                  <a:pt x="0" y="362622"/>
                  <a:pt x="412066" y="0"/>
                  <a:pt x="920375" y="0"/>
                </a:cubicBezTo>
                <a:cubicBezTo>
                  <a:pt x="1428684" y="0"/>
                  <a:pt x="1840750" y="362622"/>
                  <a:pt x="1840750" y="809939"/>
                </a:cubicBezTo>
                <a:cubicBezTo>
                  <a:pt x="1840750" y="1257256"/>
                  <a:pt x="1428684" y="1619878"/>
                  <a:pt x="920375" y="1619878"/>
                </a:cubicBezTo>
                <a:cubicBezTo>
                  <a:pt x="412066" y="1619878"/>
                  <a:pt x="0" y="1257256"/>
                  <a:pt x="0" y="80993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2592" tIns="270245" rIns="302592" bIns="270245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 err="1"/>
              <a:t>Xác</a:t>
            </a:r>
            <a:r>
              <a:rPr lang="en-US" sz="2600" kern="1200" dirty="0"/>
              <a:t> </a:t>
            </a:r>
            <a:r>
              <a:rPr lang="en-US" sz="2600" kern="1200" dirty="0" err="1"/>
              <a:t>định</a:t>
            </a:r>
            <a:r>
              <a:rPr lang="en-US" sz="2600" kern="1200" dirty="0"/>
              <a:t> </a:t>
            </a:r>
            <a:r>
              <a:rPr lang="en-US" sz="2600" kern="1200" dirty="0" err="1"/>
              <a:t>vị</a:t>
            </a:r>
            <a:r>
              <a:rPr lang="en-US" sz="2600" kern="1200" dirty="0"/>
              <a:t> </a:t>
            </a:r>
            <a:r>
              <a:rPr lang="en-US" sz="2600" kern="1200" dirty="0" err="1"/>
              <a:t>trí</a:t>
            </a:r>
            <a:endParaRPr lang="en-US" sz="2600" kern="12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429BB0F-B179-4D99-AA07-9F1502999380}"/>
              </a:ext>
            </a:extLst>
          </p:cNvPr>
          <p:cNvSpPr/>
          <p:nvPr/>
        </p:nvSpPr>
        <p:spPr>
          <a:xfrm>
            <a:off x="3298003" y="3567243"/>
            <a:ext cx="868101" cy="868101"/>
          </a:xfrm>
          <a:custGeom>
            <a:avLst/>
            <a:gdLst>
              <a:gd name="connsiteX0" fmla="*/ 115067 w 868101"/>
              <a:gd name="connsiteY0" fmla="*/ 331962 h 868101"/>
              <a:gd name="connsiteX1" fmla="*/ 331962 w 868101"/>
              <a:gd name="connsiteY1" fmla="*/ 331962 h 868101"/>
              <a:gd name="connsiteX2" fmla="*/ 331962 w 868101"/>
              <a:gd name="connsiteY2" fmla="*/ 115067 h 868101"/>
              <a:gd name="connsiteX3" fmla="*/ 536139 w 868101"/>
              <a:gd name="connsiteY3" fmla="*/ 115067 h 868101"/>
              <a:gd name="connsiteX4" fmla="*/ 536139 w 868101"/>
              <a:gd name="connsiteY4" fmla="*/ 331962 h 868101"/>
              <a:gd name="connsiteX5" fmla="*/ 753034 w 868101"/>
              <a:gd name="connsiteY5" fmla="*/ 331962 h 868101"/>
              <a:gd name="connsiteX6" fmla="*/ 753034 w 868101"/>
              <a:gd name="connsiteY6" fmla="*/ 536139 h 868101"/>
              <a:gd name="connsiteX7" fmla="*/ 536139 w 868101"/>
              <a:gd name="connsiteY7" fmla="*/ 536139 h 868101"/>
              <a:gd name="connsiteX8" fmla="*/ 536139 w 868101"/>
              <a:gd name="connsiteY8" fmla="*/ 753034 h 868101"/>
              <a:gd name="connsiteX9" fmla="*/ 331962 w 868101"/>
              <a:gd name="connsiteY9" fmla="*/ 753034 h 868101"/>
              <a:gd name="connsiteX10" fmla="*/ 331962 w 868101"/>
              <a:gd name="connsiteY10" fmla="*/ 536139 h 868101"/>
              <a:gd name="connsiteX11" fmla="*/ 115067 w 868101"/>
              <a:gd name="connsiteY11" fmla="*/ 536139 h 868101"/>
              <a:gd name="connsiteX12" fmla="*/ 115067 w 868101"/>
              <a:gd name="connsiteY12" fmla="*/ 331962 h 86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68101" h="868101">
                <a:moveTo>
                  <a:pt x="115067" y="331962"/>
                </a:moveTo>
                <a:lnTo>
                  <a:pt x="331962" y="331962"/>
                </a:lnTo>
                <a:lnTo>
                  <a:pt x="331962" y="115067"/>
                </a:lnTo>
                <a:lnTo>
                  <a:pt x="536139" y="115067"/>
                </a:lnTo>
                <a:lnTo>
                  <a:pt x="536139" y="331962"/>
                </a:lnTo>
                <a:lnTo>
                  <a:pt x="753034" y="331962"/>
                </a:lnTo>
                <a:lnTo>
                  <a:pt x="753034" y="536139"/>
                </a:lnTo>
                <a:lnTo>
                  <a:pt x="536139" y="536139"/>
                </a:lnTo>
                <a:lnTo>
                  <a:pt x="536139" y="753034"/>
                </a:lnTo>
                <a:lnTo>
                  <a:pt x="331962" y="753034"/>
                </a:lnTo>
                <a:lnTo>
                  <a:pt x="331962" y="536139"/>
                </a:lnTo>
                <a:lnTo>
                  <a:pt x="115067" y="536139"/>
                </a:lnTo>
                <a:lnTo>
                  <a:pt x="115067" y="33196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067" tIns="331962" rIns="115067" bIns="331962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kern="12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E7C5B93-FE44-4361-857B-E1BB6E2301A3}"/>
              </a:ext>
            </a:extLst>
          </p:cNvPr>
          <p:cNvSpPr/>
          <p:nvPr/>
        </p:nvSpPr>
        <p:spPr>
          <a:xfrm>
            <a:off x="2811679" y="4557085"/>
            <a:ext cx="1840750" cy="1619877"/>
          </a:xfrm>
          <a:custGeom>
            <a:avLst/>
            <a:gdLst>
              <a:gd name="connsiteX0" fmla="*/ 0 w 1840750"/>
              <a:gd name="connsiteY0" fmla="*/ 809939 h 1619877"/>
              <a:gd name="connsiteX1" fmla="*/ 920375 w 1840750"/>
              <a:gd name="connsiteY1" fmla="*/ 0 h 1619877"/>
              <a:gd name="connsiteX2" fmla="*/ 1840750 w 1840750"/>
              <a:gd name="connsiteY2" fmla="*/ 809939 h 1619877"/>
              <a:gd name="connsiteX3" fmla="*/ 920375 w 1840750"/>
              <a:gd name="connsiteY3" fmla="*/ 1619878 h 1619877"/>
              <a:gd name="connsiteX4" fmla="*/ 0 w 1840750"/>
              <a:gd name="connsiteY4" fmla="*/ 809939 h 161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0750" h="1619877">
                <a:moveTo>
                  <a:pt x="0" y="809939"/>
                </a:moveTo>
                <a:cubicBezTo>
                  <a:pt x="0" y="362622"/>
                  <a:pt x="412066" y="0"/>
                  <a:pt x="920375" y="0"/>
                </a:cubicBezTo>
                <a:cubicBezTo>
                  <a:pt x="1428684" y="0"/>
                  <a:pt x="1840750" y="362622"/>
                  <a:pt x="1840750" y="809939"/>
                </a:cubicBezTo>
                <a:cubicBezTo>
                  <a:pt x="1840750" y="1257256"/>
                  <a:pt x="1428684" y="1619878"/>
                  <a:pt x="920375" y="1619878"/>
                </a:cubicBezTo>
                <a:cubicBezTo>
                  <a:pt x="412066" y="1619878"/>
                  <a:pt x="0" y="1257256"/>
                  <a:pt x="0" y="80993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2592" tIns="270245" rIns="302592" bIns="270245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 err="1"/>
              <a:t>Xác</a:t>
            </a:r>
            <a:r>
              <a:rPr lang="en-US" sz="2600" kern="1200" dirty="0"/>
              <a:t> </a:t>
            </a:r>
            <a:r>
              <a:rPr lang="en-US" sz="2600" kern="1200" dirty="0" err="1"/>
              <a:t>định</a:t>
            </a:r>
            <a:r>
              <a:rPr lang="en-US" sz="2600" kern="1200" dirty="0"/>
              <a:t> </a:t>
            </a:r>
            <a:r>
              <a:rPr lang="en-US" sz="2600" kern="1200" dirty="0" err="1"/>
              <a:t>thời</a:t>
            </a:r>
            <a:r>
              <a:rPr lang="en-US" sz="2600" kern="1200" dirty="0"/>
              <a:t> </a:t>
            </a:r>
            <a:r>
              <a:rPr lang="en-US" sz="2600" kern="1200" dirty="0" err="1"/>
              <a:t>gian</a:t>
            </a:r>
            <a:endParaRPr lang="en-US" sz="2600" kern="12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B38EB25-49B9-4349-8437-D4EE180B1870}"/>
              </a:ext>
            </a:extLst>
          </p:cNvPr>
          <p:cNvSpPr/>
          <p:nvPr/>
        </p:nvSpPr>
        <p:spPr>
          <a:xfrm rot="29796">
            <a:off x="5126084" y="3739440"/>
            <a:ext cx="1004227" cy="556782"/>
          </a:xfrm>
          <a:custGeom>
            <a:avLst/>
            <a:gdLst>
              <a:gd name="connsiteX0" fmla="*/ 0 w 1004227"/>
              <a:gd name="connsiteY0" fmla="*/ 111356 h 556782"/>
              <a:gd name="connsiteX1" fmla="*/ 725836 w 1004227"/>
              <a:gd name="connsiteY1" fmla="*/ 111356 h 556782"/>
              <a:gd name="connsiteX2" fmla="*/ 725836 w 1004227"/>
              <a:gd name="connsiteY2" fmla="*/ 0 h 556782"/>
              <a:gd name="connsiteX3" fmla="*/ 1004227 w 1004227"/>
              <a:gd name="connsiteY3" fmla="*/ 278391 h 556782"/>
              <a:gd name="connsiteX4" fmla="*/ 725836 w 1004227"/>
              <a:gd name="connsiteY4" fmla="*/ 556782 h 556782"/>
              <a:gd name="connsiteX5" fmla="*/ 725836 w 1004227"/>
              <a:gd name="connsiteY5" fmla="*/ 445426 h 556782"/>
              <a:gd name="connsiteX6" fmla="*/ 0 w 1004227"/>
              <a:gd name="connsiteY6" fmla="*/ 445426 h 556782"/>
              <a:gd name="connsiteX7" fmla="*/ 0 w 1004227"/>
              <a:gd name="connsiteY7" fmla="*/ 111356 h 55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227" h="556782">
                <a:moveTo>
                  <a:pt x="0" y="111356"/>
                </a:moveTo>
                <a:lnTo>
                  <a:pt x="725836" y="111356"/>
                </a:lnTo>
                <a:lnTo>
                  <a:pt x="725836" y="0"/>
                </a:lnTo>
                <a:lnTo>
                  <a:pt x="1004227" y="278391"/>
                </a:lnTo>
                <a:lnTo>
                  <a:pt x="725836" y="556782"/>
                </a:lnTo>
                <a:lnTo>
                  <a:pt x="725836" y="445426"/>
                </a:lnTo>
                <a:lnTo>
                  <a:pt x="0" y="445426"/>
                </a:lnTo>
                <a:lnTo>
                  <a:pt x="0" y="111356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11355" rIns="167035" bIns="111356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100" kern="12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E76DBE-8504-4CB6-AAE9-399BE726EDD8}"/>
              </a:ext>
            </a:extLst>
          </p:cNvPr>
          <p:cNvSpPr/>
          <p:nvPr/>
        </p:nvSpPr>
        <p:spPr>
          <a:xfrm>
            <a:off x="6547046" y="2228510"/>
            <a:ext cx="3829855" cy="3627767"/>
          </a:xfrm>
          <a:custGeom>
            <a:avLst/>
            <a:gdLst>
              <a:gd name="connsiteX0" fmla="*/ 0 w 3829855"/>
              <a:gd name="connsiteY0" fmla="*/ 1813884 h 3627767"/>
              <a:gd name="connsiteX1" fmla="*/ 1914928 w 3829855"/>
              <a:gd name="connsiteY1" fmla="*/ 0 h 3627767"/>
              <a:gd name="connsiteX2" fmla="*/ 3829856 w 3829855"/>
              <a:gd name="connsiteY2" fmla="*/ 1813884 h 3627767"/>
              <a:gd name="connsiteX3" fmla="*/ 1914928 w 3829855"/>
              <a:gd name="connsiteY3" fmla="*/ 3627768 h 3627767"/>
              <a:gd name="connsiteX4" fmla="*/ 0 w 3829855"/>
              <a:gd name="connsiteY4" fmla="*/ 1813884 h 362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855" h="3627767">
                <a:moveTo>
                  <a:pt x="0" y="1813884"/>
                </a:moveTo>
                <a:cubicBezTo>
                  <a:pt x="0" y="812104"/>
                  <a:pt x="857342" y="0"/>
                  <a:pt x="1914928" y="0"/>
                </a:cubicBezTo>
                <a:cubicBezTo>
                  <a:pt x="2972514" y="0"/>
                  <a:pt x="3829856" y="812104"/>
                  <a:pt x="3829856" y="1813884"/>
                </a:cubicBezTo>
                <a:cubicBezTo>
                  <a:pt x="3829856" y="2815664"/>
                  <a:pt x="2972514" y="3627768"/>
                  <a:pt x="1914928" y="3627768"/>
                </a:cubicBezTo>
                <a:cubicBezTo>
                  <a:pt x="857342" y="3627768"/>
                  <a:pt x="0" y="2815664"/>
                  <a:pt x="0" y="181388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7069" tIns="607474" rIns="637069" bIns="607474" numCol="1" spcCol="1270" anchor="ctr" anchorCtr="0">
            <a:noAutofit/>
          </a:bodyPr>
          <a:lstStyle/>
          <a:p>
            <a:pPr marL="0" lvl="0" indent="0" algn="ctr" defTabSz="26670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6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</a:t>
            </a:r>
          </a:p>
          <a:p>
            <a:pPr marL="0" lvl="0" indent="0" algn="ctr" defTabSz="26670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6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CHIẾU</a:t>
            </a:r>
          </a:p>
        </p:txBody>
      </p:sp>
    </p:spTree>
    <p:extLst>
      <p:ext uri="{BB962C8B-B14F-4D97-AF65-F5344CB8AC3E}">
        <p14:creationId xmlns:p14="http://schemas.microsoft.com/office/powerpoint/2010/main" val="140444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B9F679A-C364-47E5-84A6-C92F76992C66}"/>
              </a:ext>
            </a:extLst>
          </p:cNvPr>
          <p:cNvSpPr/>
          <p:nvPr/>
        </p:nvSpPr>
        <p:spPr>
          <a:xfrm>
            <a:off x="-7458543" y="1676768"/>
            <a:ext cx="4695097" cy="4086078"/>
          </a:xfrm>
          <a:custGeom>
            <a:avLst/>
            <a:gdLst>
              <a:gd name="connsiteX0" fmla="*/ 0 w 4695097"/>
              <a:gd name="connsiteY0" fmla="*/ 408608 h 4086078"/>
              <a:gd name="connsiteX1" fmla="*/ 408608 w 4695097"/>
              <a:gd name="connsiteY1" fmla="*/ 0 h 4086078"/>
              <a:gd name="connsiteX2" fmla="*/ 4286489 w 4695097"/>
              <a:gd name="connsiteY2" fmla="*/ 0 h 4086078"/>
              <a:gd name="connsiteX3" fmla="*/ 4695097 w 4695097"/>
              <a:gd name="connsiteY3" fmla="*/ 408608 h 4086078"/>
              <a:gd name="connsiteX4" fmla="*/ 4695097 w 4695097"/>
              <a:gd name="connsiteY4" fmla="*/ 3677470 h 4086078"/>
              <a:gd name="connsiteX5" fmla="*/ 4286489 w 4695097"/>
              <a:gd name="connsiteY5" fmla="*/ 4086078 h 4086078"/>
              <a:gd name="connsiteX6" fmla="*/ 408608 w 4695097"/>
              <a:gd name="connsiteY6" fmla="*/ 4086078 h 4086078"/>
              <a:gd name="connsiteX7" fmla="*/ 0 w 4695097"/>
              <a:gd name="connsiteY7" fmla="*/ 3677470 h 4086078"/>
              <a:gd name="connsiteX8" fmla="*/ 0 w 4695097"/>
              <a:gd name="connsiteY8" fmla="*/ 408608 h 408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95097" h="4086078">
                <a:moveTo>
                  <a:pt x="0" y="408608"/>
                </a:moveTo>
                <a:cubicBezTo>
                  <a:pt x="0" y="182940"/>
                  <a:pt x="182940" y="0"/>
                  <a:pt x="408608" y="0"/>
                </a:cubicBezTo>
                <a:lnTo>
                  <a:pt x="4286489" y="0"/>
                </a:lnTo>
                <a:cubicBezTo>
                  <a:pt x="4512157" y="0"/>
                  <a:pt x="4695097" y="182940"/>
                  <a:pt x="4695097" y="408608"/>
                </a:cubicBezTo>
                <a:lnTo>
                  <a:pt x="4695097" y="3677470"/>
                </a:lnTo>
                <a:cubicBezTo>
                  <a:pt x="4695097" y="3903138"/>
                  <a:pt x="4512157" y="4086078"/>
                  <a:pt x="4286489" y="4086078"/>
                </a:cubicBezTo>
                <a:lnTo>
                  <a:pt x="408608" y="4086078"/>
                </a:lnTo>
                <a:cubicBezTo>
                  <a:pt x="182940" y="4086078"/>
                  <a:pt x="0" y="3903138"/>
                  <a:pt x="0" y="3677470"/>
                </a:cubicBezTo>
                <a:lnTo>
                  <a:pt x="0" y="408608"/>
                </a:lnTo>
                <a:close/>
              </a:path>
            </a:pathLst>
          </a:custGeom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6837" tIns="256837" rIns="256837" bIns="256837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/>
              <a:t>Hệ</a:t>
            </a:r>
            <a:r>
              <a:rPr lang="en-US" sz="3600" kern="1200" dirty="0"/>
              <a:t> </a:t>
            </a:r>
            <a:r>
              <a:rPr lang="en-US" sz="3600" kern="1200" dirty="0" err="1"/>
              <a:t>quy</a:t>
            </a:r>
            <a:r>
              <a:rPr lang="en-US" sz="3600" kern="1200" dirty="0"/>
              <a:t> </a:t>
            </a:r>
            <a:r>
              <a:rPr lang="en-US" sz="3600" kern="1200" dirty="0" err="1"/>
              <a:t>chiếu</a:t>
            </a:r>
            <a:endParaRPr lang="en-US" sz="3600" kern="12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191E3F0-F8BF-4D68-9CA8-3043E97A99AF}"/>
              </a:ext>
            </a:extLst>
          </p:cNvPr>
          <p:cNvSpPr/>
          <p:nvPr/>
        </p:nvSpPr>
        <p:spPr>
          <a:xfrm rot="10800000">
            <a:off x="-2925347" y="3097575"/>
            <a:ext cx="3087248" cy="1244463"/>
          </a:xfrm>
          <a:custGeom>
            <a:avLst/>
            <a:gdLst>
              <a:gd name="connsiteX0" fmla="*/ 0 w 3087248"/>
              <a:gd name="connsiteY0" fmla="*/ 248893 h 1244463"/>
              <a:gd name="connsiteX1" fmla="*/ 2465017 w 3087248"/>
              <a:gd name="connsiteY1" fmla="*/ 248893 h 1244463"/>
              <a:gd name="connsiteX2" fmla="*/ 2465017 w 3087248"/>
              <a:gd name="connsiteY2" fmla="*/ 0 h 1244463"/>
              <a:gd name="connsiteX3" fmla="*/ 3087248 w 3087248"/>
              <a:gd name="connsiteY3" fmla="*/ 622232 h 1244463"/>
              <a:gd name="connsiteX4" fmla="*/ 2465017 w 3087248"/>
              <a:gd name="connsiteY4" fmla="*/ 1244463 h 1244463"/>
              <a:gd name="connsiteX5" fmla="*/ 2465017 w 3087248"/>
              <a:gd name="connsiteY5" fmla="*/ 995570 h 1244463"/>
              <a:gd name="connsiteX6" fmla="*/ 0 w 3087248"/>
              <a:gd name="connsiteY6" fmla="*/ 995570 h 1244463"/>
              <a:gd name="connsiteX7" fmla="*/ 0 w 3087248"/>
              <a:gd name="connsiteY7" fmla="*/ 248893 h 124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7248" h="1244463">
                <a:moveTo>
                  <a:pt x="3087248" y="248894"/>
                </a:moveTo>
                <a:lnTo>
                  <a:pt x="622231" y="248894"/>
                </a:lnTo>
                <a:lnTo>
                  <a:pt x="622231" y="1"/>
                </a:lnTo>
                <a:lnTo>
                  <a:pt x="0" y="622232"/>
                </a:lnTo>
                <a:lnTo>
                  <a:pt x="622231" y="1244462"/>
                </a:lnTo>
                <a:lnTo>
                  <a:pt x="622231" y="995569"/>
                </a:lnTo>
                <a:lnTo>
                  <a:pt x="3087248" y="995569"/>
                </a:lnTo>
                <a:lnTo>
                  <a:pt x="3087248" y="248894"/>
                </a:lnTo>
                <a:close/>
              </a:path>
            </a:pathLst>
          </a:custGeom>
          <a:scene3d>
            <a:camera prst="perspectiveLeft" zoom="91000"/>
            <a:lightRig rig="threePt" dir="t">
              <a:rot lat="0" lon="0" rev="20640000"/>
            </a:lightRig>
          </a:scene3d>
          <a:sp3d z="-110000">
            <a:bevelT w="40600" h="20600" prst="relaxedInset"/>
          </a:sp3d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spcFirstLastPara="0" vert="horz" wrap="square" lIns="373339" tIns="248892" rIns="0" bIns="248894" numCol="1" spcCol="1270" anchor="ctr" anchorCtr="0">
            <a:noAutofit/>
          </a:bodyPr>
          <a:lstStyle/>
          <a:p>
            <a:pPr marL="0" lvl="0" indent="0" algn="ctr" defTabSz="2355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300" kern="12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CE73B8-FC51-41E8-8BFB-B0778D1995E1}"/>
              </a:ext>
            </a:extLst>
          </p:cNvPr>
          <p:cNvSpPr/>
          <p:nvPr/>
        </p:nvSpPr>
        <p:spPr>
          <a:xfrm>
            <a:off x="3423685" y="1676768"/>
            <a:ext cx="5441823" cy="4086079"/>
          </a:xfrm>
          <a:custGeom>
            <a:avLst/>
            <a:gdLst>
              <a:gd name="connsiteX0" fmla="*/ 0 w 4401875"/>
              <a:gd name="connsiteY0" fmla="*/ 408608 h 4086078"/>
              <a:gd name="connsiteX1" fmla="*/ 408608 w 4401875"/>
              <a:gd name="connsiteY1" fmla="*/ 0 h 4086078"/>
              <a:gd name="connsiteX2" fmla="*/ 3993267 w 4401875"/>
              <a:gd name="connsiteY2" fmla="*/ 0 h 4086078"/>
              <a:gd name="connsiteX3" fmla="*/ 4401875 w 4401875"/>
              <a:gd name="connsiteY3" fmla="*/ 408608 h 4086078"/>
              <a:gd name="connsiteX4" fmla="*/ 4401875 w 4401875"/>
              <a:gd name="connsiteY4" fmla="*/ 3677470 h 4086078"/>
              <a:gd name="connsiteX5" fmla="*/ 3993267 w 4401875"/>
              <a:gd name="connsiteY5" fmla="*/ 4086078 h 4086078"/>
              <a:gd name="connsiteX6" fmla="*/ 408608 w 4401875"/>
              <a:gd name="connsiteY6" fmla="*/ 4086078 h 4086078"/>
              <a:gd name="connsiteX7" fmla="*/ 0 w 4401875"/>
              <a:gd name="connsiteY7" fmla="*/ 3677470 h 4086078"/>
              <a:gd name="connsiteX8" fmla="*/ 0 w 4401875"/>
              <a:gd name="connsiteY8" fmla="*/ 408608 h 408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1875" h="4086078">
                <a:moveTo>
                  <a:pt x="0" y="408608"/>
                </a:moveTo>
                <a:cubicBezTo>
                  <a:pt x="0" y="182940"/>
                  <a:pt x="182940" y="0"/>
                  <a:pt x="408608" y="0"/>
                </a:cubicBezTo>
                <a:lnTo>
                  <a:pt x="3993267" y="0"/>
                </a:lnTo>
                <a:cubicBezTo>
                  <a:pt x="4218935" y="0"/>
                  <a:pt x="4401875" y="182940"/>
                  <a:pt x="4401875" y="408608"/>
                </a:cubicBezTo>
                <a:lnTo>
                  <a:pt x="4401875" y="3677470"/>
                </a:lnTo>
                <a:cubicBezTo>
                  <a:pt x="4401875" y="3903138"/>
                  <a:pt x="4218935" y="4086078"/>
                  <a:pt x="3993267" y="4086078"/>
                </a:cubicBezTo>
                <a:lnTo>
                  <a:pt x="408608" y="4086078"/>
                </a:lnTo>
                <a:cubicBezTo>
                  <a:pt x="182940" y="4086078"/>
                  <a:pt x="0" y="3903138"/>
                  <a:pt x="0" y="3677470"/>
                </a:cubicBezTo>
                <a:lnTo>
                  <a:pt x="0" y="408608"/>
                </a:lnTo>
                <a:close/>
              </a:path>
            </a:pathLst>
          </a:custGeom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6837" tIns="256837" rIns="256837" bIns="256837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000" kern="1200" dirty="0" err="1"/>
              <a:t>Chuyển</a:t>
            </a:r>
            <a:r>
              <a:rPr lang="en-US" sz="6000" kern="1200" dirty="0"/>
              <a:t> </a:t>
            </a:r>
            <a:r>
              <a:rPr lang="en-US" sz="6000" kern="1200" dirty="0" err="1"/>
              <a:t>động</a:t>
            </a:r>
            <a:endParaRPr lang="en-US" sz="6000" kern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B40BD1-6A83-4D14-910A-9EA366D5F20A}"/>
              </a:ext>
            </a:extLst>
          </p:cNvPr>
          <p:cNvSpPr txBox="1"/>
          <p:nvPr/>
        </p:nvSpPr>
        <p:spPr>
          <a:xfrm>
            <a:off x="4281086" y="-2084880"/>
            <a:ext cx="3626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Xác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975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0CC8C2D-EF8E-4CC5-8778-6D5357484205}"/>
              </a:ext>
            </a:extLst>
          </p:cNvPr>
          <p:cNvSpPr/>
          <p:nvPr/>
        </p:nvSpPr>
        <p:spPr>
          <a:xfrm>
            <a:off x="345037" y="1825625"/>
            <a:ext cx="3282761" cy="2972406"/>
          </a:xfrm>
          <a:custGeom>
            <a:avLst/>
            <a:gdLst>
              <a:gd name="connsiteX0" fmla="*/ 0 w 3282761"/>
              <a:gd name="connsiteY0" fmla="*/ 297241 h 2972406"/>
              <a:gd name="connsiteX1" fmla="*/ 297241 w 3282761"/>
              <a:gd name="connsiteY1" fmla="*/ 0 h 2972406"/>
              <a:gd name="connsiteX2" fmla="*/ 2985520 w 3282761"/>
              <a:gd name="connsiteY2" fmla="*/ 0 h 2972406"/>
              <a:gd name="connsiteX3" fmla="*/ 3282761 w 3282761"/>
              <a:gd name="connsiteY3" fmla="*/ 297241 h 2972406"/>
              <a:gd name="connsiteX4" fmla="*/ 3282761 w 3282761"/>
              <a:gd name="connsiteY4" fmla="*/ 2675165 h 2972406"/>
              <a:gd name="connsiteX5" fmla="*/ 2985520 w 3282761"/>
              <a:gd name="connsiteY5" fmla="*/ 2972406 h 2972406"/>
              <a:gd name="connsiteX6" fmla="*/ 297241 w 3282761"/>
              <a:gd name="connsiteY6" fmla="*/ 2972406 h 2972406"/>
              <a:gd name="connsiteX7" fmla="*/ 0 w 3282761"/>
              <a:gd name="connsiteY7" fmla="*/ 2675165 h 2972406"/>
              <a:gd name="connsiteX8" fmla="*/ 0 w 3282761"/>
              <a:gd name="connsiteY8" fmla="*/ 297241 h 297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2761" h="2972406">
                <a:moveTo>
                  <a:pt x="0" y="297241"/>
                </a:moveTo>
                <a:cubicBezTo>
                  <a:pt x="0" y="133079"/>
                  <a:pt x="133079" y="0"/>
                  <a:pt x="297241" y="0"/>
                </a:cubicBezTo>
                <a:lnTo>
                  <a:pt x="2985520" y="0"/>
                </a:lnTo>
                <a:cubicBezTo>
                  <a:pt x="3149682" y="0"/>
                  <a:pt x="3282761" y="133079"/>
                  <a:pt x="3282761" y="297241"/>
                </a:cubicBezTo>
                <a:lnTo>
                  <a:pt x="3282761" y="2675165"/>
                </a:lnTo>
                <a:cubicBezTo>
                  <a:pt x="3282761" y="2839327"/>
                  <a:pt x="3149682" y="2972406"/>
                  <a:pt x="2985520" y="2972406"/>
                </a:cubicBezTo>
                <a:lnTo>
                  <a:pt x="297241" y="2972406"/>
                </a:lnTo>
                <a:cubicBezTo>
                  <a:pt x="133079" y="2972406"/>
                  <a:pt x="0" y="2839327"/>
                  <a:pt x="0" y="2675165"/>
                </a:cubicBezTo>
                <a:lnTo>
                  <a:pt x="0" y="297241"/>
                </a:lnTo>
                <a:close/>
              </a:path>
            </a:pathLst>
          </a:custGeom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24219" tIns="224219" rIns="224219" bIns="224219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/>
              <a:t>Hệ</a:t>
            </a:r>
            <a:r>
              <a:rPr lang="en-US" sz="3600" kern="1200" dirty="0"/>
              <a:t> </a:t>
            </a:r>
            <a:r>
              <a:rPr lang="en-US" sz="3600" kern="1200" dirty="0" err="1"/>
              <a:t>quy</a:t>
            </a:r>
            <a:r>
              <a:rPr lang="en-US" sz="3600" kern="1200" dirty="0"/>
              <a:t> </a:t>
            </a:r>
            <a:r>
              <a:rPr lang="en-US" sz="3600" kern="1200" dirty="0" err="1"/>
              <a:t>chiếu</a:t>
            </a:r>
            <a:endParaRPr lang="en-US" sz="3600" kern="12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0FAA880-EC2C-4BFB-8C3B-D65CAB00280B}"/>
              </a:ext>
            </a:extLst>
          </p:cNvPr>
          <p:cNvSpPr/>
          <p:nvPr/>
        </p:nvSpPr>
        <p:spPr>
          <a:xfrm rot="10800000">
            <a:off x="4386581" y="2876770"/>
            <a:ext cx="3015277" cy="870116"/>
          </a:xfrm>
          <a:custGeom>
            <a:avLst/>
            <a:gdLst>
              <a:gd name="connsiteX0" fmla="*/ 0 w 3015277"/>
              <a:gd name="connsiteY0" fmla="*/ 174023 h 870115"/>
              <a:gd name="connsiteX1" fmla="*/ 2580220 w 3015277"/>
              <a:gd name="connsiteY1" fmla="*/ 174023 h 870115"/>
              <a:gd name="connsiteX2" fmla="*/ 2580220 w 3015277"/>
              <a:gd name="connsiteY2" fmla="*/ 0 h 870115"/>
              <a:gd name="connsiteX3" fmla="*/ 3015277 w 3015277"/>
              <a:gd name="connsiteY3" fmla="*/ 435058 h 870115"/>
              <a:gd name="connsiteX4" fmla="*/ 2580220 w 3015277"/>
              <a:gd name="connsiteY4" fmla="*/ 870115 h 870115"/>
              <a:gd name="connsiteX5" fmla="*/ 2580220 w 3015277"/>
              <a:gd name="connsiteY5" fmla="*/ 696092 h 870115"/>
              <a:gd name="connsiteX6" fmla="*/ 0 w 3015277"/>
              <a:gd name="connsiteY6" fmla="*/ 696092 h 870115"/>
              <a:gd name="connsiteX7" fmla="*/ 0 w 3015277"/>
              <a:gd name="connsiteY7" fmla="*/ 174023 h 87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5277" h="870115">
                <a:moveTo>
                  <a:pt x="3015277" y="174024"/>
                </a:moveTo>
                <a:lnTo>
                  <a:pt x="435057" y="174024"/>
                </a:lnTo>
                <a:lnTo>
                  <a:pt x="435057" y="1"/>
                </a:lnTo>
                <a:lnTo>
                  <a:pt x="0" y="435058"/>
                </a:lnTo>
                <a:lnTo>
                  <a:pt x="435057" y="870114"/>
                </a:lnTo>
                <a:lnTo>
                  <a:pt x="435057" y="696091"/>
                </a:lnTo>
                <a:lnTo>
                  <a:pt x="3015277" y="696091"/>
                </a:lnTo>
                <a:lnTo>
                  <a:pt x="3015277" y="174024"/>
                </a:lnTo>
                <a:close/>
              </a:path>
            </a:pathLst>
          </a:custGeom>
          <a:scene3d>
            <a:camera prst="perspectiveLeft" zoom="91000"/>
            <a:lightRig rig="threePt" dir="t">
              <a:rot lat="0" lon="0" rev="20640000"/>
            </a:lightRig>
          </a:scene3d>
          <a:sp3d z="-110000">
            <a:bevelT w="40600" h="20600" prst="relaxedInset"/>
          </a:sp3d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spcFirstLastPara="0" vert="horz" wrap="square" lIns="261033" tIns="174024" rIns="1" bIns="174022" numCol="1" spcCol="1270" anchor="ctr" anchorCtr="0">
            <a:noAutofit/>
          </a:bodyPr>
          <a:lstStyle/>
          <a:p>
            <a:pPr marL="0" lvl="0" indent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700" kern="12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22A00E8-246E-4843-875B-8115DE0B733D}"/>
              </a:ext>
            </a:extLst>
          </p:cNvPr>
          <p:cNvSpPr/>
          <p:nvPr/>
        </p:nvSpPr>
        <p:spPr>
          <a:xfrm>
            <a:off x="8028617" y="1825625"/>
            <a:ext cx="3077743" cy="2972406"/>
          </a:xfrm>
          <a:custGeom>
            <a:avLst/>
            <a:gdLst>
              <a:gd name="connsiteX0" fmla="*/ 0 w 3077743"/>
              <a:gd name="connsiteY0" fmla="*/ 297241 h 2972406"/>
              <a:gd name="connsiteX1" fmla="*/ 297241 w 3077743"/>
              <a:gd name="connsiteY1" fmla="*/ 0 h 2972406"/>
              <a:gd name="connsiteX2" fmla="*/ 2780502 w 3077743"/>
              <a:gd name="connsiteY2" fmla="*/ 0 h 2972406"/>
              <a:gd name="connsiteX3" fmla="*/ 3077743 w 3077743"/>
              <a:gd name="connsiteY3" fmla="*/ 297241 h 2972406"/>
              <a:gd name="connsiteX4" fmla="*/ 3077743 w 3077743"/>
              <a:gd name="connsiteY4" fmla="*/ 2675165 h 2972406"/>
              <a:gd name="connsiteX5" fmla="*/ 2780502 w 3077743"/>
              <a:gd name="connsiteY5" fmla="*/ 2972406 h 2972406"/>
              <a:gd name="connsiteX6" fmla="*/ 297241 w 3077743"/>
              <a:gd name="connsiteY6" fmla="*/ 2972406 h 2972406"/>
              <a:gd name="connsiteX7" fmla="*/ 0 w 3077743"/>
              <a:gd name="connsiteY7" fmla="*/ 2675165 h 2972406"/>
              <a:gd name="connsiteX8" fmla="*/ 0 w 3077743"/>
              <a:gd name="connsiteY8" fmla="*/ 297241 h 297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7743" h="2972406">
                <a:moveTo>
                  <a:pt x="0" y="297241"/>
                </a:moveTo>
                <a:cubicBezTo>
                  <a:pt x="0" y="133079"/>
                  <a:pt x="133079" y="0"/>
                  <a:pt x="297241" y="0"/>
                </a:cubicBezTo>
                <a:lnTo>
                  <a:pt x="2780502" y="0"/>
                </a:lnTo>
                <a:cubicBezTo>
                  <a:pt x="2944664" y="0"/>
                  <a:pt x="3077743" y="133079"/>
                  <a:pt x="3077743" y="297241"/>
                </a:cubicBezTo>
                <a:lnTo>
                  <a:pt x="3077743" y="2675165"/>
                </a:lnTo>
                <a:cubicBezTo>
                  <a:pt x="3077743" y="2839327"/>
                  <a:pt x="2944664" y="2972406"/>
                  <a:pt x="2780502" y="2972406"/>
                </a:cubicBezTo>
                <a:lnTo>
                  <a:pt x="297241" y="2972406"/>
                </a:lnTo>
                <a:cubicBezTo>
                  <a:pt x="133079" y="2972406"/>
                  <a:pt x="0" y="2839327"/>
                  <a:pt x="0" y="2675165"/>
                </a:cubicBezTo>
                <a:lnTo>
                  <a:pt x="0" y="297241"/>
                </a:lnTo>
                <a:close/>
              </a:path>
            </a:pathLst>
          </a:custGeom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24219" tIns="224219" rIns="224219" bIns="224219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/>
              <a:t>Chuyển</a:t>
            </a:r>
            <a:r>
              <a:rPr lang="en-US" sz="3600" kern="1200" dirty="0"/>
              <a:t> </a:t>
            </a:r>
            <a:r>
              <a:rPr lang="en-US" sz="3600" kern="1200" dirty="0" err="1"/>
              <a:t>động</a:t>
            </a:r>
            <a:endParaRPr lang="en-US" sz="3600" kern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B40BD1-6A83-4D14-910A-9EA366D5F20A}"/>
              </a:ext>
            </a:extLst>
          </p:cNvPr>
          <p:cNvSpPr txBox="1"/>
          <p:nvPr/>
        </p:nvSpPr>
        <p:spPr>
          <a:xfrm>
            <a:off x="3912310" y="2054830"/>
            <a:ext cx="3626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Xác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6651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E866A7-D12E-4071-968D-6C37B9441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r>
              <a:rPr lang="en-US" sz="3600" dirty="0" err="1">
                <a:latin typeface="#9Slide03 Smoothy Sans" panose="00000500000000000000" pitchFamily="2" charset="0"/>
              </a:rPr>
              <a:t>Chương</a:t>
            </a:r>
            <a:r>
              <a:rPr lang="en-US" sz="3600" dirty="0">
                <a:latin typeface="#9Slide03 Smoothy Sans" panose="00000500000000000000" pitchFamily="2" charset="0"/>
              </a:rPr>
              <a:t> 1  </a:t>
            </a:r>
            <a:r>
              <a:rPr lang="en-US" sz="3600" dirty="0" err="1">
                <a:latin typeface="#9Slide03 Smoothy Sans" panose="00000500000000000000" pitchFamily="2" charset="0"/>
              </a:rPr>
              <a:t>Động</a:t>
            </a:r>
            <a:r>
              <a:rPr lang="en-US" sz="3600" dirty="0">
                <a:latin typeface="#9Slide03 Smoothy Sans" panose="00000500000000000000" pitchFamily="2" charset="0"/>
              </a:rPr>
              <a:t> </a:t>
            </a:r>
            <a:r>
              <a:rPr lang="en-US" sz="3600" dirty="0" err="1">
                <a:latin typeface="#9Slide03 Smoothy Sans" panose="00000500000000000000" pitchFamily="2" charset="0"/>
              </a:rPr>
              <a:t>học</a:t>
            </a:r>
            <a:r>
              <a:rPr lang="en-US" sz="3600" dirty="0">
                <a:latin typeface="#9Slide03 Smoothy Sans" panose="00000500000000000000" pitchFamily="2" charset="0"/>
              </a:rPr>
              <a:t> </a:t>
            </a:r>
            <a:r>
              <a:rPr lang="en-US" sz="3600" dirty="0" err="1">
                <a:latin typeface="#9Slide03 Smoothy Sans" panose="00000500000000000000" pitchFamily="2" charset="0"/>
              </a:rPr>
              <a:t>chất</a:t>
            </a:r>
            <a:r>
              <a:rPr lang="en-US" sz="3600" dirty="0">
                <a:latin typeface="#9Slide03 Smoothy Sans" panose="00000500000000000000" pitchFamily="2" charset="0"/>
              </a:rPr>
              <a:t> </a:t>
            </a:r>
            <a:r>
              <a:rPr lang="en-US" sz="3600" dirty="0" err="1">
                <a:latin typeface="#9Slide03 Smoothy Sans" panose="00000500000000000000" pitchFamily="2" charset="0"/>
              </a:rPr>
              <a:t>điểm</a:t>
            </a:r>
            <a:endParaRPr lang="en-US" sz="3600" dirty="0">
              <a:latin typeface="#9Slide03 Smoothy Sans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C55378A8-9EEC-4966-A031-11EBE400D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60607"/>
            <a:ext cx="10909643" cy="552659"/>
          </a:xfrm>
        </p:spPr>
        <p:txBody>
          <a:bodyPr anchor="t">
            <a:noAutofit/>
          </a:bodyPr>
          <a:lstStyle/>
          <a:p>
            <a:r>
              <a:rPr lang="en-US" sz="3600" b="1" dirty="0" err="1">
                <a:latin typeface="#9Slide05 SantElia Script Light" panose="03010300040707000504" pitchFamily="66" charset="0"/>
              </a:rPr>
              <a:t>Bài</a:t>
            </a:r>
            <a:r>
              <a:rPr lang="en-US" sz="3600" b="1" dirty="0">
                <a:latin typeface="#9Slide05 SantElia Script Light" panose="03010300040707000504" pitchFamily="66" charset="0"/>
              </a:rPr>
              <a:t> 1 </a:t>
            </a:r>
            <a:r>
              <a:rPr lang="en-US" sz="3600" b="1" dirty="0" err="1">
                <a:latin typeface="#9Slide05 SantElia Script Light" panose="03010300040707000504" pitchFamily="66" charset="0"/>
              </a:rPr>
              <a:t>Chuyển</a:t>
            </a:r>
            <a:r>
              <a:rPr lang="en-US" sz="3600" b="1" dirty="0">
                <a:latin typeface="#9Slide05 SantElia Script Light" panose="03010300040707000504" pitchFamily="66" charset="0"/>
              </a:rPr>
              <a:t> </a:t>
            </a:r>
            <a:r>
              <a:rPr lang="en-US" sz="3600" b="1" dirty="0" err="1">
                <a:latin typeface="#9Slide05 SantElia Script Light" panose="03010300040707000504" pitchFamily="66" charset="0"/>
              </a:rPr>
              <a:t>động</a:t>
            </a:r>
            <a:r>
              <a:rPr lang="en-US" sz="3600" b="1" dirty="0">
                <a:latin typeface="#9Slide05 SantElia Script Light" panose="03010300040707000504" pitchFamily="66" charset="0"/>
              </a:rPr>
              <a:t> </a:t>
            </a:r>
            <a:r>
              <a:rPr lang="en-US" sz="3600" b="1" dirty="0" err="1">
                <a:latin typeface="#9Slide05 SantElia Script Light" panose="03010300040707000504" pitchFamily="66" charset="0"/>
              </a:rPr>
              <a:t>cơ</a:t>
            </a:r>
            <a:endParaRPr lang="en-US" sz="3600" b="1" dirty="0">
              <a:latin typeface="#9Slide05 SantElia Script Light" panose="03010300040707000504" pitchFamily="66" charset="0"/>
            </a:endParaRPr>
          </a:p>
        </p:txBody>
      </p:sp>
      <p:pic>
        <p:nvPicPr>
          <p:cNvPr id="6" name="Video 5" descr="A person riding a skateboard&#10;&#10;Description automatically generated with medium confidence">
            <a:extLst>
              <a:ext uri="{FF2B5EF4-FFF2-40B4-BE49-F238E27FC236}">
                <a16:creationId xmlns:a16="http://schemas.microsoft.com/office/drawing/2014/main" id="{5AAD453A-70E0-4910-A3D0-DEF8BCBABB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3152038" y="774148"/>
            <a:ext cx="5887923" cy="3302551"/>
          </a:xfrm>
          <a:prstGeom prst="rect">
            <a:avLst/>
          </a:prstGeom>
        </p:spPr>
      </p:pic>
      <p:sp>
        <p:nvSpPr>
          <p:cNvPr id="20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4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183952-D095-4F66-8C55-471728DA3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8003355">
            <a:off x="-1054285" y="2048821"/>
            <a:ext cx="6192407" cy="252850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I. CHUYỂN ĐỘNG CƠ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34E1049-13B8-40D1-937E-42DE798B6A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345731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8056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E3F39B-ADD7-44C1-A3B3-EC1CE9CCE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en-US" sz="6000"/>
              <a:t>1. Chuyển động cơ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B236E7-E47B-4886-BB2D-50455C90B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Arial (Body)"/>
              </a:rPr>
              <a:t>L</a:t>
            </a:r>
            <a:r>
              <a:rPr lang="vi-VN" sz="2200" dirty="0">
                <a:latin typeface="Arial (Body)"/>
              </a:rPr>
              <a:t>à </a:t>
            </a:r>
            <a:r>
              <a:rPr lang="vi-VN" sz="2200" dirty="0" err="1">
                <a:latin typeface="Arial (Body)"/>
              </a:rPr>
              <a:t>sự</a:t>
            </a:r>
            <a:r>
              <a:rPr lang="vi-VN" sz="2200" dirty="0">
                <a:latin typeface="Arial (Body)"/>
              </a:rPr>
              <a:t> </a:t>
            </a:r>
            <a:r>
              <a:rPr lang="en-US" sz="2200" dirty="0" err="1">
                <a:latin typeface="Arial (Body)"/>
              </a:rPr>
              <a:t>thay</a:t>
            </a:r>
            <a:r>
              <a:rPr lang="en-US" sz="2200" dirty="0">
                <a:latin typeface="Arial (Body)"/>
              </a:rPr>
              <a:t> </a:t>
            </a:r>
            <a:r>
              <a:rPr lang="en-US" sz="2200" dirty="0" err="1">
                <a:latin typeface="Arial (Body)"/>
              </a:rPr>
              <a:t>đổi</a:t>
            </a:r>
            <a:r>
              <a:rPr lang="en-US" sz="2200" dirty="0">
                <a:latin typeface="Arial (Body)"/>
              </a:rPr>
              <a:t> </a:t>
            </a:r>
            <a:r>
              <a:rPr lang="en-US" sz="2200" dirty="0" err="1">
                <a:latin typeface="Arial (Body)"/>
              </a:rPr>
              <a:t>vị</a:t>
            </a:r>
            <a:r>
              <a:rPr lang="en-US" sz="2200" dirty="0">
                <a:latin typeface="Arial (Body)"/>
              </a:rPr>
              <a:t> </a:t>
            </a:r>
            <a:r>
              <a:rPr lang="en-US" sz="2200" dirty="0" err="1">
                <a:latin typeface="Arial (Body)"/>
              </a:rPr>
              <a:t>trí</a:t>
            </a:r>
            <a:r>
              <a:rPr lang="en-US" sz="2200" dirty="0">
                <a:latin typeface="Arial (Body)"/>
              </a:rPr>
              <a:t> của </a:t>
            </a:r>
            <a:r>
              <a:rPr lang="en-US" sz="2200" dirty="0" err="1">
                <a:latin typeface="Arial (Body)"/>
              </a:rPr>
              <a:t>một</a:t>
            </a:r>
            <a:r>
              <a:rPr lang="en-US" sz="2200" dirty="0">
                <a:latin typeface="Arial (Body)"/>
              </a:rPr>
              <a:t> </a:t>
            </a:r>
            <a:r>
              <a:rPr lang="en-US" sz="2200" dirty="0" err="1">
                <a:latin typeface="Arial (Body)"/>
              </a:rPr>
              <a:t>vật</a:t>
            </a:r>
            <a:r>
              <a:rPr lang="en-US" sz="2200" dirty="0">
                <a:latin typeface="Arial (Body)"/>
              </a:rPr>
              <a:t> so </a:t>
            </a:r>
            <a:r>
              <a:rPr lang="en-US" sz="2200" dirty="0" err="1">
                <a:latin typeface="Arial (Body)"/>
              </a:rPr>
              <a:t>với</a:t>
            </a:r>
            <a:r>
              <a:rPr lang="en-US" sz="2200" dirty="0">
                <a:latin typeface="Arial (Body)"/>
              </a:rPr>
              <a:t> các </a:t>
            </a:r>
            <a:r>
              <a:rPr lang="en-US" sz="2200" dirty="0" err="1">
                <a:latin typeface="Arial (Body)"/>
              </a:rPr>
              <a:t>vật</a:t>
            </a:r>
            <a:r>
              <a:rPr lang="en-US" sz="2200" dirty="0">
                <a:latin typeface="Arial (Body)"/>
              </a:rPr>
              <a:t> </a:t>
            </a:r>
            <a:r>
              <a:rPr lang="en-US" sz="2200" dirty="0" err="1">
                <a:latin typeface="Arial (Body)"/>
              </a:rPr>
              <a:t>khác</a:t>
            </a:r>
            <a:r>
              <a:rPr lang="en-US" sz="2200" dirty="0">
                <a:latin typeface="Arial (Body)"/>
              </a:rPr>
              <a:t>  </a:t>
            </a:r>
            <a:r>
              <a:rPr lang="vi-VN" sz="2200" dirty="0">
                <a:latin typeface="Arial (Body)"/>
              </a:rPr>
              <a:t>theo thời gian.</a:t>
            </a:r>
            <a:endParaRPr lang="en-US" sz="2200" dirty="0">
              <a:latin typeface="Arial (Body)"/>
            </a:endParaRP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3297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0F8E-6B09-4BB8-BB5D-438DCA107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điểm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6FCA99-0A98-4155-AD2A-84908ADE3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27" y="2239487"/>
            <a:ext cx="5157787" cy="823912"/>
          </a:xfrm>
        </p:spPr>
        <p:txBody>
          <a:bodyPr/>
          <a:lstStyle/>
          <a:p>
            <a:pPr algn="ctr"/>
            <a:r>
              <a:rPr lang="en-US" b="0" dirty="0" err="1">
                <a:solidFill>
                  <a:srgbClr val="C00000"/>
                </a:solidFill>
              </a:rPr>
              <a:t>Điểm</a:t>
            </a:r>
            <a:r>
              <a:rPr lang="en-US" b="0" dirty="0">
                <a:solidFill>
                  <a:srgbClr val="C00000"/>
                </a:solidFill>
              </a:rPr>
              <a:t> (</a:t>
            </a:r>
            <a:r>
              <a:rPr lang="en-US" b="0" dirty="0" err="1">
                <a:solidFill>
                  <a:srgbClr val="C00000"/>
                </a:solidFill>
              </a:rPr>
              <a:t>toán</a:t>
            </a:r>
            <a:r>
              <a:rPr lang="en-US" b="0" dirty="0">
                <a:solidFill>
                  <a:srgbClr val="C00000"/>
                </a:solidFill>
              </a:rPr>
              <a:t> </a:t>
            </a:r>
            <a:r>
              <a:rPr lang="en-US" b="0" dirty="0" err="1">
                <a:solidFill>
                  <a:srgbClr val="C00000"/>
                </a:solidFill>
              </a:rPr>
              <a:t>học</a:t>
            </a:r>
            <a:r>
              <a:rPr lang="en-US" b="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8B7704-03E5-4370-8A75-7DB070A9C6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48914" y="2239487"/>
            <a:ext cx="5183188" cy="823912"/>
          </a:xfrm>
        </p:spPr>
        <p:txBody>
          <a:bodyPr/>
          <a:lstStyle/>
          <a:p>
            <a:pPr algn="ctr"/>
            <a:r>
              <a:rPr lang="en-US" b="0" dirty="0" err="1">
                <a:solidFill>
                  <a:srgbClr val="C00000"/>
                </a:solidFill>
              </a:rPr>
              <a:t>Chất</a:t>
            </a:r>
            <a:r>
              <a:rPr lang="en-US" b="0" dirty="0">
                <a:solidFill>
                  <a:srgbClr val="C00000"/>
                </a:solidFill>
              </a:rPr>
              <a:t> </a:t>
            </a:r>
            <a:r>
              <a:rPr lang="en-US" b="0" dirty="0" err="1">
                <a:solidFill>
                  <a:srgbClr val="C00000"/>
                </a:solidFill>
              </a:rPr>
              <a:t>điểm</a:t>
            </a:r>
            <a:r>
              <a:rPr lang="en-US" b="0" dirty="0">
                <a:solidFill>
                  <a:srgbClr val="C00000"/>
                </a:solidFill>
              </a:rPr>
              <a:t> (</a:t>
            </a:r>
            <a:r>
              <a:rPr lang="en-US" b="0" dirty="0" err="1">
                <a:solidFill>
                  <a:srgbClr val="C00000"/>
                </a:solidFill>
              </a:rPr>
              <a:t>vật</a:t>
            </a:r>
            <a:r>
              <a:rPr lang="en-US" b="0" dirty="0">
                <a:solidFill>
                  <a:srgbClr val="C00000"/>
                </a:solidFill>
              </a:rPr>
              <a:t> </a:t>
            </a:r>
            <a:r>
              <a:rPr lang="en-US" b="0" dirty="0" err="1">
                <a:solidFill>
                  <a:srgbClr val="C00000"/>
                </a:solidFill>
              </a:rPr>
              <a:t>lí</a:t>
            </a:r>
            <a:r>
              <a:rPr lang="en-US" b="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426A04-8080-4702-B07F-413F2F2F5B24}"/>
              </a:ext>
            </a:extLst>
          </p:cNvPr>
          <p:cNvSpPr/>
          <p:nvPr/>
        </p:nvSpPr>
        <p:spPr>
          <a:xfrm>
            <a:off x="8722780" y="2239487"/>
            <a:ext cx="133564" cy="1335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E293DC-FBF0-42E5-BB86-2E75B500E00B}"/>
              </a:ext>
            </a:extLst>
          </p:cNvPr>
          <p:cNvSpPr/>
          <p:nvPr/>
        </p:nvSpPr>
        <p:spPr>
          <a:xfrm>
            <a:off x="3426984" y="2239487"/>
            <a:ext cx="133564" cy="1335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782F05-4E4D-40BA-BCE2-04CC22A2E1FD}"/>
              </a:ext>
            </a:extLst>
          </p:cNvPr>
          <p:cNvSpPr txBox="1"/>
          <p:nvPr/>
        </p:nvSpPr>
        <p:spPr>
          <a:xfrm>
            <a:off x="8538701" y="1613545"/>
            <a:ext cx="1397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9669F8-D988-4988-BEA5-C88E869BD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3030" y1="12565" x2="53030" y2="12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984" y="4517598"/>
            <a:ext cx="1993900" cy="144255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91BE6AB-C0C4-44E4-BB47-E2D38E80BE62}"/>
              </a:ext>
            </a:extLst>
          </p:cNvPr>
          <p:cNvSpPr/>
          <p:nvPr/>
        </p:nvSpPr>
        <p:spPr>
          <a:xfrm>
            <a:off x="7808379" y="5362915"/>
            <a:ext cx="133564" cy="1335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BE9A08-9AC1-492D-B755-6FB60F53A059}"/>
              </a:ext>
            </a:extLst>
          </p:cNvPr>
          <p:cNvSpPr txBox="1"/>
          <p:nvPr/>
        </p:nvSpPr>
        <p:spPr>
          <a:xfrm>
            <a:off x="7197067" y="5831082"/>
            <a:ext cx="1397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m=200g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E888B2-EFEC-4C55-8942-13416D5132A5}"/>
              </a:ext>
            </a:extLst>
          </p:cNvPr>
          <p:cNvSpPr txBox="1"/>
          <p:nvPr/>
        </p:nvSpPr>
        <p:spPr>
          <a:xfrm>
            <a:off x="3725291" y="5831082"/>
            <a:ext cx="1397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m=200g</a:t>
            </a:r>
          </a:p>
        </p:txBody>
      </p:sp>
    </p:spTree>
    <p:extLst>
      <p:ext uri="{BB962C8B-B14F-4D97-AF65-F5344CB8AC3E}">
        <p14:creationId xmlns:p14="http://schemas.microsoft.com/office/powerpoint/2010/main" val="306932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1" grpId="0" animBg="1"/>
      <p:bldP spid="12" grpId="0" animBg="1"/>
      <p:bldP spid="13" grpId="0"/>
      <p:bldP spid="18" grpId="0" animBg="1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ilver sports car driving on a road&#10;&#10;Description automatically generated with low confidence">
            <a:extLst>
              <a:ext uri="{FF2B5EF4-FFF2-40B4-BE49-F238E27FC236}">
                <a16:creationId xmlns:a16="http://schemas.microsoft.com/office/drawing/2014/main" id="{9E9C7043-764E-4B27-942B-E2AD7BF46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" b="102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87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9282A-4246-463A-8C67-2DAB74FFA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026" y="534248"/>
            <a:ext cx="4888306" cy="1325563"/>
          </a:xfrm>
        </p:spPr>
        <p:txBody>
          <a:bodyPr>
            <a:normAutofit/>
          </a:bodyPr>
          <a:lstStyle/>
          <a:p>
            <a:r>
              <a:rPr lang="en-US"/>
              <a:t>2. </a:t>
            </a:r>
            <a:r>
              <a:rPr lang="en-US" err="1"/>
              <a:t>Chất</a:t>
            </a:r>
            <a:r>
              <a:rPr lang="en-US"/>
              <a:t> </a:t>
            </a:r>
            <a:r>
              <a:rPr lang="en-US" err="1"/>
              <a:t>điểm</a:t>
            </a:r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A car driving on a winding road&#10;&#10;Description automatically generated with low confidence">
            <a:extLst>
              <a:ext uri="{FF2B5EF4-FFF2-40B4-BE49-F238E27FC236}">
                <a16:creationId xmlns:a16="http://schemas.microsoft.com/office/drawing/2014/main" id="{B5CE53CF-C5D1-4A9F-BA1E-5BA562315F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4" b="-1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pic>
        <p:nvPicPr>
          <p:cNvPr id="28" name="Picture 27" descr="A silver sports car driving on a road&#10;&#10;Description automatically generated with low confidence">
            <a:extLst>
              <a:ext uri="{FF2B5EF4-FFF2-40B4-BE49-F238E27FC236}">
                <a16:creationId xmlns:a16="http://schemas.microsoft.com/office/drawing/2014/main" id="{501861FA-A833-4D8C-BAC3-B2F185ABEA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2" r="-2" b="17315"/>
          <a:stretch/>
        </p:blipFill>
        <p:spPr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BCD1EF9-A576-41A8-A2AF-DD6BAAB77A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303255"/>
              </p:ext>
            </p:extLst>
          </p:nvPr>
        </p:nvGraphicFramePr>
        <p:xfrm>
          <a:off x="6871866" y="1197029"/>
          <a:ext cx="4888305" cy="2438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50B62A4A-830F-4E8F-90D3-5AA9C8326C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5837018"/>
              </p:ext>
            </p:extLst>
          </p:nvPr>
        </p:nvGraphicFramePr>
        <p:xfrm>
          <a:off x="6871866" y="2618285"/>
          <a:ext cx="4888305" cy="2438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185950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5">
            <a:extLst>
              <a:ext uri="{FF2B5EF4-FFF2-40B4-BE49-F238E27FC236}">
                <a16:creationId xmlns:a16="http://schemas.microsoft.com/office/drawing/2014/main" id="{502B9B15-8160-48BE-9CC9-B946782C5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161" y="3297025"/>
            <a:ext cx="83058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 err="1"/>
              <a:t>Trường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hợp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nào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dưới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đây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có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thể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coi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vật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chất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điểm</a:t>
            </a:r>
            <a:r>
              <a:rPr lang="en-US" altLang="en-US" sz="2400" dirty="0"/>
              <a:t>?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sz="2400" dirty="0" err="1"/>
              <a:t>Trái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đất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trong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chuyển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động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tự</a:t>
            </a:r>
            <a:r>
              <a:rPr lang="en-US" altLang="en-US" sz="2400" dirty="0"/>
              <a:t> quay </a:t>
            </a:r>
            <a:r>
              <a:rPr lang="en-US" altLang="en-US" sz="2400" dirty="0" err="1"/>
              <a:t>quanh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mình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nó</a:t>
            </a:r>
            <a:r>
              <a:rPr lang="en-US" altLang="en-US" sz="2400" dirty="0"/>
              <a:t>.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sz="2400" dirty="0"/>
              <a:t>Hai </a:t>
            </a:r>
            <a:r>
              <a:rPr lang="en-US" altLang="en-US" sz="2400" dirty="0" err="1"/>
              <a:t>hòn</a:t>
            </a:r>
            <a:r>
              <a:rPr lang="en-US" altLang="en-US" sz="2400" dirty="0"/>
              <a:t> bi </a:t>
            </a:r>
            <a:r>
              <a:rPr lang="en-US" altLang="en-US" sz="2400" dirty="0" err="1"/>
              <a:t>lúc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chạm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với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nhau</a:t>
            </a:r>
            <a:r>
              <a:rPr lang="en-US" altLang="en-US" sz="2400" dirty="0"/>
              <a:t>.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nhảy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cầu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lúc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rơi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xuống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nước</a:t>
            </a:r>
            <a:r>
              <a:rPr lang="en-US" altLang="en-US" sz="2400" dirty="0"/>
              <a:t>.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sz="2400" dirty="0" err="1"/>
              <a:t>Giọt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nước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mưa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lúc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rơi</a:t>
            </a:r>
            <a:endParaRPr lang="en-US" altLang="en-US" sz="2400" dirty="0"/>
          </a:p>
        </p:txBody>
      </p:sp>
      <p:sp>
        <p:nvSpPr>
          <p:cNvPr id="12294" name="Oval 6">
            <a:extLst>
              <a:ext uri="{FF2B5EF4-FFF2-40B4-BE49-F238E27FC236}">
                <a16:creationId xmlns:a16="http://schemas.microsoft.com/office/drawing/2014/main" id="{6FB97391-EAAB-46B5-BB74-D5F6169EE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7528" y="5505253"/>
            <a:ext cx="444500" cy="46942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Question Mark">
                <a:extLst>
                  <a:ext uri="{FF2B5EF4-FFF2-40B4-BE49-F238E27FC236}">
                    <a16:creationId xmlns:a16="http://schemas.microsoft.com/office/drawing/2014/main" id="{0B704166-0486-47BB-9748-1E0E86058E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44526200"/>
                  </p:ext>
                </p:extLst>
              </p:nvPr>
            </p:nvGraphicFramePr>
            <p:xfrm>
              <a:off x="5198270" y="268300"/>
              <a:ext cx="1795460" cy="261720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95460" cy="2617207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141863" ay="1051324" az="4273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2025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Question Mark">
                <a:extLst>
                  <a:ext uri="{FF2B5EF4-FFF2-40B4-BE49-F238E27FC236}">
                    <a16:creationId xmlns:a16="http://schemas.microsoft.com/office/drawing/2014/main" id="{0B704166-0486-47BB-9748-1E0E86058E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98270" y="268300"/>
                <a:ext cx="1795460" cy="261720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E3F39B-ADD7-44C1-A3B3-EC1CE9CCE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en-US" sz="6000" dirty="0"/>
              <a:t>3. </a:t>
            </a:r>
            <a:r>
              <a:rPr lang="en-US" sz="6000" dirty="0" err="1"/>
              <a:t>Quỹ</a:t>
            </a:r>
            <a:r>
              <a:rPr lang="en-US" sz="6000" dirty="0"/>
              <a:t> </a:t>
            </a:r>
            <a:r>
              <a:rPr lang="en-US" sz="6000" dirty="0" err="1"/>
              <a:t>đạo</a:t>
            </a:r>
            <a:endParaRPr lang="en-US" sz="60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B236E7-E47B-4886-BB2D-50455C90B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Arial (Body)"/>
              </a:rPr>
              <a:t>L</a:t>
            </a:r>
            <a:r>
              <a:rPr lang="vi-VN" sz="2200" dirty="0">
                <a:latin typeface="Arial (Body)"/>
              </a:rPr>
              <a:t>à </a:t>
            </a:r>
            <a:r>
              <a:rPr lang="en-US" sz="2200" dirty="0" err="1">
                <a:latin typeface="Arial (Body)"/>
              </a:rPr>
              <a:t>đường</a:t>
            </a:r>
            <a:r>
              <a:rPr lang="en-US" sz="2200" dirty="0">
                <a:latin typeface="Arial (Body)"/>
              </a:rPr>
              <a:t> </a:t>
            </a:r>
            <a:r>
              <a:rPr lang="en-US" sz="2200" dirty="0" err="1">
                <a:latin typeface="Arial (Body)"/>
              </a:rPr>
              <a:t>mà</a:t>
            </a:r>
            <a:r>
              <a:rPr lang="en-US" sz="2200" dirty="0">
                <a:latin typeface="Arial (Body)"/>
              </a:rPr>
              <a:t> </a:t>
            </a:r>
            <a:r>
              <a:rPr lang="en-US" sz="2200" dirty="0" err="1">
                <a:latin typeface="Arial (Body)"/>
              </a:rPr>
              <a:t>chất</a:t>
            </a:r>
            <a:r>
              <a:rPr lang="en-US" sz="2200" dirty="0">
                <a:latin typeface="Arial (Body)"/>
              </a:rPr>
              <a:t> </a:t>
            </a:r>
            <a:r>
              <a:rPr lang="en-US" sz="2200" dirty="0" err="1">
                <a:latin typeface="Arial (Body)"/>
              </a:rPr>
              <a:t>điểm</a:t>
            </a:r>
            <a:r>
              <a:rPr lang="en-US" sz="2200" dirty="0">
                <a:latin typeface="Arial (Body)"/>
              </a:rPr>
              <a:t> </a:t>
            </a:r>
            <a:r>
              <a:rPr lang="en-US" sz="2200" dirty="0" err="1">
                <a:latin typeface="Arial (Body)"/>
              </a:rPr>
              <a:t>vạch</a:t>
            </a:r>
            <a:r>
              <a:rPr lang="en-US" sz="2200" dirty="0">
                <a:latin typeface="Arial (Body)"/>
              </a:rPr>
              <a:t> ra </a:t>
            </a:r>
            <a:r>
              <a:rPr lang="en-US" sz="2200" dirty="0" err="1">
                <a:latin typeface="Arial (Body)"/>
              </a:rPr>
              <a:t>khi</a:t>
            </a:r>
            <a:r>
              <a:rPr lang="en-US" sz="2200" dirty="0">
                <a:latin typeface="Arial (Body)"/>
              </a:rPr>
              <a:t> </a:t>
            </a:r>
            <a:r>
              <a:rPr lang="en-US" sz="2200" dirty="0" err="1">
                <a:latin typeface="Arial (Body)"/>
              </a:rPr>
              <a:t>chuyển</a:t>
            </a:r>
            <a:r>
              <a:rPr lang="en-US" sz="2200" dirty="0">
                <a:latin typeface="Arial (Body)"/>
              </a:rPr>
              <a:t> </a:t>
            </a:r>
            <a:r>
              <a:rPr lang="en-US" sz="2200" dirty="0" err="1">
                <a:latin typeface="Arial (Body)"/>
              </a:rPr>
              <a:t>động</a:t>
            </a:r>
            <a:r>
              <a:rPr lang="en-US" sz="2200" dirty="0">
                <a:latin typeface="Arial (Body)"/>
              </a:rPr>
              <a:t>.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9FAC9BCA-417E-455A-9FB7-3D19FF5E9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0071" y="426720"/>
            <a:ext cx="4363434" cy="56829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576EE069-7AFA-4726-9CDE-C6DFA44D71EE}"/>
              </a:ext>
            </a:extLst>
          </p:cNvPr>
          <p:cNvSpPr>
            <a:spLocks/>
          </p:cNvSpPr>
          <p:nvPr/>
        </p:nvSpPr>
        <p:spPr bwMode="auto">
          <a:xfrm>
            <a:off x="8296371" y="1209904"/>
            <a:ext cx="2836684" cy="4191000"/>
          </a:xfrm>
          <a:custGeom>
            <a:avLst/>
            <a:gdLst>
              <a:gd name="T0" fmla="*/ 0 w 1344"/>
              <a:gd name="T1" fmla="*/ 2640 h 2640"/>
              <a:gd name="T2" fmla="*/ 96 w 1344"/>
              <a:gd name="T3" fmla="*/ 2448 h 2640"/>
              <a:gd name="T4" fmla="*/ 96 w 1344"/>
              <a:gd name="T5" fmla="*/ 2160 h 2640"/>
              <a:gd name="T6" fmla="*/ 192 w 1344"/>
              <a:gd name="T7" fmla="*/ 1872 h 2640"/>
              <a:gd name="T8" fmla="*/ 240 w 1344"/>
              <a:gd name="T9" fmla="*/ 1536 h 2640"/>
              <a:gd name="T10" fmla="*/ 384 w 1344"/>
              <a:gd name="T11" fmla="*/ 1200 h 2640"/>
              <a:gd name="T12" fmla="*/ 576 w 1344"/>
              <a:gd name="T13" fmla="*/ 1056 h 2640"/>
              <a:gd name="T14" fmla="*/ 1104 w 1344"/>
              <a:gd name="T15" fmla="*/ 1104 h 2640"/>
              <a:gd name="T16" fmla="*/ 1296 w 1344"/>
              <a:gd name="T17" fmla="*/ 192 h 2640"/>
              <a:gd name="T18" fmla="*/ 1344 w 1344"/>
              <a:gd name="T19" fmla="*/ 0 h 2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44" h="2640">
                <a:moveTo>
                  <a:pt x="0" y="2640"/>
                </a:moveTo>
                <a:cubicBezTo>
                  <a:pt x="40" y="2584"/>
                  <a:pt x="80" y="2528"/>
                  <a:pt x="96" y="2448"/>
                </a:cubicBezTo>
                <a:cubicBezTo>
                  <a:pt x="112" y="2368"/>
                  <a:pt x="80" y="2256"/>
                  <a:pt x="96" y="2160"/>
                </a:cubicBezTo>
                <a:cubicBezTo>
                  <a:pt x="112" y="2064"/>
                  <a:pt x="168" y="1976"/>
                  <a:pt x="192" y="1872"/>
                </a:cubicBezTo>
                <a:cubicBezTo>
                  <a:pt x="216" y="1768"/>
                  <a:pt x="208" y="1648"/>
                  <a:pt x="240" y="1536"/>
                </a:cubicBezTo>
                <a:cubicBezTo>
                  <a:pt x="272" y="1424"/>
                  <a:pt x="328" y="1280"/>
                  <a:pt x="384" y="1200"/>
                </a:cubicBezTo>
                <a:cubicBezTo>
                  <a:pt x="440" y="1120"/>
                  <a:pt x="456" y="1072"/>
                  <a:pt x="576" y="1056"/>
                </a:cubicBezTo>
                <a:cubicBezTo>
                  <a:pt x="696" y="1040"/>
                  <a:pt x="984" y="1248"/>
                  <a:pt x="1104" y="1104"/>
                </a:cubicBezTo>
                <a:cubicBezTo>
                  <a:pt x="1224" y="960"/>
                  <a:pt x="1256" y="376"/>
                  <a:pt x="1296" y="192"/>
                </a:cubicBezTo>
                <a:cubicBezTo>
                  <a:pt x="1336" y="8"/>
                  <a:pt x="1344" y="24"/>
                  <a:pt x="1344" y="0"/>
                </a:cubicBezTo>
              </a:path>
            </a:pathLst>
          </a:custGeom>
          <a:noFill/>
          <a:ln w="381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id="{B62208FE-61A1-4346-9EBF-DC28F3202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121" y="524850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22416D7A-29AB-48B6-9915-77784120E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971" y="1197204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0"/>
              <a:t>Hà Nội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A0661E2C-A195-47FA-A217-8B963C2EA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8771" y="5007204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0"/>
              <a:t>Hải Phòng</a:t>
            </a:r>
          </a:p>
        </p:txBody>
      </p:sp>
    </p:spTree>
    <p:extLst>
      <p:ext uri="{BB962C8B-B14F-4D97-AF65-F5344CB8AC3E}">
        <p14:creationId xmlns:p14="http://schemas.microsoft.com/office/powerpoint/2010/main" val="273958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C 0.00416 -0.00416 0.00833 -0.00833 0.01002 -0.02453 C 0.01185 -0.04074 0.0069 -0.075 0.01002 -0.09791 C 0.01315 -0.12083 0.02461 -0.13819 0.02851 -0.16227 C 0.03229 -0.18657 0.0276 -0.21435 0.03333 -0.24236 C 0.03906 -0.2706 0.05195 -0.31342 0.06341 -0.33125 C 0.07487 -0.3493 0.08476 -0.35231 0.10169 -0.35115 C 0.11875 -0.35 0.14844 -0.31782 0.1651 -0.32453 C 0.18177 -0.33125 0.19375 -0.36203 0.20169 -0.3912 C 0.20976 -0.4206 0.2095 -0.46666 0.21341 -0.5 C 0.21719 -0.53333 0.22122 -0.57014 0.225 -0.5912 C 0.22877 -0.61227 0.23281 -0.61944 0.23685 -0.62662 " pathEditMode="relative" rAng="0" ptsTypes="AAAAAAAAAAAA">
                                      <p:cBhvr>
                                        <p:cTn id="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07676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317</Words>
  <Application>Microsoft Office PowerPoint</Application>
  <PresentationFormat>Widescreen</PresentationFormat>
  <Paragraphs>64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#9Slide03 Smoothy Sans</vt:lpstr>
      <vt:lpstr>#9Slide05 SantElia Script Light</vt:lpstr>
      <vt:lpstr>Arial</vt:lpstr>
      <vt:lpstr>Arial (Body)</vt:lpstr>
      <vt:lpstr>Calibri</vt:lpstr>
      <vt:lpstr>Calibri Light</vt:lpstr>
      <vt:lpstr>Office Theme</vt:lpstr>
      <vt:lpstr>CƠ HỌC</vt:lpstr>
      <vt:lpstr>Chương 1  Động học chất điểm</vt:lpstr>
      <vt:lpstr>I. CHUYỂN ĐỘNG CƠ</vt:lpstr>
      <vt:lpstr>1. Chuyển động cơ</vt:lpstr>
      <vt:lpstr>2. Chất điểm</vt:lpstr>
      <vt:lpstr>PowerPoint Presentation</vt:lpstr>
      <vt:lpstr>2. Chất điểm</vt:lpstr>
      <vt:lpstr>PowerPoint Presentation</vt:lpstr>
      <vt:lpstr>3. Quỹ đạo</vt:lpstr>
      <vt:lpstr>II. XÁC ĐỊNH  MỘT CHUYỂN ĐỘNG</vt:lpstr>
      <vt:lpstr>1. Xác định vị trí</vt:lpstr>
      <vt:lpstr>PowerPoint Presentation</vt:lpstr>
      <vt:lpstr>2. Xác định thời gian</vt:lpstr>
      <vt:lpstr>II. XÁC ĐỊNH MỘT CHUYỂN ĐỘNG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217</dc:creator>
  <cp:lastModifiedBy>Do Thi Bao Hoa</cp:lastModifiedBy>
  <cp:revision>13</cp:revision>
  <dcterms:created xsi:type="dcterms:W3CDTF">2021-08-16T14:11:09Z</dcterms:created>
  <dcterms:modified xsi:type="dcterms:W3CDTF">2021-09-09T03:43:58Z</dcterms:modified>
</cp:coreProperties>
</file>