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82" r:id="rId17"/>
    <p:sldId id="269" r:id="rId18"/>
    <p:sldId id="271" r:id="rId19"/>
    <p:sldId id="278" r:id="rId20"/>
    <p:sldId id="280" r:id="rId21"/>
    <p:sldId id="42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0CFD1-CF19-489F-8E29-075E8BE089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D4954-20B5-40B1-8A5C-D6F2A38E8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D4954-20B5-40B1-8A5C-D6F2A38E83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7780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219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300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0232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826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871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657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529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01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4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76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DD64-98E7-4072-977E-CDCA7AD28D9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5739-0DCD-41F5-B79D-8A74FF336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270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7.gif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image" Target="../media/image2.jpeg"/><Relationship Id="rId15" Type="http://schemas.openxmlformats.org/officeDocument/2006/relationships/image" Target="../media/image10.gif"/><Relationship Id="rId10" Type="http://schemas.openxmlformats.org/officeDocument/2006/relationships/slide" Target="slide19.xml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11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12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13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14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15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image" Target="../media/image17.jpeg"/><Relationship Id="rId4" Type="http://schemas.openxmlformats.org/officeDocument/2006/relationships/slide" Target="slide17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16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image" Target="../media/image17.jpeg"/><Relationship Id="rId4" Type="http://schemas.openxmlformats.org/officeDocument/2006/relationships/slide" Target="slide18.xml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4.xml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6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7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8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9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10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9144000" cy="538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239000" y="554736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1        200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516636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2        400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39000" y="478536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3        600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9000" y="440436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4        800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39000" y="4023360"/>
            <a:ext cx="1905000" cy="32004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5        1,000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39000" y="364236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6        3,000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39000" y="327660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7        6,000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9000" y="295656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8        9,000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39000" y="257556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9        12,000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9000" y="2193925"/>
            <a:ext cx="1905000" cy="3206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10        20,000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39000" y="1813560"/>
            <a:ext cx="192024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11        30,000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24713" y="144780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12        50,000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24713" y="106680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13        80,000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18363" y="685800"/>
            <a:ext cx="1905000" cy="3200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14        100,000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9000" y="304800"/>
            <a:ext cx="1905000" cy="32004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15        150,000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13638" y="5546725"/>
            <a:ext cx="1630362" cy="320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13638" y="5143500"/>
            <a:ext cx="1630362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437438" y="4805363"/>
            <a:ext cx="1630362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437438" y="4427538"/>
            <a:ext cx="1630362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437438" y="4046538"/>
            <a:ext cx="161925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437438" y="3673475"/>
            <a:ext cx="1619250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437438" y="3276600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437438" y="2955925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37438" y="2598738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437438" y="2225675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421563" y="1836738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413625" y="1485900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391400" y="1135063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78700" y="769938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391400" y="373063"/>
            <a:ext cx="1635125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467600" y="4038600"/>
            <a:ext cx="1620838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391400" y="2209800"/>
            <a:ext cx="1617663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353300" y="304800"/>
            <a:ext cx="16383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" name="Picture 5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5867400"/>
            <a:ext cx="1752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854700"/>
            <a:ext cx="1752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228600" y="4343400"/>
            <a:ext cx="1096963" cy="1096963"/>
            <a:chOff x="274638" y="2590800"/>
            <a:chExt cx="1096962" cy="1096963"/>
          </a:xfrm>
        </p:grpSpPr>
        <p:sp>
          <p:nvSpPr>
            <p:cNvPr id="42" name="Oval 4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3" name="Picture 6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74638" y="2724150"/>
              <a:ext cx="1045029" cy="914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4" name="Group 4"/>
          <p:cNvGrpSpPr>
            <a:grpSpLocks/>
          </p:cNvGrpSpPr>
          <p:nvPr/>
        </p:nvGrpSpPr>
        <p:grpSpPr bwMode="auto">
          <a:xfrm>
            <a:off x="228600" y="3124200"/>
            <a:ext cx="1096963" cy="1096963"/>
            <a:chOff x="309563" y="4008438"/>
            <a:chExt cx="1096962" cy="1096962"/>
          </a:xfrm>
        </p:grpSpPr>
        <p:sp>
          <p:nvSpPr>
            <p:cNvPr id="45" name="Oval 44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6" name="Picture 6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228600" y="533400"/>
            <a:ext cx="1096963" cy="1096963"/>
            <a:chOff x="274638" y="1168400"/>
            <a:chExt cx="1096962" cy="1096963"/>
          </a:xfrm>
        </p:grpSpPr>
        <p:sp>
          <p:nvSpPr>
            <p:cNvPr id="48" name="Oval 47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9" name="Picture 6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10"/>
          <p:cNvGrpSpPr>
            <a:grpSpLocks/>
          </p:cNvGrpSpPr>
          <p:nvPr/>
        </p:nvGrpSpPr>
        <p:grpSpPr bwMode="auto">
          <a:xfrm>
            <a:off x="1600200" y="5861050"/>
            <a:ext cx="1752600" cy="463550"/>
            <a:chOff x="1600200" y="5861050"/>
            <a:chExt cx="1752600" cy="463550"/>
          </a:xfrm>
        </p:grpSpPr>
        <p:pic>
          <p:nvPicPr>
            <p:cNvPr id="51" name="Picture 5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00200" y="5861050"/>
              <a:ext cx="175260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13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752600" y="5868988"/>
              <a:ext cx="15267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Imformation</a:t>
              </a:r>
            </a:p>
          </p:txBody>
        </p:sp>
      </p:grpSp>
      <p:sp>
        <p:nvSpPr>
          <p:cNvPr id="53" name="TextBox 6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746500" y="5867400"/>
            <a:ext cx="173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54" name="TextBox 64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5867400" y="5854700"/>
            <a:ext cx="186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Skip</a:t>
            </a:r>
          </a:p>
        </p:txBody>
      </p:sp>
      <p:pic>
        <p:nvPicPr>
          <p:cNvPr id="55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19075" y="6426200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66675" y="6572250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975" y="106363"/>
            <a:ext cx="1228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5" y="106363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62100" y="4773612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89213" y="6578600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19538" y="6583363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38750" y="65881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69075" y="6592888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6592888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16038" y="95250"/>
            <a:ext cx="1228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25713" y="96838"/>
            <a:ext cx="1228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87775" y="85725"/>
            <a:ext cx="1228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97450" y="96838"/>
            <a:ext cx="1228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59513" y="85725"/>
            <a:ext cx="1228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75538" y="85725"/>
            <a:ext cx="1228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915400" y="0"/>
            <a:ext cx="1228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07975" y="-28575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38550" y="-44450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80313" y="-30163"/>
            <a:ext cx="409575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4400" y="95250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17688" y="95250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03513" y="84138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14738" y="79375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00563" y="68263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02263" y="66675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88088" y="55563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18363" y="79375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04188" y="68263"/>
            <a:ext cx="857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08400" y="6440488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6988" y="6440488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" name="Group 3"/>
          <p:cNvGrpSpPr>
            <a:grpSpLocks/>
          </p:cNvGrpSpPr>
          <p:nvPr/>
        </p:nvGrpSpPr>
        <p:grpSpPr bwMode="auto">
          <a:xfrm>
            <a:off x="228600" y="1828800"/>
            <a:ext cx="1096963" cy="1096963"/>
            <a:chOff x="274638" y="2590800"/>
            <a:chExt cx="1096962" cy="1096963"/>
          </a:xfrm>
        </p:grpSpPr>
        <p:sp>
          <p:nvSpPr>
            <p:cNvPr id="87" name="Oval 8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0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0444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Hexagon 5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peace           </a:t>
            </a:r>
          </a:p>
        </p:txBody>
      </p:sp>
      <p:sp>
        <p:nvSpPr>
          <p:cNvPr id="7" name="Hexagon 6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pace    </a:t>
            </a:r>
          </a:p>
        </p:txBody>
      </p:sp>
      <p:sp>
        <p:nvSpPr>
          <p:cNvPr id="8" name="Hexagon 7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piece</a:t>
            </a:r>
          </a:p>
        </p:txBody>
      </p:sp>
      <p:sp>
        <p:nvSpPr>
          <p:cNvPr id="9" name="Hexagon 8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pair</a:t>
            </a:r>
          </a:p>
        </p:txBody>
      </p:sp>
      <p:sp>
        <p:nvSpPr>
          <p:cNvPr id="10" name="Hexagon 9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After years of war, the nation would want to make [...] with the enemies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5" name="number 1"/>
          <p:cNvSpPr/>
          <p:nvPr/>
        </p:nvSpPr>
        <p:spPr>
          <a:xfrm>
            <a:off x="0" y="31242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9</a:t>
            </a:r>
          </a:p>
        </p:txBody>
      </p: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7" name="Oval 1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20" name="Oval 19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23" name="Oval 22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ounded Rectangle 24"/>
          <p:cNvSpPr/>
          <p:nvPr/>
        </p:nvSpPr>
        <p:spPr>
          <a:xfrm>
            <a:off x="2743200" y="1792288"/>
            <a:ext cx="21336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12.000.000</a:t>
            </a:r>
          </a:p>
        </p:txBody>
      </p:sp>
      <p:grpSp>
        <p:nvGrpSpPr>
          <p:cNvPr id="26" name="Group 4110"/>
          <p:cNvGrpSpPr>
            <a:grpSpLocks/>
          </p:cNvGrpSpPr>
          <p:nvPr/>
        </p:nvGrpSpPr>
        <p:grpSpPr bwMode="auto">
          <a:xfrm>
            <a:off x="6096000" y="381000"/>
            <a:ext cx="548640" cy="2057400"/>
            <a:chOff x="5985076" y="762000"/>
            <a:chExt cx="547961" cy="20574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6029325" y="1143000"/>
              <a:ext cx="493395" cy="16764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5076" y="7620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9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2" name="Group 4108"/>
          <p:cNvGrpSpPr>
            <a:grpSpLocks/>
          </p:cNvGrpSpPr>
          <p:nvPr/>
        </p:nvGrpSpPr>
        <p:grpSpPr bwMode="auto">
          <a:xfrm>
            <a:off x="7391400" y="1371600"/>
            <a:ext cx="548640" cy="1077913"/>
            <a:chOff x="7051561" y="1766951"/>
            <a:chExt cx="549459" cy="107819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7085040" y="2148051"/>
              <a:ext cx="493395" cy="69709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51561" y="176695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5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Rectangle 35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answer"/>
          <p:cNvSpPr/>
          <p:nvPr/>
        </p:nvSpPr>
        <p:spPr>
          <a:xfrm>
            <a:off x="7620000" y="30480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40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3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4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5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46" name="Oval 45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7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2807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8" grpId="0" build="allAtOnce" animBg="1"/>
      <p:bldP spid="9" grpId="0" build="allAtOnce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Hexagon 5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create  </a:t>
            </a:r>
          </a:p>
        </p:txBody>
      </p:sp>
      <p:sp>
        <p:nvSpPr>
          <p:cNvPr id="7" name="Hexagon 6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</a:p>
        </p:txBody>
      </p:sp>
      <p:sp>
        <p:nvSpPr>
          <p:cNvPr id="8" name="Hexagon 7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</a:p>
        </p:txBody>
      </p:sp>
      <p:sp>
        <p:nvSpPr>
          <p:cNvPr id="9" name="Hexagon 8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</a:p>
        </p:txBody>
      </p:sp>
      <p:sp>
        <p:nvSpPr>
          <p:cNvPr id="10" name="Hexagon 9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ysClr val="windowText" lastClr="000000"/>
                </a:solidFill>
              </a:rPr>
              <a:t>Choose word of the first syllable stressed</a:t>
            </a:r>
            <a:endParaRPr lang="en-US" sz="3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5" name="number 1"/>
          <p:cNvSpPr/>
          <p:nvPr/>
        </p:nvSpPr>
        <p:spPr>
          <a:xfrm>
            <a:off x="0" y="2971800"/>
            <a:ext cx="1737360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10</a:t>
            </a:r>
          </a:p>
        </p:txBody>
      </p: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7" name="Oval 1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20" name="Oval 19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23" name="Oval 22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ounded Rectangle 24"/>
          <p:cNvSpPr/>
          <p:nvPr/>
        </p:nvSpPr>
        <p:spPr>
          <a:xfrm>
            <a:off x="2743200" y="1792288"/>
            <a:ext cx="21336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20.000.000</a:t>
            </a:r>
          </a:p>
        </p:txBody>
      </p:sp>
      <p:grpSp>
        <p:nvGrpSpPr>
          <p:cNvPr id="26" name="Group 4110"/>
          <p:cNvGrpSpPr>
            <a:grpSpLocks/>
          </p:cNvGrpSpPr>
          <p:nvPr/>
        </p:nvGrpSpPr>
        <p:grpSpPr bwMode="auto">
          <a:xfrm>
            <a:off x="6096000" y="1219200"/>
            <a:ext cx="548640" cy="1219200"/>
            <a:chOff x="5985076" y="1600200"/>
            <a:chExt cx="547961" cy="12192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6029325" y="1981200"/>
              <a:ext cx="493395" cy="8382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5076" y="16002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9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2" name="Group 4108"/>
          <p:cNvGrpSpPr>
            <a:grpSpLocks/>
          </p:cNvGrpSpPr>
          <p:nvPr/>
        </p:nvGrpSpPr>
        <p:grpSpPr bwMode="auto">
          <a:xfrm>
            <a:off x="7391405" y="228600"/>
            <a:ext cx="548640" cy="2220913"/>
            <a:chOff x="7051566" y="623650"/>
            <a:chExt cx="549459" cy="2221498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7085040" y="1004750"/>
              <a:ext cx="493395" cy="1840398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51566" y="623650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5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Rectangle 35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answer"/>
          <p:cNvSpPr/>
          <p:nvPr/>
        </p:nvSpPr>
        <p:spPr>
          <a:xfrm>
            <a:off x="762000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40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3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4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5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46" name="Oval 45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7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1E0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7" grpId="0" build="allAtOnce" animBg="1"/>
      <p:bldP spid="8" grpId="0" build="allAtOnce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Hexagon 5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barely          </a:t>
            </a:r>
          </a:p>
        </p:txBody>
      </p:sp>
      <p:sp>
        <p:nvSpPr>
          <p:cNvPr id="7" name="Hexagon 6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hard   </a:t>
            </a:r>
          </a:p>
        </p:txBody>
      </p:sp>
      <p:sp>
        <p:nvSpPr>
          <p:cNvPr id="8" name="Hexagon 7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</a:p>
        </p:txBody>
      </p:sp>
      <p:sp>
        <p:nvSpPr>
          <p:cNvPr id="9" name="Hexagon 8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</a:p>
        </p:txBody>
      </p:sp>
      <p:sp>
        <p:nvSpPr>
          <p:cNvPr id="10" name="Hexagon 9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village was …... Visible through the dense fog.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5" name="number 1"/>
          <p:cNvSpPr/>
          <p:nvPr/>
        </p:nvSpPr>
        <p:spPr>
          <a:xfrm>
            <a:off x="-1" y="3124200"/>
            <a:ext cx="1645920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11</a:t>
            </a:r>
          </a:p>
        </p:txBody>
      </p: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7" name="Oval 1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20" name="Oval 19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23" name="Oval 22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ounded Rectangle 24"/>
          <p:cNvSpPr/>
          <p:nvPr/>
        </p:nvSpPr>
        <p:spPr>
          <a:xfrm>
            <a:off x="2743200" y="1792288"/>
            <a:ext cx="21336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30.000.000</a:t>
            </a:r>
          </a:p>
        </p:txBody>
      </p:sp>
      <p:grpSp>
        <p:nvGrpSpPr>
          <p:cNvPr id="26" name="Group 4110"/>
          <p:cNvGrpSpPr>
            <a:grpSpLocks/>
          </p:cNvGrpSpPr>
          <p:nvPr/>
        </p:nvGrpSpPr>
        <p:grpSpPr bwMode="auto">
          <a:xfrm>
            <a:off x="6096000" y="381000"/>
            <a:ext cx="548640" cy="2057400"/>
            <a:chOff x="5985076" y="762000"/>
            <a:chExt cx="547961" cy="20574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6029325" y="1143000"/>
              <a:ext cx="493395" cy="16764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5076" y="7620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9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2" name="Group 4108"/>
          <p:cNvGrpSpPr>
            <a:grpSpLocks/>
          </p:cNvGrpSpPr>
          <p:nvPr/>
        </p:nvGrpSpPr>
        <p:grpSpPr bwMode="auto">
          <a:xfrm>
            <a:off x="7391400" y="1371600"/>
            <a:ext cx="548640" cy="1077913"/>
            <a:chOff x="7051561" y="1766951"/>
            <a:chExt cx="549459" cy="107819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7085040" y="2148051"/>
              <a:ext cx="493395" cy="69709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51561" y="176695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5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Rectangle 35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answer"/>
          <p:cNvSpPr/>
          <p:nvPr/>
        </p:nvSpPr>
        <p:spPr>
          <a:xfrm>
            <a:off x="7620000" y="30480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40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3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4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5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46" name="Oval 45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7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2807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8" grpId="0" build="allAtOnce" animBg="1"/>
      <p:bldP spid="9" grpId="0" build="allAtOnce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Hexagon 5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ysClr val="windowText" lastClr="000000"/>
                </a:solidFill>
              </a:rPr>
              <a:t>Bob gave the previous Sunday a name </a:t>
            </a:r>
            <a:endParaRPr lang="en-US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ysClr val="windowText" lastClr="000000"/>
                </a:solidFill>
              </a:rPr>
              <a:t>Bob was absent from work that day</a:t>
            </a:r>
            <a:endParaRPr lang="en-US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ysClr val="windowText" lastClr="000000"/>
                </a:solidFill>
              </a:rPr>
              <a:t>Bob played truant that day</a:t>
            </a:r>
            <a:endParaRPr lang="en-US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ysClr val="windowText" lastClr="000000"/>
                </a:solidFill>
              </a:rPr>
              <a:t>Bob stopped working to relax</a:t>
            </a:r>
            <a:endParaRPr lang="en-US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ysClr val="windowText" lastClr="000000"/>
                </a:solidFill>
              </a:rPr>
              <a:t> Last Sunday, Bob decided to call it a day? means</a:t>
            </a:r>
            <a:endParaRPr lang="en-US" sz="24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5" name="number 1"/>
          <p:cNvSpPr/>
          <p:nvPr/>
        </p:nvSpPr>
        <p:spPr>
          <a:xfrm>
            <a:off x="0" y="2971800"/>
            <a:ext cx="1752600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12 </a:t>
            </a:r>
          </a:p>
        </p:txBody>
      </p: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7" name="Oval 1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20" name="Oval 19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23" name="Oval 22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ounded Rectangle 24"/>
          <p:cNvSpPr/>
          <p:nvPr/>
        </p:nvSpPr>
        <p:spPr>
          <a:xfrm>
            <a:off x="2743200" y="1792288"/>
            <a:ext cx="22098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50.000.000</a:t>
            </a:r>
          </a:p>
        </p:txBody>
      </p:sp>
      <p:grpSp>
        <p:nvGrpSpPr>
          <p:cNvPr id="26" name="Group 4110"/>
          <p:cNvGrpSpPr>
            <a:grpSpLocks/>
          </p:cNvGrpSpPr>
          <p:nvPr/>
        </p:nvGrpSpPr>
        <p:grpSpPr bwMode="auto">
          <a:xfrm>
            <a:off x="6096000" y="1219200"/>
            <a:ext cx="548640" cy="1219200"/>
            <a:chOff x="5985076" y="1600200"/>
            <a:chExt cx="547961" cy="12192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6029325" y="1981200"/>
              <a:ext cx="493395" cy="8382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5076" y="16002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9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2" name="Group 4108"/>
          <p:cNvGrpSpPr>
            <a:grpSpLocks/>
          </p:cNvGrpSpPr>
          <p:nvPr/>
        </p:nvGrpSpPr>
        <p:grpSpPr bwMode="auto">
          <a:xfrm>
            <a:off x="7391400" y="1143000"/>
            <a:ext cx="548640" cy="1306513"/>
            <a:chOff x="7051561" y="1538291"/>
            <a:chExt cx="549459" cy="130685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7085040" y="1919391"/>
              <a:ext cx="493395" cy="92575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51561" y="153829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5" name="Group 4107"/>
          <p:cNvGrpSpPr>
            <a:grpSpLocks/>
          </p:cNvGrpSpPr>
          <p:nvPr/>
        </p:nvGrpSpPr>
        <p:grpSpPr bwMode="auto">
          <a:xfrm>
            <a:off x="8077200" y="304799"/>
            <a:ext cx="548640" cy="2159002"/>
            <a:chOff x="7591112" y="700108"/>
            <a:chExt cx="549695" cy="2158898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Rectangle 35"/>
            <p:cNvSpPr/>
            <p:nvPr/>
          </p:nvSpPr>
          <p:spPr>
            <a:xfrm>
              <a:off x="7614978" y="1081092"/>
              <a:ext cx="493395" cy="177791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91112" y="700108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answer"/>
          <p:cNvSpPr/>
          <p:nvPr/>
        </p:nvSpPr>
        <p:spPr>
          <a:xfrm>
            <a:off x="762000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40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3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4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5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46" name="Oval 45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7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7" grpId="0" build="allAtOnce" animBg="1"/>
      <p:bldP spid="8" grpId="0" build="allAtOnce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Hexagon 5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</a:rPr>
              <a:t>A clock</a:t>
            </a:r>
          </a:p>
        </p:txBody>
      </p:sp>
      <p:sp>
        <p:nvSpPr>
          <p:cNvPr id="7" name="Hexagon 6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Animals    </a:t>
            </a:r>
          </a:p>
        </p:txBody>
      </p:sp>
      <p:sp>
        <p:nvSpPr>
          <p:cNvPr id="8" name="Hexagon 7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</a:p>
        </p:txBody>
      </p:sp>
      <p:sp>
        <p:nvSpPr>
          <p:cNvPr id="9" name="Hexagon 8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pen</a:t>
            </a:r>
          </a:p>
        </p:txBody>
      </p:sp>
      <p:sp>
        <p:nvSpPr>
          <p:cNvPr id="10" name="Hexagon 9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has three hands but only one face?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5" name="number 1"/>
          <p:cNvSpPr/>
          <p:nvPr/>
        </p:nvSpPr>
        <p:spPr>
          <a:xfrm>
            <a:off x="0" y="3124200"/>
            <a:ext cx="1676400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13</a:t>
            </a:r>
          </a:p>
        </p:txBody>
      </p: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7" name="Oval 1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20" name="Oval 19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23" name="Oval 22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ounded Rectangle 24"/>
          <p:cNvSpPr/>
          <p:nvPr/>
        </p:nvSpPr>
        <p:spPr>
          <a:xfrm>
            <a:off x="2743200" y="1792288"/>
            <a:ext cx="21336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80.000.00</a:t>
            </a:r>
          </a:p>
        </p:txBody>
      </p:sp>
      <p:grpSp>
        <p:nvGrpSpPr>
          <p:cNvPr id="26" name="Group 4110"/>
          <p:cNvGrpSpPr>
            <a:grpSpLocks/>
          </p:cNvGrpSpPr>
          <p:nvPr/>
        </p:nvGrpSpPr>
        <p:grpSpPr bwMode="auto">
          <a:xfrm>
            <a:off x="6096000" y="381000"/>
            <a:ext cx="548640" cy="2057400"/>
            <a:chOff x="5985076" y="762000"/>
            <a:chExt cx="547961" cy="20574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6029325" y="1143000"/>
              <a:ext cx="493395" cy="16764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5076" y="7620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9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2" name="Group 4108"/>
          <p:cNvGrpSpPr>
            <a:grpSpLocks/>
          </p:cNvGrpSpPr>
          <p:nvPr/>
        </p:nvGrpSpPr>
        <p:grpSpPr bwMode="auto">
          <a:xfrm>
            <a:off x="7391400" y="1371600"/>
            <a:ext cx="548640" cy="1077913"/>
            <a:chOff x="7051561" y="1766951"/>
            <a:chExt cx="549459" cy="107819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7085040" y="2148051"/>
              <a:ext cx="493395" cy="69709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51561" y="176695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5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Rectangle 35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answer"/>
          <p:cNvSpPr/>
          <p:nvPr/>
        </p:nvSpPr>
        <p:spPr>
          <a:xfrm>
            <a:off x="7620000" y="30480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40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3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4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5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46" name="Oval 45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7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2807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8" grpId="0" build="allAtOnce" animBg="1"/>
      <p:bldP spid="9" grpId="0" build="allAtOnce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Hexagon 7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locating</a:t>
            </a:r>
          </a:p>
        </p:txBody>
      </p:sp>
      <p:sp>
        <p:nvSpPr>
          <p:cNvPr id="9" name="Hexagon 8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located</a:t>
            </a:r>
          </a:p>
        </p:txBody>
      </p:sp>
      <p:sp>
        <p:nvSpPr>
          <p:cNvPr id="10" name="Hexagon 9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location of which</a:t>
            </a:r>
          </a:p>
        </p:txBody>
      </p:sp>
      <p:sp>
        <p:nvSpPr>
          <p:cNvPr id="11" name="Hexagon 10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are located</a:t>
            </a:r>
          </a:p>
        </p:txBody>
      </p:sp>
      <p:sp>
        <p:nvSpPr>
          <p:cNvPr id="12" name="Hexagon 11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bank has more than 100 branches, …. In a major urban area.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Stop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7" name="number 1"/>
          <p:cNvSpPr/>
          <p:nvPr/>
        </p:nvSpPr>
        <p:spPr>
          <a:xfrm>
            <a:off x="0" y="2971800"/>
            <a:ext cx="1676400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14</a:t>
            </a:r>
          </a:p>
        </p:txBody>
      </p: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Picture 6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22" name="Oval 21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6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25" name="Oval 24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6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ounded Rectangle 26"/>
          <p:cNvSpPr/>
          <p:nvPr/>
        </p:nvSpPr>
        <p:spPr>
          <a:xfrm>
            <a:off x="2743200" y="1792288"/>
            <a:ext cx="22860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100.000.000</a:t>
            </a:r>
          </a:p>
        </p:txBody>
      </p:sp>
      <p:grpSp>
        <p:nvGrpSpPr>
          <p:cNvPr id="28" name="Group 4110"/>
          <p:cNvGrpSpPr>
            <a:grpSpLocks/>
          </p:cNvGrpSpPr>
          <p:nvPr/>
        </p:nvGrpSpPr>
        <p:grpSpPr bwMode="auto">
          <a:xfrm>
            <a:off x="6096000" y="1219200"/>
            <a:ext cx="548640" cy="1219200"/>
            <a:chOff x="5985076" y="1600200"/>
            <a:chExt cx="547961" cy="12192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6029325" y="1981200"/>
              <a:ext cx="493395" cy="8382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85076" y="16002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31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4" name="Group 4108"/>
          <p:cNvGrpSpPr>
            <a:grpSpLocks/>
          </p:cNvGrpSpPr>
          <p:nvPr/>
        </p:nvGrpSpPr>
        <p:grpSpPr bwMode="auto">
          <a:xfrm>
            <a:off x="7391405" y="228600"/>
            <a:ext cx="548640" cy="2220913"/>
            <a:chOff x="7051566" y="623650"/>
            <a:chExt cx="549459" cy="2221498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/>
            <p:cNvSpPr/>
            <p:nvPr/>
          </p:nvSpPr>
          <p:spPr>
            <a:xfrm>
              <a:off x="7085040" y="1004750"/>
              <a:ext cx="493395" cy="1840398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51566" y="623650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7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answer"/>
          <p:cNvSpPr/>
          <p:nvPr/>
        </p:nvSpPr>
        <p:spPr>
          <a:xfrm>
            <a:off x="762000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42" name="Picture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4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5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6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7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48" name="Oval 4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6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1E0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1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" grpId="0" build="allAtOnce" animBg="1"/>
      <p:bldP spid="10" grpId="0" build="allAtOnce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9448" y="324433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 clock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Hexagon 6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shirt</a:t>
            </a:r>
          </a:p>
        </p:txBody>
      </p:sp>
      <p:sp>
        <p:nvSpPr>
          <p:cNvPr id="8" name="Hexagon 7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Jeans   </a:t>
            </a:r>
          </a:p>
        </p:txBody>
      </p:sp>
      <p:sp>
        <p:nvSpPr>
          <p:cNvPr id="9" name="Hexagon 8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</a:p>
        </p:txBody>
      </p:sp>
      <p:sp>
        <p:nvSpPr>
          <p:cNvPr id="10" name="Hexagon 9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Armchair</a:t>
            </a:r>
          </a:p>
          <a:p>
            <a:pPr algn="ctr">
              <a:defRPr/>
            </a:pPr>
            <a:endParaRPr lang="en-US" sz="24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has a face and two hands but no arms, legs or head?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Next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number 1"/>
          <p:cNvSpPr/>
          <p:nvPr/>
        </p:nvSpPr>
        <p:spPr>
          <a:xfrm>
            <a:off x="0" y="3124200"/>
            <a:ext cx="1676400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15</a:t>
            </a:r>
          </a:p>
        </p:txBody>
      </p:sp>
      <p:grpSp>
        <p:nvGrpSpPr>
          <p:cNvPr id="17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8" name="Oval 1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21" name="Oval 20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24" name="Oval 23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ounded Rectangle 25"/>
          <p:cNvSpPr/>
          <p:nvPr/>
        </p:nvSpPr>
        <p:spPr>
          <a:xfrm>
            <a:off x="2743200" y="1792288"/>
            <a:ext cx="24384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150.000.000</a:t>
            </a:r>
          </a:p>
        </p:txBody>
      </p:sp>
      <p:grpSp>
        <p:nvGrpSpPr>
          <p:cNvPr id="27" name="Group 4110"/>
          <p:cNvGrpSpPr>
            <a:grpSpLocks/>
          </p:cNvGrpSpPr>
          <p:nvPr/>
        </p:nvGrpSpPr>
        <p:grpSpPr bwMode="auto">
          <a:xfrm>
            <a:off x="6096000" y="381000"/>
            <a:ext cx="548640" cy="2057400"/>
            <a:chOff x="5985076" y="762000"/>
            <a:chExt cx="547961" cy="20574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>
            <a:xfrm>
              <a:off x="6029325" y="1143000"/>
              <a:ext cx="493395" cy="16764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85076" y="7620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30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Rectangle 30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3" name="Group 4108"/>
          <p:cNvGrpSpPr>
            <a:grpSpLocks/>
          </p:cNvGrpSpPr>
          <p:nvPr/>
        </p:nvGrpSpPr>
        <p:grpSpPr bwMode="auto">
          <a:xfrm>
            <a:off x="7391400" y="1371600"/>
            <a:ext cx="548640" cy="1077913"/>
            <a:chOff x="7051561" y="1766951"/>
            <a:chExt cx="549459" cy="107819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7085040" y="2148051"/>
              <a:ext cx="493395" cy="69709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51561" y="176695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6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answer"/>
          <p:cNvSpPr/>
          <p:nvPr/>
        </p:nvSpPr>
        <p:spPr>
          <a:xfrm>
            <a:off x="7620000" y="30480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41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2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4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5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6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47" name="Oval 4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2807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9" grpId="0" build="allAtOnce" animBg="1"/>
      <p:bldP spid="10" grpId="0" build="allAtOnce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Hexagon 3"/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Your reward is </a:t>
            </a:r>
          </a:p>
          <a:p>
            <a:pPr algn="ctr">
              <a:defRPr/>
            </a:pPr>
            <a:r>
              <a:rPr lang="en-US" sz="24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150,000,000 Vnđ</a:t>
            </a:r>
          </a:p>
        </p:txBody>
      </p:sp>
      <p:pic>
        <p:nvPicPr>
          <p:cNvPr id="5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Hexagon 3"/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WISH YOU LUCK</a:t>
            </a:r>
          </a:p>
        </p:txBody>
      </p:sp>
      <p:pic>
        <p:nvPicPr>
          <p:cNvPr id="5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-14288" y="835025"/>
            <a:ext cx="2068513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Hexagon 3"/>
          <p:cNvSpPr/>
          <p:nvPr/>
        </p:nvSpPr>
        <p:spPr>
          <a:xfrm>
            <a:off x="2026229" y="381000"/>
            <a:ext cx="5126185" cy="907473"/>
          </a:xfrm>
          <a:prstGeom prst="hexago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PLAY GAME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020763" y="2057400"/>
            <a:ext cx="7361237" cy="4267200"/>
          </a:xfrm>
          <a:prstGeom prst="snip2Diag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Tx/>
              <a:buChar char="-"/>
              <a:defRPr/>
            </a:pPr>
            <a:r>
              <a:rPr lang="en-US" sz="2400" b="1"/>
              <a:t>There are 15 questions with respective awards.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400" b="1"/>
              <a:t>There are 3 important milestones: 5, 10, 15.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400" b="1"/>
              <a:t>There are 3 help for players.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400" b="1"/>
              <a:t>The correct answer will automatically move to the next sentence and add the corresponding amount.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400" b="1"/>
              <a:t>If the wrong answer returns the result is the previous fixed landmark.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400" b="1"/>
              <a:t>Players have the right to stop the game when passing sentence number 5.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075487" y="838200"/>
            <a:ext cx="2068513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Hexagon 7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They are Tom</a:t>
            </a:r>
          </a:p>
        </p:txBody>
      </p:sp>
      <p:sp>
        <p:nvSpPr>
          <p:cNvPr id="9" name="Hexagon 8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My name is Tom</a:t>
            </a:r>
          </a:p>
        </p:txBody>
      </p:sp>
      <p:sp>
        <p:nvSpPr>
          <p:cNvPr id="10" name="Hexagon 9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His name is Tom</a:t>
            </a:r>
          </a:p>
        </p:txBody>
      </p:sp>
      <p:sp>
        <p:nvSpPr>
          <p:cNvPr id="11" name="Hexagon 10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Her name is Tom</a:t>
            </a:r>
          </a:p>
        </p:txBody>
      </p:sp>
      <p:sp>
        <p:nvSpPr>
          <p:cNvPr id="12" name="Hexagon 11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your name?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7" name="number 1"/>
          <p:cNvSpPr/>
          <p:nvPr/>
        </p:nvSpPr>
        <p:spPr>
          <a:xfrm>
            <a:off x="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1</a:t>
            </a:r>
          </a:p>
        </p:txBody>
      </p: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Picture 6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22" name="Oval 21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6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25" name="Oval 24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6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ounded Rectangle 29"/>
          <p:cNvSpPr/>
          <p:nvPr/>
        </p:nvSpPr>
        <p:spPr>
          <a:xfrm>
            <a:off x="2743200" y="1792288"/>
            <a:ext cx="19812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200.000</a:t>
            </a:r>
          </a:p>
        </p:txBody>
      </p:sp>
      <p:grpSp>
        <p:nvGrpSpPr>
          <p:cNvPr id="31" name="Group 4110"/>
          <p:cNvGrpSpPr>
            <a:grpSpLocks/>
          </p:cNvGrpSpPr>
          <p:nvPr/>
        </p:nvGrpSpPr>
        <p:grpSpPr bwMode="auto">
          <a:xfrm>
            <a:off x="6096000" y="1219200"/>
            <a:ext cx="548640" cy="1219200"/>
            <a:chOff x="5985076" y="1600200"/>
            <a:chExt cx="547961" cy="12192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/>
            <p:cNvSpPr/>
            <p:nvPr/>
          </p:nvSpPr>
          <p:spPr>
            <a:xfrm>
              <a:off x="6029325" y="1981200"/>
              <a:ext cx="493395" cy="8382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85076" y="16002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34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7" name="Group 4108"/>
          <p:cNvGrpSpPr>
            <a:grpSpLocks/>
          </p:cNvGrpSpPr>
          <p:nvPr/>
        </p:nvGrpSpPr>
        <p:grpSpPr bwMode="auto">
          <a:xfrm>
            <a:off x="7391405" y="228600"/>
            <a:ext cx="548640" cy="2220913"/>
            <a:chOff x="7051566" y="623650"/>
            <a:chExt cx="549459" cy="2221498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/>
            <p:cNvSpPr/>
            <p:nvPr/>
          </p:nvSpPr>
          <p:spPr>
            <a:xfrm>
              <a:off x="7085040" y="1004750"/>
              <a:ext cx="493395" cy="1840398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51566" y="623650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40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Rectangle 4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answer"/>
          <p:cNvSpPr/>
          <p:nvPr/>
        </p:nvSpPr>
        <p:spPr>
          <a:xfrm>
            <a:off x="762000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45" name="Picture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1E0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1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8" grpId="0" build="allAtOnce" animBg="1"/>
      <p:bldP spid="10" grpId="0" build="allAtOnce" animBg="1"/>
      <p:bldP spid="46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chemeClr val="accent6">
                <a:lumMod val="60000"/>
                <a:lumOff val="40000"/>
              </a:schemeClr>
            </a:gs>
            <a:gs pos="82001">
              <a:schemeClr val="accent6">
                <a:lumMod val="20000"/>
                <a:lumOff val="8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6" name="Hexagon 105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Chalk</a:t>
            </a:r>
          </a:p>
        </p:txBody>
      </p:sp>
      <p:sp>
        <p:nvSpPr>
          <p:cNvPr id="107" name="Hexagon 106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Hall</a:t>
            </a:r>
          </a:p>
        </p:txBody>
      </p:sp>
      <p:sp>
        <p:nvSpPr>
          <p:cNvPr id="108" name="Hexagon 107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Whiteboard</a:t>
            </a:r>
          </a:p>
        </p:txBody>
      </p:sp>
      <p:sp>
        <p:nvSpPr>
          <p:cNvPr id="109" name="Hexagon 108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</a:t>
            </a:r>
          </a:p>
        </p:txBody>
      </p:sp>
      <p:sp>
        <p:nvSpPr>
          <p:cNvPr id="110" name="Hexagon 109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My skin is white, You with the blackboard, Take me up, I follow you - What is it?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3" name="Rounded Rectangle 112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14" name="Rounded Rectangle 113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15" name="number 1"/>
          <p:cNvSpPr/>
          <p:nvPr/>
        </p:nvSpPr>
        <p:spPr>
          <a:xfrm>
            <a:off x="0" y="30480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2</a:t>
            </a:r>
          </a:p>
        </p:txBody>
      </p:sp>
      <p:grpSp>
        <p:nvGrpSpPr>
          <p:cNvPr id="116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17" name="Oval 11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8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9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120" name="Oval 119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1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123" name="Oval 122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4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5" name="Rounded Rectangle 124"/>
          <p:cNvSpPr/>
          <p:nvPr/>
        </p:nvSpPr>
        <p:spPr>
          <a:xfrm>
            <a:off x="2743200" y="1792288"/>
            <a:ext cx="19812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400.000</a:t>
            </a:r>
          </a:p>
        </p:txBody>
      </p:sp>
      <p:grpSp>
        <p:nvGrpSpPr>
          <p:cNvPr id="126" name="Group 4110"/>
          <p:cNvGrpSpPr>
            <a:grpSpLocks/>
          </p:cNvGrpSpPr>
          <p:nvPr/>
        </p:nvGrpSpPr>
        <p:grpSpPr bwMode="auto">
          <a:xfrm>
            <a:off x="6096000" y="381000"/>
            <a:ext cx="548640" cy="2057400"/>
            <a:chOff x="5985076" y="762000"/>
            <a:chExt cx="547961" cy="20574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7" name="Rectangle 126"/>
            <p:cNvSpPr/>
            <p:nvPr/>
          </p:nvSpPr>
          <p:spPr>
            <a:xfrm>
              <a:off x="6029325" y="1143000"/>
              <a:ext cx="493395" cy="16764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985076" y="7620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29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0" name="Rectangle 129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32" name="Group 4108"/>
          <p:cNvGrpSpPr>
            <a:grpSpLocks/>
          </p:cNvGrpSpPr>
          <p:nvPr/>
        </p:nvGrpSpPr>
        <p:grpSpPr bwMode="auto">
          <a:xfrm>
            <a:off x="7391400" y="1371600"/>
            <a:ext cx="548640" cy="1077913"/>
            <a:chOff x="7051561" y="1766951"/>
            <a:chExt cx="549459" cy="107819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3" name="Rectangle 132"/>
            <p:cNvSpPr/>
            <p:nvPr/>
          </p:nvSpPr>
          <p:spPr>
            <a:xfrm>
              <a:off x="7085040" y="2148051"/>
              <a:ext cx="493395" cy="69709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051561" y="176695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35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6" name="Rectangle 135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138" name="Straight Connector 137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9" name="answer"/>
          <p:cNvSpPr/>
          <p:nvPr/>
        </p:nvSpPr>
        <p:spPr>
          <a:xfrm>
            <a:off x="7620000" y="30480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140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1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2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4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145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146" name="Oval 145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7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2807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audio>
              <p:cMediaNode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8" grpId="0" build="allAtOnce" animBg="1"/>
      <p:bldP spid="109" grpId="0" build="allAtOnce" animBg="1"/>
      <p:bldP spid="143" grpId="0" animBg="1"/>
      <p:bldP spid="1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chemeClr val="accent6">
                <a:lumMod val="60000"/>
                <a:lumOff val="40000"/>
              </a:schemeClr>
            </a:gs>
            <a:gs pos="82001">
              <a:schemeClr val="accent6">
                <a:lumMod val="20000"/>
                <a:lumOff val="8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Hexagon 56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Supermarket</a:t>
            </a:r>
          </a:p>
        </p:txBody>
      </p:sp>
      <p:sp>
        <p:nvSpPr>
          <p:cNvPr id="58" name="Hexagon 57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Home</a:t>
            </a:r>
          </a:p>
        </p:txBody>
      </p:sp>
      <p:sp>
        <p:nvSpPr>
          <p:cNvPr id="59" name="Hexagon 58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Library</a:t>
            </a:r>
          </a:p>
        </p:txBody>
      </p:sp>
      <p:sp>
        <p:nvSpPr>
          <p:cNvPr id="60" name="Hexagon 59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Restaurant</a:t>
            </a:r>
          </a:p>
        </p:txBody>
      </p:sp>
      <p:sp>
        <p:nvSpPr>
          <p:cNvPr id="61" name="Hexagon 60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Which place has many books?</a:t>
            </a:r>
          </a:p>
          <a:p>
            <a:pPr algn="ctr">
              <a:defRPr/>
            </a:pPr>
            <a:endParaRPr lang="en-US" sz="3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Rounded Rectangle 63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65" name="Rounded Rectangle 64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66" name="number 1"/>
          <p:cNvSpPr/>
          <p:nvPr/>
        </p:nvSpPr>
        <p:spPr>
          <a:xfrm>
            <a:off x="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3</a:t>
            </a:r>
          </a:p>
        </p:txBody>
      </p:sp>
      <p:grpSp>
        <p:nvGrpSpPr>
          <p:cNvPr id="67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68" name="Oval 6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9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1" name="Oval 70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2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5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" name="Rounded Rectangle 75"/>
          <p:cNvSpPr/>
          <p:nvPr/>
        </p:nvSpPr>
        <p:spPr>
          <a:xfrm>
            <a:off x="2743200" y="1792288"/>
            <a:ext cx="19812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600.000</a:t>
            </a:r>
          </a:p>
        </p:txBody>
      </p:sp>
      <p:grpSp>
        <p:nvGrpSpPr>
          <p:cNvPr id="77" name="Group 4110"/>
          <p:cNvGrpSpPr>
            <a:grpSpLocks/>
          </p:cNvGrpSpPr>
          <p:nvPr/>
        </p:nvGrpSpPr>
        <p:grpSpPr bwMode="auto">
          <a:xfrm>
            <a:off x="6096000" y="1219200"/>
            <a:ext cx="548640" cy="1219200"/>
            <a:chOff x="5985076" y="1600200"/>
            <a:chExt cx="547961" cy="12192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" name="Rectangle 77"/>
            <p:cNvSpPr/>
            <p:nvPr/>
          </p:nvSpPr>
          <p:spPr>
            <a:xfrm>
              <a:off x="6029325" y="1981200"/>
              <a:ext cx="493395" cy="8382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85076" y="16002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80" name="Group 4109"/>
          <p:cNvGrpSpPr>
            <a:grpSpLocks/>
          </p:cNvGrpSpPr>
          <p:nvPr/>
        </p:nvGrpSpPr>
        <p:grpSpPr bwMode="auto">
          <a:xfrm>
            <a:off x="6705597" y="228600"/>
            <a:ext cx="548643" cy="2209801"/>
            <a:chOff x="6442682" y="1289536"/>
            <a:chExt cx="547965" cy="152986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Rectangle 80"/>
            <p:cNvSpPr/>
            <p:nvPr/>
          </p:nvSpPr>
          <p:spPr>
            <a:xfrm>
              <a:off x="6442682" y="1553305"/>
              <a:ext cx="547962" cy="1266091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42685" y="1289536"/>
              <a:ext cx="547962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83" name="Group 4108"/>
          <p:cNvGrpSpPr>
            <a:grpSpLocks/>
          </p:cNvGrpSpPr>
          <p:nvPr/>
        </p:nvGrpSpPr>
        <p:grpSpPr bwMode="auto">
          <a:xfrm>
            <a:off x="7391400" y="1676399"/>
            <a:ext cx="548640" cy="773113"/>
            <a:chOff x="7051561" y="2071831"/>
            <a:chExt cx="549459" cy="77331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4" name="Rectangle 83"/>
            <p:cNvSpPr/>
            <p:nvPr/>
          </p:nvSpPr>
          <p:spPr>
            <a:xfrm>
              <a:off x="7085040" y="2452932"/>
              <a:ext cx="493395" cy="392216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051561" y="207183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86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7" name="Rectangle 86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89" name="Straight Connector 88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answer"/>
          <p:cNvSpPr/>
          <p:nvPr/>
        </p:nvSpPr>
        <p:spPr>
          <a:xfrm>
            <a:off x="762000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91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3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4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5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96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97" name="Oval 9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8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>
                <p:cTn id="1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57" grpId="0" build="allAtOnce" animBg="1"/>
      <p:bldP spid="5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Hexagon 56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Home</a:t>
            </a:r>
          </a:p>
        </p:txBody>
      </p:sp>
      <p:sp>
        <p:nvSpPr>
          <p:cNvPr id="58" name="Hexagon 57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Museum</a:t>
            </a:r>
          </a:p>
        </p:txBody>
      </p:sp>
      <p:sp>
        <p:nvSpPr>
          <p:cNvPr id="59" name="Hexagon 58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60" name="Hexagon 59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Classroom</a:t>
            </a:r>
          </a:p>
        </p:txBody>
      </p:sp>
      <p:sp>
        <p:nvSpPr>
          <p:cNvPr id="61" name="Hexagon 60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do students learn at school?</a:t>
            </a:r>
          </a:p>
          <a:p>
            <a:pPr algn="ctr">
              <a:defRPr/>
            </a:pP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Rounded Rectangle 63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65" name="Rounded Rectangle 64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66" name="number 1"/>
          <p:cNvSpPr/>
          <p:nvPr/>
        </p:nvSpPr>
        <p:spPr>
          <a:xfrm>
            <a:off x="0" y="31242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4</a:t>
            </a:r>
          </a:p>
        </p:txBody>
      </p:sp>
      <p:grpSp>
        <p:nvGrpSpPr>
          <p:cNvPr id="67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68" name="Oval 6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9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1" name="Oval 70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2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5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" name="Rounded Rectangle 75"/>
          <p:cNvSpPr/>
          <p:nvPr/>
        </p:nvSpPr>
        <p:spPr>
          <a:xfrm>
            <a:off x="2743200" y="1792288"/>
            <a:ext cx="19812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800.000</a:t>
            </a:r>
          </a:p>
        </p:txBody>
      </p:sp>
      <p:grpSp>
        <p:nvGrpSpPr>
          <p:cNvPr id="77" name="Group 4110"/>
          <p:cNvGrpSpPr>
            <a:grpSpLocks/>
          </p:cNvGrpSpPr>
          <p:nvPr/>
        </p:nvGrpSpPr>
        <p:grpSpPr bwMode="auto">
          <a:xfrm>
            <a:off x="6096000" y="1219200"/>
            <a:ext cx="548640" cy="1219200"/>
            <a:chOff x="5985076" y="1600200"/>
            <a:chExt cx="547961" cy="12192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" name="Rectangle 77"/>
            <p:cNvSpPr/>
            <p:nvPr/>
          </p:nvSpPr>
          <p:spPr>
            <a:xfrm>
              <a:off x="6029325" y="1981200"/>
              <a:ext cx="493395" cy="8382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85076" y="16002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80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Rectangle 80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83" name="Group 4108"/>
          <p:cNvGrpSpPr>
            <a:grpSpLocks/>
          </p:cNvGrpSpPr>
          <p:nvPr/>
        </p:nvGrpSpPr>
        <p:grpSpPr bwMode="auto">
          <a:xfrm>
            <a:off x="7391400" y="1143000"/>
            <a:ext cx="548640" cy="1306513"/>
            <a:chOff x="7051561" y="1538291"/>
            <a:chExt cx="549459" cy="130685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4" name="Rectangle 83"/>
            <p:cNvSpPr/>
            <p:nvPr/>
          </p:nvSpPr>
          <p:spPr>
            <a:xfrm>
              <a:off x="7085040" y="1919391"/>
              <a:ext cx="493395" cy="92575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051561" y="153829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86" name="Group 4107"/>
          <p:cNvGrpSpPr>
            <a:grpSpLocks/>
          </p:cNvGrpSpPr>
          <p:nvPr/>
        </p:nvGrpSpPr>
        <p:grpSpPr bwMode="auto">
          <a:xfrm>
            <a:off x="8077200" y="304799"/>
            <a:ext cx="548640" cy="2159002"/>
            <a:chOff x="7591112" y="700108"/>
            <a:chExt cx="549695" cy="2158898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7" name="Rectangle 86"/>
            <p:cNvSpPr/>
            <p:nvPr/>
          </p:nvSpPr>
          <p:spPr>
            <a:xfrm>
              <a:off x="7614978" y="1081092"/>
              <a:ext cx="493395" cy="177791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591112" y="700108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89" name="Straight Connector 88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answer"/>
          <p:cNvSpPr/>
          <p:nvPr/>
        </p:nvSpPr>
        <p:spPr>
          <a:xfrm>
            <a:off x="7620000" y="31242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91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3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4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5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96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97" name="Oval 9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8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>
                <p:cTn id="1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58" grpId="0" build="allAtOnce" animBg="1"/>
      <p:bldP spid="59" grpId="0" build="allAtOnce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Hexagon 56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centipede</a:t>
            </a:r>
          </a:p>
          <a:p>
            <a:pPr algn="ctr">
              <a:defRPr/>
            </a:pP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tree</a:t>
            </a:r>
          </a:p>
        </p:txBody>
      </p:sp>
      <p:sp>
        <p:nvSpPr>
          <p:cNvPr id="59" name="Hexagon 58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stick</a:t>
            </a:r>
          </a:p>
        </p:txBody>
      </p:sp>
      <p:sp>
        <p:nvSpPr>
          <p:cNvPr id="60" name="Hexagon 59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hedgehong</a:t>
            </a:r>
          </a:p>
        </p:txBody>
      </p:sp>
      <p:sp>
        <p:nvSpPr>
          <p:cNvPr id="61" name="Hexagon 60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has A hundered limbs, but cannot walk?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Rounded Rectangle 63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65" name="Rounded Rectangle 64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66" name="number 1"/>
          <p:cNvSpPr/>
          <p:nvPr/>
        </p:nvSpPr>
        <p:spPr>
          <a:xfrm>
            <a:off x="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5</a:t>
            </a:r>
          </a:p>
        </p:txBody>
      </p:sp>
      <p:grpSp>
        <p:nvGrpSpPr>
          <p:cNvPr id="67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68" name="Oval 6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9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1" name="Oval 70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2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5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" name="Rounded Rectangle 75"/>
          <p:cNvSpPr/>
          <p:nvPr/>
        </p:nvSpPr>
        <p:spPr>
          <a:xfrm>
            <a:off x="2743200" y="1792288"/>
            <a:ext cx="19812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1.000.000</a:t>
            </a:r>
          </a:p>
        </p:txBody>
      </p:sp>
      <p:grpSp>
        <p:nvGrpSpPr>
          <p:cNvPr id="77" name="Group 4110"/>
          <p:cNvGrpSpPr>
            <a:grpSpLocks/>
          </p:cNvGrpSpPr>
          <p:nvPr/>
        </p:nvGrpSpPr>
        <p:grpSpPr bwMode="auto">
          <a:xfrm>
            <a:off x="6096000" y="1219200"/>
            <a:ext cx="548640" cy="1219200"/>
            <a:chOff x="5985076" y="1600200"/>
            <a:chExt cx="547961" cy="12192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" name="Rectangle 77"/>
            <p:cNvSpPr/>
            <p:nvPr/>
          </p:nvSpPr>
          <p:spPr>
            <a:xfrm>
              <a:off x="6029325" y="1981200"/>
              <a:ext cx="493395" cy="8382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85076" y="16002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80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Rectangle 80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83" name="Group 4108"/>
          <p:cNvGrpSpPr>
            <a:grpSpLocks/>
          </p:cNvGrpSpPr>
          <p:nvPr/>
        </p:nvGrpSpPr>
        <p:grpSpPr bwMode="auto">
          <a:xfrm>
            <a:off x="7391405" y="228600"/>
            <a:ext cx="548640" cy="2220913"/>
            <a:chOff x="7051566" y="623650"/>
            <a:chExt cx="549459" cy="2221498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4" name="Rectangle 83"/>
            <p:cNvSpPr/>
            <p:nvPr/>
          </p:nvSpPr>
          <p:spPr>
            <a:xfrm>
              <a:off x="7085040" y="1004750"/>
              <a:ext cx="493395" cy="1840398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051566" y="623650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86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7" name="Rectangle 86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89" name="Straight Connector 88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answer"/>
          <p:cNvSpPr/>
          <p:nvPr/>
        </p:nvSpPr>
        <p:spPr>
          <a:xfrm>
            <a:off x="762000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91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3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4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5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96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97" name="Oval 9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8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>
                <p:cTn id="1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59" grpId="0" build="allAtOnce" animBg="1"/>
      <p:bldP spid="60" grpId="0" build="allAtOnce" animBg="1"/>
      <p:bldP spid="94" grpId="0" animBg="1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Hexagon 51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Burger King</a:t>
            </a:r>
          </a:p>
        </p:txBody>
      </p:sp>
      <p:sp>
        <p:nvSpPr>
          <p:cNvPr id="99" name="Hexagon 98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McDonald’s</a:t>
            </a:r>
          </a:p>
        </p:txBody>
      </p:sp>
      <p:sp>
        <p:nvSpPr>
          <p:cNvPr id="100" name="Hexagon 99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Wendy’s</a:t>
            </a:r>
          </a:p>
        </p:txBody>
      </p:sp>
      <p:sp>
        <p:nvSpPr>
          <p:cNvPr id="101" name="Hexagon 100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Taco Bell</a:t>
            </a:r>
          </a:p>
        </p:txBody>
      </p:sp>
      <p:sp>
        <p:nvSpPr>
          <p:cNvPr id="102" name="Hexagon 101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At which restaurant would you be able to order Chicken McNuggets?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5" name="Rounded Rectangle 104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06" name="Rounded Rectangle 105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07" name="number 1"/>
          <p:cNvSpPr/>
          <p:nvPr/>
        </p:nvSpPr>
        <p:spPr>
          <a:xfrm>
            <a:off x="0" y="30480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6</a:t>
            </a:r>
          </a:p>
        </p:txBody>
      </p:sp>
      <p:grpSp>
        <p:nvGrpSpPr>
          <p:cNvPr id="108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09" name="Oval 108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0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112" name="Oval 111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3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4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115" name="Oval 114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6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7" name="Rounded Rectangle 116"/>
          <p:cNvSpPr/>
          <p:nvPr/>
        </p:nvSpPr>
        <p:spPr>
          <a:xfrm>
            <a:off x="2743200" y="1792288"/>
            <a:ext cx="19812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3.000.000</a:t>
            </a:r>
          </a:p>
        </p:txBody>
      </p:sp>
      <p:grpSp>
        <p:nvGrpSpPr>
          <p:cNvPr id="118" name="Group 4110"/>
          <p:cNvGrpSpPr>
            <a:grpSpLocks/>
          </p:cNvGrpSpPr>
          <p:nvPr/>
        </p:nvGrpSpPr>
        <p:grpSpPr bwMode="auto">
          <a:xfrm>
            <a:off x="6096000" y="381000"/>
            <a:ext cx="548640" cy="2057400"/>
            <a:chOff x="5985076" y="762000"/>
            <a:chExt cx="547961" cy="20574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9" name="Rectangle 118"/>
            <p:cNvSpPr/>
            <p:nvPr/>
          </p:nvSpPr>
          <p:spPr>
            <a:xfrm>
              <a:off x="6029325" y="1143000"/>
              <a:ext cx="493395" cy="16764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985076" y="7620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21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2" name="Rectangle 121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24" name="Group 4108"/>
          <p:cNvGrpSpPr>
            <a:grpSpLocks/>
          </p:cNvGrpSpPr>
          <p:nvPr/>
        </p:nvGrpSpPr>
        <p:grpSpPr bwMode="auto">
          <a:xfrm>
            <a:off x="7391400" y="1371600"/>
            <a:ext cx="548640" cy="1077913"/>
            <a:chOff x="7051561" y="1766951"/>
            <a:chExt cx="549459" cy="107819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5" name="Rectangle 124"/>
            <p:cNvSpPr/>
            <p:nvPr/>
          </p:nvSpPr>
          <p:spPr>
            <a:xfrm>
              <a:off x="7085040" y="2148051"/>
              <a:ext cx="493395" cy="69709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051561" y="176695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27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8" name="Rectangle 127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130" name="Straight Connector 129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1" name="answer"/>
          <p:cNvSpPr/>
          <p:nvPr/>
        </p:nvSpPr>
        <p:spPr>
          <a:xfrm>
            <a:off x="7620000" y="30480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132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3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4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5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6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137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138" name="Oval 13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9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0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2807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</p:childTnLst>
        </p:cTn>
      </p:par>
    </p:tnLst>
    <p:bldLst>
      <p:bldP spid="100" grpId="0" build="allAtOnce" animBg="1"/>
      <p:bldP spid="101" grpId="0" build="allAtOnce" animBg="1"/>
      <p:bldP spid="135" grpId="0" animBg="1"/>
      <p:bldP spid="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Hexagon 51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</a:p>
        </p:txBody>
      </p:sp>
      <p:sp>
        <p:nvSpPr>
          <p:cNvPr id="99" name="Hexagon 98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Korea</a:t>
            </a:r>
          </a:p>
        </p:txBody>
      </p:sp>
      <p:sp>
        <p:nvSpPr>
          <p:cNvPr id="100" name="Hexagon 99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</a:p>
        </p:txBody>
      </p:sp>
      <p:sp>
        <p:nvSpPr>
          <p:cNvPr id="101" name="Hexagon 100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Thailand</a:t>
            </a:r>
          </a:p>
        </p:txBody>
      </p:sp>
      <p:sp>
        <p:nvSpPr>
          <p:cNvPr id="102" name="Hexagon 101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Which team won the AFC Asian Cup 2011 in Qatar?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5" name="Rounded Rectangle 104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06" name="Rounded Rectangle 105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07" name="number 1"/>
          <p:cNvSpPr/>
          <p:nvPr/>
        </p:nvSpPr>
        <p:spPr>
          <a:xfrm>
            <a:off x="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7</a:t>
            </a:r>
          </a:p>
        </p:txBody>
      </p:sp>
      <p:grpSp>
        <p:nvGrpSpPr>
          <p:cNvPr id="108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09" name="Oval 108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0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112" name="Oval 111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3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4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115" name="Oval 114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6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7" name="Rounded Rectangle 116"/>
          <p:cNvSpPr/>
          <p:nvPr/>
        </p:nvSpPr>
        <p:spPr>
          <a:xfrm>
            <a:off x="2743200" y="1792288"/>
            <a:ext cx="19812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6.000.000</a:t>
            </a:r>
          </a:p>
        </p:txBody>
      </p:sp>
      <p:grpSp>
        <p:nvGrpSpPr>
          <p:cNvPr id="118" name="Group 4110"/>
          <p:cNvGrpSpPr>
            <a:grpSpLocks/>
          </p:cNvGrpSpPr>
          <p:nvPr/>
        </p:nvGrpSpPr>
        <p:grpSpPr bwMode="auto">
          <a:xfrm>
            <a:off x="6096000" y="1219200"/>
            <a:ext cx="548640" cy="1219200"/>
            <a:chOff x="5985076" y="1600200"/>
            <a:chExt cx="547961" cy="12192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9" name="Rectangle 118"/>
            <p:cNvSpPr/>
            <p:nvPr/>
          </p:nvSpPr>
          <p:spPr>
            <a:xfrm>
              <a:off x="6029325" y="1981200"/>
              <a:ext cx="493395" cy="8382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985076" y="16002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21" name="Group 4109"/>
          <p:cNvGrpSpPr>
            <a:grpSpLocks/>
          </p:cNvGrpSpPr>
          <p:nvPr/>
        </p:nvGrpSpPr>
        <p:grpSpPr bwMode="auto">
          <a:xfrm>
            <a:off x="6705597" y="228600"/>
            <a:ext cx="548643" cy="2209801"/>
            <a:chOff x="6442682" y="1289536"/>
            <a:chExt cx="547965" cy="152986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2" name="Rectangle 121"/>
            <p:cNvSpPr/>
            <p:nvPr/>
          </p:nvSpPr>
          <p:spPr>
            <a:xfrm>
              <a:off x="6442682" y="1553305"/>
              <a:ext cx="547962" cy="1266091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442685" y="1289536"/>
              <a:ext cx="547962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24" name="Group 4108"/>
          <p:cNvGrpSpPr>
            <a:grpSpLocks/>
          </p:cNvGrpSpPr>
          <p:nvPr/>
        </p:nvGrpSpPr>
        <p:grpSpPr bwMode="auto">
          <a:xfrm>
            <a:off x="7391400" y="1676399"/>
            <a:ext cx="548640" cy="773113"/>
            <a:chOff x="7051561" y="2071831"/>
            <a:chExt cx="549459" cy="77331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5" name="Rectangle 124"/>
            <p:cNvSpPr/>
            <p:nvPr/>
          </p:nvSpPr>
          <p:spPr>
            <a:xfrm>
              <a:off x="7085040" y="2452932"/>
              <a:ext cx="493395" cy="392216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051561" y="207183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27" name="Group 4107"/>
          <p:cNvGrpSpPr>
            <a:grpSpLocks/>
          </p:cNvGrpSpPr>
          <p:nvPr/>
        </p:nvGrpSpPr>
        <p:grpSpPr bwMode="auto">
          <a:xfrm>
            <a:off x="8077203" y="747713"/>
            <a:ext cx="548640" cy="1716087"/>
            <a:chOff x="7591115" y="1143000"/>
            <a:chExt cx="549695" cy="1716004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8" name="Rectangle 127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591115" y="1143000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130" name="Straight Connector 129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1" name="answer"/>
          <p:cNvSpPr/>
          <p:nvPr/>
        </p:nvSpPr>
        <p:spPr>
          <a:xfrm>
            <a:off x="7620000" y="29718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132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3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4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5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6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137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138" name="Oval 13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9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0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>
                <p:cTn id="1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</p:childTnLst>
        </p:cTn>
      </p:par>
    </p:tnLst>
    <p:bldLst>
      <p:bldP spid="52" grpId="0" build="allAtOnce" animBg="1"/>
      <p:bldP spid="99" grpId="0" build="allAtOnce" animBg="1"/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rgbClr val="FBA97D"/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>
            <a:off x="0" y="48006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0" y="54864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620000" y="54768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604760" y="4791075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Hexagon 51"/>
          <p:cNvSpPr/>
          <p:nvPr/>
        </p:nvSpPr>
        <p:spPr>
          <a:xfrm>
            <a:off x="1371600" y="4572000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Hoàng Vân</a:t>
            </a:r>
          </a:p>
        </p:txBody>
      </p:sp>
      <p:sp>
        <p:nvSpPr>
          <p:cNvPr id="99" name="Hexagon 98"/>
          <p:cNvSpPr/>
          <p:nvPr/>
        </p:nvSpPr>
        <p:spPr>
          <a:xfrm>
            <a:off x="1371600" y="5248275"/>
            <a:ext cx="304800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 Hoàn</a:t>
            </a:r>
          </a:p>
        </p:txBody>
      </p:sp>
      <p:sp>
        <p:nvSpPr>
          <p:cNvPr id="100" name="Hexagon 99"/>
          <p:cNvSpPr/>
          <p:nvPr/>
        </p:nvSpPr>
        <p:spPr>
          <a:xfrm>
            <a:off x="4724400" y="45624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 Đài</a:t>
            </a:r>
          </a:p>
        </p:txBody>
      </p:sp>
      <p:sp>
        <p:nvSpPr>
          <p:cNvPr id="101" name="Hexagon 100"/>
          <p:cNvSpPr/>
          <p:nvPr/>
        </p:nvSpPr>
        <p:spPr>
          <a:xfrm>
            <a:off x="4724399" y="5248275"/>
            <a:ext cx="3017520" cy="457200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Đỗ Nhuận</a:t>
            </a:r>
          </a:p>
        </p:txBody>
      </p:sp>
      <p:sp>
        <p:nvSpPr>
          <p:cNvPr id="102" name="Hexagon 101"/>
          <p:cNvSpPr/>
          <p:nvPr/>
        </p:nvSpPr>
        <p:spPr>
          <a:xfrm>
            <a:off x="1447800" y="3124200"/>
            <a:ext cx="6172200" cy="1188720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was the first Vietnamese composer to write an opera with "Auntie" and then "The sculptor"?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-11113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604760" y="3695700"/>
            <a:ext cx="146304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5" name="Rounded Rectangle 104">
            <a:hlinkClick r:id="rId3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106" name="Rounded Rectangle 105">
            <a:hlinkClick r:id="rId4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07" name="number 1"/>
          <p:cNvSpPr/>
          <p:nvPr/>
        </p:nvSpPr>
        <p:spPr>
          <a:xfrm>
            <a:off x="0" y="31242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Number 8</a:t>
            </a:r>
          </a:p>
        </p:txBody>
      </p:sp>
      <p:grpSp>
        <p:nvGrpSpPr>
          <p:cNvPr id="108" name="Group 72"/>
          <p:cNvGrpSpPr>
            <a:grpSpLocks/>
          </p:cNvGrpSpPr>
          <p:nvPr/>
        </p:nvGrpSpPr>
        <p:grpSpPr bwMode="auto">
          <a:xfrm>
            <a:off x="3611563" y="6075363"/>
            <a:ext cx="731837" cy="731837"/>
            <a:chOff x="274638" y="2590800"/>
            <a:chExt cx="1096962" cy="1096963"/>
          </a:xfrm>
        </p:grpSpPr>
        <p:sp>
          <p:nvSpPr>
            <p:cNvPr id="109" name="Oval 108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0" name="Picture 6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112" name="Oval 111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3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4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115" name="Oval 114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6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7" name="Rounded Rectangle 116"/>
          <p:cNvSpPr/>
          <p:nvPr/>
        </p:nvSpPr>
        <p:spPr>
          <a:xfrm>
            <a:off x="2743200" y="1792288"/>
            <a:ext cx="2133600" cy="5699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9.000.000</a:t>
            </a:r>
          </a:p>
        </p:txBody>
      </p:sp>
      <p:grpSp>
        <p:nvGrpSpPr>
          <p:cNvPr id="118" name="Group 4110"/>
          <p:cNvGrpSpPr>
            <a:grpSpLocks/>
          </p:cNvGrpSpPr>
          <p:nvPr/>
        </p:nvGrpSpPr>
        <p:grpSpPr bwMode="auto">
          <a:xfrm>
            <a:off x="6096000" y="1219200"/>
            <a:ext cx="548640" cy="1219200"/>
            <a:chOff x="5985076" y="1600200"/>
            <a:chExt cx="547961" cy="1219200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9" name="Rectangle 118"/>
            <p:cNvSpPr/>
            <p:nvPr/>
          </p:nvSpPr>
          <p:spPr>
            <a:xfrm>
              <a:off x="6029325" y="1981200"/>
              <a:ext cx="493395" cy="8382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985076" y="1600200"/>
              <a:ext cx="547961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21" name="Group 4109"/>
          <p:cNvGrpSpPr>
            <a:grpSpLocks/>
          </p:cNvGrpSpPr>
          <p:nvPr/>
        </p:nvGrpSpPr>
        <p:grpSpPr bwMode="auto">
          <a:xfrm>
            <a:off x="6781800" y="1597153"/>
            <a:ext cx="548640" cy="841248"/>
            <a:chOff x="6518779" y="2236996"/>
            <a:chExt cx="547961" cy="582402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2" name="Rectangle 121"/>
            <p:cNvSpPr/>
            <p:nvPr/>
          </p:nvSpPr>
          <p:spPr>
            <a:xfrm>
              <a:off x="6550343" y="2514598"/>
              <a:ext cx="493395" cy="30480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518779" y="2236996"/>
              <a:ext cx="547961" cy="26587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24" name="Group 4108"/>
          <p:cNvGrpSpPr>
            <a:grpSpLocks/>
          </p:cNvGrpSpPr>
          <p:nvPr/>
        </p:nvGrpSpPr>
        <p:grpSpPr bwMode="auto">
          <a:xfrm>
            <a:off x="7391400" y="1143000"/>
            <a:ext cx="548640" cy="1306513"/>
            <a:chOff x="7051561" y="1538291"/>
            <a:chExt cx="549459" cy="1306857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5" name="Rectangle 124"/>
            <p:cNvSpPr/>
            <p:nvPr/>
          </p:nvSpPr>
          <p:spPr>
            <a:xfrm>
              <a:off x="7085040" y="1919391"/>
              <a:ext cx="493395" cy="92575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051561" y="1538291"/>
              <a:ext cx="549459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27" name="Group 4107"/>
          <p:cNvGrpSpPr>
            <a:grpSpLocks/>
          </p:cNvGrpSpPr>
          <p:nvPr/>
        </p:nvGrpSpPr>
        <p:grpSpPr bwMode="auto">
          <a:xfrm>
            <a:off x="8077200" y="304799"/>
            <a:ext cx="548640" cy="2159002"/>
            <a:chOff x="7591112" y="700108"/>
            <a:chExt cx="549695" cy="2158898"/>
          </a:xfr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8" name="Rectangle 127"/>
            <p:cNvSpPr/>
            <p:nvPr/>
          </p:nvSpPr>
          <p:spPr>
            <a:xfrm>
              <a:off x="7614978" y="1081092"/>
              <a:ext cx="493395" cy="1777914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591112" y="700108"/>
              <a:ext cx="549695" cy="3810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130" name="Straight Connector 129"/>
          <p:cNvCxnSpPr/>
          <p:nvPr/>
        </p:nvCxnSpPr>
        <p:spPr>
          <a:xfrm>
            <a:off x="5943600" y="2438400"/>
            <a:ext cx="2743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1" name="answer"/>
          <p:cNvSpPr/>
          <p:nvPr/>
        </p:nvSpPr>
        <p:spPr>
          <a:xfrm>
            <a:off x="7620000" y="3124200"/>
            <a:ext cx="1503363" cy="53340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pic>
        <p:nvPicPr>
          <p:cNvPr id="132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2400" y="228600"/>
            <a:ext cx="234277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3" name="A"/>
          <p:cNvSpPr/>
          <p:nvPr/>
        </p:nvSpPr>
        <p:spPr>
          <a:xfrm>
            <a:off x="13716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4" name="B"/>
          <p:cNvSpPr/>
          <p:nvPr/>
        </p:nvSpPr>
        <p:spPr>
          <a:xfrm>
            <a:off x="13716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5" name="C"/>
          <p:cNvSpPr/>
          <p:nvPr/>
        </p:nvSpPr>
        <p:spPr>
          <a:xfrm>
            <a:off x="4724400" y="45720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6" name="D"/>
          <p:cNvSpPr/>
          <p:nvPr/>
        </p:nvSpPr>
        <p:spPr>
          <a:xfrm>
            <a:off x="4724400" y="5257800"/>
            <a:ext cx="365760" cy="457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137" name="Group 72"/>
          <p:cNvGrpSpPr>
            <a:grpSpLocks/>
          </p:cNvGrpSpPr>
          <p:nvPr/>
        </p:nvGrpSpPr>
        <p:grpSpPr bwMode="auto">
          <a:xfrm>
            <a:off x="4648200" y="6096000"/>
            <a:ext cx="731838" cy="731838"/>
            <a:chOff x="274638" y="2590800"/>
            <a:chExt cx="1096962" cy="1096963"/>
          </a:xfrm>
        </p:grpSpPr>
        <p:sp>
          <p:nvSpPr>
            <p:cNvPr id="138" name="Oval 13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9" name="Pictur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0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audio>
              <p:cMediaNode>
                <p:cTn id="1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</p:childTnLst>
        </p:cTn>
      </p:par>
    </p:tnLst>
    <p:bldLst>
      <p:bldP spid="99" grpId="0" build="allAtOnce" animBg="1"/>
      <p:bldP spid="100" grpId="0" build="allAtOnce" animBg="1"/>
      <p:bldP spid="134" grpId="0" animBg="1"/>
      <p:bldP spid="1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670</Words>
  <PresentationFormat>Trình chiếu Trên màn hình (4:3)</PresentationFormat>
  <Paragraphs>307</Paragraphs>
  <Slides>20</Slides>
  <Notes>1</Notes>
  <HiddenSlides>0</HiddenSlides>
  <MMClips>19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20</vt:i4>
      </vt:variant>
    </vt:vector>
  </HeadingPairs>
  <TitlesOfParts>
    <vt:vector size="27" baseType="lpstr">
      <vt:lpstr>.VnArabia</vt:lpstr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2017-09-22T15:13:46Z</dcterms:created>
  <dcterms:modified xsi:type="dcterms:W3CDTF">2023-09-16T11:38:51Z</dcterms:modified>
</cp:coreProperties>
</file>