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6"/>
  </p:notesMasterIdLst>
  <p:sldIdLst>
    <p:sldId id="310" r:id="rId3"/>
    <p:sldId id="312" r:id="rId4"/>
    <p:sldId id="313" r:id="rId5"/>
    <p:sldId id="314" r:id="rId6"/>
    <p:sldId id="315" r:id="rId7"/>
    <p:sldId id="316" r:id="rId8"/>
    <p:sldId id="317" r:id="rId9"/>
    <p:sldId id="311" r:id="rId10"/>
    <p:sldId id="318" r:id="rId11"/>
    <p:sldId id="319" r:id="rId12"/>
    <p:sldId id="320" r:id="rId13"/>
    <p:sldId id="321" r:id="rId14"/>
    <p:sldId id="261" r:id="rId15"/>
  </p:sldIdLst>
  <p:sldSz cx="9144000" cy="5143500" type="screen16x9"/>
  <p:notesSz cx="6858000" cy="9144000"/>
  <p:embeddedFontLst>
    <p:embeddedFont>
      <p:font typeface="Tahoma" pitchFamily="34" charset="0"/>
      <p:regular r:id="rId17"/>
      <p:bold r:id="rId18"/>
    </p:embeddedFont>
    <p:embeddedFont>
      <p:font typeface="Arial-Rounded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Quicksand Medium" charset="0"/>
      <p:regular r:id="rId25"/>
    </p:embeddedFont>
    <p:embeddedFont>
      <p:font typeface="Calibri Light" charset="0"/>
      <p:regular r:id="rId26"/>
      <p:italic r:id="rId27"/>
    </p:embeddedFont>
    <p:embeddedFont>
      <p:font typeface="Lato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FF99"/>
    <a:srgbClr val="FEFDF9"/>
    <a:srgbClr val="FEE7EF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12/19/2020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33" Type="http://schemas.openxmlformats.org/officeDocument/2006/relationships/audio" Target="NULL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32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openxmlformats.org/officeDocument/2006/relationships/image" Target="../media/image23.png"/><Relationship Id="rId28" Type="http://schemas.microsoft.com/office/2007/relationships/hdphoto" Target="../media/hdphoto1.wdp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30.png"/><Relationship Id="rId3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34" Type="http://schemas.microsoft.com/office/2007/relationships/hdphoto" Target="../media/hdphoto7.wdp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33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32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23" Type="http://schemas.openxmlformats.org/officeDocument/2006/relationships/image" Target="../media/image23.png"/><Relationship Id="rId28" Type="http://schemas.microsoft.com/office/2007/relationships/hdphoto" Target="../media/hdphoto4.wdp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31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34.png"/><Relationship Id="rId30" Type="http://schemas.microsoft.com/office/2007/relationships/hdphoto" Target="../media/hdphoto5.wdp"/><Relationship Id="rId35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34" Type="http://schemas.microsoft.com/office/2007/relationships/hdphoto" Target="../media/hdphoto7.wdp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33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32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microsoft.com/office/2007/relationships/hdphoto" Target="../media/hdphoto4.wdp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31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34.png"/><Relationship Id="rId30" Type="http://schemas.microsoft.com/office/2007/relationships/hdphoto" Target="../media/hdphoto5.wdp"/><Relationship Id="rId35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34" Type="http://schemas.microsoft.com/office/2007/relationships/hdphoto" Target="../media/hdphoto7.wdp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33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32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23" Type="http://schemas.openxmlformats.org/officeDocument/2006/relationships/image" Target="../media/image23.png"/><Relationship Id="rId28" Type="http://schemas.microsoft.com/office/2007/relationships/hdphoto" Target="../media/hdphoto4.wdp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31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34.png"/><Relationship Id="rId30" Type="http://schemas.microsoft.com/office/2007/relationships/hdphoto" Target="../media/hdphoto5.wdp"/><Relationship Id="rId35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133562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7926" cy="60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2" y="607644"/>
            <a:ext cx="521609" cy="40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0" y="1330029"/>
            <a:ext cx="2521430" cy="258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49" y="892617"/>
            <a:ext cx="4787037" cy="41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49" y="2126733"/>
            <a:ext cx="5285744" cy="37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75" y="3418036"/>
            <a:ext cx="4679965" cy="35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2661" y="1374683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5</a:t>
            </a:r>
            <a:r>
              <a:rPr lang="en-US" sz="2400" smtClean="0">
                <a:solidFill>
                  <a:srgbClr val="0418AC"/>
                </a:solidFill>
              </a:rPr>
              <a:t> chấm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2661" y="262350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6</a:t>
            </a:r>
            <a:r>
              <a:rPr lang="en-US" sz="2400" smtClean="0">
                <a:solidFill>
                  <a:srgbClr val="0418AC"/>
                </a:solidFill>
              </a:rPr>
              <a:t> chấm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089" y="391698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Có </a:t>
            </a:r>
            <a:r>
              <a:rPr lang="en-US" sz="2400" smtClean="0">
                <a:solidFill>
                  <a:srgbClr val="FF0000"/>
                </a:solidFill>
              </a:rPr>
              <a:t>3</a:t>
            </a:r>
            <a:r>
              <a:rPr lang="en-US" sz="2400" smtClean="0">
                <a:solidFill>
                  <a:srgbClr val="0418AC"/>
                </a:solidFill>
              </a:rPr>
              <a:t> chấm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761" y="4378654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trước mặt em là bạn nào ? 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160" y="4380238"/>
            <a:ext cx="3044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Sau lưng em là bạn nào ? 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5160" y="4382191"/>
            <a:ext cx="30187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Bên phải em là bạn nào ? 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029" y="4394776"/>
            <a:ext cx="2903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Bên trái em là bạn nào ? 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" y="121610"/>
            <a:ext cx="2143482" cy="41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3" y="538909"/>
            <a:ext cx="2683608" cy="240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67" y="1175930"/>
            <a:ext cx="3244498" cy="173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0" y="3326052"/>
            <a:ext cx="7453626" cy="36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09" y="3838195"/>
            <a:ext cx="5704959" cy="31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674903" y="3689404"/>
            <a:ext cx="520995" cy="563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3029" y="4394776"/>
            <a:ext cx="4503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Hình bên phải có mấy khối lập phương ?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690" y="4401850"/>
            <a:ext cx="4772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Hình bên trái có mấy khối lập phương ?      </a:t>
            </a:r>
            <a:endParaRPr lang="en-US" sz="1800">
              <a:solidFill>
                <a:srgbClr val="0418A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383" y="4465926"/>
            <a:ext cx="45448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- Vậy em chọn câu nào ?                            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8" y="122200"/>
            <a:ext cx="8884965" cy="83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4" y="956929"/>
            <a:ext cx="5731392" cy="385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94C479-2C30-4BD3-B278-FCD02DF1B638}"/>
              </a:ext>
            </a:extLst>
          </p:cNvPr>
          <p:cNvSpPr txBox="1"/>
          <p:nvPr/>
        </p:nvSpPr>
        <p:spPr>
          <a:xfrm>
            <a:off x="4360092" y="2308488"/>
            <a:ext cx="25157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/>
              <a:t>DESIGN BY VO VAN XIN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54" y="0"/>
            <a:ext cx="4193039" cy="4552042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xmlns="" id="{90BB6332-19D0-46CD-9A7A-FB2A048893E0}"/>
              </a:ext>
            </a:extLst>
          </p:cNvPr>
          <p:cNvSpPr/>
          <p:nvPr/>
        </p:nvSpPr>
        <p:spPr>
          <a:xfrm>
            <a:off x="9163228" y="679202"/>
            <a:ext cx="915573" cy="589436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3205675"/>
            <a:ext cx="9149692" cy="19378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2600" y="777402"/>
            <a:ext cx="1088724" cy="82352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xmlns="" id="{9BFF8CDC-B53F-4007-939D-C5394F6CC199}"/>
              </a:ext>
            </a:extLst>
          </p:cNvPr>
          <p:cNvSpPr/>
          <p:nvPr/>
        </p:nvSpPr>
        <p:spPr>
          <a:xfrm>
            <a:off x="6959664" y="1457301"/>
            <a:ext cx="167859" cy="5316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6809028" y="3179001"/>
            <a:ext cx="301078" cy="1886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7874" y="2377868"/>
            <a:ext cx="1843440" cy="271621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309D65C-5A3D-4E67-8F8B-B5DF11604DF7}"/>
              </a:ext>
            </a:extLst>
          </p:cNvPr>
          <p:cNvSpPr txBox="1"/>
          <p:nvPr/>
        </p:nvSpPr>
        <p:spPr>
          <a:xfrm>
            <a:off x="6929785" y="1218178"/>
            <a:ext cx="24189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buClrTx/>
              <a:defRPr/>
            </a:pPr>
            <a:r>
              <a:rPr lang="en-US" sz="1500" b="1" kern="120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E918C2-D900-47A6-9CA3-5B706C7E8F4A}"/>
              </a:ext>
            </a:extLst>
          </p:cNvPr>
          <p:cNvSpPr/>
          <p:nvPr/>
        </p:nvSpPr>
        <p:spPr>
          <a:xfrm>
            <a:off x="426499" y="847010"/>
            <a:ext cx="3715665" cy="176202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1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49BD12B-5B74-4381-B190-E695B0A6909C}"/>
              </a:ext>
            </a:extLst>
          </p:cNvPr>
          <p:cNvSpPr/>
          <p:nvPr/>
        </p:nvSpPr>
        <p:spPr>
          <a:xfrm>
            <a:off x="426499" y="847010"/>
            <a:ext cx="3718681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ch</a:t>
            </a:r>
            <a:r>
              <a:rPr lang="vi-VN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: 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thật nhanh câu hỏi trong vòng 15 giây ( Có thể đ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nhiều đáp án liên tục cho đến khi có đáp án đúng ).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chỉ cần bấm vào màn hình. 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hòn đá có biểu t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ng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 để qua câu tiếp theo.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Muti answers may be given continuosly until there is a correct answer ).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99976" y="3459637"/>
            <a:ext cx="1646063" cy="1330568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52677A-9154-4621-B87E-651E515BBFDA}"/>
              </a:ext>
            </a:extLst>
          </p:cNvPr>
          <p:cNvSpPr/>
          <p:nvPr/>
        </p:nvSpPr>
        <p:spPr>
          <a:xfrm rot="5400000">
            <a:off x="4217131" y="3894726"/>
            <a:ext cx="605297" cy="559668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xmlns="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04178" y="4802188"/>
            <a:ext cx="365522" cy="3655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6779BCD-1D3C-4FE6-9ABE-9633058DAABD}"/>
              </a:ext>
            </a:extLst>
          </p:cNvPr>
          <p:cNvSpPr txBox="1"/>
          <p:nvPr/>
        </p:nvSpPr>
        <p:spPr>
          <a:xfrm>
            <a:off x="4742259" y="2560280"/>
            <a:ext cx="1672574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/>
              <a:t>TRỢ GIẢNG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A95C1A-5F8E-472D-B40F-3B66F7766301}"/>
              </a:ext>
            </a:extLst>
          </p:cNvPr>
          <p:cNvSpPr/>
          <p:nvPr/>
        </p:nvSpPr>
        <p:spPr>
          <a:xfrm>
            <a:off x="2526038" y="4600044"/>
            <a:ext cx="461010" cy="337786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B4D242C-5A27-4F76-BFB0-8A1A333008F5}"/>
              </a:ext>
            </a:extLst>
          </p:cNvPr>
          <p:cNvSpPr/>
          <p:nvPr/>
        </p:nvSpPr>
        <p:spPr>
          <a:xfrm>
            <a:off x="2595717" y="3149993"/>
            <a:ext cx="308665" cy="1825112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A8A88D-570D-402D-A1C7-D05F2F29F627}"/>
              </a:ext>
            </a:extLst>
          </p:cNvPr>
          <p:cNvSpPr txBox="1"/>
          <p:nvPr/>
        </p:nvSpPr>
        <p:spPr>
          <a:xfrm>
            <a:off x="1583834" y="3371850"/>
            <a:ext cx="2347437" cy="577081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33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3FFC7F8-CD72-478D-9B7C-5D64B6D423E6}"/>
              </a:ext>
            </a:extLst>
          </p:cNvPr>
          <p:cNvSpPr txBox="1"/>
          <p:nvPr/>
        </p:nvSpPr>
        <p:spPr>
          <a:xfrm rot="21024288">
            <a:off x="1542051" y="3993782"/>
            <a:ext cx="2419573" cy="57708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33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92E4BD-562E-491D-9326-57DFC1F6C293}"/>
              </a:ext>
            </a:extLst>
          </p:cNvPr>
          <p:cNvSpPr/>
          <p:nvPr/>
        </p:nvSpPr>
        <p:spPr>
          <a:xfrm>
            <a:off x="2715210" y="3389552"/>
            <a:ext cx="110865" cy="100282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xmlns="" id="{A95A69F7-22EE-43B8-90BE-ACB6F75514E0}"/>
              </a:ext>
            </a:extLst>
          </p:cNvPr>
          <p:cNvSpPr/>
          <p:nvPr/>
        </p:nvSpPr>
        <p:spPr>
          <a:xfrm>
            <a:off x="2682154" y="4031838"/>
            <a:ext cx="110865" cy="100282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xmlns="" id="{68D9DBB1-279F-4941-A142-1F2458CFCCB9}"/>
              </a:ext>
            </a:extLst>
          </p:cNvPr>
          <p:cNvSpPr/>
          <p:nvPr/>
        </p:nvSpPr>
        <p:spPr>
          <a:xfrm>
            <a:off x="2504000" y="4685542"/>
            <a:ext cx="441960" cy="313586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498192"/>
            <a:ext cx="713105" cy="10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03" grpId="0" animBg="1"/>
      <p:bldP spid="64" grpId="0" animBg="1"/>
      <p:bldP spid="2" grpId="0"/>
      <p:bldP spid="2" grpId="1"/>
      <p:bldP spid="45" grpId="0"/>
      <p:bldP spid="9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73803" y="83872"/>
            <a:ext cx="4488356" cy="1780097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3 + 5 – 1 = 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498192"/>
            <a:ext cx="713105" cy="100754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198296"/>
            <a:ext cx="713105" cy="100754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73803" y="0"/>
            <a:ext cx="4488356" cy="2588969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400" kern="120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 defTabSz="685800">
              <a:buClrTx/>
              <a:defRPr/>
            </a:pP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 defTabSz="685800">
              <a:buClrTx/>
              <a:defRPr/>
            </a:pP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- đứng sau thỏ là con gì ?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501423"/>
            <a:ext cx="713105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201526"/>
            <a:ext cx="713105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pic>
        <p:nvPicPr>
          <p:cNvPr id="42" name="Picture 5" descr="E:\QUYNH\anh tai ve poiwer oint\voi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072" y="89550"/>
            <a:ext cx="1001407" cy="1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E:\QUYNH\anh tai ve poiwer oint\thỏ 2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3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72" y="178951"/>
            <a:ext cx="703331" cy="10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:\QUYNH\anh tai ve poiwer oint\lion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21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97" y="178657"/>
            <a:ext cx="741714" cy="1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3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- </a:t>
            </a:r>
          </a:p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</a:p>
          <a:p>
            <a:pPr algn="ctr" defTabSz="685800">
              <a:buClrTx/>
              <a:defRPr/>
            </a:pPr>
            <a:endParaRPr lang="en-US" sz="2400" kern="120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 defTabSz="685800">
              <a:buClrTx/>
              <a:defRPr/>
            </a:pP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Từ trái qua phải: quả chuối ở vị trí thứ mấy ? 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503708"/>
            <a:ext cx="713105" cy="99651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203812"/>
            <a:ext cx="713105" cy="99651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pic>
        <p:nvPicPr>
          <p:cNvPr id="2050" name="Picture 2" descr="E:\QUYNH\anh tai ve poiwer oint\nho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28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8411">
            <a:off x="1230423" y="105770"/>
            <a:ext cx="1035625" cy="10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anh tai ve poiwer oint\táo 1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7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256">
            <a:off x="350099" y="174722"/>
            <a:ext cx="731596" cy="9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anh tai ve poiwer oint\chuối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7" y="135761"/>
            <a:ext cx="1126060" cy="9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anh tai ve poiwer oint\cam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6018" l="897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76" y="165690"/>
            <a:ext cx="987608" cy="10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- </a:t>
            </a:r>
          </a:p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</a:p>
          <a:p>
            <a:pPr algn="ctr" defTabSz="685800">
              <a:buClrTx/>
              <a:defRPr/>
            </a:pPr>
            <a:endParaRPr lang="en-US" sz="2400" kern="120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 defTabSz="685800">
              <a:buClrTx/>
              <a:defRPr/>
            </a:pP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Từ trái qua phải: quả cam ở vị trí thứ mấy ? 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8" y="2501423"/>
            <a:ext cx="713104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2" y="2201526"/>
            <a:ext cx="713104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pic>
        <p:nvPicPr>
          <p:cNvPr id="34" name="Picture 2" descr="E:\QUYNH\anh tai ve poiwer oint\nho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28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8411">
            <a:off x="1230423" y="105770"/>
            <a:ext cx="1035625" cy="10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E:\QUYNH\anh tai ve poiwer oint\táo 1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7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256">
            <a:off x="350099" y="174722"/>
            <a:ext cx="731596" cy="9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E:\QUYNH\anh tai ve poiwer oint\chuối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7" y="135761"/>
            <a:ext cx="1126060" cy="9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cam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6018" l="897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76" y="165690"/>
            <a:ext cx="987608" cy="10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- </a:t>
            </a:r>
          </a:p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</a:p>
          <a:p>
            <a:pPr algn="ctr" defTabSz="685800">
              <a:buClrTx/>
              <a:defRPr/>
            </a:pPr>
            <a:endParaRPr lang="en-US" sz="2400" kern="120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 defTabSz="685800">
              <a:buClrTx/>
              <a:defRPr/>
            </a:pP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Có tất cả bao nhiêu quả ?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322" y="2501423"/>
            <a:ext cx="708532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8" y="2201526"/>
            <a:ext cx="708532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pic>
        <p:nvPicPr>
          <p:cNvPr id="34" name="Picture 2" descr="E:\QUYNH\anh tai ve poiwer oint\nho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28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8411">
            <a:off x="1230423" y="105770"/>
            <a:ext cx="1035625" cy="10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E:\QUYNH\anh tai ve poiwer oint\táo 1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7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256">
            <a:off x="350099" y="174722"/>
            <a:ext cx="731596" cy="9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E:\QUYNH\anh tai ve poiwer oint\chuối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7" y="135761"/>
            <a:ext cx="1126060" cy="9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cam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6018" l="897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76" y="165690"/>
            <a:ext cx="987608" cy="10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" y="0"/>
            <a:ext cx="8745811" cy="210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" y="2443385"/>
            <a:ext cx="2694634" cy="11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6362" y="2073349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Tiết 1        ( trang 100 + 101)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13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7926" cy="60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2" y="616153"/>
            <a:ext cx="8393336" cy="51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93" y="1127051"/>
            <a:ext cx="6377554" cy="36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859079" y="2243470"/>
            <a:ext cx="520995" cy="563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15470" y="4051005"/>
            <a:ext cx="520995" cy="563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381</Words>
  <PresentationFormat>On-screen Show (16:9)</PresentationFormat>
  <Paragraphs>57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Tahoma</vt:lpstr>
      <vt:lpstr>Arial-Rounded</vt:lpstr>
      <vt:lpstr>Calibri</vt:lpstr>
      <vt:lpstr>Quicksand Medium</vt:lpstr>
      <vt:lpstr>Times New Roman</vt:lpstr>
      <vt:lpstr>Calibri Light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2020-12-19T13:42:36Z</dcterms:modified>
</cp:coreProperties>
</file>