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4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SO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S¸NH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Sè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1" y="1385119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8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197"/>
            <a:ext cx="8229600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t="30847" r="55139" b="46458"/>
          <a:stretch/>
        </p:blipFill>
        <p:spPr bwMode="auto">
          <a:xfrm>
            <a:off x="228599" y="1135559"/>
            <a:ext cx="344698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5739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2</a:t>
            </a:r>
            <a:endParaRPr lang="vi-VN" sz="4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2" t="32964" r="28009" b="50991"/>
          <a:stretch/>
        </p:blipFill>
        <p:spPr bwMode="auto">
          <a:xfrm>
            <a:off x="5105400" y="1287959"/>
            <a:ext cx="427984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2271" y="35739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3</a:t>
            </a:r>
            <a:endParaRPr lang="vi-VN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57395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&lt;</a:t>
            </a:r>
            <a:endParaRPr lang="vi-VN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716959"/>
            <a:ext cx="3597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Hai</a:t>
            </a:r>
            <a:r>
              <a:rPr lang="en-US" sz="4400" b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/>
              <a:t>ba</a:t>
            </a:r>
            <a:r>
              <a:rPr lang="en-US" sz="4400" b="1" dirty="0" smtClean="0"/>
              <a:t>.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11589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5" t="33065" r="53382" b="50000"/>
          <a:stretch/>
        </p:blipFill>
        <p:spPr bwMode="auto">
          <a:xfrm>
            <a:off x="125361" y="304800"/>
            <a:ext cx="457925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0" t="32083" r="24334" b="50000"/>
          <a:stretch/>
        </p:blipFill>
        <p:spPr bwMode="auto">
          <a:xfrm>
            <a:off x="4759055" y="1615440"/>
            <a:ext cx="4218999" cy="1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9653" y="391549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6</a:t>
            </a:r>
            <a:endParaRPr lang="vi-VN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93024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8</a:t>
            </a:r>
            <a:endParaRPr lang="vi-VN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39399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&lt;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5029200"/>
            <a:ext cx="4045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Sáu</a:t>
            </a:r>
            <a:r>
              <a:rPr lang="en-US" sz="4400" b="1" dirty="0" smtClean="0"/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hơn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/>
              <a:t>tám</a:t>
            </a:r>
            <a:r>
              <a:rPr lang="en-US" sz="4400" b="1" dirty="0" smtClean="0"/>
              <a:t>.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7673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27218" r="55680" b="58958"/>
          <a:stretch/>
        </p:blipFill>
        <p:spPr bwMode="auto">
          <a:xfrm>
            <a:off x="76200" y="152400"/>
            <a:ext cx="352068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259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Tập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viết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dấu</a:t>
            </a:r>
            <a:r>
              <a:rPr lang="en-US" sz="5400" dirty="0" smtClean="0">
                <a:solidFill>
                  <a:srgbClr val="0070C0"/>
                </a:solidFill>
              </a:rPr>
              <a:t> &lt;.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5" t="43951" r="42724" b="42292"/>
          <a:stretch/>
        </p:blipFill>
        <p:spPr bwMode="auto">
          <a:xfrm>
            <a:off x="3162090" y="2895600"/>
            <a:ext cx="316294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27084" r="21288" b="45833"/>
          <a:stretch/>
        </p:blipFill>
        <p:spPr bwMode="auto">
          <a:xfrm>
            <a:off x="173334" y="2438400"/>
            <a:ext cx="922723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457200" y="7620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909502"/>
            <a:ext cx="4895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Tìm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thích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hợp</a:t>
            </a:r>
            <a:endParaRPr lang="vi-VN" sz="5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029200" y="3178277"/>
            <a:ext cx="318449" cy="1111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315200" y="3276600"/>
            <a:ext cx="1066800" cy="1010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457200" y="258762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406264"/>
            <a:ext cx="5644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So </a:t>
            </a:r>
            <a:r>
              <a:rPr lang="en-US" sz="5400" dirty="0" err="1" smtClean="0">
                <a:solidFill>
                  <a:srgbClr val="0070C0"/>
                </a:solidFill>
              </a:rPr>
              <a:t>sánh</a:t>
            </a:r>
            <a:r>
              <a:rPr lang="en-US" sz="5400" dirty="0" smtClean="0">
                <a:solidFill>
                  <a:srgbClr val="0070C0"/>
                </a:solidFill>
              </a:rPr>
              <a:t> (</a:t>
            </a:r>
            <a:r>
              <a:rPr lang="en-US" sz="5400" dirty="0" err="1" smtClean="0">
                <a:solidFill>
                  <a:srgbClr val="0070C0"/>
                </a:solidFill>
              </a:rPr>
              <a:t>theo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mẫu</a:t>
            </a:r>
            <a:r>
              <a:rPr lang="en-US" sz="5400" dirty="0" smtClean="0">
                <a:solidFill>
                  <a:srgbClr val="0070C0"/>
                </a:solidFill>
              </a:rPr>
              <a:t>)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t="23992" r="23045" b="42500"/>
          <a:stretch/>
        </p:blipFill>
        <p:spPr bwMode="auto">
          <a:xfrm>
            <a:off x="-12288" y="1905000"/>
            <a:ext cx="9144000" cy="329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80652" y="455830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ounded Rectangle 33"/>
          <p:cNvSpPr/>
          <p:nvPr/>
        </p:nvSpPr>
        <p:spPr>
          <a:xfrm>
            <a:off x="2667000" y="455830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ounded Rectangle 34"/>
          <p:cNvSpPr/>
          <p:nvPr/>
        </p:nvSpPr>
        <p:spPr>
          <a:xfrm>
            <a:off x="5791200" y="454109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ounded Rectangle 35"/>
          <p:cNvSpPr/>
          <p:nvPr/>
        </p:nvSpPr>
        <p:spPr>
          <a:xfrm>
            <a:off x="7239000" y="454109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Oval 23"/>
          <p:cNvSpPr/>
          <p:nvPr/>
        </p:nvSpPr>
        <p:spPr>
          <a:xfrm>
            <a:off x="1950475" y="4496851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6486833" y="4482103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TextBox 38"/>
          <p:cNvSpPr txBox="1"/>
          <p:nvPr/>
        </p:nvSpPr>
        <p:spPr>
          <a:xfrm>
            <a:off x="1278192" y="441821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</a:t>
            </a:r>
            <a:endParaRPr lang="vi-VN" sz="4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761222" y="443677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5</a:t>
            </a:r>
            <a:endParaRPr lang="vi-VN" sz="4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004858" y="437871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&lt;</a:t>
            </a:r>
            <a:endParaRPr lang="vi-VN" sz="5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868318" y="438289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</a:t>
            </a:r>
            <a:endParaRPr lang="vi-VN" sz="4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351348" y="440146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6</a:t>
            </a:r>
            <a:endParaRPr lang="vi-VN" sz="4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594984" y="43434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&lt;</a:t>
            </a:r>
            <a:endParaRPr lang="vi-VN" sz="5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 t="21774" r="23397" b="43333"/>
          <a:stretch/>
        </p:blipFill>
        <p:spPr bwMode="auto">
          <a:xfrm>
            <a:off x="-216312" y="2262364"/>
            <a:ext cx="9436512" cy="352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1219200" y="4923504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ounded Rectangle 50"/>
          <p:cNvSpPr/>
          <p:nvPr/>
        </p:nvSpPr>
        <p:spPr>
          <a:xfrm>
            <a:off x="2694039" y="4876800"/>
            <a:ext cx="582922" cy="67122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ounded Rectangle 51"/>
          <p:cNvSpPr/>
          <p:nvPr/>
        </p:nvSpPr>
        <p:spPr>
          <a:xfrm>
            <a:off x="5877918" y="4923504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ounded Rectangle 52"/>
          <p:cNvSpPr/>
          <p:nvPr/>
        </p:nvSpPr>
        <p:spPr>
          <a:xfrm>
            <a:off x="7352757" y="4876800"/>
            <a:ext cx="58292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Oval 53"/>
          <p:cNvSpPr/>
          <p:nvPr/>
        </p:nvSpPr>
        <p:spPr>
          <a:xfrm>
            <a:off x="1919748" y="4938252"/>
            <a:ext cx="665884" cy="60977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Oval 54"/>
          <p:cNvSpPr/>
          <p:nvPr/>
        </p:nvSpPr>
        <p:spPr>
          <a:xfrm>
            <a:off x="6572770" y="4894006"/>
            <a:ext cx="665884" cy="609774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/>
          <p:cNvSpPr txBox="1"/>
          <p:nvPr/>
        </p:nvSpPr>
        <p:spPr>
          <a:xfrm>
            <a:off x="1219200" y="476389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</a:t>
            </a:r>
            <a:endParaRPr lang="vi-VN" sz="4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702230" y="478246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</a:t>
            </a:r>
            <a:endParaRPr lang="vi-VN" sz="48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945866" y="47244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&lt;</a:t>
            </a:r>
            <a:endParaRPr lang="vi-VN" sz="5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91222" y="476389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2</a:t>
            </a:r>
            <a:endParaRPr lang="vi-VN" sz="48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474252" y="478246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4</a:t>
            </a:r>
            <a:endParaRPr lang="vi-VN" sz="4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629400" y="47244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&lt;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7072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  <p:bldP spid="34" grpId="0" animBg="1"/>
      <p:bldP spid="35" grpId="0" animBg="1"/>
      <p:bldP spid="36" grpId="0" animBg="1"/>
      <p:bldP spid="24" grpId="0" animBg="1"/>
      <p:bldP spid="38" grpId="0" animBg="1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52400" y="120445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0"/>
            <a:ext cx="7592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Cho </a:t>
            </a:r>
            <a:r>
              <a:rPr lang="en-US" sz="4000" dirty="0" err="1" smtClean="0">
                <a:solidFill>
                  <a:srgbClr val="0070C0"/>
                </a:solidFill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chuồng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xe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cỏ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dê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chuồng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ít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hơn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số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bó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cỏ</a:t>
            </a:r>
            <a:r>
              <a:rPr lang="en-US" sz="4000" dirty="0" smtClean="0">
                <a:solidFill>
                  <a:srgbClr val="0070C0"/>
                </a:solidFill>
              </a:rPr>
              <a:t>. </a:t>
            </a:r>
            <a:endParaRPr lang="vi-VN" sz="40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25000" r="54028" b="52027"/>
          <a:stretch/>
        </p:blipFill>
        <p:spPr bwMode="auto">
          <a:xfrm>
            <a:off x="364367" y="1295400"/>
            <a:ext cx="353707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8" t="30465" r="25271" b="50000"/>
          <a:stretch/>
        </p:blipFill>
        <p:spPr bwMode="auto">
          <a:xfrm>
            <a:off x="5181600" y="1828800"/>
            <a:ext cx="3491353" cy="20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34577" r="23476" b="41230"/>
          <a:stretch/>
        </p:blipFill>
        <p:spPr bwMode="auto">
          <a:xfrm>
            <a:off x="-304800" y="4070131"/>
            <a:ext cx="9601200" cy="248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895600" y="2841039"/>
            <a:ext cx="2286000" cy="16547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95600" y="3048000"/>
            <a:ext cx="32766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75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BÉ HƠN, DẤU &lt;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</cp:revision>
  <dcterms:created xsi:type="dcterms:W3CDTF">2006-08-16T00:00:00Z</dcterms:created>
  <dcterms:modified xsi:type="dcterms:W3CDTF">2020-07-31T16:11:21Z</dcterms:modified>
</cp:coreProperties>
</file>