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4" r:id="rId18"/>
    <p:sldId id="268" r:id="rId19"/>
    <p:sldId id="273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84" r:id="rId46"/>
    <p:sldId id="283" r:id="rId47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4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1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20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25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34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5.sv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04.png"/><Relationship Id="rId2" Type="http://schemas.openxmlformats.org/officeDocument/2006/relationships/image" Target="../media/image4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35.pn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42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5" Type="http://schemas.openxmlformats.org/officeDocument/2006/relationships/image" Target="../media/image1450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46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47.png"/><Relationship Id="rId2" Type="http://schemas.openxmlformats.org/officeDocument/2006/relationships/image" Target="../media/image59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.svg"/><Relationship Id="rId3" Type="http://schemas.openxmlformats.org/officeDocument/2006/relationships/image" Target="../media/image25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4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5.svg"/><Relationship Id="rId18" Type="http://schemas.openxmlformats.org/officeDocument/2006/relationships/image" Target="../media/image151.png"/><Relationship Id="rId3" Type="http://schemas.openxmlformats.org/officeDocument/2006/relationships/image" Target="../media/image46.svg"/><Relationship Id="rId7" Type="http://schemas.openxmlformats.org/officeDocument/2006/relationships/image" Target="../media/image113.svg"/><Relationship Id="rId12" Type="http://schemas.openxmlformats.org/officeDocument/2006/relationships/image" Target="../media/image114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11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2" Type="http://schemas.openxmlformats.org/officeDocument/2006/relationships/image" Target="../media/image59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153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154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55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5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58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5" Type="http://schemas.openxmlformats.org/officeDocument/2006/relationships/image" Target="../media/image160.pn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61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3.pn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05.sv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0.png"/><Relationship Id="rId17" Type="http://schemas.openxmlformats.org/officeDocument/2006/relationships/image" Target="../media/image34.sv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166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6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19" Type="http://schemas.openxmlformats.org/officeDocument/2006/relationships/image" Target="../media/image168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18" Type="http://schemas.openxmlformats.org/officeDocument/2006/relationships/image" Target="../media/image171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12" Type="http://schemas.openxmlformats.org/officeDocument/2006/relationships/image" Target="../media/image1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75.png"/><Relationship Id="rId5" Type="http://schemas.openxmlformats.org/officeDocument/2006/relationships/image" Target="../media/image74.svg"/><Relationship Id="rId10" Type="http://schemas.openxmlformats.org/officeDocument/2006/relationships/image" Target="../media/image174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svg"/><Relationship Id="rId18" Type="http://schemas.openxmlformats.org/officeDocument/2006/relationships/image" Target="../media/image33.png"/><Relationship Id="rId3" Type="http://schemas.openxmlformats.org/officeDocument/2006/relationships/image" Target="../media/image60.svg"/><Relationship Id="rId7" Type="http://schemas.openxmlformats.org/officeDocument/2006/relationships/image" Target="../media/image122.svg"/><Relationship Id="rId12" Type="http://schemas.openxmlformats.org/officeDocument/2006/relationships/image" Target="../media/image123.png"/><Relationship Id="rId17" Type="http://schemas.openxmlformats.org/officeDocument/2006/relationships/image" Target="../media/image129.svg"/><Relationship Id="rId2" Type="http://schemas.openxmlformats.org/officeDocument/2006/relationships/image" Target="../media/image59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13.svg"/><Relationship Id="rId5" Type="http://schemas.openxmlformats.org/officeDocument/2006/relationships/image" Target="../media/image70.svg"/><Relationship Id="rId15" Type="http://schemas.openxmlformats.org/officeDocument/2006/relationships/image" Target="../media/image31.svg"/><Relationship Id="rId10" Type="http://schemas.openxmlformats.org/officeDocument/2006/relationships/image" Target="../media/image112.png"/><Relationship Id="rId19" Type="http://schemas.openxmlformats.org/officeDocument/2006/relationships/image" Target="../media/image34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92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/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𝐴𝐶𝐷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blipFill>
                <a:blip r:embed="rId18"/>
                <a:stretch>
                  <a:fillRect l="-2878" b="-4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901FE39A-CBAA-2458-D1DA-3062A124FF01}"/>
              </a:ext>
            </a:extLst>
          </p:cNvPr>
          <p:cNvSpPr/>
          <p:nvPr/>
        </p:nvSpPr>
        <p:spPr>
          <a:xfrm>
            <a:off x="8728512" y="145838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14FA0-4FD9-1CB4-E064-5F90A0C10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6279" y="4444088"/>
            <a:ext cx="8918113" cy="4639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/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𝑀𝐾𝑃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𝑁𝐾𝑃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𝑁𝑃𝐾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blipFill>
                <a:blip r:embed="rId15"/>
                <a:stretch>
                  <a:fillRect l="-140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8152759" y="944989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/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blipFill>
                <a:blip r:embed="rId18"/>
                <a:stretch>
                  <a:fillRect l="-183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6456F1-C717-59B0-3423-70235E98B4DC}"/>
              </a:ext>
            </a:extLst>
          </p:cNvPr>
          <p:cNvSpPr txBox="1"/>
          <p:nvPr/>
        </p:nvSpPr>
        <p:spPr>
          <a:xfrm>
            <a:off x="7605907" y="2822085"/>
            <a:ext cx="7697396" cy="486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một tam giác cân, hai góc ở đáy bằng nhau. Ngược lại, một tam giác có hai góc bằng nhau thì tam giác đó là tam giác cân.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689555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E2CC84-D69E-C92E-65A3-A388A873BF76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/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4.62.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blipFill>
                <a:blip r:embed="rId18"/>
                <a:stretch>
                  <a:fillRect l="-3035" r="-29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5601" y="3824269"/>
            <a:ext cx="6302219" cy="47453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52759" y="1294828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5321" y="2550738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18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70597" y="-962590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557617" y="2187954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397289" y="720696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8659696" y="302364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5CAC-CF6E-C507-DAAF-E77BF71BFBD4}"/>
              </a:ext>
            </a:extLst>
          </p:cNvPr>
          <p:cNvSpPr txBox="1"/>
          <p:nvPr/>
        </p:nvSpPr>
        <p:spPr>
          <a:xfrm>
            <a:off x="1254396" y="166861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/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A4,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blipFill>
                <a:blip r:embed="rId18"/>
                <a:stretch>
                  <a:fillRect l="-1582" r="-158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32D03D-523C-8489-905E-5C75B9AC73B8}"/>
              </a:ext>
            </a:extLst>
          </p:cNvPr>
          <p:cNvSpPr txBox="1"/>
          <p:nvPr/>
        </p:nvSpPr>
        <p:spPr>
          <a:xfrm>
            <a:off x="2782360" y="6006415"/>
            <a:ext cx="1348661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/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blipFill>
                <a:blip r:embed="rId16"/>
                <a:stretch>
                  <a:fillRect l="-1533" r="-1577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A293FB-6FEC-319B-6AA0-13935C2C8A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6267" y="4278687"/>
            <a:ext cx="11559479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197E39-D449-329C-DD40-EA2C09E5BD36}"/>
              </a:ext>
            </a:extLst>
          </p:cNvPr>
          <p:cNvSpPr txBox="1"/>
          <p:nvPr/>
        </p:nvSpPr>
        <p:spPr>
          <a:xfrm>
            <a:off x="1074141" y="3423282"/>
            <a:ext cx="8583303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Kiến trúc sư vẽ bản thiết kế ngôi nhà hình tam giác theo tỉ lệ 1: 100. Biết rằng ngôi nhà cao 5 m, bề ngang mặt sàn rộng 4 m và hai mái nghiêng như nhau.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7B5D5-F1C0-78DC-87AF-6FF8464343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7522" y="3093470"/>
            <a:ext cx="7043337" cy="4924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EDBF11-C4E3-D654-C904-85DE107B3D53}"/>
              </a:ext>
            </a:extLst>
          </p:cNvPr>
          <p:cNvSpPr txBox="1"/>
          <p:nvPr/>
        </p:nvSpPr>
        <p:spPr>
          <a:xfrm>
            <a:off x="2514600" y="2390527"/>
            <a:ext cx="13563599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nghĩa:</a:t>
            </a:r>
            <a:endParaRPr lang="en-US" sz="4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vuông góc với một đoạn thẳng tại trung điểm của nó được gọi là đường trung trực của đoạn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89B37B-6598-738C-1B70-7DB18E872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376" y="5367713"/>
            <a:ext cx="5461555" cy="3509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/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đi qua trung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blipFill>
                <a:blip r:embed="rId15"/>
                <a:stretch>
                  <a:fillRect r="-3262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437777" y="2221834"/>
            <a:ext cx="11280391" cy="584333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B2666-D7CD-48DE-95A2-13B6AD284DF0}"/>
              </a:ext>
            </a:extLst>
          </p:cNvPr>
          <p:cNvSpPr txBox="1"/>
          <p:nvPr/>
        </p:nvSpPr>
        <p:spPr>
          <a:xfrm>
            <a:off x="3836374" y="3371402"/>
            <a:ext cx="10615250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 cũng là trục đối xứng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7AF3B2-0BA4-01D9-092A-0B583F7172ED}"/>
              </a:ext>
            </a:extLst>
          </p:cNvPr>
          <p:cNvSpPr/>
          <p:nvPr/>
        </p:nvSpPr>
        <p:spPr>
          <a:xfrm>
            <a:off x="1542948" y="17688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66B50-EDCA-6667-0754-1913BB2A7E56}"/>
              </a:ext>
            </a:extLst>
          </p:cNvPr>
          <p:cNvSpPr txBox="1"/>
          <p:nvPr/>
        </p:nvSpPr>
        <p:spPr>
          <a:xfrm>
            <a:off x="3066335" y="1326678"/>
            <a:ext cx="1197451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A7134B-FE44-50EC-F8C4-4B7F959C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20" y="3526508"/>
            <a:ext cx="12558871" cy="43565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4CC658-DC40-550D-477A-D9E2BEC2727E}"/>
              </a:ext>
            </a:extLst>
          </p:cNvPr>
          <p:cNvSpPr txBox="1"/>
          <p:nvPr/>
        </p:nvSpPr>
        <p:spPr>
          <a:xfrm>
            <a:off x="2667000" y="7962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13D6C-A0BA-AC8B-2878-AA39B625C66D}"/>
              </a:ext>
            </a:extLst>
          </p:cNvPr>
          <p:cNvSpPr txBox="1"/>
          <p:nvPr/>
        </p:nvSpPr>
        <p:spPr>
          <a:xfrm>
            <a:off x="6807417" y="795973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2A4EE0-124B-2F23-03B0-B6326D86C71C}"/>
              </a:ext>
            </a:extLst>
          </p:cNvPr>
          <p:cNvSpPr txBox="1"/>
          <p:nvPr/>
        </p:nvSpPr>
        <p:spPr>
          <a:xfrm>
            <a:off x="10908603" y="79595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928" y="1782450"/>
            <a:ext cx="8744766" cy="6274210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10975023" y="3314701"/>
            <a:ext cx="5764905" cy="5625318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50C79-9937-791B-CF28-90A282ED348C}"/>
              </a:ext>
            </a:extLst>
          </p:cNvPr>
          <p:cNvSpPr txBox="1"/>
          <p:nvPr/>
        </p:nvSpPr>
        <p:spPr>
          <a:xfrm>
            <a:off x="1456712" y="1789471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26">
            <a:extLst>
              <a:ext uri="{FF2B5EF4-FFF2-40B4-BE49-F238E27FC236}">
                <a16:creationId xmlns:a16="http://schemas.microsoft.com/office/drawing/2014/main" id="{7814F0F0-C9C3-3FD0-279D-92AA8B91B482}"/>
              </a:ext>
            </a:extLst>
          </p:cNvPr>
          <p:cNvSpPr/>
          <p:nvPr/>
        </p:nvSpPr>
        <p:spPr>
          <a:xfrm>
            <a:off x="4545341" y="3151669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/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HĐ3,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blipFill>
                <a:blip r:embed="rId16"/>
                <a:stretch>
                  <a:fillRect l="-2596" r="-25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218F1F-E54C-8EF1-C13F-2BE1C22745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5809" y="3710497"/>
            <a:ext cx="4080380" cy="49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AA8BA-EE9F-3E60-0FB9-7CA545554769}"/>
              </a:ext>
            </a:extLst>
          </p:cNvPr>
          <p:cNvSpPr txBox="1"/>
          <p:nvPr/>
        </p:nvSpPr>
        <p:spPr>
          <a:xfrm>
            <a:off x="4218550" y="3213152"/>
            <a:ext cx="10164483" cy="422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nằm trên đường trung trực của một đoạn thẳng thì cách đều hai mút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05D66-C6E9-6044-1390-2057DF2C6495}"/>
              </a:ext>
            </a:extLst>
          </p:cNvPr>
          <p:cNvSpPr/>
          <p:nvPr/>
        </p:nvSpPr>
        <p:spPr>
          <a:xfrm>
            <a:off x="7618966" y="2299035"/>
            <a:ext cx="3048000" cy="1364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/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blipFill>
                <a:blip r:embed="rId14"/>
                <a:stretch>
                  <a:fillRect l="-1639" r="-168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Nhóm 49">
            <a:extLst>
              <a:ext uri="{FF2B5EF4-FFF2-40B4-BE49-F238E27FC236}">
                <a16:creationId xmlns:a16="http://schemas.microsoft.com/office/drawing/2014/main" id="{D79D36FD-74A9-7A76-5AB0-B1D4217B08E0}"/>
              </a:ext>
            </a:extLst>
          </p:cNvPr>
          <p:cNvGrpSpPr/>
          <p:nvPr/>
        </p:nvGrpSpPr>
        <p:grpSpPr>
          <a:xfrm>
            <a:off x="1254538" y="3159413"/>
            <a:ext cx="6136862" cy="2735528"/>
            <a:chOff x="12013031" y="6427493"/>
            <a:chExt cx="6136862" cy="2735528"/>
          </a:xfrm>
        </p:grpSpPr>
        <p:cxnSp>
          <p:nvCxnSpPr>
            <p:cNvPr id="8" name="Đường nối Thẳng 33">
              <a:extLst>
                <a:ext uri="{FF2B5EF4-FFF2-40B4-BE49-F238E27FC236}">
                  <a16:creationId xmlns:a16="http://schemas.microsoft.com/office/drawing/2014/main" id="{4DD8D132-BAF1-9C04-FD6E-1008894E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13031" y="7487442"/>
              <a:ext cx="613686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41">
              <a:extLst>
                <a:ext uri="{FF2B5EF4-FFF2-40B4-BE49-F238E27FC236}">
                  <a16:creationId xmlns:a16="http://schemas.microsoft.com/office/drawing/2014/main" id="{E2E0E96C-9A43-FF59-98EA-AA438EFA4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EAC16C5A-40C6-820D-5963-95BED3B619BF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7" name="Hộp Văn bản 43">
              <a:extLst>
                <a:ext uri="{FF2B5EF4-FFF2-40B4-BE49-F238E27FC236}">
                  <a16:creationId xmlns:a16="http://schemas.microsoft.com/office/drawing/2014/main" id="{468F5242-A5FA-EF46-744E-8BC2CDB5AD1D}"/>
                </a:ext>
              </a:extLst>
            </p:cNvPr>
            <p:cNvSpPr txBox="1"/>
            <p:nvPr/>
          </p:nvSpPr>
          <p:spPr>
            <a:xfrm>
              <a:off x="12376847" y="8112720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/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blipFill>
                <a:blip r:embed="rId1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/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blipFill>
                <a:blip r:embed="rId15"/>
                <a:stretch>
                  <a:fillRect l="-4005" r="-4005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49E13143-85A7-ADFD-2B59-B5393382EA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0666" y="5243006"/>
            <a:ext cx="5659877" cy="46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90327" y="8629429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/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blipFill>
                <a:blip r:embed="rId18"/>
                <a:stretch>
                  <a:fillRect l="-1708" r="-537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/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blipFill>
                <a:blip r:embed="rId16"/>
                <a:stretch>
                  <a:fillRect l="-1629" b="-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287288" y="454213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729927" y="3162300"/>
            <a:ext cx="12828146" cy="5518689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62B71-BCCC-982E-45B2-91BE1238CD6D}"/>
              </a:ext>
            </a:extLst>
          </p:cNvPr>
          <p:cNvSpPr txBox="1"/>
          <p:nvPr/>
        </p:nvSpPr>
        <p:spPr>
          <a:xfrm>
            <a:off x="3242463" y="4080967"/>
            <a:ext cx="11913394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 điểm cách đều hai mút của đoạn thẳng thì nằm trên đường trung trực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014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2884967"/>
            <a:ext cx="7363500" cy="6482730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03528" y="3405778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23499" y="3405778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43470" y="3405778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745495" y="2799700"/>
            <a:ext cx="68768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trên bản thiết kế làm thế nào để xác định được chính xác điểm C thể hiện đỉnh ngôi nhà?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96F8AF-AA40-0D25-012E-6E4A3ED99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1684" y="3571424"/>
            <a:ext cx="5687451" cy="533869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142634" y="-788002"/>
            <a:ext cx="4002282" cy="573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92FB56-77A7-557F-D4D0-ABE31F62BA91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3B1F2-4F9E-C580-F270-4C5D8BFE9D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22511" y="3343086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/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blipFill>
                <a:blip r:embed="rId19"/>
                <a:stretch>
                  <a:fillRect l="-2574" r="-2574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7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5929" y="-876057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14" name="Hộp Văn bản 36">
            <a:extLst>
              <a:ext uri="{FF2B5EF4-FFF2-40B4-BE49-F238E27FC236}">
                <a16:creationId xmlns:a16="http://schemas.microsoft.com/office/drawing/2014/main" id="{8FD037F4-F294-AE27-BBD6-EA5314BC5EE0}"/>
              </a:ext>
            </a:extLst>
          </p:cNvPr>
          <p:cNvSpPr txBox="1"/>
          <p:nvPr/>
        </p:nvSpPr>
        <p:spPr>
          <a:xfrm>
            <a:off x="8108245" y="1097314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B7231-74D1-AEEF-C8F6-51BC26FAE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520" y="3158253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/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blipFill>
                <a:blip r:embed="rId15"/>
                <a:stretch>
                  <a:fillRect l="-2663" r="-25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2189" y="734974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-1859863" y="7234936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D8A53A-233E-4BA0-6F18-6347A28C4D1B}"/>
              </a:ext>
            </a:extLst>
          </p:cNvPr>
          <p:cNvSpPr/>
          <p:nvPr/>
        </p:nvSpPr>
        <p:spPr>
          <a:xfrm>
            <a:off x="7076774" y="1200970"/>
            <a:ext cx="4134452" cy="1073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/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blipFill>
                <a:blip r:embed="rId14"/>
                <a:stretch>
                  <a:fillRect l="-1265" r="-1224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880241"/>
            <a:ext cx="11468941" cy="8076297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939877" y="12239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564FE-2D5A-CAAB-94E2-1FE8BBB23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509" y="2336376"/>
            <a:ext cx="5812012" cy="6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33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700" y="833936"/>
            <a:ext cx="15468599" cy="875075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1866967" y="856288"/>
            <a:ext cx="689038" cy="764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1AE69C-4107-E97B-BDA5-F8FB577DFB75}"/>
              </a:ext>
            </a:extLst>
          </p:cNvPr>
          <p:cNvSpPr txBox="1"/>
          <p:nvPr/>
        </p:nvSpPr>
        <p:spPr>
          <a:xfrm>
            <a:off x="5978382" y="140617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/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4.23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blipFill>
                <a:blip r:embed="rId18"/>
                <a:stretch>
                  <a:fillRect l="-1486" r="-1528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64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1116" y="1495137"/>
            <a:ext cx="15625768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217" y="8165719"/>
            <a:ext cx="3329031" cy="24513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14336966" y="8313908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9" name="Hộp Văn bản 36">
            <a:extLst>
              <a:ext uri="{FF2B5EF4-FFF2-40B4-BE49-F238E27FC236}">
                <a16:creationId xmlns:a16="http://schemas.microsoft.com/office/drawing/2014/main" id="{8649858B-82DF-E166-FAD7-C5300FC9E935}"/>
              </a:ext>
            </a:extLst>
          </p:cNvPr>
          <p:cNvSpPr txBox="1"/>
          <p:nvPr/>
        </p:nvSpPr>
        <p:spPr>
          <a:xfrm>
            <a:off x="8175142" y="174010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B28BE-61A0-5EDD-D137-51009D523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00424" y="3398503"/>
            <a:ext cx="5618505" cy="4767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/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hai tam giác vuông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blipFill>
                <a:blip r:embed="rId15"/>
                <a:stretch>
                  <a:fillRect l="-1951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476617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4.24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blipFill>
                <a:blip r:embed="rId18"/>
                <a:stretch>
                  <a:fillRect l="-1778" r="-182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9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C5DB3ED-187A-C1CC-C139-E784D3EE8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9843" y="2191599"/>
            <a:ext cx="5811933" cy="5650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0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239047" y="2375347"/>
            <a:ext cx="13809904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ĐƯỜNG TRUNG TRỰC CỦA ĐOẠN THẲNG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8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4785552" y="750321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018861" y="669072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/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4.27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4.70,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blipFill>
                <a:blip r:embed="rId16"/>
                <a:stretch>
                  <a:fillRect l="-1500" r="-15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66FE76B-7D7D-24F6-B129-3B47617AA7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0771" y="3850209"/>
            <a:ext cx="6958013" cy="4638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/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blipFill>
                <a:blip r:embed="rId18"/>
                <a:stretch>
                  <a:fillRect l="-3854" r="-374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FDE8235-53DE-3632-ED31-BACCC4847489}"/>
              </a:ext>
            </a:extLst>
          </p:cNvPr>
          <p:cNvSpPr txBox="1"/>
          <p:nvPr/>
        </p:nvSpPr>
        <p:spPr>
          <a:xfrm>
            <a:off x="2363195" y="7038055"/>
            <a:ext cx="10918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4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Ghi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nhớ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bài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76941" y="7132842"/>
              <a:ext cx="8735346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Luyện tập chung”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036442"/>
            <a:ext cx="8637067" cy="2279674"/>
            <a:chOff x="7659631" y="6036442"/>
            <a:chExt cx="8637067" cy="2279674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36408" y="6036442"/>
              <a:ext cx="5481882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TAM GIÁC CÂN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58459" y="3773643"/>
            <a:ext cx="5138738" cy="4871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2056384" y="3851492"/>
            <a:ext cx="11507216" cy="118872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2056384" y="2751870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/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cạnh bên: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Cạnh đáy: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blipFill>
                <a:blip r:embed="rId17"/>
                <a:stretch>
                  <a:fillRect l="-2426" b="-7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5454" y="1739095"/>
            <a:ext cx="15687675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8467095" y="2361491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857036" y="3750180"/>
            <a:ext cx="724338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663" y="4141628"/>
            <a:ext cx="6679686" cy="420346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80219"/>
              </p:ext>
            </p:extLst>
          </p:nvPr>
        </p:nvGraphicFramePr>
        <p:xfrm>
          <a:off x="3275557" y="2304732"/>
          <a:ext cx="13633350" cy="513412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123831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94285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461946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2138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blipFill>
                <a:blip r:embed="rId18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blipFill>
                <a:blip r:embed="rId19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blipFill>
                <a:blip r:embed="rId20"/>
                <a:stretch>
                  <a:fillRect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6" grpId="0"/>
      <p:bldP spid="39" grpId="0"/>
      <p:bldP spid="41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/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blipFill>
                <a:blip r:embed="rId14"/>
                <a:stretch>
                  <a:fillRect l="-2309" r="-23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DCAC742-6FDB-DC33-2280-8DB90F9C8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9884" y="3477289"/>
            <a:ext cx="6404249" cy="4466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92650-7CC7-6F40-EC4F-28A8DDAE4729}"/>
              </a:ext>
            </a:extLst>
          </p:cNvPr>
          <p:cNvSpPr txBox="1"/>
          <p:nvPr/>
        </p:nvSpPr>
        <p:spPr>
          <a:xfrm>
            <a:off x="2035799" y="176796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2082</Words>
  <Application>Microsoft Office PowerPoint</Application>
  <PresentationFormat>Custom</PresentationFormat>
  <Paragraphs>186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Symbol</vt:lpstr>
      <vt:lpstr>Arial (Thân)</vt:lpstr>
      <vt:lpstr>Calibri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2023-09-22T00:12:18Z</dcterms:modified>
  <dc:identifier>DAFNmfvgkP4</dc:identifier>
</cp:coreProperties>
</file>