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6"/>
  </p:notesMasterIdLst>
  <p:sldIdLst>
    <p:sldId id="256" r:id="rId4"/>
    <p:sldId id="470" r:id="rId5"/>
    <p:sldId id="736" r:id="rId6"/>
    <p:sldId id="257" r:id="rId7"/>
    <p:sldId id="737" r:id="rId8"/>
    <p:sldId id="738" r:id="rId9"/>
    <p:sldId id="739" r:id="rId10"/>
    <p:sldId id="740" r:id="rId11"/>
    <p:sldId id="741" r:id="rId12"/>
    <p:sldId id="743" r:id="rId13"/>
    <p:sldId id="744" r:id="rId14"/>
    <p:sldId id="742" r:id="rId15"/>
    <p:sldId id="745" r:id="rId16"/>
    <p:sldId id="746" r:id="rId17"/>
    <p:sldId id="258" r:id="rId18"/>
    <p:sldId id="271" r:id="rId19"/>
    <p:sldId id="280" r:id="rId20"/>
    <p:sldId id="281" r:id="rId21"/>
    <p:sldId id="282" r:id="rId22"/>
    <p:sldId id="262" r:id="rId23"/>
    <p:sldId id="268" r:id="rId24"/>
    <p:sldId id="266"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918"/>
    <a:srgbClr val="F7DE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94660"/>
  </p:normalViewPr>
  <p:slideViewPr>
    <p:cSldViewPr snapToGrid="0">
      <p:cViewPr varScale="1">
        <p:scale>
          <a:sx n="76" d="100"/>
          <a:sy n="76" d="100"/>
        </p:scale>
        <p:origin x="14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5E5A7-230A-4F20-85FB-3A74D64180E3}" type="datetimeFigureOut">
              <a:rPr lang="zh-CN" altLang="en-US" smtClean="0"/>
              <a:t>2022/12/14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83BCC-B2B3-49D1-A445-EE011DE3AB7D}" type="slidenum">
              <a:rPr lang="zh-CN" altLang="en-US" smtClean="0"/>
              <a:t>‹#›</a:t>
            </a:fld>
            <a:endParaRPr lang="zh-CN" altLang="en-US"/>
          </a:p>
        </p:txBody>
      </p:sp>
    </p:spTree>
    <p:extLst>
      <p:ext uri="{BB962C8B-B14F-4D97-AF65-F5344CB8AC3E}">
        <p14:creationId xmlns:p14="http://schemas.microsoft.com/office/powerpoint/2010/main" val="216109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1</a:t>
            </a:fld>
            <a:endParaRPr lang="zh-CN" altLang="en-US"/>
          </a:p>
        </p:txBody>
      </p:sp>
    </p:spTree>
    <p:extLst>
      <p:ext uri="{BB962C8B-B14F-4D97-AF65-F5344CB8AC3E}">
        <p14:creationId xmlns:p14="http://schemas.microsoft.com/office/powerpoint/2010/main" val="101856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633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15</a:t>
            </a:fld>
            <a:endParaRPr lang="zh-CN" altLang="en-US"/>
          </a:p>
        </p:txBody>
      </p:sp>
    </p:spTree>
    <p:extLst>
      <p:ext uri="{BB962C8B-B14F-4D97-AF65-F5344CB8AC3E}">
        <p14:creationId xmlns:p14="http://schemas.microsoft.com/office/powerpoint/2010/main" val="287396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16</a:t>
            </a:fld>
            <a:endParaRPr lang="zh-CN" altLang="en-US"/>
          </a:p>
        </p:txBody>
      </p:sp>
    </p:spTree>
    <p:extLst>
      <p:ext uri="{BB962C8B-B14F-4D97-AF65-F5344CB8AC3E}">
        <p14:creationId xmlns:p14="http://schemas.microsoft.com/office/powerpoint/2010/main" val="1797160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20</a:t>
            </a:fld>
            <a:endParaRPr lang="zh-CN" altLang="en-US"/>
          </a:p>
        </p:txBody>
      </p:sp>
    </p:spTree>
    <p:extLst>
      <p:ext uri="{BB962C8B-B14F-4D97-AF65-F5344CB8AC3E}">
        <p14:creationId xmlns:p14="http://schemas.microsoft.com/office/powerpoint/2010/main" val="120140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21</a:t>
            </a:fld>
            <a:endParaRPr lang="zh-CN" altLang="en-US"/>
          </a:p>
        </p:txBody>
      </p:sp>
    </p:spTree>
    <p:extLst>
      <p:ext uri="{BB962C8B-B14F-4D97-AF65-F5344CB8AC3E}">
        <p14:creationId xmlns:p14="http://schemas.microsoft.com/office/powerpoint/2010/main" val="19339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183BCC-B2B3-49D1-A445-EE011DE3AB7D}" type="slidenum">
              <a:rPr lang="zh-CN" altLang="en-US" smtClean="0"/>
              <a:t>22</a:t>
            </a:fld>
            <a:endParaRPr lang="zh-CN" altLang="en-US"/>
          </a:p>
        </p:txBody>
      </p:sp>
    </p:spTree>
    <p:extLst>
      <p:ext uri="{BB962C8B-B14F-4D97-AF65-F5344CB8AC3E}">
        <p14:creationId xmlns:p14="http://schemas.microsoft.com/office/powerpoint/2010/main" val="967661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F5558F8-20D9-452E-8752-86A90A0F01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99" t="-154" r="15224" b="154"/>
          <a:stretch/>
        </p:blipFill>
        <p:spPr>
          <a:xfrm>
            <a:off x="0" y="-10549"/>
            <a:ext cx="12192000" cy="6868549"/>
          </a:xfrm>
          <a:prstGeom prst="rect">
            <a:avLst/>
          </a:prstGeom>
        </p:spPr>
      </p:pic>
    </p:spTree>
    <p:extLst>
      <p:ext uri="{BB962C8B-B14F-4D97-AF65-F5344CB8AC3E}">
        <p14:creationId xmlns:p14="http://schemas.microsoft.com/office/powerpoint/2010/main" val="107378695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7E64-23BE-4E40-B4E0-A164B9BA0F2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23A6DCC-6669-40CF-8F5F-238F7635C67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D310574-0A3F-4183-AE0C-C935426C50D9}"/>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594F7014-75D9-4B39-A078-168519DD1A4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E6674E-A64F-471E-8C20-4472F839E88F}"/>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101469100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E8DB742-15F7-464F-8269-DEC3BD2D415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ABA229B-6858-4B0C-A16F-58800E45746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A10601-1706-4D23-B893-BE248B35A4F6}"/>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A787D8B1-E51E-40E5-9B5A-0459EC3A63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9A792C-5F01-4A2C-9B02-5A9C9B7DCE1E}"/>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323550180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405108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240526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418532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320703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155393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775296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040335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366318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1BB9532E-CEC1-4893-A001-E5A0A080A997}"/>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CC7FD131-633A-411B-A6B7-AA29D11009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867610-4998-4618-9BB5-CD5FA06045D0}"/>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pic>
        <p:nvPicPr>
          <p:cNvPr id="8" name="图片 7">
            <a:extLst>
              <a:ext uri="{FF2B5EF4-FFF2-40B4-BE49-F238E27FC236}">
                <a16:creationId xmlns:a16="http://schemas.microsoft.com/office/drawing/2014/main" id="{A6EC96E9-0BC1-489C-BBFD-DE5C163D74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64" r="9048"/>
          <a:stretch/>
        </p:blipFill>
        <p:spPr>
          <a:xfrm>
            <a:off x="0" y="686027"/>
            <a:ext cx="12191496" cy="6171973"/>
          </a:xfrm>
          <a:prstGeom prst="rect">
            <a:avLst/>
          </a:prstGeom>
        </p:spPr>
      </p:pic>
      <p:pic>
        <p:nvPicPr>
          <p:cNvPr id="9" name="图片 8">
            <a:extLst>
              <a:ext uri="{FF2B5EF4-FFF2-40B4-BE49-F238E27FC236}">
                <a16:creationId xmlns:a16="http://schemas.microsoft.com/office/drawing/2014/main" id="{F444A2EC-5403-47AA-96A4-12CCC71A2D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 b="97090"/>
          <a:stretch/>
        </p:blipFill>
        <p:spPr>
          <a:xfrm>
            <a:off x="0" y="0"/>
            <a:ext cx="12191496" cy="686027"/>
          </a:xfrm>
          <a:prstGeom prst="rect">
            <a:avLst/>
          </a:prstGeom>
        </p:spPr>
      </p:pic>
    </p:spTree>
    <p:extLst>
      <p:ext uri="{BB962C8B-B14F-4D97-AF65-F5344CB8AC3E}">
        <p14:creationId xmlns:p14="http://schemas.microsoft.com/office/powerpoint/2010/main" val="483782238"/>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831713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160879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t>‹#›</a:t>
            </a:fld>
            <a:endParaRPr lang="en-US"/>
          </a:p>
        </p:txBody>
      </p:sp>
    </p:spTree>
    <p:extLst>
      <p:ext uri="{BB962C8B-B14F-4D97-AF65-F5344CB8AC3E}">
        <p14:creationId xmlns:p14="http://schemas.microsoft.com/office/powerpoint/2010/main" val="1909926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759717"/>
      </p:ext>
    </p:extLst>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7460242"/>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4553100"/>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5810619"/>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9963248"/>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8503424"/>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9857983"/>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6977BD-3361-4648-9922-80024148AD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0FA2227-C64C-49AC-B1AF-897724F181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FB1873F-280B-4EF6-9E89-49F65C56184E}"/>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114CEFCE-FDF5-4015-A49D-D5C4A74A03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346F87-DBF7-4A60-9C11-B5C6D8B6BDBA}"/>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307679074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082416"/>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13909498"/>
      </p:ext>
    </p:extLst>
  </p:cSld>
  <p:clrMapOvr>
    <a:masterClrMapping/>
  </p:clrMapOvr>
  <p:transition spd="slow" advClick="0" advTm="100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2533389"/>
      </p:ext>
    </p:extLst>
  </p:cSld>
  <p:clrMapOvr>
    <a:masterClrMapping/>
  </p:clrMapOvr>
  <p:transition spd="slow" advClick="0" advTm="100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3418919"/>
      </p:ext>
    </p:extLst>
  </p:cSld>
  <p:clrMapOvr>
    <a:masterClrMapping/>
  </p:clrMapOvr>
  <p:transition spd="slow" advClick="0" advTm="100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614651"/>
      </p:ext>
    </p:extLst>
  </p:cSld>
  <p:clrMapOvr>
    <a:masterClrMapping/>
  </p:clrMapOvr>
  <p:transition spd="slow" advClick="0" advTm="100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078305"/>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3DD1F-C8CA-495C-902F-CACA256F7FB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169D09-79A3-4396-BA4B-78167A85E67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1635CF1-54F0-4CAA-8FDD-366E3DC7D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EA162A5-3D15-4A0D-B141-F08E3CBF8C8B}"/>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6" name="页脚占位符 5">
            <a:extLst>
              <a:ext uri="{FF2B5EF4-FFF2-40B4-BE49-F238E27FC236}">
                <a16:creationId xmlns:a16="http://schemas.microsoft.com/office/drawing/2014/main" id="{13A1DE88-4062-487F-930E-FA92EF30CC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EDDDB4-8D05-4F5B-9806-34F7F6B83C24}"/>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56734304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F02619-FA35-43E6-8FA4-EDB8FA5364B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E2F1231-70DF-40DD-A5D2-5F7D55E50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1324998-7469-4C51-9149-07D8A6EBFFD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40C4377-77B9-44E4-99FE-B00D9FA74E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A9110DD7-5CCE-4B3C-B771-7EE4D42BBA6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C012C32-8823-4263-9D25-68F04DC3FC4C}"/>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8" name="页脚占位符 7">
            <a:extLst>
              <a:ext uri="{FF2B5EF4-FFF2-40B4-BE49-F238E27FC236}">
                <a16:creationId xmlns:a16="http://schemas.microsoft.com/office/drawing/2014/main" id="{EFC7A668-176F-46E8-9297-4575841CE11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D5118C8-7F8D-40BD-A375-E351BB3118C2}"/>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147432186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46957A-7F10-445F-AF65-BA586230C5D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F85591F-C4DE-4D19-865E-08BDBA6F8314}"/>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4" name="页脚占位符 3">
            <a:extLst>
              <a:ext uri="{FF2B5EF4-FFF2-40B4-BE49-F238E27FC236}">
                <a16:creationId xmlns:a16="http://schemas.microsoft.com/office/drawing/2014/main" id="{184FBCEA-28C8-4DE9-9220-3433CA379C5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8006E79-E6B4-4F10-B94A-A7CB70813E0F}"/>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285819741"/>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9AC5190-6104-4C82-B32F-D5A3FEADD551}"/>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3" name="页脚占位符 2">
            <a:extLst>
              <a:ext uri="{FF2B5EF4-FFF2-40B4-BE49-F238E27FC236}">
                <a16:creationId xmlns:a16="http://schemas.microsoft.com/office/drawing/2014/main" id="{C0EB3820-6D66-4B36-8ACB-742CD006D5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8F6D06B-6E56-4D10-9598-4E1245236D6A}"/>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24454330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0BE4D3-F18C-44BB-8A2D-06EFA8B03C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EE60017-2EEA-4505-BAAA-EDBC744A3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8CAB0B0-9AA8-448C-A849-59F08EDB7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D52E59-214E-4C14-A0D6-AEF950F6839B}"/>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6" name="页脚占位符 5">
            <a:extLst>
              <a:ext uri="{FF2B5EF4-FFF2-40B4-BE49-F238E27FC236}">
                <a16:creationId xmlns:a16="http://schemas.microsoft.com/office/drawing/2014/main" id="{BF80C5D7-02D9-45F9-880D-384ED46B45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77A92A-9957-4851-AA81-502756EA81E3}"/>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756846806"/>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78ED4C-E3D1-4ACE-B67D-ECF7DD63BC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4898D0-45F0-4817-AB02-A803FD5C27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9E37AED-F7BF-4ADC-96BE-DDCDF759A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F55E5B7-7E36-425D-A254-AF37A168716C}"/>
              </a:ext>
            </a:extLst>
          </p:cNvPr>
          <p:cNvSpPr>
            <a:spLocks noGrp="1"/>
          </p:cNvSpPr>
          <p:nvPr>
            <p:ph type="dt" sz="half" idx="10"/>
          </p:nvPr>
        </p:nvSpPr>
        <p:spPr/>
        <p:txBody>
          <a:bodyPr/>
          <a:lstStyle/>
          <a:p>
            <a:fld id="{AC13C573-16BD-4EF0-A5F6-697CC75D50A5}" type="datetimeFigureOut">
              <a:rPr lang="zh-CN" altLang="en-US" smtClean="0"/>
              <a:t>2022/12/14</a:t>
            </a:fld>
            <a:endParaRPr lang="zh-CN" altLang="en-US"/>
          </a:p>
        </p:txBody>
      </p:sp>
      <p:sp>
        <p:nvSpPr>
          <p:cNvPr id="6" name="页脚占位符 5">
            <a:extLst>
              <a:ext uri="{FF2B5EF4-FFF2-40B4-BE49-F238E27FC236}">
                <a16:creationId xmlns:a16="http://schemas.microsoft.com/office/drawing/2014/main" id="{012EC637-B4A4-47DB-8FFE-7652E0B5138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5AE16D-01AB-4DD5-B688-92A980B215F1}"/>
              </a:ext>
            </a:extLst>
          </p:cNvPr>
          <p:cNvSpPr>
            <a:spLocks noGrp="1"/>
          </p:cNvSpPr>
          <p:nvPr>
            <p:ph type="sldNum" sz="quarter" idx="12"/>
          </p:nvPr>
        </p:nvSpPr>
        <p:spPr/>
        <p:txBody>
          <a:body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344503053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571615A-1F0B-4332-B950-9800DAE20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8F69D1D-4883-4354-9664-58234E469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BDE86F0-7231-4B3B-8FC3-CE1ED9AED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3C573-16BD-4EF0-A5F6-697CC75D50A5}" type="datetimeFigureOut">
              <a:rPr lang="zh-CN" altLang="en-US" smtClean="0"/>
              <a:t>2022/12/14</a:t>
            </a:fld>
            <a:endParaRPr lang="zh-CN" altLang="en-US"/>
          </a:p>
        </p:txBody>
      </p:sp>
      <p:sp>
        <p:nvSpPr>
          <p:cNvPr id="5" name="页脚占位符 4">
            <a:extLst>
              <a:ext uri="{FF2B5EF4-FFF2-40B4-BE49-F238E27FC236}">
                <a16:creationId xmlns:a16="http://schemas.microsoft.com/office/drawing/2014/main" id="{160FC0AF-2460-4EB7-9483-76D813E96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0770EE-7ECA-4AE6-ADD0-0275D96A5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635CF-3641-434C-A74C-8C3D689BFEDB}" type="slidenum">
              <a:rPr lang="zh-CN" altLang="en-US" smtClean="0"/>
              <a:t>‹#›</a:t>
            </a:fld>
            <a:endParaRPr lang="zh-CN" altLang="en-US"/>
          </a:p>
        </p:txBody>
      </p:sp>
    </p:spTree>
    <p:extLst>
      <p:ext uri="{BB962C8B-B14F-4D97-AF65-F5344CB8AC3E}">
        <p14:creationId xmlns:p14="http://schemas.microsoft.com/office/powerpoint/2010/main" val="2399322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t>12/14/2022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t>‹#›</a:t>
            </a:fld>
            <a:endParaRPr lang="en-US"/>
          </a:p>
        </p:txBody>
      </p:sp>
    </p:spTree>
    <p:extLst>
      <p:ext uri="{BB962C8B-B14F-4D97-AF65-F5344CB8AC3E}">
        <p14:creationId xmlns:p14="http://schemas.microsoft.com/office/powerpoint/2010/main" val="2052177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12/14/2022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0132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advClick="0" advTm="100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s://tech12h.com/sites/default/files/styles/inbody400/public/capture_6.jpg?itok=04z3S-Po"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6.xml"/><Relationship Id="rId12"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12.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9.xml"/><Relationship Id="rId10" Type="http://schemas.openxmlformats.org/officeDocument/2006/relationships/slide" Target="slide10.xml"/><Relationship Id="rId4" Type="http://schemas.openxmlformats.org/officeDocument/2006/relationships/slide" Target="slide8.xml"/><Relationship Id="rId9" Type="http://schemas.openxmlformats.org/officeDocument/2006/relationships/slide" Target="slide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9.gi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2667684-0D2A-4BAD-A669-7632BECA9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486"/>
            <a:ext cx="12190992" cy="5348514"/>
          </a:xfrm>
          <a:prstGeom prst="rect">
            <a:avLst/>
          </a:prstGeom>
        </p:spPr>
      </p:pic>
      <p:sp>
        <p:nvSpPr>
          <p:cNvPr id="5" name="文本框 4">
            <a:extLst>
              <a:ext uri="{FF2B5EF4-FFF2-40B4-BE49-F238E27FC236}">
                <a16:creationId xmlns:a16="http://schemas.microsoft.com/office/drawing/2014/main" id="{322E5933-1DD0-48F8-BD2D-FF060902EE42}"/>
              </a:ext>
            </a:extLst>
          </p:cNvPr>
          <p:cNvSpPr txBox="1"/>
          <p:nvPr/>
        </p:nvSpPr>
        <p:spPr>
          <a:xfrm>
            <a:off x="2612065" y="2255392"/>
            <a:ext cx="6966857" cy="1422505"/>
          </a:xfrm>
          <a:prstGeom prst="rect">
            <a:avLst/>
          </a:prstGeom>
          <a:noFill/>
        </p:spPr>
        <p:txBody>
          <a:bodyPr wrap="square" rtlCol="0">
            <a:spAutoFit/>
          </a:bodyPr>
          <a:lstStyle/>
          <a:p>
            <a:pPr algn="ctr">
              <a:lnSpc>
                <a:spcPct val="70000"/>
              </a:lnSpc>
            </a:pP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ÔN TẬP</a:t>
            </a:r>
            <a:endParaRPr lang="zh-CN" altLang="en-US"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a:extLst>
              <a:ext uri="{FF2B5EF4-FFF2-40B4-BE49-F238E27FC236}">
                <a16:creationId xmlns:a16="http://schemas.microsoft.com/office/drawing/2014/main" id="{F353F0C9-410C-46CF-8E74-8F0D995E4882}"/>
              </a:ext>
            </a:extLst>
          </p:cNvPr>
          <p:cNvSpPr txBox="1"/>
          <p:nvPr/>
        </p:nvSpPr>
        <p:spPr>
          <a:xfrm>
            <a:off x="2612065" y="3891355"/>
            <a:ext cx="6966857" cy="584775"/>
          </a:xfrm>
          <a:prstGeom prst="rect">
            <a:avLst/>
          </a:prstGeom>
          <a:noFill/>
        </p:spPr>
        <p:txBody>
          <a:bodyPr wrap="square" rtlCol="0">
            <a:spAutoFit/>
          </a:bodyPr>
          <a:lstStyle/>
          <a:p>
            <a:pPr algn="ctr"/>
            <a:r>
              <a:rPr lang="en-US" altLang="zh-CN" sz="32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GIÁO VIÊN:</a:t>
            </a:r>
            <a:endParaRPr lang="zh-CN" altLang="en-US" sz="3200" b="1"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双括号 9">
            <a:extLst>
              <a:ext uri="{FF2B5EF4-FFF2-40B4-BE49-F238E27FC236}">
                <a16:creationId xmlns:a16="http://schemas.microsoft.com/office/drawing/2014/main" id="{C1A43CA5-B588-4FE6-AAB3-69D257AD5F01}"/>
              </a:ext>
            </a:extLst>
          </p:cNvPr>
          <p:cNvSpPr/>
          <p:nvPr/>
        </p:nvSpPr>
        <p:spPr>
          <a:xfrm>
            <a:off x="2753578" y="2224746"/>
            <a:ext cx="6683829" cy="1151269"/>
          </a:xfrm>
          <a:prstGeom prst="bracketPair">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37697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1000"/>
                                        <p:tgtEl>
                                          <p:spTgt spid="5"/>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7: Ai đã thông báo cho cụ giáo Cóc về sự xuất hiện của Bọ Dừa?</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Thằn Lằn</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7909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8: Trong truyện Vừa nhắm mắt vừa mở cửa sổ, cái gì được ví là người đưa đường?</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Những Bông Hoa</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298642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Câu 9: Trong truyện Vừa nhắm mắt vừa mở cửa sổ, nhân vật “tôi” lúc mới tập đoán hoa bằng cách sờ lên chúng, đã đoán đúng loài hoa nào?</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Hoa mồng gà và hoa hướng dương</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211769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10: Tác giả của truyện Cô gió mất tên?</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Xuân Quỳnh</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137257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sp>
        <p:nvSpPr>
          <p:cNvPr id="14" name="TextBox 23">
            <a:extLst>
              <a:ext uri="{FF2B5EF4-FFF2-40B4-BE49-F238E27FC236}">
                <a16:creationId xmlns:a16="http://schemas.microsoft.com/office/drawing/2014/main" id="{37F1FAC0-4B34-47D5-82CA-39D807B04CD7}"/>
              </a:ext>
            </a:extLst>
          </p:cNvPr>
          <p:cNvSpPr txBox="1"/>
          <p:nvPr/>
        </p:nvSpPr>
        <p:spPr>
          <a:xfrm>
            <a:off x="3162478" y="1212653"/>
            <a:ext cx="5603089" cy="2308068"/>
          </a:xfrm>
          <a:prstGeom prst="rect">
            <a:avLst/>
          </a:prstGeom>
          <a:noFill/>
        </p:spPr>
        <p:txBody>
          <a:bodyPr wrap="square" rtlCol="0">
            <a:spAutoFit/>
          </a:bodyPr>
          <a:lstStyle/>
          <a:p>
            <a:pPr algn="ctr" defTabSz="914217"/>
            <a:r>
              <a:rPr lang="en-US" altLang="zh-CN" sz="7199" b="1">
                <a:solidFill>
                  <a:srgbClr val="63C1BF"/>
                </a:solidFill>
                <a:latin typeface="Times New Roman" panose="02020603050405020304" pitchFamily="18" charset="0"/>
                <a:ea typeface="微软雅黑" pitchFamily="34" charset="-122"/>
                <a:cs typeface="Times New Roman" panose="02020603050405020304" pitchFamily="18" charset="0"/>
              </a:rPr>
              <a:t>Hình thành kiến thức</a:t>
            </a:r>
            <a:endParaRPr lang="en-US" altLang="zh-CN" sz="7199" b="1" dirty="0">
              <a:solidFill>
                <a:srgbClr val="63C1BF"/>
              </a:solidFill>
              <a:latin typeface="Times New Roman" panose="02020603050405020304" pitchFamily="18" charset="0"/>
              <a:ea typeface="微软雅黑" pitchFamily="34" charset="-122"/>
              <a:cs typeface="Times New Roman" panose="02020603050405020304" pitchFamily="18" charset="0"/>
            </a:endParaRPr>
          </a:p>
        </p:txBody>
      </p:sp>
      <p:grpSp>
        <p:nvGrpSpPr>
          <p:cNvPr id="15" name="组合 14">
            <a:extLst>
              <a:ext uri="{FF2B5EF4-FFF2-40B4-BE49-F238E27FC236}">
                <a16:creationId xmlns:a16="http://schemas.microsoft.com/office/drawing/2014/main" id="{9F928D08-CBC1-47DA-8C48-8196F1B2EEA6}"/>
              </a:ext>
            </a:extLst>
          </p:cNvPr>
          <p:cNvGrpSpPr/>
          <p:nvPr/>
        </p:nvGrpSpPr>
        <p:grpSpPr>
          <a:xfrm>
            <a:off x="3915620" y="35021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379077754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4"/>
                                        </p:tgtEl>
                                        <p:attrNameLst>
                                          <p:attrName>style.visibility</p:attrName>
                                        </p:attrNameLst>
                                      </p:cBhvr>
                                      <p:to>
                                        <p:strVal val="visible"/>
                                      </p:to>
                                    </p:set>
                                    <p:animEffect transition="in" filter="wipe(left)">
                                      <p:cBhvr>
                                        <p:cTn id="11" dur="20"/>
                                        <p:tgtEl>
                                          <p:spTgt spid="14"/>
                                        </p:tgtEl>
                                      </p:cBhvr>
                                    </p:animEffect>
                                  </p:childTnLst>
                                </p:cTn>
                              </p:par>
                            </p:childTnLst>
                          </p:cTn>
                        </p:par>
                        <p:par>
                          <p:cTn id="12" fill="hold">
                            <p:stCondLst>
                              <p:cond delay="866"/>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1BD6C50-0C19-B147-ADA1-89E9691081DC}"/>
              </a:ext>
            </a:extLst>
          </p:cNvPr>
          <p:cNvGraphicFramePr>
            <a:graphicFrameLocks noGrp="1"/>
          </p:cNvGraphicFramePr>
          <p:nvPr>
            <p:extLst>
              <p:ext uri="{D42A27DB-BD31-4B8C-83A1-F6EECF244321}">
                <p14:modId xmlns:p14="http://schemas.microsoft.com/office/powerpoint/2010/main" val="3932238152"/>
              </p:ext>
            </p:extLst>
          </p:nvPr>
        </p:nvGraphicFramePr>
        <p:xfrm>
          <a:off x="643467" y="662258"/>
          <a:ext cx="10905067" cy="5619784"/>
        </p:xfrm>
        <a:graphic>
          <a:graphicData uri="http://schemas.openxmlformats.org/drawingml/2006/table">
            <a:tbl>
              <a:tblPr/>
              <a:tblGrid>
                <a:gridCol w="2165834">
                  <a:extLst>
                    <a:ext uri="{9D8B030D-6E8A-4147-A177-3AD203B41FA5}">
                      <a16:colId xmlns:a16="http://schemas.microsoft.com/office/drawing/2014/main" val="2882691669"/>
                    </a:ext>
                  </a:extLst>
                </a:gridCol>
                <a:gridCol w="8739233">
                  <a:extLst>
                    <a:ext uri="{9D8B030D-6E8A-4147-A177-3AD203B41FA5}">
                      <a16:colId xmlns:a16="http://schemas.microsoft.com/office/drawing/2014/main" val="996860685"/>
                    </a:ext>
                  </a:extLst>
                </a:gridCol>
              </a:tblGrid>
              <a:tr h="484662">
                <a:tc>
                  <a:txBody>
                    <a:bodyPr/>
                    <a:lstStyle/>
                    <a:p>
                      <a:pPr algn="ctr" fontAlgn="t">
                        <a:spcBef>
                          <a:spcPts val="0"/>
                        </a:spcBef>
                        <a:spcAft>
                          <a:spcPts val="0"/>
                        </a:spcAft>
                      </a:pPr>
                      <a:r>
                        <a:rPr lang="en-US" sz="2500" b="1" i="0" u="none" strike="noStrike" kern="100">
                          <a:solidFill>
                            <a:srgbClr val="000000"/>
                          </a:solidFill>
                          <a:effectLst/>
                          <a:latin typeface="Times New Roman" panose="02020603050405020304" pitchFamily="18" charset="0"/>
                          <a:ea typeface="SimSun" panose="02010600030101010101" pitchFamily="2" charset="-122"/>
                        </a:rPr>
                        <a:t>Văn bản</a:t>
                      </a:r>
                      <a:endParaRPr lang="en-US"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2500" b="1" i="0" u="none" strike="noStrike" kern="100">
                          <a:solidFill>
                            <a:srgbClr val="000000"/>
                          </a:solidFill>
                          <a:effectLst/>
                          <a:latin typeface="Times New Roman" panose="02020603050405020304" pitchFamily="18" charset="0"/>
                          <a:ea typeface="SimSun" panose="02010600030101010101" pitchFamily="2" charset="-122"/>
                        </a:rPr>
                        <a:t>Nội dung chính</a:t>
                      </a:r>
                      <a:endParaRPr lang="en-US"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586315"/>
                  </a:ext>
                </a:extLst>
              </a:tr>
              <a:tr h="1383371">
                <a:tc>
                  <a:txBody>
                    <a:bodyPr/>
                    <a:lstStyle/>
                    <a:p>
                      <a:pPr algn="ctr" fontAlgn="t">
                        <a:spcBef>
                          <a:spcPts val="0"/>
                        </a:spcBef>
                        <a:spcAft>
                          <a:spcPts val="0"/>
                        </a:spcAft>
                      </a:pPr>
                      <a:r>
                        <a:rPr lang="vi-VN" sz="2500" b="0" i="0" u="none" strike="noStrike" kern="100">
                          <a:solidFill>
                            <a:srgbClr val="000000"/>
                          </a:solidFill>
                          <a:effectLst/>
                          <a:latin typeface="Times New Roman" panose="02020603050405020304" pitchFamily="18" charset="0"/>
                          <a:ea typeface="SimSun" panose="02010600030101010101" pitchFamily="2" charset="-122"/>
                        </a:rPr>
                        <a:t>Bài học đường đời đầu tiên</a:t>
                      </a:r>
                      <a:endParaRPr lang="vi-VN"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vi-VN" sz="2500" b="0" i="0" u="none" strike="noStrike" kern="100">
                          <a:solidFill>
                            <a:srgbClr val="000000"/>
                          </a:solidFill>
                          <a:effectLst/>
                          <a:latin typeface="Times New Roman" panose="02020603050405020304" pitchFamily="18" charset="0"/>
                          <a:ea typeface="SimSun" panose="02010600030101010101" pitchFamily="2" charset="-122"/>
                        </a:rPr>
                        <a:t>Văn bản miêu tả Dế Mèn có vẻ đẹp cường tráng nhưng tính cách kiêu căng xốc nổi đã gây ra cái chết của Dế Choắt. Dế Mèn hối hận và rút ra bài học cho mình.</a:t>
                      </a:r>
                      <a:endParaRPr lang="vi-VN"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4287810"/>
                  </a:ext>
                </a:extLst>
              </a:tr>
              <a:tr h="1982511">
                <a:tc>
                  <a:txBody>
                    <a:bodyPr/>
                    <a:lstStyle/>
                    <a:p>
                      <a:pPr algn="ctr" fontAlgn="t">
                        <a:spcBef>
                          <a:spcPts val="0"/>
                        </a:spcBef>
                        <a:spcAft>
                          <a:spcPts val="0"/>
                        </a:spcAft>
                      </a:pPr>
                      <a:r>
                        <a:rPr lang="vi-VN" sz="2500" b="0" i="0" u="none" strike="noStrike" kern="100">
                          <a:solidFill>
                            <a:srgbClr val="000000"/>
                          </a:solidFill>
                          <a:effectLst/>
                          <a:latin typeface="Times New Roman" panose="02020603050405020304" pitchFamily="18" charset="0"/>
                          <a:ea typeface="SimSun" panose="02010600030101010101" pitchFamily="2" charset="-122"/>
                        </a:rPr>
                        <a:t>Giọt sương đêm</a:t>
                      </a:r>
                      <a:endParaRPr lang="vi-VN"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vi-VN" sz="2500" b="0" i="0" u="none" strike="noStrike" kern="100">
                          <a:solidFill>
                            <a:srgbClr val="000000"/>
                          </a:solidFill>
                          <a:effectLst/>
                          <a:latin typeface="Times New Roman" panose="02020603050405020304" pitchFamily="18" charset="0"/>
                          <a:ea typeface="SimSun" panose="02010600030101010101" pitchFamily="2" charset="-122"/>
                        </a:rPr>
                        <a:t>Văn bản kể về Bọ Dừa đến xóm Bờ Giậu để tìm một chỗ trọ. Bọ Dừa đã quyết định ngủ tạm ngoài vòm trúc và trong đêm ấy ông đã cảm nhận được những âm thanh, hình ảnh quen thuộc và đặc biệt là giọt sương đêm rơi khiến ông tỉnh giấc, sực nhớ quê nhà. Sáng hôm sau ông đã quyết định trở về quê.</a:t>
                      </a:r>
                      <a:endParaRPr lang="vi-VN"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540270"/>
                  </a:ext>
                </a:extLst>
              </a:tr>
              <a:tr h="1682941">
                <a:tc>
                  <a:txBody>
                    <a:bodyPr/>
                    <a:lstStyle/>
                    <a:p>
                      <a:pPr algn="ctr" fontAlgn="t">
                        <a:spcBef>
                          <a:spcPts val="0"/>
                        </a:spcBef>
                        <a:spcAft>
                          <a:spcPts val="0"/>
                        </a:spcAft>
                      </a:pPr>
                      <a:r>
                        <a:rPr lang="en-US" sz="2500" b="0" i="0" u="none" strike="noStrike" kern="100">
                          <a:solidFill>
                            <a:srgbClr val="000000"/>
                          </a:solidFill>
                          <a:effectLst/>
                          <a:latin typeface="Times New Roman" panose="02020603050405020304" pitchFamily="18" charset="0"/>
                          <a:ea typeface="SimSun" panose="02010600030101010101" pitchFamily="2" charset="-122"/>
                        </a:rPr>
                        <a:t>Vừa nhắm mắt vừa mở cửa sổ</a:t>
                      </a:r>
                      <a:endParaRPr lang="en-US" sz="2500" b="0" i="0" u="none" strike="noStrike">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vi-VN" sz="2500" b="0" i="0" u="none" strike="noStrike" kern="100" dirty="0">
                          <a:solidFill>
                            <a:srgbClr val="000000"/>
                          </a:solidFill>
                          <a:effectLst/>
                          <a:latin typeface="Times New Roman" panose="02020603050405020304" pitchFamily="18" charset="0"/>
                          <a:ea typeface="SimSun" panose="02010600030101010101" pitchFamily="2" charset="-122"/>
                        </a:rPr>
                        <a:t>Truyển kể về nhân vật tôi đã được người cha hướng dẫn những cách cảm nhận về cuộc sống, nhắm mắt sờ từng bông hoa rồi tập đoán, ngửi mùi hương và đoán tên hoa, những món quà… Qua đó thấy được tình yêu thương người cha dành cho đứa con.</a:t>
                      </a:r>
                      <a:endParaRPr lang="vi-VN" sz="2500" b="0" i="0" u="none" strike="noStrike" dirty="0">
                        <a:effectLst/>
                        <a:latin typeface="Arial" panose="020B0604020202020204" pitchFamily="34" charset="0"/>
                      </a:endParaRPr>
                    </a:p>
                  </a:txBody>
                  <a:tcPr marL="66868" marR="66868" marT="66868" marB="6686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939671"/>
                  </a:ext>
                </a:extLst>
              </a:tr>
            </a:tbl>
          </a:graphicData>
        </a:graphic>
      </p:graphicFrame>
    </p:spTree>
    <p:extLst>
      <p:ext uri="{BB962C8B-B14F-4D97-AF65-F5344CB8AC3E}">
        <p14:creationId xmlns:p14="http://schemas.microsoft.com/office/powerpoint/2010/main" val="1413416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538" y="1334855"/>
            <a:ext cx="9948041" cy="3700431"/>
          </a:xfrm>
          <a:prstGeom prst="rect">
            <a:avLst/>
          </a:prstGeom>
        </p:spPr>
      </p:pic>
      <p:sp>
        <p:nvSpPr>
          <p:cNvPr id="2" name="矩形 1"/>
          <p:cNvSpPr/>
          <p:nvPr/>
        </p:nvSpPr>
        <p:spPr>
          <a:xfrm>
            <a:off x="2383220" y="2330990"/>
            <a:ext cx="77986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00" b="1" dirty="0">
                <a:latin typeface="Times New Roman" panose="02020603050405020304" pitchFamily="18" charset="0"/>
                <a:cs typeface="Times New Roman" panose="02020603050405020304" pitchFamily="18" charset="0"/>
              </a:rPr>
              <a:t>Theo </a:t>
            </a:r>
            <a:r>
              <a:rPr lang="en-US" sz="3500" b="1" dirty="0" err="1">
                <a:latin typeface="Times New Roman" panose="02020603050405020304" pitchFamily="18" charset="0"/>
                <a:cs typeface="Times New Roman" panose="02020603050405020304" pitchFamily="18" charset="0"/>
              </a:rPr>
              <a:t>em</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cách</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cảm</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nhận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cuộc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sống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của</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các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nhân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vật</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trong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ba</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văn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bản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trên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có</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gì</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giống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và</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khác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nhau</a:t>
            </a:r>
            <a:r>
              <a:rPr lang="en-US" sz="3500" b="1" dirty="0">
                <a:latin typeface="Times New Roman" panose="02020603050405020304" pitchFamily="18" charset="0"/>
                <a:cs typeface="Times New Roman" panose="02020603050405020304" pitchFamily="18" charset="0"/>
              </a:rPr>
              <a:t>.</a:t>
            </a:r>
            <a:r>
              <a:rPr lang="x-none" sz="3500" b="1" dirty="0">
                <a:latin typeface="Times New Roman" panose="02020603050405020304" pitchFamily="18" charset="0"/>
                <a:cs typeface="Times New Roman" panose="02020603050405020304" pitchFamily="18" charset="0"/>
              </a:rPr>
              <a:t> </a:t>
            </a:r>
            <a:endParaRPr lang="en-US" altLang="zh-CN" sz="3500" b="1"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491308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9BDD77-DCDA-6F47-B28F-44DB72D66ED5}"/>
              </a:ext>
            </a:extLst>
          </p:cNvPr>
          <p:cNvSpPr/>
          <p:nvPr/>
        </p:nvSpPr>
        <p:spPr>
          <a:xfrm>
            <a:off x="481069" y="428178"/>
            <a:ext cx="11229861" cy="6001643"/>
          </a:xfrm>
          <a:prstGeom prst="rect">
            <a:avLst/>
          </a:prstGeom>
        </p:spPr>
        <p:txBody>
          <a:bodyPr wrap="square">
            <a:spAutoFit/>
          </a:bodyPr>
          <a:lstStyle/>
          <a:p>
            <a:pPr algn="just"/>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Giống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nhau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các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đều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có</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nghiệm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từ</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cuộc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sống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và</a:t>
            </a:r>
            <a:r>
              <a:rPr lang="en-US" sz="3200" kern="100" dirty="0">
                <a:solidFill>
                  <a:srgbClr val="000000"/>
                </a:solidFill>
                <a:latin typeface="Times New Roman" panose="02020603050405020304" pitchFamily="18" charset="0"/>
                <a:ea typeface="SimSun" panose="02010600030101010101" pitchFamily="2" charset="-122"/>
              </a:rPr>
              <a:t> qua </a:t>
            </a:r>
            <a:r>
              <a:rPr lang="en-US" sz="3200" kern="100" dirty="0" err="1">
                <a:solidFill>
                  <a:srgbClr val="000000"/>
                </a:solidFill>
                <a:latin typeface="Times New Roman" panose="02020603050405020304" pitchFamily="18" charset="0"/>
                <a:ea typeface="SimSun" panose="02010600030101010101" pitchFamily="2" charset="-122"/>
              </a:rPr>
              <a:t>các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nghiệm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đó</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mỗi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đều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rút</a:t>
            </a:r>
            <a:r>
              <a:rPr lang="en-US" sz="3200" kern="100" dirty="0">
                <a:solidFill>
                  <a:srgbClr val="000000"/>
                </a:solidFill>
                <a:latin typeface="Times New Roman" panose="02020603050405020304" pitchFamily="18" charset="0"/>
                <a:ea typeface="SimSun" panose="02010600030101010101" pitchFamily="2" charset="-122"/>
              </a:rPr>
              <a:t> ra </a:t>
            </a:r>
            <a:r>
              <a:rPr lang="en-US" sz="3200" kern="100" dirty="0" err="1">
                <a:solidFill>
                  <a:srgbClr val="000000"/>
                </a:solidFill>
                <a:latin typeface="Times New Roman" panose="02020603050405020304" pitchFamily="18" charset="0"/>
                <a:ea typeface="SimSun" panose="02010600030101010101" pitchFamily="2" charset="-122"/>
              </a:rPr>
              <a:t>được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cho</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bản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bài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học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quý</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giá</a:t>
            </a:r>
            <a:r>
              <a:rPr lang="en-US" sz="3200" kern="100" dirty="0">
                <a:solidFill>
                  <a:srgbClr val="000000"/>
                </a:solidFill>
                <a:latin typeface="Times New Roman" panose="02020603050405020304" pitchFamily="18" charset="0"/>
                <a:ea typeface="SimSun" panose="02010600030101010101" pitchFamily="2" charset="-122"/>
              </a:rPr>
              <a:t>.</a:t>
            </a:r>
            <a:endParaRPr lang="x-none" sz="3200" kern="100" dirty="0">
              <a:latin typeface="Times New Roman" panose="02020603050405020304" pitchFamily="18" charset="0"/>
              <a:ea typeface="SimSun" panose="02010600030101010101" pitchFamily="2" charset="-122"/>
            </a:endParaRPr>
          </a:p>
          <a:p>
            <a:pPr marL="457200" indent="-457200" algn="just">
              <a:buFontTx/>
              <a:buChar char="-"/>
            </a:pPr>
            <a:r>
              <a:rPr lang="en-US" sz="3200" kern="100" dirty="0" err="1">
                <a:solidFill>
                  <a:srgbClr val="000000"/>
                </a:solidFill>
                <a:latin typeface="Times New Roman" panose="02020603050405020304" pitchFamily="18" charset="0"/>
                <a:ea typeface="SimSun" panose="02010600030101010101" pitchFamily="2" charset="-122"/>
              </a:rPr>
              <a:t>Khác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nhau</a:t>
            </a:r>
            <a:r>
              <a:rPr lang="en-US" sz="3200" kern="100" dirty="0">
                <a:solidFill>
                  <a:srgbClr val="000000"/>
                </a:solidFill>
                <a:latin typeface="Times New Roman" panose="02020603050405020304" pitchFamily="18" charset="0"/>
                <a:ea typeface="SimSun" panose="02010600030101010101" pitchFamily="2" charset="-122"/>
              </a:rPr>
              <a:t>:</a:t>
            </a:r>
          </a:p>
          <a:p>
            <a:pPr algn="just"/>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Bài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học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đường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đời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đầu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tiên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đã</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qua </a:t>
            </a:r>
            <a:r>
              <a:rPr lang="en-US" sz="3200" kern="100" dirty="0" err="1">
                <a:solidFill>
                  <a:srgbClr val="000000"/>
                </a:solidFill>
                <a:latin typeface="Times New Roman" panose="02020603050405020304" pitchFamily="18" charset="0"/>
                <a:ea typeface="SimSun" panose="02010600030101010101" pitchFamily="2" charset="-122"/>
              </a:rPr>
              <a:t>vấp</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ngã</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sai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lầm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khiến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bản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phải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hận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Từ</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đó</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rút</a:t>
            </a:r>
            <a:r>
              <a:rPr lang="en-US" sz="3200" kern="100" dirty="0">
                <a:solidFill>
                  <a:srgbClr val="000000"/>
                </a:solidFill>
                <a:latin typeface="Times New Roman" panose="02020603050405020304" pitchFamily="18" charset="0"/>
                <a:ea typeface="SimSun" panose="02010600030101010101" pitchFamily="2" charset="-122"/>
              </a:rPr>
              <a:t> ra </a:t>
            </a:r>
            <a:r>
              <a:rPr lang="en-US" sz="3200" kern="100" dirty="0" err="1">
                <a:solidFill>
                  <a:srgbClr val="000000"/>
                </a:solidFill>
                <a:latin typeface="Times New Roman" panose="02020603050405020304" pitchFamily="18" charset="0"/>
                <a:ea typeface="SimSun" panose="02010600030101010101" pitchFamily="2" charset="-122"/>
              </a:rPr>
              <a:t>được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bài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học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cho</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chính</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mình</a:t>
            </a:r>
            <a:r>
              <a:rPr lang="en-US" sz="3200" kern="100" dirty="0">
                <a:solidFill>
                  <a:srgbClr val="000000"/>
                </a:solidFill>
                <a:latin typeface="Times New Roman" panose="02020603050405020304" pitchFamily="18" charset="0"/>
                <a:ea typeface="SimSun" panose="02010600030101010101" pitchFamily="2" charset="-122"/>
              </a:rPr>
              <a:t>.</a:t>
            </a:r>
          </a:p>
          <a:p>
            <a:pPr algn="just"/>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Giọt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sương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đêm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đã</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qua </a:t>
            </a:r>
            <a:r>
              <a:rPr lang="en-US" sz="3200" kern="100" dirty="0" err="1">
                <a:solidFill>
                  <a:srgbClr val="000000"/>
                </a:solidFill>
                <a:latin typeface="Times New Roman" panose="02020603050405020304" pitchFamily="18" charset="0"/>
                <a:ea typeface="SimSun" panose="02010600030101010101" pitchFamily="2" charset="-122"/>
              </a:rPr>
              <a:t>một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đêm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thức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và</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sực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tỉnh</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nhận</a:t>
            </a:r>
            <a:r>
              <a:rPr lang="en-US" sz="3200" kern="100" dirty="0">
                <a:solidFill>
                  <a:srgbClr val="000000"/>
                </a:solidFill>
                <a:latin typeface="Times New Roman" panose="02020603050405020304" pitchFamily="18" charset="0"/>
                <a:ea typeface="SimSun" panose="02010600030101010101" pitchFamily="2" charset="-122"/>
              </a:rPr>
              <a:t> ra </a:t>
            </a:r>
            <a:r>
              <a:rPr lang="en-US" sz="3200" kern="100" dirty="0" err="1">
                <a:solidFill>
                  <a:srgbClr val="000000"/>
                </a:solidFill>
                <a:latin typeface="Times New Roman" panose="02020603050405020304" pitchFamily="18" charset="0"/>
                <a:ea typeface="SimSun" panose="02010600030101010101" pitchFamily="2" charset="-122"/>
              </a:rPr>
              <a:t>điều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mình</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lãng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quên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từ</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lâu</a:t>
            </a:r>
            <a:r>
              <a:rPr lang="en-US" sz="3200" kern="100" dirty="0">
                <a:solidFill>
                  <a:srgbClr val="000000"/>
                </a:solidFill>
                <a:latin typeface="Times New Roman" panose="02020603050405020304" pitchFamily="18" charset="0"/>
                <a:ea typeface="SimSun" panose="02010600030101010101" pitchFamily="2" charset="-122"/>
              </a:rPr>
              <a:t>.</a:t>
            </a:r>
            <a:endParaRPr lang="x-none" sz="3200" kern="100" dirty="0">
              <a:latin typeface="Times New Roman" panose="02020603050405020304" pitchFamily="18" charset="0"/>
              <a:ea typeface="SimSun" panose="02010600030101010101" pitchFamily="2" charset="-122"/>
            </a:endParaRPr>
          </a:p>
          <a:p>
            <a:pPr algn="just"/>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Vừa</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nhắm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mắt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vừa</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mở</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cửa</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sổ</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nhân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vật</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đã</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có</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cảm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nhận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sâu</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sắc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về</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cuộc</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sống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thông</a:t>
            </a:r>
            <a:r>
              <a:rPr lang="en-US" sz="3200" kern="100" dirty="0">
                <a:solidFill>
                  <a:srgbClr val="000000"/>
                </a:solidFill>
                <a:latin typeface="Times New Roman" panose="02020603050405020304" pitchFamily="18" charset="0"/>
                <a:ea typeface="SimSun" panose="02010600030101010101" pitchFamily="2" charset="-122"/>
              </a:rPr>
              <a:t> qua </a:t>
            </a:r>
            <a:r>
              <a:rPr lang="en-US" sz="3200" kern="100" dirty="0" err="1">
                <a:solidFill>
                  <a:srgbClr val="000000"/>
                </a:solidFill>
                <a:latin typeface="Times New Roman" panose="02020603050405020304" pitchFamily="18" charset="0"/>
                <a:ea typeface="SimSun" panose="02010600030101010101" pitchFamily="2" charset="-122"/>
              </a:rPr>
              <a:t>những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trải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nghiệm</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từ</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thiên</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nhiên</a:t>
            </a:r>
            <a:r>
              <a:rPr lang="en-US" sz="3200" kern="100" dirty="0">
                <a:solidFill>
                  <a:srgbClr val="000000"/>
                </a:solidFill>
                <a:latin typeface="Times New Roman" panose="02020603050405020304" pitchFamily="18" charset="0"/>
                <a:ea typeface="SimSun" panose="02010600030101010101" pitchFamily="2" charset="-122"/>
              </a:rPr>
              <a:t>, con </a:t>
            </a:r>
            <a:r>
              <a:rPr lang="en-US" sz="3200" kern="100" dirty="0" err="1">
                <a:solidFill>
                  <a:srgbClr val="000000"/>
                </a:solidFill>
                <a:latin typeface="Times New Roman" panose="02020603050405020304" pitchFamily="18" charset="0"/>
                <a:ea typeface="SimSun" panose="02010600030101010101" pitchFamily="2" charset="-122"/>
              </a:rPr>
              <a:t>người</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xung</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quanh</a:t>
            </a:r>
            <a:r>
              <a:rPr lang="en-US" sz="3200" kern="100" dirty="0">
                <a:solidFill>
                  <a:srgbClr val="000000"/>
                </a:solidFill>
                <a:latin typeface="Times New Roman" panose="02020603050405020304" pitchFamily="18" charset="0"/>
                <a:ea typeface="SimSun" panose="02010600030101010101" pitchFamily="2" charset="-122"/>
              </a:rPr>
              <a:t> </a:t>
            </a:r>
            <a:r>
              <a:rPr lang="en-US" sz="3200" kern="100" dirty="0" err="1">
                <a:solidFill>
                  <a:srgbClr val="000000"/>
                </a:solidFill>
                <a:latin typeface="Times New Roman" panose="02020603050405020304" pitchFamily="18" charset="0"/>
                <a:ea typeface="SimSun" panose="02010600030101010101" pitchFamily="2" charset="-122"/>
              </a:rPr>
              <a:t>mình</a:t>
            </a:r>
            <a:r>
              <a:rPr lang="en-US" sz="3200" kern="100" dirty="0">
                <a:solidFill>
                  <a:srgbClr val="000000"/>
                </a:solidFill>
                <a:latin typeface="Times New Roman" panose="02020603050405020304" pitchFamily="18" charset="0"/>
                <a:ea typeface="SimSun" panose="02010600030101010101" pitchFamily="2" charset="-122"/>
              </a:rPr>
              <a:t>.</a:t>
            </a:r>
            <a:endParaRPr lang="x-none" sz="32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1993058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2A6AC-9AC7-0243-95A9-0161A8632301}"/>
              </a:ext>
            </a:extLst>
          </p:cNvPr>
          <p:cNvSpPr/>
          <p:nvPr/>
        </p:nvSpPr>
        <p:spPr>
          <a:xfrm>
            <a:off x="932329" y="669249"/>
            <a:ext cx="10327341" cy="4843057"/>
          </a:xfrm>
          <a:prstGeom prst="rect">
            <a:avLst/>
          </a:prstGeom>
        </p:spPr>
        <p:txBody>
          <a:bodyPr wrap="square">
            <a:spAutoFit/>
          </a:bodyPr>
          <a:lstStyle/>
          <a:p>
            <a:pPr algn="just">
              <a:lnSpc>
                <a:spcPct val="150000"/>
              </a:lnSpc>
            </a:pPr>
            <a:r>
              <a:rPr lang="en-US" sz="3500" kern="100" dirty="0" err="1">
                <a:solidFill>
                  <a:srgbClr val="000000"/>
                </a:solidFill>
                <a:latin typeface="Times New Roman" panose="02020603050405020304" pitchFamily="18" charset="0"/>
                <a:ea typeface="SimSun" panose="02010600030101010101" pitchFamily="2" charset="-122"/>
              </a:rPr>
              <a:t>Văn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bản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Bài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học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đường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đời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đầu</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tiên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và</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Giọt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sương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đêm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thuộc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thể</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loại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truyện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đồng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thoại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Vì</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hai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văn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bản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đều</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có</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những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đặc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điểm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đặc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trưng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của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truyện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đồng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thoại</a:t>
            </a:r>
            <a:r>
              <a:rPr lang="en-US" sz="3500" kern="100" dirty="0">
                <a:solidFill>
                  <a:srgbClr val="000000"/>
                </a:solidFill>
                <a:latin typeface="Times New Roman" panose="02020603050405020304" pitchFamily="18" charset="0"/>
                <a:ea typeface="SimSun" panose="02010600030101010101" pitchFamily="2" charset="-122"/>
              </a:rPr>
              <a:t>:</a:t>
            </a:r>
            <a:endParaRPr lang="x-none" sz="3500" kern="100" dirty="0">
              <a:latin typeface="Times New Roman" panose="02020603050405020304" pitchFamily="18" charset="0"/>
              <a:ea typeface="SimSun" panose="02010600030101010101" pitchFamily="2" charset="-122"/>
            </a:endParaRPr>
          </a:p>
          <a:p>
            <a:pPr algn="just">
              <a:lnSpc>
                <a:spcPct val="150000"/>
              </a:lnSpc>
            </a:pP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Nhân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vật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là</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các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loài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vật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được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nhân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hoá</a:t>
            </a:r>
            <a:r>
              <a:rPr lang="en-US" sz="3500" kern="100" dirty="0">
                <a:solidFill>
                  <a:srgbClr val="000000"/>
                </a:solidFill>
                <a:latin typeface="Times New Roman" panose="02020603050405020304" pitchFamily="18" charset="0"/>
                <a:ea typeface="SimSun" panose="02010600030101010101" pitchFamily="2" charset="-122"/>
              </a:rPr>
              <a:t>.</a:t>
            </a:r>
            <a:endParaRPr lang="x-none" sz="3500" kern="100" dirty="0">
              <a:latin typeface="Times New Roman" panose="02020603050405020304" pitchFamily="18" charset="0"/>
              <a:ea typeface="SimSun" panose="02010600030101010101" pitchFamily="2" charset="-122"/>
            </a:endParaRPr>
          </a:p>
          <a:p>
            <a:pPr algn="just">
              <a:lnSpc>
                <a:spcPct val="150000"/>
              </a:lnSpc>
            </a:pP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Nhân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vật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mang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những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đặc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điểm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sinh</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hoạt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của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loài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vật</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vừa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thể</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hiện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đặc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điểm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của</a:t>
            </a:r>
            <a:r>
              <a:rPr lang="en-US" sz="3500" kern="100" dirty="0">
                <a:solidFill>
                  <a:srgbClr val="000000"/>
                </a:solidFill>
                <a:latin typeface="Times New Roman" panose="02020603050405020304" pitchFamily="18" charset="0"/>
                <a:ea typeface="SimSun" panose="02010600030101010101" pitchFamily="2" charset="-122"/>
              </a:rPr>
              <a:t> con </a:t>
            </a:r>
            <a:r>
              <a:rPr lang="en-US" sz="3500" kern="100" dirty="0" err="1">
                <a:solidFill>
                  <a:srgbClr val="000000"/>
                </a:solidFill>
                <a:latin typeface="Times New Roman" panose="02020603050405020304" pitchFamily="18" charset="0"/>
                <a:ea typeface="SimSun" panose="02010600030101010101" pitchFamily="2" charset="-122"/>
              </a:rPr>
              <a:t>người</a:t>
            </a:r>
            <a:r>
              <a:rPr lang="en-US" sz="3500" kern="100" dirty="0">
                <a:solidFill>
                  <a:srgbClr val="000000"/>
                </a:solidFill>
                <a:latin typeface="Times New Roman" panose="02020603050405020304" pitchFamily="18" charset="0"/>
                <a:ea typeface="SimSun" panose="02010600030101010101" pitchFamily="2" charset="-122"/>
              </a:rPr>
              <a:t>.</a:t>
            </a:r>
            <a:endParaRPr lang="x-none" sz="35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2947324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9" name="Picture 1" descr="Diagram&#10;&#10;Description automatically generated">
            <a:extLst>
              <a:ext uri="{FF2B5EF4-FFF2-40B4-BE49-F238E27FC236}">
                <a16:creationId xmlns:a16="http://schemas.microsoft.com/office/drawing/2014/main" id="{3136988E-AC2F-314E-9386-5778BED3FC0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200025" y="0"/>
            <a:ext cx="11487150" cy="7058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0465BA15-CE33-1644-B173-8C623EC18DD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Tree>
    <p:extLst>
      <p:ext uri="{BB962C8B-B14F-4D97-AF65-F5344CB8AC3E}">
        <p14:creationId xmlns:p14="http://schemas.microsoft.com/office/powerpoint/2010/main" val="298763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sp>
        <p:nvSpPr>
          <p:cNvPr id="14" name="TextBox 23">
            <a:extLst>
              <a:ext uri="{FF2B5EF4-FFF2-40B4-BE49-F238E27FC236}">
                <a16:creationId xmlns:a16="http://schemas.microsoft.com/office/drawing/2014/main" id="{37F1FAC0-4B34-47D5-82CA-39D807B04CD7}"/>
              </a:ext>
            </a:extLst>
          </p:cNvPr>
          <p:cNvSpPr txBox="1"/>
          <p:nvPr/>
        </p:nvSpPr>
        <p:spPr>
          <a:xfrm>
            <a:off x="3260805" y="1690780"/>
            <a:ext cx="5603089" cy="1200200"/>
          </a:xfrm>
          <a:prstGeom prst="rect">
            <a:avLst/>
          </a:prstGeom>
          <a:noFill/>
        </p:spPr>
        <p:txBody>
          <a:bodyPr wrap="square" rtlCol="0">
            <a:spAutoFit/>
          </a:bodyPr>
          <a:lstStyle/>
          <a:p>
            <a:pPr algn="ctr" defTabSz="914217"/>
            <a:r>
              <a:rPr lang="en-US" altLang="zh-CN" sz="7199" b="1">
                <a:solidFill>
                  <a:srgbClr val="63C1BF"/>
                </a:solidFill>
                <a:latin typeface="Times New Roman" panose="02020603050405020304" pitchFamily="18" charset="0"/>
                <a:ea typeface="微软雅黑" pitchFamily="34" charset="-122"/>
                <a:cs typeface="Times New Roman" panose="02020603050405020304" pitchFamily="18" charset="0"/>
              </a:rPr>
              <a:t>Khởi động</a:t>
            </a:r>
            <a:endParaRPr lang="en-US" altLang="zh-CN" sz="7199" b="1" dirty="0">
              <a:solidFill>
                <a:srgbClr val="63C1BF"/>
              </a:solidFill>
              <a:latin typeface="Times New Roman" panose="02020603050405020304" pitchFamily="18" charset="0"/>
              <a:ea typeface="微软雅黑" pitchFamily="34" charset="-122"/>
              <a:cs typeface="Times New Roman" panose="02020603050405020304" pitchFamily="18" charset="0"/>
            </a:endParaRPr>
          </a:p>
        </p:txBody>
      </p:sp>
      <p:grpSp>
        <p:nvGrpSpPr>
          <p:cNvPr id="15" name="组合 14">
            <a:extLst>
              <a:ext uri="{FF2B5EF4-FFF2-40B4-BE49-F238E27FC236}">
                <a16:creationId xmlns:a16="http://schemas.microsoft.com/office/drawing/2014/main" id="{9F928D08-CBC1-47DA-8C48-8196F1B2EEA6}"/>
              </a:ext>
            </a:extLst>
          </p:cNvPr>
          <p:cNvGrpSpPr/>
          <p:nvPr/>
        </p:nvGrpSpPr>
        <p:grpSpPr>
          <a:xfrm>
            <a:off x="3915620" y="3502195"/>
            <a:ext cx="4295235" cy="182228"/>
            <a:chOff x="1839287" y="5184146"/>
            <a:chExt cx="2767715" cy="95254"/>
          </a:xfrm>
        </p:grpSpPr>
        <p:grpSp>
          <p:nvGrpSpPr>
            <p:cNvPr id="16" name="组合 15">
              <a:extLst>
                <a:ext uri="{FF2B5EF4-FFF2-40B4-BE49-F238E27FC236}">
                  <a16:creationId xmlns:a16="http://schemas.microsoft.com/office/drawing/2014/main"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146242499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14"/>
                                        </p:tgtEl>
                                        <p:attrNameLst>
                                          <p:attrName>style.visibility</p:attrName>
                                        </p:attrNameLst>
                                      </p:cBhvr>
                                      <p:to>
                                        <p:strVal val="visible"/>
                                      </p:to>
                                    </p:set>
                                    <p:animEffect transition="in" filter="wipe(left)">
                                      <p:cBhvr>
                                        <p:cTn id="11" dur="20"/>
                                        <p:tgtEl>
                                          <p:spTgt spid="14"/>
                                        </p:tgtEl>
                                      </p:cBhvr>
                                    </p:animEffect>
                                  </p:childTnLst>
                                </p:cTn>
                              </p:par>
                            </p:childTnLst>
                          </p:cTn>
                        </p:par>
                        <p:par>
                          <p:cTn id="12" fill="hold">
                            <p:stCondLst>
                              <p:cond delay="812"/>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6930277-D4B3-4B55-B5D3-10E0A0423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415162" y="-194360"/>
            <a:ext cx="4808322" cy="8645075"/>
          </a:xfrm>
          <a:prstGeom prst="rect">
            <a:avLst/>
          </a:prstGeom>
        </p:spPr>
      </p:pic>
      <p:sp>
        <p:nvSpPr>
          <p:cNvPr id="2" name="矩形 1">
            <a:extLst>
              <a:ext uri="{FF2B5EF4-FFF2-40B4-BE49-F238E27FC236}">
                <a16:creationId xmlns:a16="http://schemas.microsoft.com/office/drawing/2014/main" id="{94FA635A-2023-47A7-B295-3A25A0CDD9F7}"/>
              </a:ext>
            </a:extLst>
          </p:cNvPr>
          <p:cNvSpPr/>
          <p:nvPr/>
        </p:nvSpPr>
        <p:spPr>
          <a:xfrm>
            <a:off x="2824501" y="538911"/>
            <a:ext cx="654299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500" b="1" dirty="0" err="1">
                <a:solidFill>
                  <a:srgbClr val="C00000"/>
                </a:solidFill>
                <a:latin typeface="Times New Roman" panose="02020603050405020304" pitchFamily="18" charset="0"/>
                <a:cs typeface="Times New Roman" panose="02020603050405020304" pitchFamily="18" charset="0"/>
              </a:rPr>
              <a:t>Bài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học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kinh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nghiệm</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về</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cách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kể</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lại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trải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nghiệm</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của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bản</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thân</a:t>
            </a:r>
            <a:endParaRPr lang="zh-CN" altLang="en-US" sz="35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Rectangle 2">
            <a:extLst>
              <a:ext uri="{FF2B5EF4-FFF2-40B4-BE49-F238E27FC236}">
                <a16:creationId xmlns:a16="http://schemas.microsoft.com/office/drawing/2014/main" id="{F3A18391-F37C-8244-8F48-E8280869859A}"/>
              </a:ext>
            </a:extLst>
          </p:cNvPr>
          <p:cNvSpPr/>
          <p:nvPr/>
        </p:nvSpPr>
        <p:spPr>
          <a:xfrm>
            <a:off x="2160643" y="2104866"/>
            <a:ext cx="7317360" cy="4046621"/>
          </a:xfrm>
          <a:prstGeom prst="rect">
            <a:avLst/>
          </a:prstGeom>
        </p:spPr>
        <p:txBody>
          <a:bodyPr wrap="square">
            <a:spAutoFit/>
          </a:bodyPr>
          <a:lstStyle/>
          <a:p>
            <a:pPr algn="just">
              <a:lnSpc>
                <a:spcPct val="150000"/>
              </a:lnSpc>
            </a:pP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Xác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định</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đề</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tài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và</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lựa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chọn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trải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nghiệm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của</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bản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thân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kỉ</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niệm</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sâu</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sắc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ý</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nghĩa</a:t>
            </a:r>
            <a:r>
              <a:rPr lang="en-US" sz="3500" kern="100" dirty="0">
                <a:solidFill>
                  <a:srgbClr val="000000"/>
                </a:solidFill>
                <a:latin typeface="Times New Roman" panose="02020603050405020304" pitchFamily="18" charset="0"/>
                <a:ea typeface="SimSun" panose="02010600030101010101" pitchFamily="2" charset="-122"/>
              </a:rPr>
              <a:t>.</a:t>
            </a:r>
            <a:endParaRPr lang="x-none" sz="3500" kern="100" dirty="0">
              <a:latin typeface="Times New Roman" panose="02020603050405020304" pitchFamily="18" charset="0"/>
              <a:ea typeface="SimSun" panose="02010600030101010101" pitchFamily="2" charset="-122"/>
            </a:endParaRPr>
          </a:p>
          <a:p>
            <a:pPr>
              <a:lnSpc>
                <a:spcPct val="150000"/>
              </a:lnSpc>
            </a:pP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Nhớ</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lại</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những</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sự</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việc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và</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sắp</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xếp</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các</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ý</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theo</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trình</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tự</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câu</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chuyện</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hợp</a:t>
            </a:r>
            <a:r>
              <a:rPr lang="en-US" sz="3500" kern="100" dirty="0">
                <a:solidFill>
                  <a:srgbClr val="000000"/>
                </a:solidFill>
                <a:latin typeface="Times New Roman" panose="02020603050405020304" pitchFamily="18" charset="0"/>
                <a:ea typeface="SimSun" panose="02010600030101010101" pitchFamily="2" charset="-122"/>
              </a:rPr>
              <a:t> </a:t>
            </a:r>
            <a:r>
              <a:rPr lang="en-US" sz="3500" kern="100" dirty="0" err="1">
                <a:solidFill>
                  <a:srgbClr val="000000"/>
                </a:solidFill>
                <a:latin typeface="Times New Roman" panose="02020603050405020304" pitchFamily="18" charset="0"/>
                <a:ea typeface="SimSun" panose="02010600030101010101" pitchFamily="2" charset="-122"/>
              </a:rPr>
              <a:t>lí</a:t>
            </a:r>
            <a:r>
              <a:rPr lang="en-US" sz="3500" kern="100" dirty="0">
                <a:solidFill>
                  <a:srgbClr val="000000"/>
                </a:solidFill>
                <a:latin typeface="Times New Roman" panose="02020603050405020304" pitchFamily="18" charset="0"/>
                <a:ea typeface="SimSun" panose="02010600030101010101" pitchFamily="2" charset="-122"/>
              </a:rPr>
              <a:t>.</a:t>
            </a:r>
            <a:r>
              <a:rPr lang="x-none" sz="3500" dirty="0"/>
              <a:t> </a:t>
            </a:r>
          </a:p>
        </p:txBody>
      </p:sp>
    </p:spTree>
    <p:extLst>
      <p:ext uri="{BB962C8B-B14F-4D97-AF65-F5344CB8AC3E}">
        <p14:creationId xmlns:p14="http://schemas.microsoft.com/office/powerpoint/2010/main" val="4984787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a:extLst>
              <a:ext uri="{FF2B5EF4-FFF2-40B4-BE49-F238E27FC236}">
                <a16:creationId xmlns:a16="http://schemas.microsoft.com/office/drawing/2014/main" id="{2ADC5EB9-68E1-4F0C-8C9D-A514E994A8D1}"/>
              </a:ext>
            </a:extLst>
          </p:cNvPr>
          <p:cNvSpPr/>
          <p:nvPr/>
        </p:nvSpPr>
        <p:spPr>
          <a:xfrm>
            <a:off x="0" y="0"/>
            <a:ext cx="5914574" cy="6858000"/>
          </a:xfrm>
          <a:prstGeom prst="parallelogram">
            <a:avLst>
              <a:gd name="adj" fmla="val 36273"/>
            </a:avLst>
          </a:prstGeom>
          <a:solidFill>
            <a:srgbClr val="E94918">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a:extLst>
              <a:ext uri="{FF2B5EF4-FFF2-40B4-BE49-F238E27FC236}">
                <a16:creationId xmlns:a16="http://schemas.microsoft.com/office/drawing/2014/main" id="{F6DEAA00-6B26-124E-9144-5425369D3516}"/>
              </a:ext>
            </a:extLst>
          </p:cNvPr>
          <p:cNvSpPr/>
          <p:nvPr/>
        </p:nvSpPr>
        <p:spPr>
          <a:xfrm>
            <a:off x="1882481" y="1007471"/>
            <a:ext cx="8789894" cy="4843057"/>
          </a:xfrm>
          <a:prstGeom prst="rect">
            <a:avLst/>
          </a:prstGeom>
        </p:spPr>
        <p:txBody>
          <a:bodyPr wrap="square">
            <a:spAutoFit/>
          </a:bodyPr>
          <a:lstStyle/>
          <a:p>
            <a:pPr algn="ctr">
              <a:lnSpc>
                <a:spcPct val="150000"/>
              </a:lnSpc>
            </a:pP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Qua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học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này</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ta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hiểu</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rằng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cuộc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trải</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sẽ</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giúp</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ta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thêm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kinh</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cảm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nhận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thiên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nhiên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con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cuộc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trọn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vẹn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hơn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Từ</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đó</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hiểu</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giá</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trị</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cuộc</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hoàn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thiện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nhân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cách</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tâm</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hồn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mình</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5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hơn</a:t>
            </a:r>
            <a:r>
              <a:rPr lang="en-US" sz="35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x-none" sz="35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441685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2667684-0D2A-4BAD-A669-7632BECA9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486"/>
            <a:ext cx="12190992" cy="5348514"/>
          </a:xfrm>
          <a:prstGeom prst="rect">
            <a:avLst/>
          </a:prstGeom>
        </p:spPr>
      </p:pic>
      <p:sp>
        <p:nvSpPr>
          <p:cNvPr id="7" name="文本框 4">
            <a:extLst>
              <a:ext uri="{FF2B5EF4-FFF2-40B4-BE49-F238E27FC236}">
                <a16:creationId xmlns:a16="http://schemas.microsoft.com/office/drawing/2014/main" id="{8C14BB98-2E99-1445-96B0-1DF46912B12E}"/>
              </a:ext>
            </a:extLst>
          </p:cNvPr>
          <p:cNvSpPr txBox="1"/>
          <p:nvPr/>
        </p:nvSpPr>
        <p:spPr>
          <a:xfrm>
            <a:off x="1794106" y="1536174"/>
            <a:ext cx="8602780" cy="3785652"/>
          </a:xfrm>
          <a:prstGeom prst="rect">
            <a:avLst/>
          </a:prstGeom>
          <a:noFill/>
        </p:spPr>
        <p:txBody>
          <a:bodyPr wrap="square" rtlCol="0">
            <a:spAutoFit/>
          </a:bodyPr>
          <a:lstStyle/>
          <a:p>
            <a:pPr algn="ct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Chúc</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các</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em</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học</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2000" dirty="0" err="1">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tốt</a:t>
            </a:r>
            <a:r>
              <a:rPr lang="en-US" altLang="zh-CN"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69407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59" y="4992694"/>
            <a:ext cx="3900652" cy="1850431"/>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9" name="TextBox 28"/>
          <p:cNvSpPr txBox="1"/>
          <p:nvPr/>
        </p:nvSpPr>
        <p:spPr>
          <a:xfrm>
            <a:off x="3317388" y="872427"/>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1</a:t>
            </a:r>
          </a:p>
        </p:txBody>
      </p:sp>
      <p:sp>
        <p:nvSpPr>
          <p:cNvPr id="48" name="Isosceles Triangle 47"/>
          <p:cNvSpPr/>
          <p:nvPr/>
        </p:nvSpPr>
        <p:spPr>
          <a:xfrm>
            <a:off x="2702" y="4319752"/>
            <a:ext cx="5350548" cy="2538248"/>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1" name="5-Point Star 50">
            <a:hlinkClick r:id="rId2" action="ppaction://hlinksldjump"/>
          </p:cNvPr>
          <p:cNvSpPr/>
          <p:nvPr/>
        </p:nvSpPr>
        <p:spPr>
          <a:xfrm>
            <a:off x="3114563" y="1473564"/>
            <a:ext cx="904361" cy="934277"/>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2" name="TextBox 51"/>
          <p:cNvSpPr txBox="1"/>
          <p:nvPr/>
        </p:nvSpPr>
        <p:spPr>
          <a:xfrm>
            <a:off x="5277911" y="1912255"/>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2</a:t>
            </a:r>
          </a:p>
        </p:txBody>
      </p:sp>
      <p:sp>
        <p:nvSpPr>
          <p:cNvPr id="53" name="5-Point Star 52">
            <a:hlinkClick r:id="rId3" action="ppaction://hlinksldjump"/>
          </p:cNvPr>
          <p:cNvSpPr/>
          <p:nvPr/>
        </p:nvSpPr>
        <p:spPr>
          <a:xfrm>
            <a:off x="4937335" y="2495983"/>
            <a:ext cx="1125505" cy="108166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4" name="TextBox 53"/>
          <p:cNvSpPr txBox="1"/>
          <p:nvPr/>
        </p:nvSpPr>
        <p:spPr>
          <a:xfrm>
            <a:off x="6346085" y="408153"/>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5</a:t>
            </a:r>
          </a:p>
        </p:txBody>
      </p:sp>
      <p:sp>
        <p:nvSpPr>
          <p:cNvPr id="55" name="5-Point Star 54">
            <a:hlinkClick r:id="rId4" action="ppaction://hlinksldjump"/>
          </p:cNvPr>
          <p:cNvSpPr/>
          <p:nvPr/>
        </p:nvSpPr>
        <p:spPr>
          <a:xfrm>
            <a:off x="6113044" y="956728"/>
            <a:ext cx="859141" cy="859141"/>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6" name="TextBox 55"/>
          <p:cNvSpPr txBox="1"/>
          <p:nvPr/>
        </p:nvSpPr>
        <p:spPr>
          <a:xfrm>
            <a:off x="9158841" y="1701570"/>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6</a:t>
            </a:r>
          </a:p>
        </p:txBody>
      </p:sp>
      <p:sp>
        <p:nvSpPr>
          <p:cNvPr id="57" name="5-Point Star 56">
            <a:hlinkClick r:id="rId5" action="ppaction://hlinksldjump"/>
          </p:cNvPr>
          <p:cNvSpPr/>
          <p:nvPr/>
        </p:nvSpPr>
        <p:spPr>
          <a:xfrm>
            <a:off x="8925800" y="2250147"/>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8" name="TextBox 57"/>
          <p:cNvSpPr txBox="1"/>
          <p:nvPr/>
        </p:nvSpPr>
        <p:spPr>
          <a:xfrm>
            <a:off x="7088705" y="2682871"/>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4</a:t>
            </a:r>
          </a:p>
        </p:txBody>
      </p:sp>
      <p:sp>
        <p:nvSpPr>
          <p:cNvPr id="59" name="5-Point Star 58">
            <a:hlinkClick r:id="rId6" action="ppaction://hlinksldjump"/>
          </p:cNvPr>
          <p:cNvSpPr/>
          <p:nvPr/>
        </p:nvSpPr>
        <p:spPr>
          <a:xfrm>
            <a:off x="6802719" y="3251245"/>
            <a:ext cx="1031753" cy="896442"/>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2" name="TextBox 61"/>
          <p:cNvSpPr txBox="1"/>
          <p:nvPr/>
        </p:nvSpPr>
        <p:spPr>
          <a:xfrm>
            <a:off x="1074337" y="904287"/>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3</a:t>
            </a:r>
          </a:p>
        </p:txBody>
      </p:sp>
      <p:sp>
        <p:nvSpPr>
          <p:cNvPr id="63" name="5-Point Star 62">
            <a:hlinkClick r:id="rId7" action="ppaction://hlinksldjump"/>
          </p:cNvPr>
          <p:cNvSpPr/>
          <p:nvPr/>
        </p:nvSpPr>
        <p:spPr>
          <a:xfrm>
            <a:off x="751254" y="1490367"/>
            <a:ext cx="1081014" cy="934277"/>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0" name="Pentagon 69">
            <a:hlinkClick r:id="" action="ppaction://noaction"/>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pipi</a:t>
            </a:r>
          </a:p>
        </p:txBody>
      </p:sp>
      <p:sp>
        <p:nvSpPr>
          <p:cNvPr id="71" name="Rectangle 70"/>
          <p:cNvSpPr/>
          <p:nvPr/>
        </p:nvSpPr>
        <p:spPr>
          <a:xfrm>
            <a:off x="1702491" y="4827722"/>
            <a:ext cx="8787021" cy="1446550"/>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Arial"/>
                <a:sym typeface="Arial"/>
              </a:rPr>
              <a:t>Ngôi sao may mắn</a:t>
            </a:r>
          </a:p>
        </p:txBody>
      </p:sp>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7480" y="3915703"/>
            <a:ext cx="149975" cy="132669"/>
          </a:xfrm>
          <a:prstGeom prst="rect">
            <a:avLst/>
          </a:prstGeom>
        </p:spPr>
      </p:pic>
      <p:pic>
        <p:nvPicPr>
          <p:cNvPr id="76" name="Picture 7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1135" y="2169811"/>
            <a:ext cx="247651" cy="219075"/>
          </a:xfrm>
          <a:prstGeom prst="rect">
            <a:avLst/>
          </a:prstGeom>
        </p:spPr>
      </p:pic>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77167" y="1866181"/>
            <a:ext cx="206475" cy="182651"/>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8482" y="1889180"/>
            <a:ext cx="174279" cy="154171"/>
          </a:xfrm>
          <a:prstGeom prst="rect">
            <a:avLst/>
          </a:prstGeom>
        </p:spPr>
      </p:pic>
      <p:sp>
        <p:nvSpPr>
          <p:cNvPr id="2" name="Rectangle: Rounded Corners 1">
            <a:hlinkClick r:id="rId9" action="ppaction://hlinksldjump"/>
            <a:extLst>
              <a:ext uri="{FF2B5EF4-FFF2-40B4-BE49-F238E27FC236}">
                <a16:creationId xmlns:a16="http://schemas.microsoft.com/office/drawing/2014/main" id="{0480B393-4988-4D76-866F-5168E707A428}"/>
              </a:ext>
            </a:extLst>
          </p:cNvPr>
          <p:cNvSpPr/>
          <p:nvPr/>
        </p:nvSpPr>
        <p:spPr>
          <a:xfrm>
            <a:off x="8677" y="6274272"/>
            <a:ext cx="1693257" cy="583729"/>
          </a:xfrm>
          <a:prstGeom prst="roundRect">
            <a:avLst/>
          </a:prstGeom>
          <a:ln w="28575">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prstClr val="black"/>
                </a:solidFill>
                <a:effectLst/>
                <a:uLnTx/>
                <a:uFillTx/>
                <a:latin typeface="Calibri" panose="020F0502020204030204"/>
                <a:ea typeface="+mn-ea"/>
                <a:cs typeface="+mn-cs"/>
                <a:sym typeface="Arial"/>
              </a:rPr>
              <a:t>Bài học</a:t>
            </a:r>
          </a:p>
        </p:txBody>
      </p:sp>
      <p:sp>
        <p:nvSpPr>
          <p:cNvPr id="25" name="TextBox 24">
            <a:extLst>
              <a:ext uri="{FF2B5EF4-FFF2-40B4-BE49-F238E27FC236}">
                <a16:creationId xmlns:a16="http://schemas.microsoft.com/office/drawing/2014/main" id="{76368634-4FFC-41CA-A676-113BB9D6782E}"/>
              </a:ext>
            </a:extLst>
          </p:cNvPr>
          <p:cNvSpPr txBox="1"/>
          <p:nvPr/>
        </p:nvSpPr>
        <p:spPr>
          <a:xfrm>
            <a:off x="8729270" y="195644"/>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7</a:t>
            </a:r>
          </a:p>
        </p:txBody>
      </p:sp>
      <p:sp>
        <p:nvSpPr>
          <p:cNvPr id="26" name="5-Point Star 56">
            <a:hlinkClick r:id="rId10" action="ppaction://hlinksldjump"/>
            <a:extLst>
              <a:ext uri="{FF2B5EF4-FFF2-40B4-BE49-F238E27FC236}">
                <a16:creationId xmlns:a16="http://schemas.microsoft.com/office/drawing/2014/main" id="{40C0AF4D-4682-45AA-8DBF-3A28E5E48E2F}"/>
              </a:ext>
            </a:extLst>
          </p:cNvPr>
          <p:cNvSpPr/>
          <p:nvPr/>
        </p:nvSpPr>
        <p:spPr>
          <a:xfrm>
            <a:off x="8496229" y="744221"/>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27" name="Picture 26">
            <a:extLst>
              <a:ext uri="{FF2B5EF4-FFF2-40B4-BE49-F238E27FC236}">
                <a16:creationId xmlns:a16="http://schemas.microsoft.com/office/drawing/2014/main" id="{F336BE4A-F747-4528-B6BF-42FCAF3ACF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47596" y="360255"/>
            <a:ext cx="206475" cy="182651"/>
          </a:xfrm>
          <a:prstGeom prst="rect">
            <a:avLst/>
          </a:prstGeom>
        </p:spPr>
      </p:pic>
      <p:sp>
        <p:nvSpPr>
          <p:cNvPr id="28" name="TextBox 27">
            <a:extLst>
              <a:ext uri="{FF2B5EF4-FFF2-40B4-BE49-F238E27FC236}">
                <a16:creationId xmlns:a16="http://schemas.microsoft.com/office/drawing/2014/main" id="{0F121536-121D-4378-A9FF-3CBB0EE55A44}"/>
              </a:ext>
            </a:extLst>
          </p:cNvPr>
          <p:cNvSpPr txBox="1"/>
          <p:nvPr/>
        </p:nvSpPr>
        <p:spPr>
          <a:xfrm>
            <a:off x="3338981" y="2936588"/>
            <a:ext cx="704039"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10</a:t>
            </a:r>
          </a:p>
        </p:txBody>
      </p:sp>
      <p:sp>
        <p:nvSpPr>
          <p:cNvPr id="30" name="5-Point Star 56">
            <a:hlinkClick r:id="rId11" action="ppaction://hlinksldjump"/>
            <a:extLst>
              <a:ext uri="{FF2B5EF4-FFF2-40B4-BE49-F238E27FC236}">
                <a16:creationId xmlns:a16="http://schemas.microsoft.com/office/drawing/2014/main" id="{3CBB77C6-3758-40CE-BB82-DC02847C2C36}"/>
              </a:ext>
            </a:extLst>
          </p:cNvPr>
          <p:cNvSpPr/>
          <p:nvPr/>
        </p:nvSpPr>
        <p:spPr>
          <a:xfrm>
            <a:off x="3105940" y="3485165"/>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1" name="TextBox 30">
            <a:extLst>
              <a:ext uri="{FF2B5EF4-FFF2-40B4-BE49-F238E27FC236}">
                <a16:creationId xmlns:a16="http://schemas.microsoft.com/office/drawing/2014/main" id="{7D51AC72-1B8C-48B3-9C67-ACFC30E36A87}"/>
              </a:ext>
            </a:extLst>
          </p:cNvPr>
          <p:cNvSpPr txBox="1"/>
          <p:nvPr/>
        </p:nvSpPr>
        <p:spPr>
          <a:xfrm>
            <a:off x="796870" y="3553987"/>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9</a:t>
            </a:r>
          </a:p>
        </p:txBody>
      </p:sp>
      <p:sp>
        <p:nvSpPr>
          <p:cNvPr id="32" name="5-Point Star 56">
            <a:hlinkClick r:id="rId12" action="ppaction://hlinksldjump"/>
            <a:extLst>
              <a:ext uri="{FF2B5EF4-FFF2-40B4-BE49-F238E27FC236}">
                <a16:creationId xmlns:a16="http://schemas.microsoft.com/office/drawing/2014/main" id="{C26E00E3-E1D6-445A-B8AA-5D671BEB6C80}"/>
              </a:ext>
            </a:extLst>
          </p:cNvPr>
          <p:cNvSpPr/>
          <p:nvPr/>
        </p:nvSpPr>
        <p:spPr>
          <a:xfrm>
            <a:off x="563829" y="4102564"/>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3" name="TextBox 32">
            <a:extLst>
              <a:ext uri="{FF2B5EF4-FFF2-40B4-BE49-F238E27FC236}">
                <a16:creationId xmlns:a16="http://schemas.microsoft.com/office/drawing/2014/main" id="{46A8B92D-7FC4-4246-8212-1C41615A6A48}"/>
              </a:ext>
            </a:extLst>
          </p:cNvPr>
          <p:cNvSpPr txBox="1"/>
          <p:nvPr/>
        </p:nvSpPr>
        <p:spPr>
          <a:xfrm>
            <a:off x="10339323" y="3420004"/>
            <a:ext cx="444352" cy="70788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Arial"/>
                <a:sym typeface="Arial"/>
              </a:rPr>
              <a:t>8</a:t>
            </a:r>
          </a:p>
        </p:txBody>
      </p:sp>
      <p:sp>
        <p:nvSpPr>
          <p:cNvPr id="34" name="5-Point Star 56">
            <a:hlinkClick r:id="rId13" action="ppaction://hlinksldjump"/>
            <a:extLst>
              <a:ext uri="{FF2B5EF4-FFF2-40B4-BE49-F238E27FC236}">
                <a16:creationId xmlns:a16="http://schemas.microsoft.com/office/drawing/2014/main" id="{999D699D-0185-4F41-8F46-09F094C6CF1C}"/>
              </a:ext>
            </a:extLst>
          </p:cNvPr>
          <p:cNvSpPr/>
          <p:nvPr/>
        </p:nvSpPr>
        <p:spPr>
          <a:xfrm>
            <a:off x="10106282" y="3968581"/>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7290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750" fill="hold"/>
                                        <p:tgtEl>
                                          <p:spTgt spid="63"/>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000" fill="hold"/>
                                        <p:tgtEl>
                                          <p:spTgt spid="26"/>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1000" fill="hold"/>
                                        <p:tgtEl>
                                          <p:spTgt spid="30"/>
                                        </p:tgtEl>
                                        <p:attrNameLst>
                                          <p:attrName>r</p:attrName>
                                        </p:attrNameLst>
                                      </p:cBhvr>
                                    </p:animRot>
                                  </p:childTnLst>
                                </p:cTn>
                              </p:par>
                              <p:par>
                                <p:cTn id="27" presetID="8" presetClass="emph" presetSubtype="0" repeatCount="indefinite" fill="hold" grpId="1" nodeType="withEffect">
                                  <p:stCondLst>
                                    <p:cond delay="0"/>
                                  </p:stCondLst>
                                  <p:childTnLst>
                                    <p:animRot by="21600000">
                                      <p:cBhvr>
                                        <p:cTn id="28" dur="1000" fill="hold"/>
                                        <p:tgtEl>
                                          <p:spTgt spid="32"/>
                                        </p:tgtEl>
                                        <p:attrNameLst>
                                          <p:attrName>r</p:attrName>
                                        </p:attrNameLst>
                                      </p:cBhvr>
                                    </p:animRot>
                                  </p:childTnLst>
                                </p:cTn>
                              </p:par>
                              <p:par>
                                <p:cTn id="29" presetID="8" presetClass="emph" presetSubtype="0" repeatCount="indefinite" fill="hold" grpId="1" nodeType="withEffect">
                                  <p:stCondLst>
                                    <p:cond delay="0"/>
                                  </p:stCondLst>
                                  <p:childTnLst>
                                    <p:animRot by="21600000">
                                      <p:cBhvr>
                                        <p:cTn id="30" dur="1000" fill="hold"/>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1"/>
                    </p:tgtEl>
                  </p:cond>
                </p:stCondLst>
                <p:endSync evt="end" delay="0">
                  <p:rtn val="all"/>
                </p:endSync>
                <p:childTnLst>
                  <p:par>
                    <p:cTn id="32" fill="hold">
                      <p:stCondLst>
                        <p:cond delay="0"/>
                      </p:stCondLst>
                      <p:childTnLst>
                        <p:par>
                          <p:cTn id="33" fill="hold">
                            <p:stCondLst>
                              <p:cond delay="0"/>
                            </p:stCondLst>
                            <p:childTnLst>
                              <p:par>
                                <p:cTn id="34" presetID="23" presetClass="exit" presetSubtype="544" fill="hold" grpId="0" nodeType="clickEffect">
                                  <p:stCondLst>
                                    <p:cond delay="0"/>
                                  </p:stCondLst>
                                  <p:childTnLst>
                                    <p:anim calcmode="lin" valueType="num">
                                      <p:cBhvr>
                                        <p:cTn id="35" dur="500"/>
                                        <p:tgtEl>
                                          <p:spTgt spid="51"/>
                                        </p:tgtEl>
                                        <p:attrNameLst>
                                          <p:attrName>ppt_w</p:attrName>
                                        </p:attrNameLst>
                                      </p:cBhvr>
                                      <p:tavLst>
                                        <p:tav tm="0">
                                          <p:val>
                                            <p:strVal val="ppt_w"/>
                                          </p:val>
                                        </p:tav>
                                        <p:tav tm="100000">
                                          <p:val>
                                            <p:fltVal val="0"/>
                                          </p:val>
                                        </p:tav>
                                      </p:tavLst>
                                    </p:anim>
                                    <p:anim calcmode="lin" valueType="num">
                                      <p:cBhvr>
                                        <p:cTn id="36" dur="500"/>
                                        <p:tgtEl>
                                          <p:spTgt spid="51"/>
                                        </p:tgtEl>
                                        <p:attrNameLst>
                                          <p:attrName>ppt_h</p:attrName>
                                        </p:attrNameLst>
                                      </p:cBhvr>
                                      <p:tavLst>
                                        <p:tav tm="0">
                                          <p:val>
                                            <p:strVal val="ppt_h"/>
                                          </p:val>
                                        </p:tav>
                                        <p:tav tm="100000">
                                          <p:val>
                                            <p:fltVal val="0"/>
                                          </p:val>
                                        </p:tav>
                                      </p:tavLst>
                                    </p:anim>
                                    <p:anim calcmode="lin" valueType="num">
                                      <p:cBhvr>
                                        <p:cTn id="37" dur="500"/>
                                        <p:tgtEl>
                                          <p:spTgt spid="51"/>
                                        </p:tgtEl>
                                        <p:attrNameLst>
                                          <p:attrName>ppt_x</p:attrName>
                                        </p:attrNameLst>
                                      </p:cBhvr>
                                      <p:tavLst>
                                        <p:tav tm="0">
                                          <p:val>
                                            <p:strVal val="ppt_x"/>
                                          </p:val>
                                        </p:tav>
                                        <p:tav tm="100000">
                                          <p:val>
                                            <p:fltVal val="0.5"/>
                                          </p:val>
                                        </p:tav>
                                      </p:tavLst>
                                    </p:anim>
                                    <p:anim calcmode="lin" valueType="num">
                                      <p:cBhvr>
                                        <p:cTn id="38" dur="500"/>
                                        <p:tgtEl>
                                          <p:spTgt spid="51"/>
                                        </p:tgtEl>
                                        <p:attrNameLst>
                                          <p:attrName>ppt_y</p:attrName>
                                        </p:attrNameLst>
                                      </p:cBhvr>
                                      <p:tavLst>
                                        <p:tav tm="0">
                                          <p:val>
                                            <p:strVal val="ppt_y"/>
                                          </p:val>
                                        </p:tav>
                                        <p:tav tm="100000">
                                          <p:val>
                                            <p:fltVal val="0.5"/>
                                          </p:val>
                                        </p:tav>
                                      </p:tavLst>
                                    </p:anim>
                                    <p:set>
                                      <p:cBhvr>
                                        <p:cTn id="39" dur="1" fill="hold">
                                          <p:stCondLst>
                                            <p:cond delay="499"/>
                                          </p:stCondLst>
                                        </p:cTn>
                                        <p:tgtEl>
                                          <p:spTgt spid="51"/>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
                                        <p:tgtEl>
                                          <p:spTgt spid="29"/>
                                        </p:tgtEl>
                                      </p:cBhvr>
                                    </p:animEffect>
                                    <p:set>
                                      <p:cBhvr>
                                        <p:cTn id="4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3" restart="whenNotActive" fill="hold" evtFilter="cancelBubble" nodeType="interactiveSeq">
                <p:stCondLst>
                  <p:cond evt="onClick" delay="0">
                    <p:tgtEl>
                      <p:spTgt spid="53"/>
                    </p:tgtEl>
                  </p:cond>
                </p:stCondLst>
                <p:endSync evt="end" delay="0">
                  <p:rtn val="all"/>
                </p:endSync>
                <p:childTnLst>
                  <p:par>
                    <p:cTn id="44" fill="hold">
                      <p:stCondLst>
                        <p:cond delay="0"/>
                      </p:stCondLst>
                      <p:childTnLst>
                        <p:par>
                          <p:cTn id="45" fill="hold">
                            <p:stCondLst>
                              <p:cond delay="0"/>
                            </p:stCondLst>
                            <p:childTnLst>
                              <p:par>
                                <p:cTn id="46" presetID="23" presetClass="exit" presetSubtype="544" fill="hold" grpId="0" nodeType="clickEffect">
                                  <p:stCondLst>
                                    <p:cond delay="0"/>
                                  </p:stCondLst>
                                  <p:childTnLst>
                                    <p:anim calcmode="lin" valueType="num">
                                      <p:cBhvr>
                                        <p:cTn id="47" dur="500"/>
                                        <p:tgtEl>
                                          <p:spTgt spid="53"/>
                                        </p:tgtEl>
                                        <p:attrNameLst>
                                          <p:attrName>ppt_w</p:attrName>
                                        </p:attrNameLst>
                                      </p:cBhvr>
                                      <p:tavLst>
                                        <p:tav tm="0">
                                          <p:val>
                                            <p:strVal val="ppt_w"/>
                                          </p:val>
                                        </p:tav>
                                        <p:tav tm="100000">
                                          <p:val>
                                            <p:fltVal val="0"/>
                                          </p:val>
                                        </p:tav>
                                      </p:tavLst>
                                    </p:anim>
                                    <p:anim calcmode="lin" valueType="num">
                                      <p:cBhvr>
                                        <p:cTn id="48" dur="500"/>
                                        <p:tgtEl>
                                          <p:spTgt spid="53"/>
                                        </p:tgtEl>
                                        <p:attrNameLst>
                                          <p:attrName>ppt_h</p:attrName>
                                        </p:attrNameLst>
                                      </p:cBhvr>
                                      <p:tavLst>
                                        <p:tav tm="0">
                                          <p:val>
                                            <p:strVal val="ppt_h"/>
                                          </p:val>
                                        </p:tav>
                                        <p:tav tm="100000">
                                          <p:val>
                                            <p:fltVal val="0"/>
                                          </p:val>
                                        </p:tav>
                                      </p:tavLst>
                                    </p:anim>
                                    <p:anim calcmode="lin" valueType="num">
                                      <p:cBhvr>
                                        <p:cTn id="49" dur="500"/>
                                        <p:tgtEl>
                                          <p:spTgt spid="53"/>
                                        </p:tgtEl>
                                        <p:attrNameLst>
                                          <p:attrName>ppt_x</p:attrName>
                                        </p:attrNameLst>
                                      </p:cBhvr>
                                      <p:tavLst>
                                        <p:tav tm="0">
                                          <p:val>
                                            <p:strVal val="ppt_x"/>
                                          </p:val>
                                        </p:tav>
                                        <p:tav tm="100000">
                                          <p:val>
                                            <p:fltVal val="0.5"/>
                                          </p:val>
                                        </p:tav>
                                      </p:tavLst>
                                    </p:anim>
                                    <p:anim calcmode="lin" valueType="num">
                                      <p:cBhvr>
                                        <p:cTn id="50" dur="500"/>
                                        <p:tgtEl>
                                          <p:spTgt spid="53"/>
                                        </p:tgtEl>
                                        <p:attrNameLst>
                                          <p:attrName>ppt_y</p:attrName>
                                        </p:attrNameLst>
                                      </p:cBhvr>
                                      <p:tavLst>
                                        <p:tav tm="0">
                                          <p:val>
                                            <p:strVal val="ppt_y"/>
                                          </p:val>
                                        </p:tav>
                                        <p:tav tm="100000">
                                          <p:val>
                                            <p:fltVal val="0.5"/>
                                          </p:val>
                                        </p:tav>
                                      </p:tavLst>
                                    </p:anim>
                                    <p:set>
                                      <p:cBhvr>
                                        <p:cTn id="51" dur="1" fill="hold">
                                          <p:stCondLst>
                                            <p:cond delay="499"/>
                                          </p:stCondLst>
                                        </p:cTn>
                                        <p:tgtEl>
                                          <p:spTgt spid="5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
                                        <p:tgtEl>
                                          <p:spTgt spid="52"/>
                                        </p:tgtEl>
                                      </p:cBhvr>
                                    </p:animEffect>
                                    <p:set>
                                      <p:cBhvr>
                                        <p:cTn id="54"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5" restart="whenNotActive" fill="hold" evtFilter="cancelBubble" nodeType="interactiveSeq">
                <p:stCondLst>
                  <p:cond evt="onClick" delay="0">
                    <p:tgtEl>
                      <p:spTgt spid="55"/>
                    </p:tgtEl>
                  </p:cond>
                </p:stCondLst>
                <p:endSync evt="end" delay="0">
                  <p:rtn val="all"/>
                </p:endSync>
                <p:childTnLst>
                  <p:par>
                    <p:cTn id="56" fill="hold">
                      <p:stCondLst>
                        <p:cond delay="0"/>
                      </p:stCondLst>
                      <p:childTnLst>
                        <p:par>
                          <p:cTn id="57" fill="hold">
                            <p:stCondLst>
                              <p:cond delay="0"/>
                            </p:stCondLst>
                            <p:childTnLst>
                              <p:par>
                                <p:cTn id="58" presetID="23" presetClass="exit" presetSubtype="544" fill="hold" grpId="0" nodeType="clickEffect">
                                  <p:stCondLst>
                                    <p:cond delay="0"/>
                                  </p:stCondLst>
                                  <p:childTnLst>
                                    <p:anim calcmode="lin" valueType="num">
                                      <p:cBhvr>
                                        <p:cTn id="59" dur="500"/>
                                        <p:tgtEl>
                                          <p:spTgt spid="55"/>
                                        </p:tgtEl>
                                        <p:attrNameLst>
                                          <p:attrName>ppt_w</p:attrName>
                                        </p:attrNameLst>
                                      </p:cBhvr>
                                      <p:tavLst>
                                        <p:tav tm="0">
                                          <p:val>
                                            <p:strVal val="ppt_w"/>
                                          </p:val>
                                        </p:tav>
                                        <p:tav tm="100000">
                                          <p:val>
                                            <p:fltVal val="0"/>
                                          </p:val>
                                        </p:tav>
                                      </p:tavLst>
                                    </p:anim>
                                    <p:anim calcmode="lin" valueType="num">
                                      <p:cBhvr>
                                        <p:cTn id="60" dur="500"/>
                                        <p:tgtEl>
                                          <p:spTgt spid="55"/>
                                        </p:tgtEl>
                                        <p:attrNameLst>
                                          <p:attrName>ppt_h</p:attrName>
                                        </p:attrNameLst>
                                      </p:cBhvr>
                                      <p:tavLst>
                                        <p:tav tm="0">
                                          <p:val>
                                            <p:strVal val="ppt_h"/>
                                          </p:val>
                                        </p:tav>
                                        <p:tav tm="100000">
                                          <p:val>
                                            <p:fltVal val="0"/>
                                          </p:val>
                                        </p:tav>
                                      </p:tavLst>
                                    </p:anim>
                                    <p:anim calcmode="lin" valueType="num">
                                      <p:cBhvr>
                                        <p:cTn id="61" dur="500"/>
                                        <p:tgtEl>
                                          <p:spTgt spid="55"/>
                                        </p:tgtEl>
                                        <p:attrNameLst>
                                          <p:attrName>ppt_x</p:attrName>
                                        </p:attrNameLst>
                                      </p:cBhvr>
                                      <p:tavLst>
                                        <p:tav tm="0">
                                          <p:val>
                                            <p:strVal val="ppt_x"/>
                                          </p:val>
                                        </p:tav>
                                        <p:tav tm="100000">
                                          <p:val>
                                            <p:fltVal val="0.5"/>
                                          </p:val>
                                        </p:tav>
                                      </p:tavLst>
                                    </p:anim>
                                    <p:anim calcmode="lin" valueType="num">
                                      <p:cBhvr>
                                        <p:cTn id="62" dur="500"/>
                                        <p:tgtEl>
                                          <p:spTgt spid="55"/>
                                        </p:tgtEl>
                                        <p:attrNameLst>
                                          <p:attrName>ppt_y</p:attrName>
                                        </p:attrNameLst>
                                      </p:cBhvr>
                                      <p:tavLst>
                                        <p:tav tm="0">
                                          <p:val>
                                            <p:strVal val="ppt_y"/>
                                          </p:val>
                                        </p:tav>
                                        <p:tav tm="100000">
                                          <p:val>
                                            <p:fltVal val="0.5"/>
                                          </p:val>
                                        </p:tav>
                                      </p:tavLst>
                                    </p:anim>
                                    <p:set>
                                      <p:cBhvr>
                                        <p:cTn id="63" dur="1" fill="hold">
                                          <p:stCondLst>
                                            <p:cond delay="499"/>
                                          </p:stCondLst>
                                        </p:cTn>
                                        <p:tgtEl>
                                          <p:spTgt spid="55"/>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
                                        <p:tgtEl>
                                          <p:spTgt spid="54"/>
                                        </p:tgtEl>
                                      </p:cBhvr>
                                    </p:animEffect>
                                    <p:set>
                                      <p:cBhvr>
                                        <p:cTn id="66"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7" restart="whenNotActive" fill="hold" evtFilter="cancelBubble" nodeType="interactiveSeq">
                <p:stCondLst>
                  <p:cond evt="onClick" delay="0">
                    <p:tgtEl>
                      <p:spTgt spid="57"/>
                    </p:tgtEl>
                  </p:cond>
                </p:stCondLst>
                <p:endSync evt="end" delay="0">
                  <p:rtn val="all"/>
                </p:endSync>
                <p:childTnLst>
                  <p:par>
                    <p:cTn id="68" fill="hold">
                      <p:stCondLst>
                        <p:cond delay="0"/>
                      </p:stCondLst>
                      <p:childTnLst>
                        <p:par>
                          <p:cTn id="69" fill="hold">
                            <p:stCondLst>
                              <p:cond delay="0"/>
                            </p:stCondLst>
                            <p:childTnLst>
                              <p:par>
                                <p:cTn id="70" presetID="23" presetClass="exit" presetSubtype="544" fill="hold" grpId="0" nodeType="clickEffect">
                                  <p:stCondLst>
                                    <p:cond delay="0"/>
                                  </p:stCondLst>
                                  <p:childTnLst>
                                    <p:anim calcmode="lin" valueType="num">
                                      <p:cBhvr>
                                        <p:cTn id="71" dur="500"/>
                                        <p:tgtEl>
                                          <p:spTgt spid="57"/>
                                        </p:tgtEl>
                                        <p:attrNameLst>
                                          <p:attrName>ppt_w</p:attrName>
                                        </p:attrNameLst>
                                      </p:cBhvr>
                                      <p:tavLst>
                                        <p:tav tm="0">
                                          <p:val>
                                            <p:strVal val="ppt_w"/>
                                          </p:val>
                                        </p:tav>
                                        <p:tav tm="100000">
                                          <p:val>
                                            <p:fltVal val="0"/>
                                          </p:val>
                                        </p:tav>
                                      </p:tavLst>
                                    </p:anim>
                                    <p:anim calcmode="lin" valueType="num">
                                      <p:cBhvr>
                                        <p:cTn id="72" dur="500"/>
                                        <p:tgtEl>
                                          <p:spTgt spid="57"/>
                                        </p:tgtEl>
                                        <p:attrNameLst>
                                          <p:attrName>ppt_h</p:attrName>
                                        </p:attrNameLst>
                                      </p:cBhvr>
                                      <p:tavLst>
                                        <p:tav tm="0">
                                          <p:val>
                                            <p:strVal val="ppt_h"/>
                                          </p:val>
                                        </p:tav>
                                        <p:tav tm="100000">
                                          <p:val>
                                            <p:fltVal val="0"/>
                                          </p:val>
                                        </p:tav>
                                      </p:tavLst>
                                    </p:anim>
                                    <p:anim calcmode="lin" valueType="num">
                                      <p:cBhvr>
                                        <p:cTn id="73" dur="500"/>
                                        <p:tgtEl>
                                          <p:spTgt spid="57"/>
                                        </p:tgtEl>
                                        <p:attrNameLst>
                                          <p:attrName>ppt_x</p:attrName>
                                        </p:attrNameLst>
                                      </p:cBhvr>
                                      <p:tavLst>
                                        <p:tav tm="0">
                                          <p:val>
                                            <p:strVal val="ppt_x"/>
                                          </p:val>
                                        </p:tav>
                                        <p:tav tm="100000">
                                          <p:val>
                                            <p:fltVal val="0.5"/>
                                          </p:val>
                                        </p:tav>
                                      </p:tavLst>
                                    </p:anim>
                                    <p:anim calcmode="lin" valueType="num">
                                      <p:cBhvr>
                                        <p:cTn id="74" dur="500"/>
                                        <p:tgtEl>
                                          <p:spTgt spid="57"/>
                                        </p:tgtEl>
                                        <p:attrNameLst>
                                          <p:attrName>ppt_y</p:attrName>
                                        </p:attrNameLst>
                                      </p:cBhvr>
                                      <p:tavLst>
                                        <p:tav tm="0">
                                          <p:val>
                                            <p:strVal val="ppt_y"/>
                                          </p:val>
                                        </p:tav>
                                        <p:tav tm="100000">
                                          <p:val>
                                            <p:fltVal val="0.5"/>
                                          </p:val>
                                        </p:tav>
                                      </p:tavLst>
                                    </p:anim>
                                    <p:set>
                                      <p:cBhvr>
                                        <p:cTn id="75" dur="1" fill="hold">
                                          <p:stCondLst>
                                            <p:cond delay="499"/>
                                          </p:stCondLst>
                                        </p:cTn>
                                        <p:tgtEl>
                                          <p:spTgt spid="57"/>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
                                        <p:tgtEl>
                                          <p:spTgt spid="56"/>
                                        </p:tgtEl>
                                      </p:cBhvr>
                                    </p:animEffect>
                                    <p:set>
                                      <p:cBhvr>
                                        <p:cTn id="78"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9" restart="whenNotActive" fill="hold" evtFilter="cancelBubble" nodeType="interactiveSeq">
                <p:stCondLst>
                  <p:cond evt="onClick" delay="0">
                    <p:tgtEl>
                      <p:spTgt spid="59"/>
                    </p:tgtEl>
                  </p:cond>
                </p:stCondLst>
                <p:endSync evt="end" delay="0">
                  <p:rtn val="all"/>
                </p:endSync>
                <p:childTnLst>
                  <p:par>
                    <p:cTn id="80" fill="hold">
                      <p:stCondLst>
                        <p:cond delay="0"/>
                      </p:stCondLst>
                      <p:childTnLst>
                        <p:par>
                          <p:cTn id="81" fill="hold">
                            <p:stCondLst>
                              <p:cond delay="0"/>
                            </p:stCondLst>
                            <p:childTnLst>
                              <p:par>
                                <p:cTn id="82" presetID="23" presetClass="exit" presetSubtype="544" fill="hold" grpId="0" nodeType="clickEffect">
                                  <p:stCondLst>
                                    <p:cond delay="0"/>
                                  </p:stCondLst>
                                  <p:childTnLst>
                                    <p:anim calcmode="lin" valueType="num">
                                      <p:cBhvr>
                                        <p:cTn id="83" dur="500"/>
                                        <p:tgtEl>
                                          <p:spTgt spid="59"/>
                                        </p:tgtEl>
                                        <p:attrNameLst>
                                          <p:attrName>ppt_w</p:attrName>
                                        </p:attrNameLst>
                                      </p:cBhvr>
                                      <p:tavLst>
                                        <p:tav tm="0">
                                          <p:val>
                                            <p:strVal val="ppt_w"/>
                                          </p:val>
                                        </p:tav>
                                        <p:tav tm="100000">
                                          <p:val>
                                            <p:fltVal val="0"/>
                                          </p:val>
                                        </p:tav>
                                      </p:tavLst>
                                    </p:anim>
                                    <p:anim calcmode="lin" valueType="num">
                                      <p:cBhvr>
                                        <p:cTn id="84" dur="500"/>
                                        <p:tgtEl>
                                          <p:spTgt spid="59"/>
                                        </p:tgtEl>
                                        <p:attrNameLst>
                                          <p:attrName>ppt_h</p:attrName>
                                        </p:attrNameLst>
                                      </p:cBhvr>
                                      <p:tavLst>
                                        <p:tav tm="0">
                                          <p:val>
                                            <p:strVal val="ppt_h"/>
                                          </p:val>
                                        </p:tav>
                                        <p:tav tm="100000">
                                          <p:val>
                                            <p:fltVal val="0"/>
                                          </p:val>
                                        </p:tav>
                                      </p:tavLst>
                                    </p:anim>
                                    <p:anim calcmode="lin" valueType="num">
                                      <p:cBhvr>
                                        <p:cTn id="85" dur="500"/>
                                        <p:tgtEl>
                                          <p:spTgt spid="59"/>
                                        </p:tgtEl>
                                        <p:attrNameLst>
                                          <p:attrName>ppt_x</p:attrName>
                                        </p:attrNameLst>
                                      </p:cBhvr>
                                      <p:tavLst>
                                        <p:tav tm="0">
                                          <p:val>
                                            <p:strVal val="ppt_x"/>
                                          </p:val>
                                        </p:tav>
                                        <p:tav tm="100000">
                                          <p:val>
                                            <p:fltVal val="0.5"/>
                                          </p:val>
                                        </p:tav>
                                      </p:tavLst>
                                    </p:anim>
                                    <p:anim calcmode="lin" valueType="num">
                                      <p:cBhvr>
                                        <p:cTn id="86" dur="500"/>
                                        <p:tgtEl>
                                          <p:spTgt spid="59"/>
                                        </p:tgtEl>
                                        <p:attrNameLst>
                                          <p:attrName>ppt_y</p:attrName>
                                        </p:attrNameLst>
                                      </p:cBhvr>
                                      <p:tavLst>
                                        <p:tav tm="0">
                                          <p:val>
                                            <p:strVal val="ppt_y"/>
                                          </p:val>
                                        </p:tav>
                                        <p:tav tm="100000">
                                          <p:val>
                                            <p:fltVal val="0.5"/>
                                          </p:val>
                                        </p:tav>
                                      </p:tavLst>
                                    </p:anim>
                                    <p:set>
                                      <p:cBhvr>
                                        <p:cTn id="87" dur="1" fill="hold">
                                          <p:stCondLst>
                                            <p:cond delay="499"/>
                                          </p:stCondLst>
                                        </p:cTn>
                                        <p:tgtEl>
                                          <p:spTgt spid="5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
                                        <p:tgtEl>
                                          <p:spTgt spid="58"/>
                                        </p:tgtEl>
                                      </p:cBhvr>
                                    </p:animEffect>
                                    <p:set>
                                      <p:cBhvr>
                                        <p:cTn id="90"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1" restart="whenNotActive" fill="hold" evtFilter="cancelBubble" nodeType="interactiveSeq">
                <p:stCondLst>
                  <p:cond evt="onClick" delay="0">
                    <p:tgtEl>
                      <p:spTgt spid="63"/>
                    </p:tgtEl>
                  </p:cond>
                </p:stCondLst>
                <p:endSync evt="end" delay="0">
                  <p:rtn val="all"/>
                </p:endSync>
                <p:childTnLst>
                  <p:par>
                    <p:cTn id="92" fill="hold">
                      <p:stCondLst>
                        <p:cond delay="0"/>
                      </p:stCondLst>
                      <p:childTnLst>
                        <p:par>
                          <p:cTn id="93" fill="hold">
                            <p:stCondLst>
                              <p:cond delay="0"/>
                            </p:stCondLst>
                            <p:childTnLst>
                              <p:par>
                                <p:cTn id="94" presetID="23" presetClass="exit" presetSubtype="544" fill="hold" grpId="0" nodeType="clickEffect">
                                  <p:stCondLst>
                                    <p:cond delay="0"/>
                                  </p:stCondLst>
                                  <p:childTnLst>
                                    <p:anim calcmode="lin" valueType="num">
                                      <p:cBhvr>
                                        <p:cTn id="95" dur="500"/>
                                        <p:tgtEl>
                                          <p:spTgt spid="63"/>
                                        </p:tgtEl>
                                        <p:attrNameLst>
                                          <p:attrName>ppt_w</p:attrName>
                                        </p:attrNameLst>
                                      </p:cBhvr>
                                      <p:tavLst>
                                        <p:tav tm="0">
                                          <p:val>
                                            <p:strVal val="ppt_w"/>
                                          </p:val>
                                        </p:tav>
                                        <p:tav tm="100000">
                                          <p:val>
                                            <p:fltVal val="0"/>
                                          </p:val>
                                        </p:tav>
                                      </p:tavLst>
                                    </p:anim>
                                    <p:anim calcmode="lin" valueType="num">
                                      <p:cBhvr>
                                        <p:cTn id="96" dur="500"/>
                                        <p:tgtEl>
                                          <p:spTgt spid="63"/>
                                        </p:tgtEl>
                                        <p:attrNameLst>
                                          <p:attrName>ppt_h</p:attrName>
                                        </p:attrNameLst>
                                      </p:cBhvr>
                                      <p:tavLst>
                                        <p:tav tm="0">
                                          <p:val>
                                            <p:strVal val="ppt_h"/>
                                          </p:val>
                                        </p:tav>
                                        <p:tav tm="100000">
                                          <p:val>
                                            <p:fltVal val="0"/>
                                          </p:val>
                                        </p:tav>
                                      </p:tavLst>
                                    </p:anim>
                                    <p:anim calcmode="lin" valueType="num">
                                      <p:cBhvr>
                                        <p:cTn id="97" dur="500"/>
                                        <p:tgtEl>
                                          <p:spTgt spid="63"/>
                                        </p:tgtEl>
                                        <p:attrNameLst>
                                          <p:attrName>ppt_x</p:attrName>
                                        </p:attrNameLst>
                                      </p:cBhvr>
                                      <p:tavLst>
                                        <p:tav tm="0">
                                          <p:val>
                                            <p:strVal val="ppt_x"/>
                                          </p:val>
                                        </p:tav>
                                        <p:tav tm="100000">
                                          <p:val>
                                            <p:fltVal val="0.5"/>
                                          </p:val>
                                        </p:tav>
                                      </p:tavLst>
                                    </p:anim>
                                    <p:anim calcmode="lin" valueType="num">
                                      <p:cBhvr>
                                        <p:cTn id="98" dur="500"/>
                                        <p:tgtEl>
                                          <p:spTgt spid="63"/>
                                        </p:tgtEl>
                                        <p:attrNameLst>
                                          <p:attrName>ppt_y</p:attrName>
                                        </p:attrNameLst>
                                      </p:cBhvr>
                                      <p:tavLst>
                                        <p:tav tm="0">
                                          <p:val>
                                            <p:strVal val="ppt_y"/>
                                          </p:val>
                                        </p:tav>
                                        <p:tav tm="100000">
                                          <p:val>
                                            <p:fltVal val="0.5"/>
                                          </p:val>
                                        </p:tav>
                                      </p:tavLst>
                                    </p:anim>
                                    <p:set>
                                      <p:cBhvr>
                                        <p:cTn id="99" dur="1" fill="hold">
                                          <p:stCondLst>
                                            <p:cond delay="499"/>
                                          </p:stCondLst>
                                        </p:cTn>
                                        <p:tgtEl>
                                          <p:spTgt spid="63"/>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10"/>
                                        <p:tgtEl>
                                          <p:spTgt spid="62"/>
                                        </p:tgtEl>
                                      </p:cBhvr>
                                    </p:animEffect>
                                    <p:set>
                                      <p:cBhvr>
                                        <p:cTn id="102"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03" restart="whenNotActive" fill="hold" evtFilter="cancelBubble" nodeType="interactiveSeq">
                <p:stCondLst>
                  <p:cond evt="onClick" delay="0">
                    <p:tgtEl>
                      <p:spTgt spid="26"/>
                    </p:tgtEl>
                  </p:cond>
                </p:stCondLst>
                <p:endSync evt="end" delay="0">
                  <p:rtn val="all"/>
                </p:endSync>
                <p:childTnLst>
                  <p:par>
                    <p:cTn id="104" fill="hold">
                      <p:stCondLst>
                        <p:cond delay="0"/>
                      </p:stCondLst>
                      <p:childTnLst>
                        <p:par>
                          <p:cTn id="105" fill="hold">
                            <p:stCondLst>
                              <p:cond delay="0"/>
                            </p:stCondLst>
                            <p:childTnLst>
                              <p:par>
                                <p:cTn id="106" presetID="23" presetClass="exit" presetSubtype="544" fill="hold" grpId="0" nodeType="clickEffect">
                                  <p:stCondLst>
                                    <p:cond delay="0"/>
                                  </p:stCondLst>
                                  <p:childTnLst>
                                    <p:anim calcmode="lin" valueType="num">
                                      <p:cBhvr>
                                        <p:cTn id="107" dur="500"/>
                                        <p:tgtEl>
                                          <p:spTgt spid="26"/>
                                        </p:tgtEl>
                                        <p:attrNameLst>
                                          <p:attrName>ppt_w</p:attrName>
                                        </p:attrNameLst>
                                      </p:cBhvr>
                                      <p:tavLst>
                                        <p:tav tm="0">
                                          <p:val>
                                            <p:strVal val="ppt_w"/>
                                          </p:val>
                                        </p:tav>
                                        <p:tav tm="100000">
                                          <p:val>
                                            <p:fltVal val="0"/>
                                          </p:val>
                                        </p:tav>
                                      </p:tavLst>
                                    </p:anim>
                                    <p:anim calcmode="lin" valueType="num">
                                      <p:cBhvr>
                                        <p:cTn id="108" dur="500"/>
                                        <p:tgtEl>
                                          <p:spTgt spid="26"/>
                                        </p:tgtEl>
                                        <p:attrNameLst>
                                          <p:attrName>ppt_h</p:attrName>
                                        </p:attrNameLst>
                                      </p:cBhvr>
                                      <p:tavLst>
                                        <p:tav tm="0">
                                          <p:val>
                                            <p:strVal val="ppt_h"/>
                                          </p:val>
                                        </p:tav>
                                        <p:tav tm="100000">
                                          <p:val>
                                            <p:fltVal val="0"/>
                                          </p:val>
                                        </p:tav>
                                      </p:tavLst>
                                    </p:anim>
                                    <p:anim calcmode="lin" valueType="num">
                                      <p:cBhvr>
                                        <p:cTn id="109" dur="500"/>
                                        <p:tgtEl>
                                          <p:spTgt spid="26"/>
                                        </p:tgtEl>
                                        <p:attrNameLst>
                                          <p:attrName>ppt_x</p:attrName>
                                        </p:attrNameLst>
                                      </p:cBhvr>
                                      <p:tavLst>
                                        <p:tav tm="0">
                                          <p:val>
                                            <p:strVal val="ppt_x"/>
                                          </p:val>
                                        </p:tav>
                                        <p:tav tm="100000">
                                          <p:val>
                                            <p:fltVal val="0.5"/>
                                          </p:val>
                                        </p:tav>
                                      </p:tavLst>
                                    </p:anim>
                                    <p:anim calcmode="lin" valueType="num">
                                      <p:cBhvr>
                                        <p:cTn id="110" dur="500"/>
                                        <p:tgtEl>
                                          <p:spTgt spid="26"/>
                                        </p:tgtEl>
                                        <p:attrNameLst>
                                          <p:attrName>ppt_y</p:attrName>
                                        </p:attrNameLst>
                                      </p:cBhvr>
                                      <p:tavLst>
                                        <p:tav tm="0">
                                          <p:val>
                                            <p:strVal val="ppt_y"/>
                                          </p:val>
                                        </p:tav>
                                        <p:tav tm="100000">
                                          <p:val>
                                            <p:fltVal val="0.5"/>
                                          </p:val>
                                        </p:tav>
                                      </p:tavLst>
                                    </p:anim>
                                    <p:set>
                                      <p:cBhvr>
                                        <p:cTn id="111" dur="1" fill="hold">
                                          <p:stCondLst>
                                            <p:cond delay="499"/>
                                          </p:stCondLst>
                                        </p:cTn>
                                        <p:tgtEl>
                                          <p:spTgt spid="26"/>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10"/>
                                        <p:tgtEl>
                                          <p:spTgt spid="25"/>
                                        </p:tgtEl>
                                      </p:cBhvr>
                                    </p:animEffect>
                                    <p:set>
                                      <p:cBhvr>
                                        <p:cTn id="114" dur="1" fill="hold">
                                          <p:stCondLst>
                                            <p:cond delay="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5" restart="whenNotActive" fill="hold" evtFilter="cancelBubble" nodeType="interactiveSeq">
                <p:stCondLst>
                  <p:cond evt="onClick" delay="0">
                    <p:tgtEl>
                      <p:spTgt spid="30"/>
                    </p:tgtEl>
                  </p:cond>
                </p:stCondLst>
                <p:endSync evt="end" delay="0">
                  <p:rtn val="all"/>
                </p:endSync>
                <p:childTnLst>
                  <p:par>
                    <p:cTn id="116" fill="hold">
                      <p:stCondLst>
                        <p:cond delay="0"/>
                      </p:stCondLst>
                      <p:childTnLst>
                        <p:par>
                          <p:cTn id="117" fill="hold">
                            <p:stCondLst>
                              <p:cond delay="0"/>
                            </p:stCondLst>
                            <p:childTnLst>
                              <p:par>
                                <p:cTn id="118" presetID="23" presetClass="exit" presetSubtype="544" fill="hold" grpId="0" nodeType="clickEffect">
                                  <p:stCondLst>
                                    <p:cond delay="0"/>
                                  </p:stCondLst>
                                  <p:childTnLst>
                                    <p:anim calcmode="lin" valueType="num">
                                      <p:cBhvr>
                                        <p:cTn id="119" dur="500"/>
                                        <p:tgtEl>
                                          <p:spTgt spid="30"/>
                                        </p:tgtEl>
                                        <p:attrNameLst>
                                          <p:attrName>ppt_w</p:attrName>
                                        </p:attrNameLst>
                                      </p:cBhvr>
                                      <p:tavLst>
                                        <p:tav tm="0">
                                          <p:val>
                                            <p:strVal val="ppt_w"/>
                                          </p:val>
                                        </p:tav>
                                        <p:tav tm="100000">
                                          <p:val>
                                            <p:fltVal val="0"/>
                                          </p:val>
                                        </p:tav>
                                      </p:tavLst>
                                    </p:anim>
                                    <p:anim calcmode="lin" valueType="num">
                                      <p:cBhvr>
                                        <p:cTn id="120" dur="500"/>
                                        <p:tgtEl>
                                          <p:spTgt spid="30"/>
                                        </p:tgtEl>
                                        <p:attrNameLst>
                                          <p:attrName>ppt_h</p:attrName>
                                        </p:attrNameLst>
                                      </p:cBhvr>
                                      <p:tavLst>
                                        <p:tav tm="0">
                                          <p:val>
                                            <p:strVal val="ppt_h"/>
                                          </p:val>
                                        </p:tav>
                                        <p:tav tm="100000">
                                          <p:val>
                                            <p:fltVal val="0"/>
                                          </p:val>
                                        </p:tav>
                                      </p:tavLst>
                                    </p:anim>
                                    <p:anim calcmode="lin" valueType="num">
                                      <p:cBhvr>
                                        <p:cTn id="121" dur="500"/>
                                        <p:tgtEl>
                                          <p:spTgt spid="30"/>
                                        </p:tgtEl>
                                        <p:attrNameLst>
                                          <p:attrName>ppt_x</p:attrName>
                                        </p:attrNameLst>
                                      </p:cBhvr>
                                      <p:tavLst>
                                        <p:tav tm="0">
                                          <p:val>
                                            <p:strVal val="ppt_x"/>
                                          </p:val>
                                        </p:tav>
                                        <p:tav tm="100000">
                                          <p:val>
                                            <p:fltVal val="0.5"/>
                                          </p:val>
                                        </p:tav>
                                      </p:tavLst>
                                    </p:anim>
                                    <p:anim calcmode="lin" valueType="num">
                                      <p:cBhvr>
                                        <p:cTn id="122" dur="500"/>
                                        <p:tgtEl>
                                          <p:spTgt spid="30"/>
                                        </p:tgtEl>
                                        <p:attrNameLst>
                                          <p:attrName>ppt_y</p:attrName>
                                        </p:attrNameLst>
                                      </p:cBhvr>
                                      <p:tavLst>
                                        <p:tav tm="0">
                                          <p:val>
                                            <p:strVal val="ppt_y"/>
                                          </p:val>
                                        </p:tav>
                                        <p:tav tm="100000">
                                          <p:val>
                                            <p:fltVal val="0.5"/>
                                          </p:val>
                                        </p:tav>
                                      </p:tavLst>
                                    </p:anim>
                                    <p:set>
                                      <p:cBhvr>
                                        <p:cTn id="123" dur="1" fill="hold">
                                          <p:stCondLst>
                                            <p:cond delay="499"/>
                                          </p:stCondLst>
                                        </p:cTn>
                                        <p:tgtEl>
                                          <p:spTgt spid="30"/>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10"/>
                                        <p:tgtEl>
                                          <p:spTgt spid="28"/>
                                        </p:tgtEl>
                                      </p:cBhvr>
                                    </p:animEffect>
                                    <p:set>
                                      <p:cBhvr>
                                        <p:cTn id="126" dur="1" fill="hold">
                                          <p:stCondLst>
                                            <p:cond delay="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7" restart="whenNotActive" fill="hold" evtFilter="cancelBubble" nodeType="interactiveSeq">
                <p:stCondLst>
                  <p:cond evt="onClick" delay="0">
                    <p:tgtEl>
                      <p:spTgt spid="32"/>
                    </p:tgtEl>
                  </p:cond>
                </p:stCondLst>
                <p:endSync evt="end" delay="0">
                  <p:rtn val="all"/>
                </p:endSync>
                <p:childTnLst>
                  <p:par>
                    <p:cTn id="128" fill="hold">
                      <p:stCondLst>
                        <p:cond delay="0"/>
                      </p:stCondLst>
                      <p:childTnLst>
                        <p:par>
                          <p:cTn id="129" fill="hold">
                            <p:stCondLst>
                              <p:cond delay="0"/>
                            </p:stCondLst>
                            <p:childTnLst>
                              <p:par>
                                <p:cTn id="130" presetID="23" presetClass="exit" presetSubtype="544" fill="hold" grpId="0" nodeType="clickEffect">
                                  <p:stCondLst>
                                    <p:cond delay="0"/>
                                  </p:stCondLst>
                                  <p:childTnLst>
                                    <p:anim calcmode="lin" valueType="num">
                                      <p:cBhvr>
                                        <p:cTn id="131" dur="500"/>
                                        <p:tgtEl>
                                          <p:spTgt spid="32"/>
                                        </p:tgtEl>
                                        <p:attrNameLst>
                                          <p:attrName>ppt_w</p:attrName>
                                        </p:attrNameLst>
                                      </p:cBhvr>
                                      <p:tavLst>
                                        <p:tav tm="0">
                                          <p:val>
                                            <p:strVal val="ppt_w"/>
                                          </p:val>
                                        </p:tav>
                                        <p:tav tm="100000">
                                          <p:val>
                                            <p:fltVal val="0"/>
                                          </p:val>
                                        </p:tav>
                                      </p:tavLst>
                                    </p:anim>
                                    <p:anim calcmode="lin" valueType="num">
                                      <p:cBhvr>
                                        <p:cTn id="132" dur="500"/>
                                        <p:tgtEl>
                                          <p:spTgt spid="32"/>
                                        </p:tgtEl>
                                        <p:attrNameLst>
                                          <p:attrName>ppt_h</p:attrName>
                                        </p:attrNameLst>
                                      </p:cBhvr>
                                      <p:tavLst>
                                        <p:tav tm="0">
                                          <p:val>
                                            <p:strVal val="ppt_h"/>
                                          </p:val>
                                        </p:tav>
                                        <p:tav tm="100000">
                                          <p:val>
                                            <p:fltVal val="0"/>
                                          </p:val>
                                        </p:tav>
                                      </p:tavLst>
                                    </p:anim>
                                    <p:anim calcmode="lin" valueType="num">
                                      <p:cBhvr>
                                        <p:cTn id="133" dur="500"/>
                                        <p:tgtEl>
                                          <p:spTgt spid="32"/>
                                        </p:tgtEl>
                                        <p:attrNameLst>
                                          <p:attrName>ppt_x</p:attrName>
                                        </p:attrNameLst>
                                      </p:cBhvr>
                                      <p:tavLst>
                                        <p:tav tm="0">
                                          <p:val>
                                            <p:strVal val="ppt_x"/>
                                          </p:val>
                                        </p:tav>
                                        <p:tav tm="100000">
                                          <p:val>
                                            <p:fltVal val="0.5"/>
                                          </p:val>
                                        </p:tav>
                                      </p:tavLst>
                                    </p:anim>
                                    <p:anim calcmode="lin" valueType="num">
                                      <p:cBhvr>
                                        <p:cTn id="134" dur="500"/>
                                        <p:tgtEl>
                                          <p:spTgt spid="32"/>
                                        </p:tgtEl>
                                        <p:attrNameLst>
                                          <p:attrName>ppt_y</p:attrName>
                                        </p:attrNameLst>
                                      </p:cBhvr>
                                      <p:tavLst>
                                        <p:tav tm="0">
                                          <p:val>
                                            <p:strVal val="ppt_y"/>
                                          </p:val>
                                        </p:tav>
                                        <p:tav tm="100000">
                                          <p:val>
                                            <p:fltVal val="0.5"/>
                                          </p:val>
                                        </p:tav>
                                      </p:tavLst>
                                    </p:anim>
                                    <p:set>
                                      <p:cBhvr>
                                        <p:cTn id="135" dur="1" fill="hold">
                                          <p:stCondLst>
                                            <p:cond delay="499"/>
                                          </p:stCondLst>
                                        </p:cTn>
                                        <p:tgtEl>
                                          <p:spTgt spid="32"/>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10"/>
                                        <p:tgtEl>
                                          <p:spTgt spid="31"/>
                                        </p:tgtEl>
                                      </p:cBhvr>
                                    </p:animEffect>
                                    <p:set>
                                      <p:cBhvr>
                                        <p:cTn id="138" dur="1" fill="hold">
                                          <p:stCondLst>
                                            <p:cond delay="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39" restart="whenNotActive" fill="hold" evtFilter="cancelBubble" nodeType="interactiveSeq">
                <p:stCondLst>
                  <p:cond evt="onClick" delay="0">
                    <p:tgtEl>
                      <p:spTgt spid="34"/>
                    </p:tgtEl>
                  </p:cond>
                </p:stCondLst>
                <p:endSync evt="end" delay="0">
                  <p:rtn val="all"/>
                </p:endSync>
                <p:childTnLst>
                  <p:par>
                    <p:cTn id="140" fill="hold">
                      <p:stCondLst>
                        <p:cond delay="0"/>
                      </p:stCondLst>
                      <p:childTnLst>
                        <p:par>
                          <p:cTn id="141" fill="hold">
                            <p:stCondLst>
                              <p:cond delay="0"/>
                            </p:stCondLst>
                            <p:childTnLst>
                              <p:par>
                                <p:cTn id="142" presetID="23" presetClass="exit" presetSubtype="544" fill="hold" grpId="0" nodeType="clickEffect">
                                  <p:stCondLst>
                                    <p:cond delay="0"/>
                                  </p:stCondLst>
                                  <p:childTnLst>
                                    <p:anim calcmode="lin" valueType="num">
                                      <p:cBhvr>
                                        <p:cTn id="143" dur="500"/>
                                        <p:tgtEl>
                                          <p:spTgt spid="34"/>
                                        </p:tgtEl>
                                        <p:attrNameLst>
                                          <p:attrName>ppt_w</p:attrName>
                                        </p:attrNameLst>
                                      </p:cBhvr>
                                      <p:tavLst>
                                        <p:tav tm="0">
                                          <p:val>
                                            <p:strVal val="ppt_w"/>
                                          </p:val>
                                        </p:tav>
                                        <p:tav tm="100000">
                                          <p:val>
                                            <p:fltVal val="0"/>
                                          </p:val>
                                        </p:tav>
                                      </p:tavLst>
                                    </p:anim>
                                    <p:anim calcmode="lin" valueType="num">
                                      <p:cBhvr>
                                        <p:cTn id="144" dur="500"/>
                                        <p:tgtEl>
                                          <p:spTgt spid="34"/>
                                        </p:tgtEl>
                                        <p:attrNameLst>
                                          <p:attrName>ppt_h</p:attrName>
                                        </p:attrNameLst>
                                      </p:cBhvr>
                                      <p:tavLst>
                                        <p:tav tm="0">
                                          <p:val>
                                            <p:strVal val="ppt_h"/>
                                          </p:val>
                                        </p:tav>
                                        <p:tav tm="100000">
                                          <p:val>
                                            <p:fltVal val="0"/>
                                          </p:val>
                                        </p:tav>
                                      </p:tavLst>
                                    </p:anim>
                                    <p:anim calcmode="lin" valueType="num">
                                      <p:cBhvr>
                                        <p:cTn id="145" dur="500"/>
                                        <p:tgtEl>
                                          <p:spTgt spid="34"/>
                                        </p:tgtEl>
                                        <p:attrNameLst>
                                          <p:attrName>ppt_x</p:attrName>
                                        </p:attrNameLst>
                                      </p:cBhvr>
                                      <p:tavLst>
                                        <p:tav tm="0">
                                          <p:val>
                                            <p:strVal val="ppt_x"/>
                                          </p:val>
                                        </p:tav>
                                        <p:tav tm="100000">
                                          <p:val>
                                            <p:fltVal val="0.5"/>
                                          </p:val>
                                        </p:tav>
                                      </p:tavLst>
                                    </p:anim>
                                    <p:anim calcmode="lin" valueType="num">
                                      <p:cBhvr>
                                        <p:cTn id="146" dur="500"/>
                                        <p:tgtEl>
                                          <p:spTgt spid="34"/>
                                        </p:tgtEl>
                                        <p:attrNameLst>
                                          <p:attrName>ppt_y</p:attrName>
                                        </p:attrNameLst>
                                      </p:cBhvr>
                                      <p:tavLst>
                                        <p:tav tm="0">
                                          <p:val>
                                            <p:strVal val="ppt_y"/>
                                          </p:val>
                                        </p:tav>
                                        <p:tav tm="100000">
                                          <p:val>
                                            <p:fltVal val="0.5"/>
                                          </p:val>
                                        </p:tav>
                                      </p:tavLst>
                                    </p:anim>
                                    <p:set>
                                      <p:cBhvr>
                                        <p:cTn id="147" dur="1" fill="hold">
                                          <p:stCondLst>
                                            <p:cond delay="499"/>
                                          </p:stCondLst>
                                        </p:cTn>
                                        <p:tgtEl>
                                          <p:spTgt spid="34"/>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10"/>
                                        <p:tgtEl>
                                          <p:spTgt spid="33"/>
                                        </p:tgtEl>
                                      </p:cBhvr>
                                    </p:animEffect>
                                    <p:set>
                                      <p:cBhvr>
                                        <p:cTn id="150" dur="1" fill="hold">
                                          <p:stCondLst>
                                            <p:cond delay="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2" grpId="0"/>
      <p:bldP spid="63" grpId="0" animBg="1"/>
      <p:bldP spid="63" grpId="1" animBg="1"/>
      <p:bldP spid="71" grpId="0"/>
      <p:bldP spid="25" grpId="0"/>
      <p:bldP spid="26" grpId="0" animBg="1"/>
      <p:bldP spid="26" grpId="1" animBg="1"/>
      <p:bldP spid="28" grpId="0"/>
      <p:bldP spid="30" grpId="0" animBg="1"/>
      <p:bldP spid="30" grpId="1" animBg="1"/>
      <p:bldP spid="31" grpId="0"/>
      <p:bldP spid="32" grpId="0" animBg="1"/>
      <p:bldP spid="32" grpId="1" animBg="1"/>
      <p:bldP spid="33" grpId="0"/>
      <p:bldP spid="34" grpId="0" animBg="1"/>
      <p:bldP spid="3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623849" y="1063907"/>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a:ea typeface="+mn-ea"/>
                <a:cs typeface="+mn-cs"/>
              </a:rPr>
              <a:t>Câu 1: Các văn bản “Bài học đường đời đầu tiên, Giọt sương đêm, Vừa nhắm mắt vừa mở cửa, Cô gió mất tên thuộc chủ đề nào?</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Những trải nghiệm trong đời</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3 candies</a:t>
            </a:r>
          </a:p>
        </p:txBody>
      </p:sp>
    </p:spTree>
    <p:extLst>
      <p:ext uri="{BB962C8B-B14F-4D97-AF65-F5344CB8AC3E}">
        <p14:creationId xmlns:p14="http://schemas.microsoft.com/office/powerpoint/2010/main" val="32440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2: Cùm từ “Những ngôi sao xa xôi” thuộc về loại cụm từ nào?</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Cụm danh từ</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1 candies</a:t>
            </a:r>
          </a:p>
        </p:txBody>
      </p:sp>
    </p:spTree>
    <p:extLst>
      <p:ext uri="{BB962C8B-B14F-4D97-AF65-F5344CB8AC3E}">
        <p14:creationId xmlns:p14="http://schemas.microsoft.com/office/powerpoint/2010/main" val="15093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3: Trong mắt Dế Mèn, ngoại hình Dế Choắt hiện lên như thế nào?</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Người gầy gò và dài lêu nghêu như một gã nghiện thuốc phiện</a:t>
            </a: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5 candies</a:t>
            </a:r>
          </a:p>
        </p:txBody>
      </p:sp>
    </p:spTree>
    <p:extLst>
      <p:ext uri="{BB962C8B-B14F-4D97-AF65-F5344CB8AC3E}">
        <p14:creationId xmlns:p14="http://schemas.microsoft.com/office/powerpoint/2010/main" val="3145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4: Nhân vật trong truyện đồng phản ánh đặc điểm của những đối tượng nào?</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Vừa phản ánh đặc điểm của loài vật, vừa thể hiện đặc điểm của con người</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8 candies</a:t>
            </a:r>
          </a:p>
        </p:txBody>
      </p:sp>
    </p:spTree>
    <p:extLst>
      <p:ext uri="{BB962C8B-B14F-4D97-AF65-F5344CB8AC3E}">
        <p14:creationId xmlns:p14="http://schemas.microsoft.com/office/powerpoint/2010/main" val="27870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5: Trước khi chết, Dế Choắt khuyên Dế Mèn điều gì?</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Ở đời mà có thói hung hang bậy bạ, có óc mà không biết nghĩ sớm muộn rồi cũng mang vạ vào mình đấy.</a:t>
            </a:r>
          </a:p>
        </p:txBody>
      </p:sp>
      <p:sp>
        <p:nvSpPr>
          <p:cNvPr id="15" name="Rectangle 14"/>
          <p:cNvSpPr/>
          <p:nvPr/>
        </p:nvSpPr>
        <p:spPr>
          <a:xfrm>
            <a:off x="2886661" y="3013504"/>
            <a:ext cx="6418680"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10 candies</a:t>
            </a:r>
          </a:p>
        </p:txBody>
      </p:sp>
    </p:spTree>
    <p:extLst>
      <p:ext uri="{BB962C8B-B14F-4D97-AF65-F5344CB8AC3E}">
        <p14:creationId xmlns:p14="http://schemas.microsoft.com/office/powerpoint/2010/main" val="39051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7" y="5199754"/>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2" y="6105131"/>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sym typeface="Arial"/>
              </a:rPr>
              <a:t>GO HOME</a:t>
            </a:r>
          </a:p>
        </p:txBody>
      </p:sp>
      <p:sp>
        <p:nvSpPr>
          <p:cNvPr id="12" name="Snip Diagonal Corner Rectangle 11"/>
          <p:cNvSpPr/>
          <p:nvPr/>
        </p:nvSpPr>
        <p:spPr>
          <a:xfrm>
            <a:off x="1493553" y="1128938"/>
            <a:ext cx="9375819" cy="18751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Câu 6: Trong truyện Giọt </a:t>
            </a: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sương</a:t>
            </a: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 đêm, Cánh Cứng làm nghề gì?</a:t>
            </a:r>
          </a:p>
        </p:txBody>
      </p:sp>
      <p:sp>
        <p:nvSpPr>
          <p:cNvPr id="5" name="Rectangle 4"/>
          <p:cNvSpPr/>
          <p:nvPr/>
        </p:nvSpPr>
        <p:spPr>
          <a:xfrm>
            <a:off x="2203823" y="38347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Calibri" panose="020F0502020204030204"/>
                <a:ea typeface="+mn-ea"/>
                <a:cs typeface="+mn-cs"/>
                <a:sym typeface="Arial"/>
              </a:rPr>
              <a:t>Nghề buôn</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sym typeface="Arial"/>
            </a:endParaRPr>
          </a:p>
        </p:txBody>
      </p:sp>
      <p:sp>
        <p:nvSpPr>
          <p:cNvPr id="15" name="Rectangle 14"/>
          <p:cNvSpPr/>
          <p:nvPr/>
        </p:nvSpPr>
        <p:spPr>
          <a:xfrm>
            <a:off x="3042953" y="3013504"/>
            <a:ext cx="6106095" cy="830997"/>
          </a:xfrm>
          <a:prstGeom prst="rect">
            <a:avLst/>
          </a:prstGeom>
          <a:noFill/>
        </p:spPr>
        <p:txBody>
          <a:bodyPr wrap="none" lIns="91440" tIns="45720" rIns="91440" bIns="4572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0000"/>
                </a:solidFill>
                <a:effectLst/>
                <a:uLnTx/>
                <a:uFillTx/>
                <a:latin typeface="Calibri" panose="020F0502020204030204"/>
                <a:ea typeface="+mn-ea"/>
                <a:cs typeface="Arial"/>
                <a:sym typeface="Arial"/>
              </a:rPr>
              <a:t>You are given 2 candies</a:t>
            </a:r>
          </a:p>
        </p:txBody>
      </p:sp>
    </p:spTree>
    <p:extLst>
      <p:ext uri="{BB962C8B-B14F-4D97-AF65-F5344CB8AC3E}">
        <p14:creationId xmlns:p14="http://schemas.microsoft.com/office/powerpoint/2010/main" val="162122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934</Words>
  <PresentationFormat>Widescreen</PresentationFormat>
  <Paragraphs>89</Paragraphs>
  <Slides>22</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等线</vt:lpstr>
      <vt:lpstr>等线 Light</vt:lpstr>
      <vt:lpstr>Arial</vt:lpstr>
      <vt:lpstr>Calibri</vt:lpstr>
      <vt:lpstr>Calibri Light</vt:lpstr>
      <vt:lpstr>ITC Avant Garde Std Bk</vt:lpstr>
      <vt:lpstr>Times New Roman</vt:lpstr>
      <vt:lpstr>Office 主题​​</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2017-08-24T13:37:22Z</dcterms:created>
  <dcterms:modified xsi:type="dcterms:W3CDTF">2022-12-14T00:50:08Z</dcterms:modified>
</cp:coreProperties>
</file>