
<file path=[Content_Types].xml><?xml version="1.0" encoding="utf-8"?>
<Types xmlns="http://schemas.openxmlformats.org/package/2006/content-types">
  <Default Extension="bin" ContentType="application/vnd.ms-office.activeX"/>
  <Default Extension="gif" ContentType="image/gif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3" r:id="rId2"/>
  </p:sldMasterIdLst>
  <p:notesMasterIdLst>
    <p:notesMasterId r:id="rId24"/>
  </p:notesMasterIdLst>
  <p:sldIdLst>
    <p:sldId id="256" r:id="rId3"/>
    <p:sldId id="257" r:id="rId4"/>
    <p:sldId id="406" r:id="rId5"/>
    <p:sldId id="409" r:id="rId6"/>
    <p:sldId id="415" r:id="rId7"/>
    <p:sldId id="399" r:id="rId8"/>
    <p:sldId id="580" r:id="rId9"/>
    <p:sldId id="413" r:id="rId10"/>
    <p:sldId id="404" r:id="rId11"/>
    <p:sldId id="402" r:id="rId12"/>
    <p:sldId id="401" r:id="rId13"/>
    <p:sldId id="581" r:id="rId14"/>
    <p:sldId id="411" r:id="rId15"/>
    <p:sldId id="577" r:id="rId16"/>
    <p:sldId id="576" r:id="rId17"/>
    <p:sldId id="258" r:id="rId18"/>
    <p:sldId id="259" r:id="rId19"/>
    <p:sldId id="260" r:id="rId20"/>
    <p:sldId id="578" r:id="rId21"/>
    <p:sldId id="385" r:id="rId22"/>
    <p:sldId id="582" r:id="rId23"/>
  </p:sldIdLst>
  <p:sldSz cx="12192000" cy="6858000"/>
  <p:notesSz cx="6858000" cy="9144000"/>
  <p:custDataLst>
    <p:tags r:id="rId25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0" roundtripDataSignature="AMtx7miAYYJ+CqvYrdf855CZJbdxdgcP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66"/>
    <a:srgbClr val="FFFFCC"/>
    <a:srgbClr val="00FF00"/>
    <a:srgbClr val="0000FF"/>
    <a:srgbClr val="2DD73B"/>
    <a:srgbClr val="FF66CC"/>
    <a:srgbClr val="006600"/>
    <a:srgbClr val="FCD5B5"/>
    <a:srgbClr val="F8CB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48" autoAdjust="0"/>
    <p:restoredTop sz="94660"/>
  </p:normalViewPr>
  <p:slideViewPr>
    <p:cSldViewPr snapToGrid="0">
      <p:cViewPr varScale="1">
        <p:scale>
          <a:sx n="72" d="100"/>
          <a:sy n="72" d="100"/>
        </p:scale>
        <p:origin x="5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30" Type="http://customschemas.google.com/relationships/presentationmetadata" Target="meta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6" name="Google Shape;186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6973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5757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4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4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4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4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4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7465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99693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4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9418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4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4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4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4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4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4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4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4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4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4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自定义版式">
  <p:cSld name="自定义版式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6848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3459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94044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42179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59447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64520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30566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47060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52852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0550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1068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62660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53373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473099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7857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75450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188692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917991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06199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890460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3237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758334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75610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283504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2247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05093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207936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63017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5037965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40968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24762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4355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6309288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30794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17826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219603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126064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83230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81290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787362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02071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431845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845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231681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915363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98661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13781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58265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21581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8452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8585474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34448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7381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1_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6812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7235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8"/>
          <p:cNvSpPr txBox="1"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335"/>
              <a:buFont typeface="Calibri"/>
              <a:buNone/>
              <a:defRPr sz="5335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665"/>
              <a:buNone/>
              <a:defRPr sz="2665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427"/>
              </a:spcBef>
              <a:spcAft>
                <a:spcPts val="0"/>
              </a:spcAft>
              <a:buClr>
                <a:srgbClr val="888888"/>
              </a:buClr>
              <a:buSzPts val="2135"/>
              <a:buNone/>
              <a:defRPr sz="2135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373"/>
              </a:spcBef>
              <a:spcAft>
                <a:spcPts val="0"/>
              </a:spcAft>
              <a:buClr>
                <a:srgbClr val="888888"/>
              </a:buClr>
              <a:buSzPts val="1865"/>
              <a:buNone/>
              <a:defRPr sz="186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28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8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8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9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body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0" name="Google Shape;120;p29"/>
          <p:cNvSpPr txBox="1">
            <a:spLocks noGrp="1"/>
          </p:cNvSpPr>
          <p:nvPr>
            <p:ph type="body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•"/>
              <a:defRPr sz="3734"/>
            </a:lvl1pPr>
            <a:lvl2pPr marL="914400" lvl="1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–"/>
              <a:defRPr sz="3200"/>
            </a:lvl2pPr>
            <a:lvl3pPr marL="1371600" lvl="2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3pPr>
            <a:lvl4pPr marL="1828800" lvl="3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4pPr>
            <a:lvl5pPr marL="2286000" lvl="4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2400"/>
            </a:lvl5pPr>
            <a:lvl6pPr marL="2743200" lvl="5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6pPr>
            <a:lvl7pPr marL="3200400" lvl="6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7pPr>
            <a:lvl8pPr marL="3657600" lvl="7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8pPr>
            <a:lvl9pPr marL="4114800" lvl="8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9pPr>
          </a:lstStyle>
          <a:p>
            <a:endParaRPr/>
          </a:p>
        </p:txBody>
      </p:sp>
      <p:sp>
        <p:nvSpPr>
          <p:cNvPr id="121" name="Google Shape;121;p29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29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9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0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7" name="Google Shape;127;p30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28" name="Google Shape;128;p30"/>
          <p:cNvSpPr txBox="1">
            <a:spLocks noGrp="1"/>
          </p:cNvSpPr>
          <p:nvPr>
            <p:ph type="body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 b="1"/>
            </a:lvl1pPr>
            <a:lvl2pPr marL="914400" lvl="1" indent="-228600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None/>
              <a:defRPr sz="2665" b="1"/>
            </a:lvl2pPr>
            <a:lvl3pPr marL="1371600" lvl="2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3pPr>
            <a:lvl4pPr marL="1828800" lvl="3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4pPr>
            <a:lvl5pPr marL="2286000" lvl="4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5pPr>
            <a:lvl6pPr marL="2743200" lvl="5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6pPr>
            <a:lvl7pPr marL="3200400" lvl="6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7pPr>
            <a:lvl8pPr marL="3657600" lvl="7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8pPr>
            <a:lvl9pPr marL="4114800" lvl="8" indent="-228600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None/>
              <a:defRPr sz="2135" b="1"/>
            </a:lvl9pPr>
          </a:lstStyle>
          <a:p>
            <a:endParaRPr/>
          </a:p>
        </p:txBody>
      </p:sp>
      <p:sp>
        <p:nvSpPr>
          <p:cNvPr id="129" name="Google Shape;129;p30"/>
          <p:cNvSpPr txBox="1">
            <a:spLocks noGrp="1"/>
          </p:cNvSpPr>
          <p:nvPr>
            <p:ph type="body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–"/>
              <a:defRPr sz="2135"/>
            </a:lvl4pPr>
            <a:lvl5pPr marL="2286000" lvl="4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»"/>
              <a:defRPr sz="2135"/>
            </a:lvl5pPr>
            <a:lvl6pPr marL="2743200" lvl="5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6pPr>
            <a:lvl7pPr marL="3200400" lvl="6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7pPr>
            <a:lvl8pPr marL="3657600" lvl="7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8pPr>
            <a:lvl9pPr marL="4114800" lvl="8" indent="-364172" algn="l"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2135"/>
              <a:buChar char="•"/>
              <a:defRPr sz="2135"/>
            </a:lvl9pPr>
          </a:lstStyle>
          <a:p>
            <a:endParaRPr/>
          </a:p>
        </p:txBody>
      </p:sp>
      <p:sp>
        <p:nvSpPr>
          <p:cNvPr id="130" name="Google Shape;130;p3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3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3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1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31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2"/>
          <p:cNvSpPr txBox="1"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0" name="Google Shape;140;p32"/>
          <p:cNvSpPr txBox="1">
            <a:spLocks noGrp="1"/>
          </p:cNvSpPr>
          <p:nvPr>
            <p:ph type="body"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99427" algn="l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Char char="•"/>
              <a:defRPr sz="4265"/>
            </a:lvl1pPr>
            <a:lvl2pPr marL="914400" lvl="1" indent="-465772" algn="l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Char char="–"/>
              <a:defRPr sz="3734"/>
            </a:lvl2pPr>
            <a:lvl3pPr marL="1371600" lvl="2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3pPr>
            <a:lvl4pPr marL="1828800" lvl="3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–"/>
              <a:defRPr sz="2665"/>
            </a:lvl4pPr>
            <a:lvl5pPr marL="2286000" lvl="4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»"/>
              <a:defRPr sz="2665"/>
            </a:lvl5pPr>
            <a:lvl6pPr marL="2743200" lvl="5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6pPr>
            <a:lvl7pPr marL="3200400" lvl="6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7pPr>
            <a:lvl8pPr marL="3657600" lvl="7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8pPr>
            <a:lvl9pPr marL="4114800" lvl="8" indent="-397827" algn="l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Char char="•"/>
              <a:defRPr sz="2665"/>
            </a:lvl9pPr>
          </a:lstStyle>
          <a:p>
            <a:endParaRPr/>
          </a:p>
        </p:txBody>
      </p:sp>
      <p:sp>
        <p:nvSpPr>
          <p:cNvPr id="141" name="Google Shape;141;p32"/>
          <p:cNvSpPr txBox="1">
            <a:spLocks noGrp="1"/>
          </p:cNvSpPr>
          <p:nvPr>
            <p:ph type="body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2" name="Google Shape;142;p32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32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4" name="Google Shape;144;p32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3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65"/>
              <a:buFont typeface="Calibri"/>
              <a:buNone/>
              <a:defRPr sz="2665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33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None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None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None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8" name="Google Shape;148;p33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373"/>
              </a:spcBef>
              <a:spcAft>
                <a:spcPts val="0"/>
              </a:spcAft>
              <a:buClr>
                <a:schemeClr val="dk1"/>
              </a:buClr>
              <a:buSzPts val="1865"/>
              <a:buNone/>
              <a:defRPr sz="1865"/>
            </a:lvl1pPr>
            <a:lvl2pPr marL="914400" lvl="1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2pPr>
            <a:lvl3pPr marL="1371600" lvl="2" indent="-228600" algn="l">
              <a:spcBef>
                <a:spcPts val="267"/>
              </a:spcBef>
              <a:spcAft>
                <a:spcPts val="0"/>
              </a:spcAft>
              <a:buClr>
                <a:schemeClr val="dk1"/>
              </a:buClr>
              <a:buSzPts val="1335"/>
              <a:buNone/>
              <a:defRPr sz="1335"/>
            </a:lvl3pPr>
            <a:lvl4pPr marL="1828800" lvl="3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marL="2286000" lvl="4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marL="2743200" lvl="5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marL="3200400" lvl="6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marL="3657600" lvl="7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marL="4114800" lvl="8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9" name="Google Shape;149;p33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33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33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4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34"/>
          <p:cNvSpPr txBox="1">
            <a:spLocks noGrp="1"/>
          </p:cNvSpPr>
          <p:nvPr>
            <p:ph type="body" idx="1"/>
          </p:nvPr>
        </p:nvSpPr>
        <p:spPr>
          <a:xfrm rot="5400000">
            <a:off x="3833019" y="-1623217"/>
            <a:ext cx="4525963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34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34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34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5"/>
          <p:cNvSpPr txBox="1">
            <a:spLocks noGrp="1"/>
          </p:cNvSpPr>
          <p:nvPr>
            <p:ph type="title"/>
          </p:nvPr>
        </p:nvSpPr>
        <p:spPr>
          <a:xfrm rot="5400000">
            <a:off x="8016874" y="1028701"/>
            <a:ext cx="4387851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35"/>
          <p:cNvSpPr txBox="1">
            <a:spLocks noGrp="1"/>
          </p:cNvSpPr>
          <p:nvPr>
            <p:ph type="body" idx="1"/>
          </p:nvPr>
        </p:nvSpPr>
        <p:spPr>
          <a:xfrm rot="5400000">
            <a:off x="2428874" y="-1612900"/>
            <a:ext cx="4387851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35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35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35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3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3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3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4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4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4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4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45.xml"/><Relationship Id="rId39" Type="http://schemas.openxmlformats.org/officeDocument/2006/relationships/slideLayout" Target="../slideLayouts/slideLayout58.xml"/><Relationship Id="rId21" Type="http://schemas.openxmlformats.org/officeDocument/2006/relationships/slideLayout" Target="../slideLayouts/slideLayout40.xml"/><Relationship Id="rId34" Type="http://schemas.openxmlformats.org/officeDocument/2006/relationships/slideLayout" Target="../slideLayouts/slideLayout53.xml"/><Relationship Id="rId42" Type="http://schemas.openxmlformats.org/officeDocument/2006/relationships/slideLayout" Target="../slideLayouts/slideLayout61.xml"/><Relationship Id="rId47" Type="http://schemas.openxmlformats.org/officeDocument/2006/relationships/slideLayout" Target="../slideLayouts/slideLayout66.xml"/><Relationship Id="rId50" Type="http://schemas.openxmlformats.org/officeDocument/2006/relationships/slideLayout" Target="../slideLayouts/slideLayout69.xml"/><Relationship Id="rId55" Type="http://schemas.openxmlformats.org/officeDocument/2006/relationships/slideLayout" Target="../slideLayouts/slideLayout74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44.xml"/><Relationship Id="rId33" Type="http://schemas.openxmlformats.org/officeDocument/2006/relationships/slideLayout" Target="../slideLayouts/slideLayout52.xml"/><Relationship Id="rId38" Type="http://schemas.openxmlformats.org/officeDocument/2006/relationships/slideLayout" Target="../slideLayouts/slideLayout57.xml"/><Relationship Id="rId46" Type="http://schemas.openxmlformats.org/officeDocument/2006/relationships/slideLayout" Target="../slideLayouts/slideLayout65.xml"/><Relationship Id="rId59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slideLayout" Target="../slideLayouts/slideLayout39.xml"/><Relationship Id="rId29" Type="http://schemas.openxmlformats.org/officeDocument/2006/relationships/slideLayout" Target="../slideLayouts/slideLayout48.xml"/><Relationship Id="rId41" Type="http://schemas.openxmlformats.org/officeDocument/2006/relationships/slideLayout" Target="../slideLayouts/slideLayout60.xml"/><Relationship Id="rId54" Type="http://schemas.openxmlformats.org/officeDocument/2006/relationships/slideLayout" Target="../slideLayouts/slideLayout73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slideLayout" Target="../slideLayouts/slideLayout43.xml"/><Relationship Id="rId32" Type="http://schemas.openxmlformats.org/officeDocument/2006/relationships/slideLayout" Target="../slideLayouts/slideLayout51.xml"/><Relationship Id="rId37" Type="http://schemas.openxmlformats.org/officeDocument/2006/relationships/slideLayout" Target="../slideLayouts/slideLayout56.xml"/><Relationship Id="rId40" Type="http://schemas.openxmlformats.org/officeDocument/2006/relationships/slideLayout" Target="../slideLayouts/slideLayout59.xml"/><Relationship Id="rId45" Type="http://schemas.openxmlformats.org/officeDocument/2006/relationships/slideLayout" Target="../slideLayouts/slideLayout64.xml"/><Relationship Id="rId53" Type="http://schemas.openxmlformats.org/officeDocument/2006/relationships/slideLayout" Target="../slideLayouts/slideLayout72.xml"/><Relationship Id="rId58" Type="http://schemas.openxmlformats.org/officeDocument/2006/relationships/slideLayout" Target="../slideLayouts/slideLayout77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42.xml"/><Relationship Id="rId28" Type="http://schemas.openxmlformats.org/officeDocument/2006/relationships/slideLayout" Target="../slideLayouts/slideLayout47.xml"/><Relationship Id="rId36" Type="http://schemas.openxmlformats.org/officeDocument/2006/relationships/slideLayout" Target="../slideLayouts/slideLayout55.xml"/><Relationship Id="rId49" Type="http://schemas.openxmlformats.org/officeDocument/2006/relationships/slideLayout" Target="../slideLayouts/slideLayout68.xml"/><Relationship Id="rId57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31" Type="http://schemas.openxmlformats.org/officeDocument/2006/relationships/slideLayout" Target="../slideLayouts/slideLayout50.xml"/><Relationship Id="rId44" Type="http://schemas.openxmlformats.org/officeDocument/2006/relationships/slideLayout" Target="../slideLayouts/slideLayout63.xml"/><Relationship Id="rId52" Type="http://schemas.openxmlformats.org/officeDocument/2006/relationships/slideLayout" Target="../slideLayouts/slideLayout71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41.xml"/><Relationship Id="rId27" Type="http://schemas.openxmlformats.org/officeDocument/2006/relationships/slideLayout" Target="../slideLayouts/slideLayout46.xml"/><Relationship Id="rId30" Type="http://schemas.openxmlformats.org/officeDocument/2006/relationships/slideLayout" Target="../slideLayouts/slideLayout49.xml"/><Relationship Id="rId35" Type="http://schemas.openxmlformats.org/officeDocument/2006/relationships/slideLayout" Target="../slideLayouts/slideLayout54.xml"/><Relationship Id="rId43" Type="http://schemas.openxmlformats.org/officeDocument/2006/relationships/slideLayout" Target="../slideLayouts/slideLayout62.xml"/><Relationship Id="rId48" Type="http://schemas.openxmlformats.org/officeDocument/2006/relationships/slideLayout" Target="../slideLayouts/slideLayout67.xml"/><Relationship Id="rId56" Type="http://schemas.openxmlformats.org/officeDocument/2006/relationships/slideLayout" Target="../slideLayouts/slideLayout75.xml"/><Relationship Id="rId8" Type="http://schemas.openxmlformats.org/officeDocument/2006/relationships/slideLayout" Target="../slideLayouts/slideLayout27.xml"/><Relationship Id="rId51" Type="http://schemas.openxmlformats.org/officeDocument/2006/relationships/slideLayout" Target="../slideLayouts/slideLayout70.xml"/><Relationship Id="rId3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53" r:id="rId2"/>
    <p:sldLayoutId id="2147483752" r:id="rId3"/>
    <p:sldLayoutId id="2147483751" r:id="rId4"/>
    <p:sldLayoutId id="2147483750" r:id="rId5"/>
    <p:sldLayoutId id="2147483749" r:id="rId6"/>
    <p:sldLayoutId id="2147483748" r:id="rId7"/>
    <p:sldLayoutId id="2147483652" r:id="rId8"/>
    <p:sldLayoutId id="2147483653" r:id="rId9"/>
    <p:sldLayoutId id="2147483654" r:id="rId10"/>
    <p:sldLayoutId id="2147483655" r:id="rId11"/>
    <p:sldLayoutId id="2147483754" r:id="rId12"/>
    <p:sldLayoutId id="2147483737" r:id="rId13"/>
    <p:sldLayoutId id="2147483733" r:id="rId14"/>
    <p:sldLayoutId id="2147483657" r:id="rId15"/>
    <p:sldLayoutId id="2147483658" r:id="rId16"/>
    <p:sldLayoutId id="2147483659" r:id="rId17"/>
    <p:sldLayoutId id="2147483660" r:id="rId18"/>
    <p:sldLayoutId id="2147483661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65"/>
              <a:buFont typeface="Calibri"/>
              <a:buNone/>
              <a:defRPr sz="58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Google Shape;91;p20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99427" algn="l" rtl="0">
              <a:spcBef>
                <a:spcPts val="853"/>
              </a:spcBef>
              <a:spcAft>
                <a:spcPts val="0"/>
              </a:spcAft>
              <a:buClr>
                <a:schemeClr val="dk1"/>
              </a:buClr>
              <a:buSzPts val="4265"/>
              <a:buFont typeface="Arial"/>
              <a:buChar char="•"/>
              <a:defRPr sz="42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65772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3735"/>
              <a:buFont typeface="Arial"/>
              <a:buChar char="–"/>
              <a:defRPr sz="373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–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»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97827" algn="l" rtl="0"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2665"/>
              <a:buFont typeface="Arial"/>
              <a:buChar char="•"/>
              <a:defRPr sz="266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Google Shape;92;p20"/>
          <p:cNvSpPr txBox="1">
            <a:spLocks noGrp="1"/>
          </p:cNvSpPr>
          <p:nvPr>
            <p:ph type="dt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Google Shape;93;p20"/>
          <p:cNvSpPr txBox="1">
            <a:spLocks noGrp="1"/>
          </p:cNvSpPr>
          <p:nvPr>
            <p:ph type="ft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Google Shape;94;p20"/>
          <p:cNvSpPr txBox="1">
            <a:spLocks noGrp="1"/>
          </p:cNvSpPr>
          <p:nvPr>
            <p:ph type="sldNum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747" r:id="rId2"/>
    <p:sldLayoutId id="2147483746" r:id="rId3"/>
    <p:sldLayoutId id="2147483745" r:id="rId4"/>
    <p:sldLayoutId id="2147483744" r:id="rId5"/>
    <p:sldLayoutId id="2147483743" r:id="rId6"/>
    <p:sldLayoutId id="2147483742" r:id="rId7"/>
    <p:sldLayoutId id="2147483741" r:id="rId8"/>
    <p:sldLayoutId id="2147483739" r:id="rId9"/>
    <p:sldLayoutId id="2147483738" r:id="rId10"/>
    <p:sldLayoutId id="2147483736" r:id="rId11"/>
    <p:sldLayoutId id="2147483735" r:id="rId12"/>
    <p:sldLayoutId id="2147483734" r:id="rId13"/>
    <p:sldLayoutId id="2147483732" r:id="rId14"/>
    <p:sldLayoutId id="2147483731" r:id="rId15"/>
    <p:sldLayoutId id="2147483730" r:id="rId16"/>
    <p:sldLayoutId id="2147483729" r:id="rId17"/>
    <p:sldLayoutId id="2147483728" r:id="rId18"/>
    <p:sldLayoutId id="2147483727" r:id="rId19"/>
    <p:sldLayoutId id="2147483726" r:id="rId20"/>
    <p:sldLayoutId id="2147483725" r:id="rId21"/>
    <p:sldLayoutId id="2147483724" r:id="rId22"/>
    <p:sldLayoutId id="2147483723" r:id="rId23"/>
    <p:sldLayoutId id="2147483722" r:id="rId24"/>
    <p:sldLayoutId id="2147483721" r:id="rId25"/>
    <p:sldLayoutId id="2147483720" r:id="rId26"/>
    <p:sldLayoutId id="2147483719" r:id="rId27"/>
    <p:sldLayoutId id="2147483718" r:id="rId28"/>
    <p:sldLayoutId id="2147483717" r:id="rId29"/>
    <p:sldLayoutId id="2147483716" r:id="rId30"/>
    <p:sldLayoutId id="2147483715" r:id="rId31"/>
    <p:sldLayoutId id="2147483714" r:id="rId32"/>
    <p:sldLayoutId id="2147483713" r:id="rId33"/>
    <p:sldLayoutId id="2147483712" r:id="rId34"/>
    <p:sldLayoutId id="2147483711" r:id="rId35"/>
    <p:sldLayoutId id="2147483710" r:id="rId36"/>
    <p:sldLayoutId id="2147483709" r:id="rId37"/>
    <p:sldLayoutId id="2147483708" r:id="rId38"/>
    <p:sldLayoutId id="2147483707" r:id="rId39"/>
    <p:sldLayoutId id="2147483706" r:id="rId40"/>
    <p:sldLayoutId id="2147483705" r:id="rId41"/>
    <p:sldLayoutId id="2147483704" r:id="rId42"/>
    <p:sldLayoutId id="2147483703" r:id="rId43"/>
    <p:sldLayoutId id="2147483702" r:id="rId44"/>
    <p:sldLayoutId id="2147483701" r:id="rId45"/>
    <p:sldLayoutId id="2147483700" r:id="rId46"/>
    <p:sldLayoutId id="2147483699" r:id="rId47"/>
    <p:sldLayoutId id="2147483698" r:id="rId48"/>
    <p:sldLayoutId id="2147483697" r:id="rId49"/>
    <p:sldLayoutId id="2147483696" r:id="rId50"/>
    <p:sldLayoutId id="2147483667" r:id="rId51"/>
    <p:sldLayoutId id="2147483668" r:id="rId52"/>
    <p:sldLayoutId id="2147483669" r:id="rId53"/>
    <p:sldLayoutId id="2147483670" r:id="rId54"/>
    <p:sldLayoutId id="2147483671" r:id="rId55"/>
    <p:sldLayoutId id="2147483672" r:id="rId56"/>
    <p:sldLayoutId id="2147483673" r:id="rId57"/>
    <p:sldLayoutId id="2147483674" r:id="rId5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control" Target="../activeX/activeX2.xml"/><Relationship Id="rId7" Type="http://schemas.openxmlformats.org/officeDocument/2006/relationships/image" Target="../media/image22.png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png"/><Relationship Id="rId11" Type="http://schemas.openxmlformats.org/officeDocument/2006/relationships/image" Target="../media/image20.wmf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25.png"/><Relationship Id="rId4" Type="http://schemas.openxmlformats.org/officeDocument/2006/relationships/control" Target="../activeX/activeX3.xml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26.wmf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5.png"/><Relationship Id="rId5" Type="http://schemas.openxmlformats.org/officeDocument/2006/relationships/image" Target="../media/image27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control" Target="../activeX/activeX6.xml"/><Relationship Id="rId7" Type="http://schemas.openxmlformats.org/officeDocument/2006/relationships/image" Target="../media/image21.png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3.v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29.wmf"/><Relationship Id="rId5" Type="http://schemas.openxmlformats.org/officeDocument/2006/relationships/control" Target="../activeX/activeX8.xml"/><Relationship Id="rId10" Type="http://schemas.openxmlformats.org/officeDocument/2006/relationships/image" Target="../media/image28.wmf"/><Relationship Id="rId4" Type="http://schemas.openxmlformats.org/officeDocument/2006/relationships/control" Target="../activeX/activeX7.xml"/><Relationship Id="rId9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3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3.gif"/><Relationship Id="rId5" Type="http://schemas.openxmlformats.org/officeDocument/2006/relationships/image" Target="../media/image32.jpg"/><Relationship Id="rId4" Type="http://schemas.openxmlformats.org/officeDocument/2006/relationships/image" Target="../media/image31.pn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microsoft.com/office/2007/relationships/hdphoto" Target="../media/hdphoto5.wdp"/><Relationship Id="rId18" Type="http://schemas.microsoft.com/office/2007/relationships/hdphoto" Target="../media/hdphoto7.wdp"/><Relationship Id="rId3" Type="http://schemas.microsoft.com/office/2007/relationships/media" Target="../media/media4.mp3"/><Relationship Id="rId21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34.png"/><Relationship Id="rId17" Type="http://schemas.openxmlformats.org/officeDocument/2006/relationships/image" Target="../media/image38.png"/><Relationship Id="rId2" Type="http://schemas.microsoft.com/office/2007/relationships/media" Target="../media/media5.mp3"/><Relationship Id="rId16" Type="http://schemas.microsoft.com/office/2007/relationships/hdphoto" Target="../media/hdphoto6.wdp"/><Relationship Id="rId20" Type="http://schemas.openxmlformats.org/officeDocument/2006/relationships/image" Target="../media/image39.png"/><Relationship Id="rId1" Type="http://schemas.openxmlformats.org/officeDocument/2006/relationships/audio" Target="NULL" TargetMode="External"/><Relationship Id="rId6" Type="http://schemas.openxmlformats.org/officeDocument/2006/relationships/audio" Target="../media/audio1.wav"/><Relationship Id="rId11" Type="http://schemas.openxmlformats.org/officeDocument/2006/relationships/image" Target="../media/image33.gif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37.png"/><Relationship Id="rId10" Type="http://schemas.openxmlformats.org/officeDocument/2006/relationships/image" Target="../media/image35.png"/><Relationship Id="rId19" Type="http://schemas.openxmlformats.org/officeDocument/2006/relationships/image" Target="../media/image12.png"/><Relationship Id="rId4" Type="http://schemas.openxmlformats.org/officeDocument/2006/relationships/audio" Target="../media/media4.mp3"/><Relationship Id="rId9" Type="http://schemas.openxmlformats.org/officeDocument/2006/relationships/image" Target="../media/image32.jpg"/><Relationship Id="rId14" Type="http://schemas.openxmlformats.org/officeDocument/2006/relationships/image" Target="../media/image36.gif"/><Relationship Id="rId22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7.png"/><Relationship Id="rId18" Type="http://schemas.openxmlformats.org/officeDocument/2006/relationships/image" Target="../media/image40.png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32.jpg"/><Relationship Id="rId12" Type="http://schemas.openxmlformats.org/officeDocument/2006/relationships/image" Target="../media/image36.gif"/><Relationship Id="rId17" Type="http://schemas.openxmlformats.org/officeDocument/2006/relationships/image" Target="../media/image12.png"/><Relationship Id="rId2" Type="http://schemas.microsoft.com/office/2007/relationships/media" Target="../media/media5.mp3"/><Relationship Id="rId16" Type="http://schemas.microsoft.com/office/2007/relationships/hdphoto" Target="../media/hdphoto7.wdp"/><Relationship Id="rId20" Type="http://schemas.openxmlformats.org/officeDocument/2006/relationships/audio" Target="../media/audio2.wav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11" Type="http://schemas.microsoft.com/office/2007/relationships/hdphoto" Target="../media/hdphoto5.wdp"/><Relationship Id="rId5" Type="http://schemas.openxmlformats.org/officeDocument/2006/relationships/audio" Target="../media/audio2.wav"/><Relationship Id="rId15" Type="http://schemas.openxmlformats.org/officeDocument/2006/relationships/image" Target="../media/image38.png"/><Relationship Id="rId10" Type="http://schemas.openxmlformats.org/officeDocument/2006/relationships/image" Target="../media/image34.png"/><Relationship Id="rId19" Type="http://schemas.openxmlformats.org/officeDocument/2006/relationships/audio" Target="../media/audio1.wav"/><Relationship Id="rId4" Type="http://schemas.openxmlformats.org/officeDocument/2006/relationships/audio" Target="../media/audio1.wav"/><Relationship Id="rId9" Type="http://schemas.openxmlformats.org/officeDocument/2006/relationships/image" Target="../media/image33.gif"/><Relationship Id="rId14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32.jpg"/><Relationship Id="rId12" Type="http://schemas.microsoft.com/office/2007/relationships/hdphoto" Target="../media/hdphoto6.wdp"/><Relationship Id="rId17" Type="http://schemas.microsoft.com/office/2007/relationships/hdphoto" Target="../media/hdphoto5.wdp"/><Relationship Id="rId2" Type="http://schemas.microsoft.com/office/2007/relationships/media" Target="../media/media5.mp3"/><Relationship Id="rId16" Type="http://schemas.openxmlformats.org/officeDocument/2006/relationships/image" Target="../media/image34.png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11" Type="http://schemas.openxmlformats.org/officeDocument/2006/relationships/image" Target="../media/image37.png"/><Relationship Id="rId5" Type="http://schemas.openxmlformats.org/officeDocument/2006/relationships/audio" Target="../media/audio2.wav"/><Relationship Id="rId15" Type="http://schemas.openxmlformats.org/officeDocument/2006/relationships/image" Target="../media/image12.png"/><Relationship Id="rId10" Type="http://schemas.openxmlformats.org/officeDocument/2006/relationships/image" Target="../media/image36.gif"/><Relationship Id="rId19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image" Target="../media/image33.gif"/><Relationship Id="rId14" Type="http://schemas.microsoft.com/office/2007/relationships/hdphoto" Target="../media/hdphoto7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32.jpg"/><Relationship Id="rId12" Type="http://schemas.microsoft.com/office/2007/relationships/hdphoto" Target="../media/hdphoto6.wdp"/><Relationship Id="rId17" Type="http://schemas.microsoft.com/office/2007/relationships/hdphoto" Target="../media/hdphoto5.wdp"/><Relationship Id="rId2" Type="http://schemas.microsoft.com/office/2007/relationships/media" Target="../media/media5.mp3"/><Relationship Id="rId16" Type="http://schemas.openxmlformats.org/officeDocument/2006/relationships/image" Target="../media/image34.png"/><Relationship Id="rId1" Type="http://schemas.openxmlformats.org/officeDocument/2006/relationships/audio" Target="NULL" TargetMode="External"/><Relationship Id="rId6" Type="http://schemas.openxmlformats.org/officeDocument/2006/relationships/image" Target="../media/image31.png"/><Relationship Id="rId11" Type="http://schemas.openxmlformats.org/officeDocument/2006/relationships/image" Target="../media/image37.png"/><Relationship Id="rId5" Type="http://schemas.openxmlformats.org/officeDocument/2006/relationships/audio" Target="../media/audio2.wav"/><Relationship Id="rId15" Type="http://schemas.openxmlformats.org/officeDocument/2006/relationships/image" Target="../media/image12.png"/><Relationship Id="rId10" Type="http://schemas.openxmlformats.org/officeDocument/2006/relationships/image" Target="../media/image36.gif"/><Relationship Id="rId19" Type="http://schemas.openxmlformats.org/officeDocument/2006/relationships/audio" Target="../media/audio2.wav"/><Relationship Id="rId4" Type="http://schemas.openxmlformats.org/officeDocument/2006/relationships/audio" Target="../media/audio1.wav"/><Relationship Id="rId9" Type="http://schemas.openxmlformats.org/officeDocument/2006/relationships/image" Target="../media/image33.gif"/><Relationship Id="rId14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3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png"/><Relationship Id="rId5" Type="http://schemas.openxmlformats.org/officeDocument/2006/relationships/image" Target="../media/image32.jp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4" Type="http://schemas.openxmlformats.org/officeDocument/2006/relationships/image" Target="../media/image43.sv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20.xml"/><Relationship Id="rId7" Type="http://schemas.microsoft.com/office/2007/relationships/hdphoto" Target="../media/hdphoto1.wdp"/><Relationship Id="rId12" Type="http://schemas.openxmlformats.org/officeDocument/2006/relationships/image" Target="../media/image14.png"/><Relationship Id="rId2" Type="http://schemas.microsoft.com/office/2007/relationships/media" Target="../media/media3.mp3"/><Relationship Id="rId16" Type="http://schemas.microsoft.com/office/2007/relationships/hdphoto" Target="../media/hdphoto4.wdp"/><Relationship Id="rId1" Type="http://schemas.openxmlformats.org/officeDocument/2006/relationships/audi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5" Type="http://schemas.openxmlformats.org/officeDocument/2006/relationships/image" Target="../media/image16.png"/><Relationship Id="rId10" Type="http://schemas.openxmlformats.org/officeDocument/2006/relationships/image" Target="../media/image12.png"/><Relationship Id="rId4" Type="http://schemas.openxmlformats.org/officeDocument/2006/relationships/image" Target="../media/image5.png"/><Relationship Id="rId9" Type="http://schemas.microsoft.com/office/2007/relationships/hdphoto" Target="../media/hdphoto2.wdp"/><Relationship Id="rId1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290;p7"/>
          <p:cNvSpPr txBox="1"/>
          <p:nvPr/>
        </p:nvSpPr>
        <p:spPr>
          <a:xfrm>
            <a:off x="3588702" y="2665212"/>
            <a:ext cx="5014596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pt-BR" sz="3200" dirty="0">
                <a:solidFill>
                  <a:schemeClr val="bg1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Tuần 14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pt-BR" sz="3200" dirty="0">
                <a:solidFill>
                  <a:schemeClr val="bg1"/>
                </a:solidFill>
                <a:effectLst/>
                <a:latin typeface="UTM Avo" panose="02040603050506020204" pitchFamily="18" charset="0"/>
                <a:ea typeface="Calibri" panose="020F0502020204030204" pitchFamily="34" charset="0"/>
              </a:rPr>
              <a:t>Bài 39: Lít </a:t>
            </a:r>
            <a:r>
              <a:rPr lang="en-US" sz="3200" spc="100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(</a:t>
            </a:r>
            <a:r>
              <a:rPr lang="en-US" sz="3200" spc="100" dirty="0" err="1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spc="100" dirty="0">
                <a:ln w="22225">
                  <a:noFill/>
                  <a:prstDash val="solid"/>
                </a:ln>
                <a:solidFill>
                  <a:schemeClr val="bg1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 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E599DE-778E-48DF-BBA7-7BF757AF966F}"/>
              </a:ext>
            </a:extLst>
          </p:cNvPr>
          <p:cNvSpPr/>
          <p:nvPr/>
        </p:nvSpPr>
        <p:spPr>
          <a:xfrm>
            <a:off x="9811135" y="129049"/>
            <a:ext cx="146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Quicksand" pitchFamily="2" charset="0"/>
              </a:rPr>
              <a:t>TOÁN</a:t>
            </a:r>
            <a:r>
              <a:rPr lang="en-US" sz="3200" dirty="0">
                <a:solidFill>
                  <a:schemeClr val="bg1"/>
                </a:solidFill>
                <a:latin typeface="Quicksand" pitchFamily="2" charset="0"/>
              </a:rPr>
              <a:t> 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472084-5355-4EB2-A94B-D0AECDD5F5BD}"/>
              </a:ext>
            </a:extLst>
          </p:cNvPr>
          <p:cNvSpPr/>
          <p:nvPr/>
        </p:nvSpPr>
        <p:spPr>
          <a:xfrm>
            <a:off x="10214892" y="611187"/>
            <a:ext cx="869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latin typeface="Quicksand" pitchFamily="2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latin typeface="Quicksand" pitchFamily="2" charset="0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81F70EC4-5B8F-4293-B009-81306DC0E276}"/>
              </a:ext>
            </a:extLst>
          </p:cNvPr>
          <p:cNvGrpSpPr/>
          <p:nvPr/>
        </p:nvGrpSpPr>
        <p:grpSpPr>
          <a:xfrm>
            <a:off x="1951425" y="583808"/>
            <a:ext cx="8363124" cy="706942"/>
            <a:chOff x="-3369817" y="382608"/>
            <a:chExt cx="8188787" cy="744540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C5E83FA6-3844-400B-B170-9AE4B0D0F833}"/>
                </a:ext>
              </a:extLst>
            </p:cNvPr>
            <p:cNvSpPr/>
            <p:nvPr/>
          </p:nvSpPr>
          <p:spPr>
            <a:xfrm>
              <a:off x="-3369817" y="382608"/>
              <a:ext cx="8188787" cy="744540"/>
            </a:xfrm>
            <a:prstGeom prst="roundRect">
              <a:avLst>
                <a:gd name="adj" fmla="val 49773"/>
              </a:avLst>
            </a:prstGeom>
            <a:solidFill>
              <a:srgbClr val="00206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a.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Mỗi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bình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sau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chứa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nhiêu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lít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nước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D7DD2E9-B069-47AC-B264-A91D361A4059}"/>
                </a:ext>
              </a:extLst>
            </p:cNvPr>
            <p:cNvSpPr/>
            <p:nvPr/>
          </p:nvSpPr>
          <p:spPr>
            <a:xfrm>
              <a:off x="-3288618" y="428047"/>
              <a:ext cx="607070" cy="655366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1</a:t>
              </a:r>
            </a:p>
          </p:txBody>
        </p:sp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C0B8CC61-625A-4051-856B-ADDE0A3DB61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345" t="40457" r="66816" b="14792"/>
          <a:stretch/>
        </p:blipFill>
        <p:spPr>
          <a:xfrm>
            <a:off x="2193686" y="2633061"/>
            <a:ext cx="1318374" cy="17693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D8BD96-B524-473B-A51C-326629B665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04564" y="2298872"/>
            <a:ext cx="1562911" cy="21320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8E637F-1627-4363-9D66-449E761F38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66236" y="1768044"/>
            <a:ext cx="2281423" cy="2696228"/>
          </a:xfrm>
          <a:prstGeom prst="rect">
            <a:avLst/>
          </a:prstGeom>
        </p:spPr>
      </p:pic>
      <p:pic>
        <p:nvPicPr>
          <p:cNvPr id="11" name="图片 3">
            <a:extLst>
              <a:ext uri="{FF2B5EF4-FFF2-40B4-BE49-F238E27FC236}">
                <a16:creationId xmlns:a16="http://schemas.microsoft.com/office/drawing/2014/main" id="{557804B0-C8BD-4F6A-BE05-36ED14E979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898232" y="4021120"/>
            <a:ext cx="1789197" cy="2307998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4330" name="TextBox1" r:id="rId2" imgW="1685880" imgH="523800"/>
        </mc:Choice>
        <mc:Fallback>
          <p:control name="TextBox1" r:id="rId2" imgW="1685880" imgH="523800">
            <p:pic>
              <p:nvPicPr>
                <p:cNvPr id="64" name="TextBox1">
                  <a:extLst>
                    <a:ext uri="{FF2B5EF4-FFF2-40B4-BE49-F238E27FC236}">
                      <a16:creationId xmlns:a16="http://schemas.microsoft.com/office/drawing/2014/main" id="{651CF158-544A-4AD9-B07A-D953FAAE8799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951425" y="4650007"/>
                  <a:ext cx="1680896" cy="52511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331" name="TextBox2" r:id="rId3" imgW="1685880" imgH="523800"/>
        </mc:Choice>
        <mc:Fallback>
          <p:control name="TextBox2" r:id="rId3" imgW="1685880" imgH="523800">
            <p:pic>
              <p:nvPicPr>
                <p:cNvPr id="61" name="TextBox2">
                  <a:extLst>
                    <a:ext uri="{FF2B5EF4-FFF2-40B4-BE49-F238E27FC236}">
                      <a16:creationId xmlns:a16="http://schemas.microsoft.com/office/drawing/2014/main" id="{6E907BCE-9525-4EF3-9452-7E3975866730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845571" y="4653051"/>
                  <a:ext cx="1680896" cy="52511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4332" name="TextBox3" r:id="rId4" imgW="1685880" imgH="523800"/>
        </mc:Choice>
        <mc:Fallback>
          <p:control name="TextBox3" r:id="rId4" imgW="1685880" imgH="523800">
            <p:pic>
              <p:nvPicPr>
                <p:cNvPr id="67" name="TextBox3">
                  <a:extLst>
                    <a:ext uri="{FF2B5EF4-FFF2-40B4-BE49-F238E27FC236}">
                      <a16:creationId xmlns:a16="http://schemas.microsoft.com/office/drawing/2014/main" id="{51EAFB89-CB39-44F2-87C6-6CA97BD109A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266500" y="4589141"/>
                  <a:ext cx="1680896" cy="5251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23879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0CB1172E-8A8C-499D-AB89-F83DAE36CF1B}"/>
              </a:ext>
            </a:extLst>
          </p:cNvPr>
          <p:cNvGrpSpPr/>
          <p:nvPr/>
        </p:nvGrpSpPr>
        <p:grpSpPr>
          <a:xfrm>
            <a:off x="1144490" y="457200"/>
            <a:ext cx="10285510" cy="1060101"/>
            <a:chOff x="-5604955" y="250339"/>
            <a:chExt cx="10103446" cy="986824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DC2A80B-6497-403E-B55F-881084DD9DD3}"/>
                </a:ext>
              </a:extLst>
            </p:cNvPr>
            <p:cNvSpPr/>
            <p:nvPr/>
          </p:nvSpPr>
          <p:spPr>
            <a:xfrm>
              <a:off x="-5604955" y="250339"/>
              <a:ext cx="10103446" cy="986824"/>
            </a:xfrm>
            <a:prstGeom prst="roundRect">
              <a:avLst>
                <a:gd name="adj" fmla="val 49773"/>
              </a:avLst>
            </a:prstGeom>
            <a:solidFill>
              <a:srgbClr val="000066"/>
            </a:solidFill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b.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Rót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nước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từ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bình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vào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đầy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ca 1</a:t>
              </a:r>
              <a:r>
                <a:rPr lang="en-US" sz="28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thì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vừa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nước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</a:p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bình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Hỏi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lúc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bình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nhiêu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lít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nước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C961312-717B-44F1-95C5-14177E7584FF}"/>
                </a:ext>
              </a:extLst>
            </p:cNvPr>
            <p:cNvSpPr/>
            <p:nvPr/>
          </p:nvSpPr>
          <p:spPr>
            <a:xfrm>
              <a:off x="-5539460" y="451446"/>
              <a:ext cx="615094" cy="579934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1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C852DB0-75FC-4666-A2FD-E9449B8AB4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258" t="27168" r="31704"/>
          <a:stretch/>
        </p:blipFill>
        <p:spPr>
          <a:xfrm>
            <a:off x="3279777" y="1650639"/>
            <a:ext cx="4759323" cy="255764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19EEDA5-4C4C-4FAB-8CA9-4F76645981A7}"/>
              </a:ext>
            </a:extLst>
          </p:cNvPr>
          <p:cNvSpPr txBox="1"/>
          <p:nvPr/>
        </p:nvSpPr>
        <p:spPr>
          <a:xfrm>
            <a:off x="2316483" y="4652418"/>
            <a:ext cx="79415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Trả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lời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Lúc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đầu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sz="36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8" name="图片 3">
            <a:extLst>
              <a:ext uri="{FF2B5EF4-FFF2-40B4-BE49-F238E27FC236}">
                <a16:creationId xmlns:a16="http://schemas.microsoft.com/office/drawing/2014/main" id="{C899D126-8D35-435D-A5EA-745DB2393A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95130" y="3967124"/>
            <a:ext cx="1789197" cy="2307998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5344" name="TextBox2" r:id="rId2" imgW="609480" imgH="523800"/>
        </mc:Choice>
        <mc:Fallback>
          <p:control name="TextBox2" r:id="rId2" imgW="609480" imgH="5238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4881F4B9-416D-4ECA-AE54-DB6FE84C7AFD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294241" y="4682249"/>
                  <a:ext cx="612254" cy="5251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42999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1A0619D-DC74-42E7-B4DE-1193261490D5}"/>
              </a:ext>
            </a:extLst>
          </p:cNvPr>
          <p:cNvGrpSpPr/>
          <p:nvPr/>
        </p:nvGrpSpPr>
        <p:grpSpPr>
          <a:xfrm>
            <a:off x="806744" y="2719322"/>
            <a:ext cx="5520809" cy="1983117"/>
            <a:chOff x="1138457" y="1775434"/>
            <a:chExt cx="5520809" cy="1983117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9A1CA9-2897-452B-8ACF-67CA75826903}"/>
                </a:ext>
              </a:extLst>
            </p:cNvPr>
            <p:cNvGrpSpPr/>
            <p:nvPr/>
          </p:nvGrpSpPr>
          <p:grpSpPr>
            <a:xfrm>
              <a:off x="1439164" y="1856114"/>
              <a:ext cx="4907510" cy="1713374"/>
              <a:chOff x="671683" y="4561957"/>
              <a:chExt cx="3684321" cy="1304925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086874F2-8F5C-48B6-B37F-ED93EB4BEC0B}"/>
                  </a:ext>
                </a:extLst>
              </p:cNvPr>
              <p:cNvSpPr/>
              <p:nvPr/>
            </p:nvSpPr>
            <p:spPr>
              <a:xfrm>
                <a:off x="671683" y="4561957"/>
                <a:ext cx="3684321" cy="1304925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A47CCBE-A7B0-4BD0-AC2A-0E21ABD883F2}"/>
                  </a:ext>
                </a:extLst>
              </p:cNvPr>
              <p:cNvSpPr txBox="1"/>
              <p:nvPr/>
            </p:nvSpPr>
            <p:spPr>
              <a:xfrm>
                <a:off x="1129594" y="4743403"/>
                <a:ext cx="2669058" cy="1031387"/>
              </a:xfrm>
              <a:prstGeom prst="rect">
                <a:avLst/>
              </a:prstGeom>
              <a:noFill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15 l + 5 l  =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 l + 3 l + 8 l =  </a:t>
                </a:r>
              </a:p>
            </p:txBody>
          </p:sp>
        </p:grp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3C01CD3-BFCE-468D-B473-33BDA89E5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 flipH="1">
              <a:off x="1138457" y="3041387"/>
              <a:ext cx="717164" cy="717164"/>
            </a:xfrm>
            <a:prstGeom prst="rect">
              <a:avLst/>
            </a:prstGeom>
          </p:spPr>
        </p:pic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42205F1-510D-4EBA-8E00-E53268149493}"/>
                </a:ext>
              </a:extLst>
            </p:cNvPr>
            <p:cNvSpPr/>
            <p:nvPr/>
          </p:nvSpPr>
          <p:spPr>
            <a:xfrm rot="1558595">
              <a:off x="6031532" y="1775434"/>
              <a:ext cx="627734" cy="508978"/>
            </a:xfrm>
            <a:custGeom>
              <a:avLst/>
              <a:gdLst>
                <a:gd name="connsiteX0" fmla="*/ 84256 w 627734"/>
                <a:gd name="connsiteY0" fmla="*/ 807 h 508978"/>
                <a:gd name="connsiteX1" fmla="*/ 206280 w 627734"/>
                <a:gd name="connsiteY1" fmla="*/ 95057 h 508978"/>
                <a:gd name="connsiteX2" fmla="*/ 408736 w 627734"/>
                <a:gd name="connsiteY2" fmla="*/ 145551 h 508978"/>
                <a:gd name="connsiteX3" fmla="*/ 403862 w 627734"/>
                <a:gd name="connsiteY3" fmla="*/ 160542 h 508978"/>
                <a:gd name="connsiteX4" fmla="*/ 410370 w 627734"/>
                <a:gd name="connsiteY4" fmla="*/ 170969 h 508978"/>
                <a:gd name="connsiteX5" fmla="*/ 423933 w 627734"/>
                <a:gd name="connsiteY5" fmla="*/ 211434 h 508978"/>
                <a:gd name="connsiteX6" fmla="*/ 385336 w 627734"/>
                <a:gd name="connsiteY6" fmla="*/ 508978 h 508978"/>
                <a:gd name="connsiteX7" fmla="*/ 276791 w 627734"/>
                <a:gd name="connsiteY7" fmla="*/ 385381 h 508978"/>
                <a:gd name="connsiteX8" fmla="*/ 258338 w 627734"/>
                <a:gd name="connsiteY8" fmla="*/ 353816 h 508978"/>
                <a:gd name="connsiteX9" fmla="*/ 206280 w 627734"/>
                <a:gd name="connsiteY9" fmla="*/ 395094 h 508978"/>
                <a:gd name="connsiteX10" fmla="*/ 84256 w 627734"/>
                <a:gd name="connsiteY10" fmla="*/ 807 h 508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7734" h="508978">
                  <a:moveTo>
                    <a:pt x="84256" y="807"/>
                  </a:moveTo>
                  <a:cubicBezTo>
                    <a:pt x="128785" y="-5216"/>
                    <a:pt x="179615" y="22131"/>
                    <a:pt x="206280" y="95057"/>
                  </a:cubicBezTo>
                  <a:cubicBezTo>
                    <a:pt x="264943" y="-65380"/>
                    <a:pt x="440566" y="-5216"/>
                    <a:pt x="408736" y="145551"/>
                  </a:cubicBezTo>
                  <a:lnTo>
                    <a:pt x="403862" y="160542"/>
                  </a:lnTo>
                  <a:lnTo>
                    <a:pt x="410370" y="170969"/>
                  </a:lnTo>
                  <a:cubicBezTo>
                    <a:pt x="415915" y="182818"/>
                    <a:pt x="420520" y="196284"/>
                    <a:pt x="423933" y="211434"/>
                  </a:cubicBezTo>
                  <a:cubicBezTo>
                    <a:pt x="538572" y="-9013"/>
                    <a:pt x="838566" y="265220"/>
                    <a:pt x="385336" y="508978"/>
                  </a:cubicBezTo>
                  <a:cubicBezTo>
                    <a:pt x="338331" y="465062"/>
                    <a:pt x="302828" y="423688"/>
                    <a:pt x="276791" y="385381"/>
                  </a:cubicBezTo>
                  <a:lnTo>
                    <a:pt x="258338" y="353816"/>
                  </a:lnTo>
                  <a:lnTo>
                    <a:pt x="206280" y="395094"/>
                  </a:lnTo>
                  <a:cubicBezTo>
                    <a:pt x="-81169" y="188819"/>
                    <a:pt x="-13707" y="14057"/>
                    <a:pt x="84256" y="807"/>
                  </a:cubicBezTo>
                  <a:close/>
                </a:path>
              </a:pathLst>
            </a:custGeom>
            <a:solidFill>
              <a:srgbClr val="FFC000"/>
            </a:solidFill>
            <a:ln>
              <a:prstDash val="sysDash"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CB1172E-8A8C-499D-AB89-F83DAE36CF1B}"/>
              </a:ext>
            </a:extLst>
          </p:cNvPr>
          <p:cNvGrpSpPr/>
          <p:nvPr/>
        </p:nvGrpSpPr>
        <p:grpSpPr>
          <a:xfrm>
            <a:off x="4029504" y="678039"/>
            <a:ext cx="4388379" cy="755245"/>
            <a:chOff x="-3369818" y="382607"/>
            <a:chExt cx="4310700" cy="795412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DC2A80B-6497-403E-B55F-881084DD9DD3}"/>
                </a:ext>
              </a:extLst>
            </p:cNvPr>
            <p:cNvSpPr/>
            <p:nvPr/>
          </p:nvSpPr>
          <p:spPr>
            <a:xfrm>
              <a:off x="-3369818" y="382607"/>
              <a:ext cx="4310700" cy="795412"/>
            </a:xfrm>
            <a:prstGeom prst="roundRect">
              <a:avLst>
                <a:gd name="adj" fmla="val 49773"/>
              </a:avLst>
            </a:prstGeom>
            <a:solidFill>
              <a:srgbClr val="002060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Tính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(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theo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mẫu</a:t>
              </a:r>
              <a:r>
                <a:rPr lang="en-US" sz="28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):</a:t>
              </a: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C961312-717B-44F1-95C5-14177E7584FF}"/>
                </a:ext>
              </a:extLst>
            </p:cNvPr>
            <p:cNvSpPr/>
            <p:nvPr/>
          </p:nvSpPr>
          <p:spPr>
            <a:xfrm>
              <a:off x="-3288618" y="435376"/>
              <a:ext cx="615094" cy="653661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2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1968B11-2C54-4379-9ECC-2D097A196D1A}"/>
              </a:ext>
            </a:extLst>
          </p:cNvPr>
          <p:cNvGrpSpPr/>
          <p:nvPr/>
        </p:nvGrpSpPr>
        <p:grpSpPr>
          <a:xfrm>
            <a:off x="6270346" y="2650315"/>
            <a:ext cx="5244349" cy="2037156"/>
            <a:chOff x="1133999" y="1625772"/>
            <a:chExt cx="5244349" cy="2037156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74F964EA-E599-4DEC-AC77-8A8F3AED0A2D}"/>
                </a:ext>
              </a:extLst>
            </p:cNvPr>
            <p:cNvGrpSpPr/>
            <p:nvPr/>
          </p:nvGrpSpPr>
          <p:grpSpPr>
            <a:xfrm>
              <a:off x="1528898" y="1819275"/>
              <a:ext cx="4704235" cy="1713374"/>
              <a:chOff x="739051" y="4533900"/>
              <a:chExt cx="3531713" cy="1304925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854AD1A9-8260-451B-8996-6A8AB5096B44}"/>
                  </a:ext>
                </a:extLst>
              </p:cNvPr>
              <p:cNvSpPr/>
              <p:nvPr/>
            </p:nvSpPr>
            <p:spPr>
              <a:xfrm>
                <a:off x="739051" y="4533900"/>
                <a:ext cx="3457141" cy="1304925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EDC4DAF-5AB1-46AE-8A7C-062B1E8E4AA1}"/>
                  </a:ext>
                </a:extLst>
              </p:cNvPr>
              <p:cNvSpPr txBox="1"/>
              <p:nvPr/>
            </p:nvSpPr>
            <p:spPr>
              <a:xfrm>
                <a:off x="907950" y="4759834"/>
                <a:ext cx="3362814" cy="1031387"/>
              </a:xfrm>
              <a:prstGeom prst="rect">
                <a:avLst/>
              </a:prstGeom>
              <a:noFill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wrap="square" rtlCol="0">
                <a:spAutoFit/>
              </a:bodyPr>
              <a:lstStyle/>
              <a:p>
                <a:pPr>
                  <a:spcAft>
                    <a:spcPts val="1200"/>
                  </a:spcAft>
                </a:pPr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22 l – 20 l =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36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37 l – 2 l – 5 l = </a:t>
                </a:r>
              </a:p>
            </p:txBody>
          </p:sp>
        </p:grp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39574B8A-BDF0-4402-A3A9-CE63CE41A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 flipH="1">
              <a:off x="1133999" y="3031140"/>
              <a:ext cx="679689" cy="631788"/>
            </a:xfrm>
            <a:prstGeom prst="rect">
              <a:avLst/>
            </a:prstGeom>
          </p:spPr>
        </p:pic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909683F-7F8D-4E72-A21D-FD1D3CEF374A}"/>
                </a:ext>
              </a:extLst>
            </p:cNvPr>
            <p:cNvSpPr/>
            <p:nvPr/>
          </p:nvSpPr>
          <p:spPr>
            <a:xfrm rot="1558595">
              <a:off x="5750614" y="1625772"/>
              <a:ext cx="627734" cy="508978"/>
            </a:xfrm>
            <a:custGeom>
              <a:avLst/>
              <a:gdLst>
                <a:gd name="connsiteX0" fmla="*/ 84256 w 627734"/>
                <a:gd name="connsiteY0" fmla="*/ 807 h 508978"/>
                <a:gd name="connsiteX1" fmla="*/ 206280 w 627734"/>
                <a:gd name="connsiteY1" fmla="*/ 95057 h 508978"/>
                <a:gd name="connsiteX2" fmla="*/ 408736 w 627734"/>
                <a:gd name="connsiteY2" fmla="*/ 145551 h 508978"/>
                <a:gd name="connsiteX3" fmla="*/ 403862 w 627734"/>
                <a:gd name="connsiteY3" fmla="*/ 160542 h 508978"/>
                <a:gd name="connsiteX4" fmla="*/ 410370 w 627734"/>
                <a:gd name="connsiteY4" fmla="*/ 170969 h 508978"/>
                <a:gd name="connsiteX5" fmla="*/ 423933 w 627734"/>
                <a:gd name="connsiteY5" fmla="*/ 211434 h 508978"/>
                <a:gd name="connsiteX6" fmla="*/ 385336 w 627734"/>
                <a:gd name="connsiteY6" fmla="*/ 508978 h 508978"/>
                <a:gd name="connsiteX7" fmla="*/ 276791 w 627734"/>
                <a:gd name="connsiteY7" fmla="*/ 385381 h 508978"/>
                <a:gd name="connsiteX8" fmla="*/ 258338 w 627734"/>
                <a:gd name="connsiteY8" fmla="*/ 353816 h 508978"/>
                <a:gd name="connsiteX9" fmla="*/ 206280 w 627734"/>
                <a:gd name="connsiteY9" fmla="*/ 395094 h 508978"/>
                <a:gd name="connsiteX10" fmla="*/ 84256 w 627734"/>
                <a:gd name="connsiteY10" fmla="*/ 807 h 508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27734" h="508978">
                  <a:moveTo>
                    <a:pt x="84256" y="807"/>
                  </a:moveTo>
                  <a:cubicBezTo>
                    <a:pt x="128785" y="-5216"/>
                    <a:pt x="179615" y="22131"/>
                    <a:pt x="206280" y="95057"/>
                  </a:cubicBezTo>
                  <a:cubicBezTo>
                    <a:pt x="264943" y="-65380"/>
                    <a:pt x="440566" y="-5216"/>
                    <a:pt x="408736" y="145551"/>
                  </a:cubicBezTo>
                  <a:lnTo>
                    <a:pt x="403862" y="160542"/>
                  </a:lnTo>
                  <a:lnTo>
                    <a:pt x="410370" y="170969"/>
                  </a:lnTo>
                  <a:cubicBezTo>
                    <a:pt x="415915" y="182818"/>
                    <a:pt x="420520" y="196284"/>
                    <a:pt x="423933" y="211434"/>
                  </a:cubicBezTo>
                  <a:cubicBezTo>
                    <a:pt x="538572" y="-9013"/>
                    <a:pt x="838566" y="265220"/>
                    <a:pt x="385336" y="508978"/>
                  </a:cubicBezTo>
                  <a:cubicBezTo>
                    <a:pt x="338331" y="465062"/>
                    <a:pt x="302828" y="423688"/>
                    <a:pt x="276791" y="385381"/>
                  </a:cubicBezTo>
                  <a:lnTo>
                    <a:pt x="258338" y="353816"/>
                  </a:lnTo>
                  <a:lnTo>
                    <a:pt x="206280" y="395094"/>
                  </a:lnTo>
                  <a:cubicBezTo>
                    <a:pt x="-81169" y="188819"/>
                    <a:pt x="-13707" y="14057"/>
                    <a:pt x="84256" y="807"/>
                  </a:cubicBezTo>
                  <a:close/>
                </a:path>
              </a:pathLst>
            </a:custGeom>
            <a:solidFill>
              <a:srgbClr val="FFC000"/>
            </a:solidFill>
            <a:ln>
              <a:prstDash val="sysDash"/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17FA1D36-CC44-4B1B-A330-3FC4D8CB1AB7}"/>
              </a:ext>
            </a:extLst>
          </p:cNvPr>
          <p:cNvSpPr txBox="1"/>
          <p:nvPr/>
        </p:nvSpPr>
        <p:spPr>
          <a:xfrm>
            <a:off x="3794362" y="1730801"/>
            <a:ext cx="17661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073AC5-2DD7-4421-8003-3799FA5A01FA}"/>
              </a:ext>
            </a:extLst>
          </p:cNvPr>
          <p:cNvSpPr txBox="1"/>
          <p:nvPr/>
        </p:nvSpPr>
        <p:spPr>
          <a:xfrm>
            <a:off x="5144742" y="1722961"/>
            <a:ext cx="28674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l + 5 l =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CE060EE-65FA-494A-A166-00ABF8C69910}"/>
              </a:ext>
            </a:extLst>
          </p:cNvPr>
          <p:cNvSpPr txBox="1"/>
          <p:nvPr/>
        </p:nvSpPr>
        <p:spPr>
          <a:xfrm>
            <a:off x="7325466" y="1718634"/>
            <a:ext cx="686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F1C135D-6DF1-4ECE-A28D-A74356F6A3A3}"/>
              </a:ext>
            </a:extLst>
          </p:cNvPr>
          <p:cNvSpPr txBox="1"/>
          <p:nvPr/>
        </p:nvSpPr>
        <p:spPr>
          <a:xfrm>
            <a:off x="7845568" y="1730845"/>
            <a:ext cx="6867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pic>
        <p:nvPicPr>
          <p:cNvPr id="26" name="图片 3">
            <a:extLst>
              <a:ext uri="{FF2B5EF4-FFF2-40B4-BE49-F238E27FC236}">
                <a16:creationId xmlns:a16="http://schemas.microsoft.com/office/drawing/2014/main" id="{4FC7BDB3-5BA5-45B8-9C96-1F535DF14B1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88106" y="4494688"/>
            <a:ext cx="1493861" cy="1927025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6322" name="TextBox1" r:id="rId2" imgW="1095480" imgH="523800"/>
        </mc:Choice>
        <mc:Fallback>
          <p:control name="TextBox1" r:id="rId2" imgW="1095480" imgH="523800">
            <p:pic>
              <p:nvPicPr>
                <p:cNvPr id="41" name="TextBox1">
                  <a:extLst>
                    <a:ext uri="{FF2B5EF4-FFF2-40B4-BE49-F238E27FC236}">
                      <a16:creationId xmlns:a16="http://schemas.microsoft.com/office/drawing/2014/main" id="{96696893-8C8E-4924-9D22-9F7ED1FB362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642218" y="3046763"/>
                  <a:ext cx="1098353" cy="52511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6323" name="TextBox2" r:id="rId3" imgW="1095480" imgH="523800"/>
        </mc:Choice>
        <mc:Fallback>
          <p:control name="TextBox2" r:id="rId3" imgW="1095480" imgH="523800">
            <p:pic>
              <p:nvPicPr>
                <p:cNvPr id="30" name="TextBox2">
                  <a:extLst>
                    <a:ext uri="{FF2B5EF4-FFF2-40B4-BE49-F238E27FC236}">
                      <a16:creationId xmlns:a16="http://schemas.microsoft.com/office/drawing/2014/main" id="{5B5EDD77-A37C-4603-BDAA-5368F6191ACB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656949" y="3734984"/>
                  <a:ext cx="1098353" cy="52511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6324" name="TextBox3" r:id="rId4" imgW="1095480" imgH="523800"/>
        </mc:Choice>
        <mc:Fallback>
          <p:control name="TextBox3" r:id="rId4" imgW="1095480" imgH="523800">
            <p:pic>
              <p:nvPicPr>
                <p:cNvPr id="31" name="TextBox3">
                  <a:extLst>
                    <a:ext uri="{FF2B5EF4-FFF2-40B4-BE49-F238E27FC236}">
                      <a16:creationId xmlns:a16="http://schemas.microsoft.com/office/drawing/2014/main" id="{31299858-3DE6-4EE5-B3C6-8828D74562DB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045348" y="3160470"/>
                  <a:ext cx="1098353" cy="52511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6325" name="TextBox4" r:id="rId5" imgW="1095480" imgH="523800"/>
        </mc:Choice>
        <mc:Fallback>
          <p:control name="TextBox4" r:id="rId5" imgW="1095480" imgH="523800">
            <p:pic>
              <p:nvPicPr>
                <p:cNvPr id="32" name="TextBox4">
                  <a:extLst>
                    <a:ext uri="{FF2B5EF4-FFF2-40B4-BE49-F238E27FC236}">
                      <a16:creationId xmlns:a16="http://schemas.microsoft.com/office/drawing/2014/main" id="{7D5E5B39-1368-45D7-9CDD-2FE50B2D9DD6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10060079" y="3848691"/>
                  <a:ext cx="1098353" cy="525112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066606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0CB1172E-8A8C-499D-AB89-F83DAE36CF1B}"/>
              </a:ext>
            </a:extLst>
          </p:cNvPr>
          <p:cNvGrpSpPr/>
          <p:nvPr/>
        </p:nvGrpSpPr>
        <p:grpSpPr>
          <a:xfrm>
            <a:off x="715944" y="421191"/>
            <a:ext cx="10992896" cy="1164863"/>
            <a:chOff x="-2991162" y="382607"/>
            <a:chExt cx="10798309" cy="1278642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DC2A80B-6497-403E-B55F-881084DD9DD3}"/>
                </a:ext>
              </a:extLst>
            </p:cNvPr>
            <p:cNvSpPr/>
            <p:nvPr/>
          </p:nvSpPr>
          <p:spPr>
            <a:xfrm>
              <a:off x="-2991162" y="382607"/>
              <a:ext cx="10798309" cy="1278642"/>
            </a:xfrm>
            <a:prstGeom prst="roundRect">
              <a:avLst>
                <a:gd name="adj" fmla="val 49773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Bình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xăng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một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ô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tô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52 </a:t>
              </a:r>
              <a:r>
                <a:rPr lang="en-US" sz="32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xăng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, ô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tô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đã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đi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một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quãng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đường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</a:p>
            <a:p>
              <a:pPr algn="ctr"/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hết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30 </a:t>
              </a:r>
              <a:r>
                <a:rPr lang="en-US" sz="2800" b="1" i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xăng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Hỏi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bình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xăng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ô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tô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còn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lại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nhiêu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lít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500" b="1" dirty="0" err="1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xăng</a:t>
              </a:r>
              <a:r>
                <a:rPr lang="en-US" sz="2500" b="1" dirty="0">
                  <a:solidFill>
                    <a:srgbClr val="00006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C961312-717B-44F1-95C5-14177E7584FF}"/>
                </a:ext>
              </a:extLst>
            </p:cNvPr>
            <p:cNvSpPr/>
            <p:nvPr/>
          </p:nvSpPr>
          <p:spPr>
            <a:xfrm>
              <a:off x="-2899879" y="695097"/>
              <a:ext cx="615094" cy="653660"/>
            </a:xfrm>
            <a:prstGeom prst="ellipse">
              <a:avLst/>
            </a:prstGeom>
            <a:solidFill>
              <a:srgbClr val="FFC000"/>
            </a:solidFill>
            <a:ln w="38100">
              <a:solidFill>
                <a:srgbClr val="0070C0"/>
              </a:solidFill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rgbClr val="C00000"/>
                  </a:solidFill>
                  <a:latin typeface="UTM Avo" panose="02040603050506020204" pitchFamily="18" charset="0"/>
                </a:rPr>
                <a:t>3</a:t>
              </a:r>
            </a:p>
          </p:txBody>
        </p:sp>
      </p:grp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6E412450-0A48-4491-A858-C7F635FB4CDF}"/>
              </a:ext>
            </a:extLst>
          </p:cNvPr>
          <p:cNvSpPr/>
          <p:nvPr/>
        </p:nvSpPr>
        <p:spPr>
          <a:xfrm>
            <a:off x="3399396" y="1787480"/>
            <a:ext cx="4747809" cy="1581150"/>
          </a:xfrm>
          <a:prstGeom prst="roundRect">
            <a:avLst>
              <a:gd name="adj" fmla="val 11404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en-US" sz="2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     52 </a:t>
            </a:r>
            <a:r>
              <a:rPr lang="en-US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xăng</a:t>
            </a:r>
            <a:endParaRPr lang="en-US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30 </a:t>
            </a:r>
            <a:r>
              <a:rPr lang="en-US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xăng</a:t>
            </a:r>
            <a:endParaRPr lang="en-US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   </a:t>
            </a:r>
            <a:r>
              <a:rPr lang="en-US" sz="2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xăng</a:t>
            </a:r>
            <a:endParaRPr lang="en-US" sz="2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DF88C67-9E48-41E2-98F0-C59D4F5B5E07}"/>
              </a:ext>
            </a:extLst>
          </p:cNvPr>
          <p:cNvSpPr/>
          <p:nvPr/>
        </p:nvSpPr>
        <p:spPr>
          <a:xfrm>
            <a:off x="4825719" y="2876015"/>
            <a:ext cx="461323" cy="404555"/>
          </a:xfrm>
          <a:prstGeom prst="round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5CF887D-752E-44DB-91E8-4A3B6BD18FD4}"/>
              </a:ext>
            </a:extLst>
          </p:cNvPr>
          <p:cNvSpPr txBox="1"/>
          <p:nvPr/>
        </p:nvSpPr>
        <p:spPr>
          <a:xfrm>
            <a:off x="4120195" y="3597065"/>
            <a:ext cx="35584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A4BD4B0-9A2D-423B-B36D-9E5CDBCB3ABF}"/>
              </a:ext>
            </a:extLst>
          </p:cNvPr>
          <p:cNvSpPr txBox="1"/>
          <p:nvPr/>
        </p:nvSpPr>
        <p:spPr>
          <a:xfrm>
            <a:off x="4600645" y="4836812"/>
            <a:ext cx="402503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 – 30 = 22 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64C05DC-1917-4000-AC99-7465BB247D69}"/>
              </a:ext>
            </a:extLst>
          </p:cNvPr>
          <p:cNvSpPr txBox="1"/>
          <p:nvPr/>
        </p:nvSpPr>
        <p:spPr>
          <a:xfrm>
            <a:off x="5442999" y="5437871"/>
            <a:ext cx="44712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22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xăng</a:t>
            </a:r>
            <a:endParaRPr lang="en-US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F7CCAC3-8BEE-42DC-B42A-19B988F4936C}"/>
              </a:ext>
            </a:extLst>
          </p:cNvPr>
          <p:cNvSpPr txBox="1"/>
          <p:nvPr/>
        </p:nvSpPr>
        <p:spPr>
          <a:xfrm>
            <a:off x="2416697" y="4151543"/>
            <a:ext cx="69654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xăng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ô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lít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xăng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1" name="图片 3">
            <a:extLst>
              <a:ext uri="{FF2B5EF4-FFF2-40B4-BE49-F238E27FC236}">
                <a16:creationId xmlns:a16="http://schemas.microsoft.com/office/drawing/2014/main" id="{975D6347-20A5-472B-9AC1-8DCE1FA972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14237" y="4128811"/>
            <a:ext cx="1789197" cy="230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538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/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3A791E83-5DA1-478A-9D5A-53EA60DC73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16040"/>
          </a:xfrm>
          <a:prstGeom prst="rect">
            <a:avLst/>
          </a:prstGeom>
        </p:spPr>
      </p:pic>
      <p:pic>
        <p:nvPicPr>
          <p:cNvPr id="4" name="Picture 2" descr="Ant Move by kossork on DeviantArt">
            <a:extLst>
              <a:ext uri="{FF2B5EF4-FFF2-40B4-BE49-F238E27FC236}">
                <a16:creationId xmlns:a16="http://schemas.microsoft.com/office/drawing/2014/main" id="{8E940396-AB01-48B6-A8AB-AB0AF0DF3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0747" y="0"/>
            <a:ext cx="3567175" cy="35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24F520-F786-4F29-A618-5652F9C922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19546" y="2201080"/>
            <a:ext cx="849280" cy="82518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01BFEB-B5A6-449E-9457-FBFED1ED0E93}"/>
              </a:ext>
            </a:extLst>
          </p:cNvPr>
          <p:cNvSpPr/>
          <p:nvPr/>
        </p:nvSpPr>
        <p:spPr>
          <a:xfrm>
            <a:off x="3567175" y="29261"/>
            <a:ext cx="49552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5400" b="1" cap="none" spc="0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TRÒ CHƠI </a:t>
            </a:r>
          </a:p>
          <a:p>
            <a:pPr algn="ctr"/>
            <a:r>
              <a:rPr lang="en-US" sz="5400" b="1" dirty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KIẾN THA MỒI</a:t>
            </a:r>
            <a:endParaRPr lang="en-US" sz="5400" b="1" cap="none" spc="0" dirty="0">
              <a:ln w="12700">
                <a:solidFill>
                  <a:srgbClr val="FF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7" name="nen">
            <a:hlinkClick r:id="" action="ppaction://media"/>
            <a:extLst>
              <a:ext uri="{FF2B5EF4-FFF2-40B4-BE49-F238E27FC236}">
                <a16:creationId xmlns:a16="http://schemas.microsoft.com/office/drawing/2014/main" id="{861EC290-16CA-4D69-BD88-4E1AAA779A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847409" y="-153634"/>
            <a:ext cx="609600" cy="609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F229656-A9FE-4442-9125-1F2CB6BC2F5C}"/>
              </a:ext>
            </a:extLst>
          </p:cNvPr>
          <p:cNvSpPr/>
          <p:nvPr/>
        </p:nvSpPr>
        <p:spPr>
          <a:xfrm>
            <a:off x="1820481" y="2039962"/>
            <a:ext cx="8451438" cy="2059851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Thầy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bánh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bánh.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chuột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slide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78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48148E-6 L 0.68659 -0.01945 " pathEditMode="relative" rAng="0" ptsTypes="AA">
                                      <p:cBhvr>
                                        <p:cTn id="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23" y="-97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6 L 0.68764 -0.01689 " pathEditMode="relative" rAng="0" ptsTypes="AA">
                                      <p:cBhvr>
                                        <p:cTn id="10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75" y="-85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6667" numSld="999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6961B97C-2CFC-4FAD-B997-202C11F38A8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533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22EDD-4789-4168-9FAD-1040162DAE8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380"/>
          <a:stretch/>
        </p:blipFill>
        <p:spPr>
          <a:xfrm>
            <a:off x="6109256" y="0"/>
            <a:ext cx="2595974" cy="22002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3BE227-710D-4777-9E91-788045A112B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3380"/>
          <a:stretch/>
        </p:blipFill>
        <p:spPr>
          <a:xfrm flipH="1">
            <a:off x="3500025" y="0"/>
            <a:ext cx="2595974" cy="2200275"/>
          </a:xfrm>
          <a:prstGeom prst="rect">
            <a:avLst/>
          </a:prstGeom>
        </p:spPr>
      </p:pic>
      <p:pic>
        <p:nvPicPr>
          <p:cNvPr id="2050" name="Picture 2" descr="Ant Move by kossork on DeviantArt">
            <a:extLst>
              <a:ext uri="{FF2B5EF4-FFF2-40B4-BE49-F238E27FC236}">
                <a16:creationId xmlns:a16="http://schemas.microsoft.com/office/drawing/2014/main" id="{6FB45F23-E2B1-497A-BFE6-3B719FABC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0747" y="0"/>
            <a:ext cx="3567175" cy="35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DAD1">
            <a:extLst>
              <a:ext uri="{FF2B5EF4-FFF2-40B4-BE49-F238E27FC236}">
                <a16:creationId xmlns:a16="http://schemas.microsoft.com/office/drawing/2014/main" id="{F006D27F-668A-4113-9611-CD00238001C0}"/>
              </a:ext>
            </a:extLst>
          </p:cNvPr>
          <p:cNvSpPr/>
          <p:nvPr/>
        </p:nvSpPr>
        <p:spPr>
          <a:xfrm flipH="1">
            <a:off x="2415287" y="3453436"/>
            <a:ext cx="2595974" cy="7315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DAS1">
            <a:extLst>
              <a:ext uri="{FF2B5EF4-FFF2-40B4-BE49-F238E27FC236}">
                <a16:creationId xmlns:a16="http://schemas.microsoft.com/office/drawing/2014/main" id="{378F5FCA-6527-4896-A122-2456E3A28E3E}"/>
              </a:ext>
            </a:extLst>
          </p:cNvPr>
          <p:cNvSpPr/>
          <p:nvPr/>
        </p:nvSpPr>
        <p:spPr>
          <a:xfrm flipH="1">
            <a:off x="8267843" y="3422910"/>
            <a:ext cx="2595974" cy="7315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DAS1">
            <a:extLst>
              <a:ext uri="{FF2B5EF4-FFF2-40B4-BE49-F238E27FC236}">
                <a16:creationId xmlns:a16="http://schemas.microsoft.com/office/drawing/2014/main" id="{1381BB18-0259-4D6C-8B76-DDD26969468C}"/>
              </a:ext>
            </a:extLst>
          </p:cNvPr>
          <p:cNvSpPr/>
          <p:nvPr/>
        </p:nvSpPr>
        <p:spPr>
          <a:xfrm flipH="1">
            <a:off x="5306034" y="3422911"/>
            <a:ext cx="2595974" cy="731520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4A997C6-D516-4D02-AA82-385A33CA0E6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19546" y="2201080"/>
            <a:ext cx="849280" cy="825187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748C313-E060-4C13-B5B6-6C84E2148951}"/>
              </a:ext>
            </a:extLst>
          </p:cNvPr>
          <p:cNvSpPr/>
          <p:nvPr/>
        </p:nvSpPr>
        <p:spPr>
          <a:xfrm>
            <a:off x="269771" y="5896241"/>
            <a:ext cx="1920240" cy="365760"/>
          </a:xfrm>
          <a:prstGeom prst="roundRect">
            <a:avLst>
              <a:gd name="adj" fmla="val 2823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EAF92384-56D0-4899-AB48-BAA49E9A06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1" y="5617089"/>
            <a:ext cx="762001" cy="6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324A64-9222-45C6-B88D-D46D1349F1DF}"/>
              </a:ext>
            </a:extLst>
          </p:cNvPr>
          <p:cNvSpPr txBox="1"/>
          <p:nvPr/>
        </p:nvSpPr>
        <p:spPr>
          <a:xfrm>
            <a:off x="597633" y="5915042"/>
            <a:ext cx="114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  <a:latin typeface="iCiel Panton Black" panose="00000A00000000000000" pitchFamily="50" charset="0"/>
              </a:rPr>
              <a:t>HẾT GIỜ!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6D26E-2560-4B8A-8FB3-505CA5FC26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10000" y1="37736" x2="10000" y2="377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8752" y="5145492"/>
            <a:ext cx="1016536" cy="660947"/>
          </a:xfrm>
          <a:prstGeom prst="rect">
            <a:avLst/>
          </a:prstGeom>
        </p:spPr>
      </p:pic>
      <p:pic>
        <p:nvPicPr>
          <p:cNvPr id="31" name="Picture 2" descr="Mũi Tên Hoạt Hình Vẽ Mũi Tên Mũi Tên Sáng Tạo Mũi Tên, Phim Hoạt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C55F45-B6F9-4CB8-A5DA-3800153E7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11" y="5555773"/>
            <a:ext cx="2266122" cy="185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49C8A53C-92DA-4F26-9F64-3D278C9164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81" end="24395.8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123950" y="-1676400"/>
            <a:ext cx="609600" cy="609600"/>
          </a:xfrm>
          <a:prstGeom prst="rect">
            <a:avLst/>
          </a:prstGeom>
        </p:spPr>
      </p:pic>
      <p:pic>
        <p:nvPicPr>
          <p:cNvPr id="7" name="1">
            <a:hlinkClick r:id="" action="ppaction://media"/>
            <a:extLst>
              <a:ext uri="{FF2B5EF4-FFF2-40B4-BE49-F238E27FC236}">
                <a16:creationId xmlns:a16="http://schemas.microsoft.com/office/drawing/2014/main" id="{6DADF1DA-2F1F-483F-8021-777A832202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926" end="19773.8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93952" y="-1676400"/>
            <a:ext cx="609600" cy="609600"/>
          </a:xfrm>
          <a:prstGeom prst="rect">
            <a:avLst/>
          </a:prstGeom>
        </p:spPr>
      </p:pic>
      <p:pic>
        <p:nvPicPr>
          <p:cNvPr id="8" name="1">
            <a:hlinkClick r:id="" action="ppaction://media"/>
            <a:extLst>
              <a:ext uri="{FF2B5EF4-FFF2-40B4-BE49-F238E27FC236}">
                <a16:creationId xmlns:a16="http://schemas.microsoft.com/office/drawing/2014/main" id="{D5DFF8CE-81BC-47BC-A998-B0AA2782E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194" end="15696.8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909474" y="-1798551"/>
            <a:ext cx="609600" cy="609600"/>
          </a:xfrm>
          <a:prstGeom prst="rect">
            <a:avLst/>
          </a:prstGeom>
        </p:spPr>
      </p:pic>
      <p:pic>
        <p:nvPicPr>
          <p:cNvPr id="10" name="1">
            <a:hlinkClick r:id="" action="ppaction://media"/>
            <a:extLst>
              <a:ext uri="{FF2B5EF4-FFF2-40B4-BE49-F238E27FC236}">
                <a16:creationId xmlns:a16="http://schemas.microsoft.com/office/drawing/2014/main" id="{E8CD04B6-3A20-4A9D-91AC-55F7120A64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486399" y="-1832236"/>
            <a:ext cx="609600" cy="609600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AD009D77-B362-476C-A238-8F52B71BCF7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942898" y="-1832236"/>
            <a:ext cx="609600" cy="609600"/>
          </a:xfrm>
          <a:prstGeom prst="rect">
            <a:avLst/>
          </a:prstGeom>
        </p:spPr>
      </p:pic>
      <p:pic>
        <p:nvPicPr>
          <p:cNvPr id="30" name="1">
            <a:hlinkClick r:id="" action="ppaction://media"/>
            <a:extLst>
              <a:ext uri="{FF2B5EF4-FFF2-40B4-BE49-F238E27FC236}">
                <a16:creationId xmlns:a16="http://schemas.microsoft.com/office/drawing/2014/main" id="{0186F973-C457-4A70-AD75-C6A593D9EA3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88771" y="-1293050"/>
            <a:ext cx="609600" cy="609600"/>
          </a:xfrm>
          <a:prstGeom prst="rect">
            <a:avLst/>
          </a:prstGeom>
        </p:spPr>
      </p:pic>
      <p:pic>
        <p:nvPicPr>
          <p:cNvPr id="32" name="1">
            <a:hlinkClick r:id="" action="ppaction://media"/>
            <a:extLst>
              <a:ext uri="{FF2B5EF4-FFF2-40B4-BE49-F238E27FC236}">
                <a16:creationId xmlns:a16="http://schemas.microsoft.com/office/drawing/2014/main" id="{B30AE9A7-13A7-4BFF-B97C-8004E666FE3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145270" y="-1293050"/>
            <a:ext cx="609600" cy="609600"/>
          </a:xfrm>
          <a:prstGeom prst="rect">
            <a:avLst/>
          </a:prstGeom>
        </p:spPr>
      </p:pic>
      <p:pic>
        <p:nvPicPr>
          <p:cNvPr id="33" name="1">
            <a:hlinkClick r:id="" action="ppaction://media"/>
            <a:extLst>
              <a:ext uri="{FF2B5EF4-FFF2-40B4-BE49-F238E27FC236}">
                <a16:creationId xmlns:a16="http://schemas.microsoft.com/office/drawing/2014/main" id="{10E7EE76-265B-4BE3-95C5-B60EC0C26A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0863817" y="-1783604"/>
            <a:ext cx="609600" cy="609600"/>
          </a:xfrm>
          <a:prstGeom prst="rect">
            <a:avLst/>
          </a:prstGeom>
        </p:spPr>
      </p:pic>
      <p:pic>
        <p:nvPicPr>
          <p:cNvPr id="34" name="1">
            <a:hlinkClick r:id="" action="ppaction://media"/>
            <a:extLst>
              <a:ext uri="{FF2B5EF4-FFF2-40B4-BE49-F238E27FC236}">
                <a16:creationId xmlns:a16="http://schemas.microsoft.com/office/drawing/2014/main" id="{E761E448-3660-453C-86DB-42F3E8A0E3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320316" y="-1783604"/>
            <a:ext cx="609600" cy="609600"/>
          </a:xfrm>
          <a:prstGeom prst="rect">
            <a:avLst/>
          </a:prstGeom>
        </p:spPr>
      </p:pic>
      <p:pic>
        <p:nvPicPr>
          <p:cNvPr id="35" name="nen">
            <a:hlinkClick r:id="" action="ppaction://media"/>
            <a:extLst>
              <a:ext uri="{FF2B5EF4-FFF2-40B4-BE49-F238E27FC236}">
                <a16:creationId xmlns:a16="http://schemas.microsoft.com/office/drawing/2014/main" id="{6CD4936F-44B3-43FC-97B1-A2F99F720F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1847409" y="-153634"/>
            <a:ext cx="609600" cy="6096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82D776D8-3745-4400-ABF5-1146FCDF609E}"/>
              </a:ext>
            </a:extLst>
          </p:cNvPr>
          <p:cNvGrpSpPr/>
          <p:nvPr/>
        </p:nvGrpSpPr>
        <p:grpSpPr>
          <a:xfrm>
            <a:off x="3723243" y="-1"/>
            <a:ext cx="4981987" cy="1987882"/>
            <a:chOff x="3723243" y="-1"/>
            <a:chExt cx="4981987" cy="198788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3E1BC81B-BC8F-4A0B-9BE7-916CFE8D4297}"/>
                </a:ext>
              </a:extLst>
            </p:cNvPr>
            <p:cNvGrpSpPr/>
            <p:nvPr/>
          </p:nvGrpSpPr>
          <p:grpSpPr>
            <a:xfrm>
              <a:off x="3723243" y="-1"/>
              <a:ext cx="4981987" cy="1987882"/>
              <a:chOff x="2237840" y="220861"/>
              <a:chExt cx="6707727" cy="1987882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D6443B1B-49C9-430B-81CA-F08AB7A9D13C}"/>
                  </a:ext>
                </a:extLst>
              </p:cNvPr>
              <p:cNvSpPr/>
              <p:nvPr/>
            </p:nvSpPr>
            <p:spPr>
              <a:xfrm>
                <a:off x="2237840" y="220861"/>
                <a:ext cx="6707727" cy="1987882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  <a:ln w="5715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3629C8C-A494-4707-AD0E-237CBE597EB1}"/>
                  </a:ext>
                </a:extLst>
              </p:cNvPr>
              <p:cNvSpPr txBox="1"/>
              <p:nvPr/>
            </p:nvSpPr>
            <p:spPr>
              <a:xfrm>
                <a:off x="4815161" y="625469"/>
                <a:ext cx="3887213" cy="138499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err="1">
                    <a:solidFill>
                      <a:srgbClr val="002060"/>
                    </a:solidFill>
                  </a:rPr>
                  <a:t>Bình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chứa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bao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nhiêu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lít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800" b="1" dirty="0" err="1">
                    <a:solidFill>
                      <a:srgbClr val="002060"/>
                    </a:solidFill>
                  </a:rPr>
                  <a:t>nước</a:t>
                </a:r>
                <a:r>
                  <a:rPr lang="en-US" sz="2800" b="1" dirty="0">
                    <a:solidFill>
                      <a:srgbClr val="002060"/>
                    </a:solidFill>
                  </a:rPr>
                  <a:t>?</a:t>
                </a: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C9CDC8C-DECC-4E1A-9E2B-C84D6178AB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4016954" y="168868"/>
              <a:ext cx="1476228" cy="1674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7595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309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90"/>
                                </p:stCondLst>
                                <p:childTnLst>
                                  <p:par>
                                    <p:cTn id="16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48148E-6 L 0.68659 -0.01945 " pathEditMode="relative" rAng="0" ptsTypes="AA">
                                          <p:cBhvr>
                                            <p:cTn id="17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7037E-6 L 0.68764 -0.01689 " pathEditMode="relative" rAng="0" ptsTypes="AA">
                                          <p:cBhvr>
                                            <p:cTn id="19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xit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3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4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1367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6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5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7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8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1927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6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" fill="hold">
                          <p:stCondLst>
                            <p:cond delay="0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55769 0.40347 " pathEditMode="relative" rAng="0" ptsTypes="AA">
                                          <p:cBhvr>
                                            <p:cTn id="7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45" y="2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4 -0.01689 L 1.18672 -0.01689 " pathEditMode="relative" rAng="0" ptsTypes="AA">
                                          <p:cBhvr>
                                            <p:cTn id="79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8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8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91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2" fill="hold">
                          <p:stCondLst>
                            <p:cond delay="0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3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1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10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106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0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2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1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2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  <p:audio>
                  <p:cMediaNode vol="16667" numSld="999">
                    <p:cTn id="12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5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309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090"/>
                                </p:stCondLst>
                                <p:childTnLst>
                                  <p:par>
                                    <p:cTn id="16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48148E-6 L 0.68659 -0.01945 " pathEditMode="relative" rAng="0" ptsTypes="AA">
                                          <p:cBhvr>
                                            <p:cTn id="17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7037E-6 L 0.68764 -0.01689 " pathEditMode="relative" rAng="0" ptsTypes="AA">
                                          <p:cBhvr>
                                            <p:cTn id="19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2" presetClass="exit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0" dur="1367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 vol="20000"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1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1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5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57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2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8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1927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6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69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70" fill="hold">
                          <p:stCondLst>
                            <p:cond delay="0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73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4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55769 0.40347 " pathEditMode="relative" rAng="0" ptsTypes="AA">
                                          <p:cBhvr>
                                            <p:cTn id="75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45" y="2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4 -0.01689 L 1.18672 -0.01689 " pathEditMode="relative" rAng="0" ptsTypes="AA">
                                          <p:cBhvr>
                                            <p:cTn id="79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8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8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8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8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91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2" fill="hold">
                          <p:stCondLst>
                            <p:cond delay="0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3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1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10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106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07" fill="hold">
                          <p:stCondLst>
                            <p:cond delay="0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0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2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1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2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  <p:audio>
                  <p:cMediaNode vol="16667" numSld="999">
                    <p:cTn id="12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5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6961B97C-2CFC-4FAD-B997-202C11F38A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74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22EDD-4789-4168-9FAD-1040162DAE8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380"/>
          <a:stretch/>
        </p:blipFill>
        <p:spPr>
          <a:xfrm>
            <a:off x="6109256" y="0"/>
            <a:ext cx="2595974" cy="22002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3BE227-710D-4777-9E91-788045A112B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380"/>
          <a:stretch/>
        </p:blipFill>
        <p:spPr>
          <a:xfrm flipH="1">
            <a:off x="3500025" y="0"/>
            <a:ext cx="2595974" cy="2200275"/>
          </a:xfrm>
          <a:prstGeom prst="rect">
            <a:avLst/>
          </a:prstGeom>
        </p:spPr>
      </p:pic>
      <p:pic>
        <p:nvPicPr>
          <p:cNvPr id="2050" name="Picture 2" descr="Ant Move by kossork on DeviantArt">
            <a:extLst>
              <a:ext uri="{FF2B5EF4-FFF2-40B4-BE49-F238E27FC236}">
                <a16:creationId xmlns:a16="http://schemas.microsoft.com/office/drawing/2014/main" id="{6FB45F23-E2B1-497A-BFE6-3B719FABC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0747" y="0"/>
            <a:ext cx="3567175" cy="35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DAD1">
            <a:extLst>
              <a:ext uri="{FF2B5EF4-FFF2-40B4-BE49-F238E27FC236}">
                <a16:creationId xmlns:a16="http://schemas.microsoft.com/office/drawing/2014/main" id="{F006D27F-668A-4113-9611-CD00238001C0}"/>
              </a:ext>
            </a:extLst>
          </p:cNvPr>
          <p:cNvSpPr/>
          <p:nvPr/>
        </p:nvSpPr>
        <p:spPr>
          <a:xfrm flipH="1">
            <a:off x="5342864" y="3624408"/>
            <a:ext cx="2343766" cy="64287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DAS1">
            <a:extLst>
              <a:ext uri="{FF2B5EF4-FFF2-40B4-BE49-F238E27FC236}">
                <a16:creationId xmlns:a16="http://schemas.microsoft.com/office/drawing/2014/main" id="{378F5FCA-6527-4896-A122-2456E3A28E3E}"/>
              </a:ext>
            </a:extLst>
          </p:cNvPr>
          <p:cNvSpPr/>
          <p:nvPr/>
        </p:nvSpPr>
        <p:spPr>
          <a:xfrm flipH="1">
            <a:off x="2558255" y="3624408"/>
            <a:ext cx="2343766" cy="64287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DAS1">
            <a:extLst>
              <a:ext uri="{FF2B5EF4-FFF2-40B4-BE49-F238E27FC236}">
                <a16:creationId xmlns:a16="http://schemas.microsoft.com/office/drawing/2014/main" id="{1381BB18-0259-4D6C-8B76-DDD26969468C}"/>
              </a:ext>
            </a:extLst>
          </p:cNvPr>
          <p:cNvSpPr/>
          <p:nvPr/>
        </p:nvSpPr>
        <p:spPr>
          <a:xfrm flipH="1">
            <a:off x="8038484" y="3593400"/>
            <a:ext cx="2343766" cy="642875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2800" b="1" i="1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4A997C6-D516-4D02-AA82-385A33CA0E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19546" y="2201080"/>
            <a:ext cx="849280" cy="825187"/>
          </a:xfrm>
          <a:prstGeom prst="rect">
            <a:avLst/>
          </a:prstGeom>
        </p:spPr>
      </p:pic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748C313-E060-4C13-B5B6-6C84E2148951}"/>
              </a:ext>
            </a:extLst>
          </p:cNvPr>
          <p:cNvSpPr/>
          <p:nvPr/>
        </p:nvSpPr>
        <p:spPr>
          <a:xfrm>
            <a:off x="284110" y="5963818"/>
            <a:ext cx="1920240" cy="365760"/>
          </a:xfrm>
          <a:prstGeom prst="roundRect">
            <a:avLst>
              <a:gd name="adj" fmla="val 2823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EAF92384-56D0-4899-AB48-BAA49E9A06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1" y="5617089"/>
            <a:ext cx="762001" cy="6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324A64-9222-45C6-B88D-D46D1349F1DF}"/>
              </a:ext>
            </a:extLst>
          </p:cNvPr>
          <p:cNvSpPr txBox="1"/>
          <p:nvPr/>
        </p:nvSpPr>
        <p:spPr>
          <a:xfrm>
            <a:off x="597633" y="5915042"/>
            <a:ext cx="114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  <a:latin typeface="iCiel Panton Black" panose="00000A00000000000000" pitchFamily="50" charset="0"/>
              </a:rPr>
              <a:t>HẾT GIỜ!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6D26E-2560-4B8A-8FB3-505CA5FC26B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10000" y1="37736" x2="10000" y2="377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8752" y="5145492"/>
            <a:ext cx="1016536" cy="660947"/>
          </a:xfrm>
          <a:prstGeom prst="rect">
            <a:avLst/>
          </a:prstGeom>
        </p:spPr>
      </p:pic>
      <p:pic>
        <p:nvPicPr>
          <p:cNvPr id="31" name="Picture 2" descr="Mũi Tên Hoạt Hình Vẽ Mũi Tên Mũi Tên Sáng Tạo Mũi Tên, Phim Hoạt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C55F45-B6F9-4CB8-A5DA-3800153E7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11" y="5555773"/>
            <a:ext cx="2266122" cy="185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49C8A53C-92DA-4F26-9F64-3D278C9164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81" end="24395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-1123950" y="-1676400"/>
            <a:ext cx="609600" cy="609600"/>
          </a:xfrm>
          <a:prstGeom prst="rect">
            <a:avLst/>
          </a:prstGeom>
        </p:spPr>
      </p:pic>
      <p:pic>
        <p:nvPicPr>
          <p:cNvPr id="7" name="1">
            <a:hlinkClick r:id="" action="ppaction://media"/>
            <a:extLst>
              <a:ext uri="{FF2B5EF4-FFF2-40B4-BE49-F238E27FC236}">
                <a16:creationId xmlns:a16="http://schemas.microsoft.com/office/drawing/2014/main" id="{6DADF1DA-2F1F-483F-8021-777A832202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926" end="19773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93952" y="-1676400"/>
            <a:ext cx="609600" cy="609600"/>
          </a:xfrm>
          <a:prstGeom prst="rect">
            <a:avLst/>
          </a:prstGeom>
        </p:spPr>
      </p:pic>
      <p:pic>
        <p:nvPicPr>
          <p:cNvPr id="8" name="1">
            <a:hlinkClick r:id="" action="ppaction://media"/>
            <a:extLst>
              <a:ext uri="{FF2B5EF4-FFF2-40B4-BE49-F238E27FC236}">
                <a16:creationId xmlns:a16="http://schemas.microsoft.com/office/drawing/2014/main" id="{D5DFF8CE-81BC-47BC-A998-B0AA2782E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194" end="15696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909474" y="-1798551"/>
            <a:ext cx="609600" cy="609600"/>
          </a:xfrm>
          <a:prstGeom prst="rect">
            <a:avLst/>
          </a:prstGeom>
        </p:spPr>
      </p:pic>
      <p:pic>
        <p:nvPicPr>
          <p:cNvPr id="10" name="1">
            <a:hlinkClick r:id="" action="ppaction://media"/>
            <a:extLst>
              <a:ext uri="{FF2B5EF4-FFF2-40B4-BE49-F238E27FC236}">
                <a16:creationId xmlns:a16="http://schemas.microsoft.com/office/drawing/2014/main" id="{E8CD04B6-3A20-4A9D-91AC-55F7120A64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486399" y="-1832236"/>
            <a:ext cx="609600" cy="609600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AD009D77-B362-476C-A238-8F52B71BCF7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6942898" y="-1832236"/>
            <a:ext cx="609600" cy="609600"/>
          </a:xfrm>
          <a:prstGeom prst="rect">
            <a:avLst/>
          </a:prstGeom>
        </p:spPr>
      </p:pic>
      <p:pic>
        <p:nvPicPr>
          <p:cNvPr id="30" name="1">
            <a:hlinkClick r:id="" action="ppaction://media"/>
            <a:extLst>
              <a:ext uri="{FF2B5EF4-FFF2-40B4-BE49-F238E27FC236}">
                <a16:creationId xmlns:a16="http://schemas.microsoft.com/office/drawing/2014/main" id="{0186F973-C457-4A70-AD75-C6A593D9EA3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688771" y="-1293050"/>
            <a:ext cx="609600" cy="609600"/>
          </a:xfrm>
          <a:prstGeom prst="rect">
            <a:avLst/>
          </a:prstGeom>
        </p:spPr>
      </p:pic>
      <p:pic>
        <p:nvPicPr>
          <p:cNvPr id="32" name="1">
            <a:hlinkClick r:id="" action="ppaction://media"/>
            <a:extLst>
              <a:ext uri="{FF2B5EF4-FFF2-40B4-BE49-F238E27FC236}">
                <a16:creationId xmlns:a16="http://schemas.microsoft.com/office/drawing/2014/main" id="{B30AE9A7-13A7-4BFF-B97C-8004E666FE3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145270" y="-1293050"/>
            <a:ext cx="609600" cy="609600"/>
          </a:xfrm>
          <a:prstGeom prst="rect">
            <a:avLst/>
          </a:prstGeom>
        </p:spPr>
      </p:pic>
      <p:pic>
        <p:nvPicPr>
          <p:cNvPr id="33" name="1">
            <a:hlinkClick r:id="" action="ppaction://media"/>
            <a:extLst>
              <a:ext uri="{FF2B5EF4-FFF2-40B4-BE49-F238E27FC236}">
                <a16:creationId xmlns:a16="http://schemas.microsoft.com/office/drawing/2014/main" id="{10E7EE76-265B-4BE3-95C5-B60EC0C26A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0863817" y="-1783604"/>
            <a:ext cx="609600" cy="609600"/>
          </a:xfrm>
          <a:prstGeom prst="rect">
            <a:avLst/>
          </a:prstGeom>
        </p:spPr>
      </p:pic>
      <p:pic>
        <p:nvPicPr>
          <p:cNvPr id="34" name="1">
            <a:hlinkClick r:id="" action="ppaction://media"/>
            <a:extLst>
              <a:ext uri="{FF2B5EF4-FFF2-40B4-BE49-F238E27FC236}">
                <a16:creationId xmlns:a16="http://schemas.microsoft.com/office/drawing/2014/main" id="{E761E448-3660-453C-86DB-42F3E8A0E3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320316" y="-1783604"/>
            <a:ext cx="609600" cy="609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5DF375B-11B8-4E4F-B58B-26A16BFA97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34685" y="5028693"/>
            <a:ext cx="849280" cy="82518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F60F2576-25AB-44ED-B9D7-B58D805A66DD}"/>
              </a:ext>
            </a:extLst>
          </p:cNvPr>
          <p:cNvGrpSpPr/>
          <p:nvPr/>
        </p:nvGrpSpPr>
        <p:grpSpPr>
          <a:xfrm>
            <a:off x="2809876" y="30525"/>
            <a:ext cx="6372224" cy="1987882"/>
            <a:chOff x="2809876" y="30525"/>
            <a:chExt cx="6372224" cy="1987882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0D48134-3EBF-4504-ABDF-D0627335DC10}"/>
                </a:ext>
              </a:extLst>
            </p:cNvPr>
            <p:cNvGrpSpPr/>
            <p:nvPr/>
          </p:nvGrpSpPr>
          <p:grpSpPr>
            <a:xfrm>
              <a:off x="2809876" y="30525"/>
              <a:ext cx="6372224" cy="1987882"/>
              <a:chOff x="2247532" y="251387"/>
              <a:chExt cx="6707727" cy="1987882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AC3371E-75F0-424F-BA67-C56BD1C05DAA}"/>
                  </a:ext>
                </a:extLst>
              </p:cNvPr>
              <p:cNvSpPr/>
              <p:nvPr/>
            </p:nvSpPr>
            <p:spPr>
              <a:xfrm>
                <a:off x="2247532" y="251387"/>
                <a:ext cx="6707727" cy="1987882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  <a:ln w="5715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4911F0A7-4880-4AFF-9C4C-C8E3A7F81188}"/>
                  </a:ext>
                </a:extLst>
              </p:cNvPr>
              <p:cNvSpPr txBox="1"/>
              <p:nvPr/>
            </p:nvSpPr>
            <p:spPr>
              <a:xfrm>
                <a:off x="5076687" y="381792"/>
                <a:ext cx="3684643" cy="163121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2400" b="1" dirty="0">
                    <a:solidFill>
                      <a:srgbClr val="002060"/>
                    </a:solidFill>
                  </a:rPr>
                  <a:t>Sau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khi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rót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sữa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vào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đầy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3 ca 2</a:t>
                </a:r>
                <a:r>
                  <a:rPr lang="en-US" sz="28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thì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bình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hết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sữa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.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Hỏi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lúc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đầu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bình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có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bao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nhiêu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lít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2400" b="1" dirty="0" err="1">
                    <a:solidFill>
                      <a:srgbClr val="002060"/>
                    </a:solidFill>
                  </a:rPr>
                  <a:t>sữa</a:t>
                </a:r>
                <a:r>
                  <a:rPr lang="en-US" sz="2400" b="1" dirty="0">
                    <a:solidFill>
                      <a:srgbClr val="002060"/>
                    </a:solidFill>
                  </a:rPr>
                  <a:t>?</a:t>
                </a: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9178BB7-9C8B-4614-9C88-65F6337D73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3048325" y="241199"/>
              <a:ext cx="2264970" cy="15174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3685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48148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7037E-6 L 0.68764 -0.0168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3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9" dur="1367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9" dur="8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1927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67006 0.41227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3" y="215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4 -0.01689 L 1.18672 -0.01689 " pathEditMode="relative" rAng="0" ptsTypes="AA">
                                          <p:cBhvr>
                                            <p:cTn id="68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80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" fill="hold">
                          <p:stCondLst>
                            <p:cond delay="0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0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95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" fill="hold">
                          <p:stCondLst>
                            <p:cond delay="0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9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48148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7037E-6 L 0.68764 -0.0168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9" dur="1367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9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0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9" dur="8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1927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67006 0.41227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3" y="215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4 -0.01689 L 1.18672 -0.01689 " pathEditMode="relative" rAng="0" ptsTypes="AA">
                                          <p:cBhvr>
                                            <p:cTn id="68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80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" fill="hold">
                          <p:stCondLst>
                            <p:cond delay="0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0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95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" fill="hold">
                          <p:stCondLst>
                            <p:cond delay="0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9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6961B97C-2CFC-4FAD-B997-202C11F38A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465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22EDD-4789-4168-9FAD-1040162DAE8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380"/>
          <a:stretch/>
        </p:blipFill>
        <p:spPr>
          <a:xfrm>
            <a:off x="6109256" y="0"/>
            <a:ext cx="2595974" cy="22002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3BE227-710D-4777-9E91-788045A112B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380"/>
          <a:stretch/>
        </p:blipFill>
        <p:spPr>
          <a:xfrm flipH="1">
            <a:off x="3500025" y="0"/>
            <a:ext cx="2595974" cy="2200275"/>
          </a:xfrm>
          <a:prstGeom prst="rect">
            <a:avLst/>
          </a:prstGeom>
        </p:spPr>
      </p:pic>
      <p:pic>
        <p:nvPicPr>
          <p:cNvPr id="2050" name="Picture 2" descr="Ant Move by kossork on DeviantArt">
            <a:extLst>
              <a:ext uri="{FF2B5EF4-FFF2-40B4-BE49-F238E27FC236}">
                <a16:creationId xmlns:a16="http://schemas.microsoft.com/office/drawing/2014/main" id="{6FB45F23-E2B1-497A-BFE6-3B719FABC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0747" y="0"/>
            <a:ext cx="3567175" cy="35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DAD1">
            <a:extLst>
              <a:ext uri="{FF2B5EF4-FFF2-40B4-BE49-F238E27FC236}">
                <a16:creationId xmlns:a16="http://schemas.microsoft.com/office/drawing/2014/main" id="{F006D27F-668A-4113-9611-CD00238001C0}"/>
              </a:ext>
            </a:extLst>
          </p:cNvPr>
          <p:cNvSpPr/>
          <p:nvPr/>
        </p:nvSpPr>
        <p:spPr>
          <a:xfrm flipH="1">
            <a:off x="7601359" y="3345587"/>
            <a:ext cx="2207742" cy="680869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 </a:t>
            </a:r>
            <a:r>
              <a:rPr lang="en-US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DAS1">
            <a:extLst>
              <a:ext uri="{FF2B5EF4-FFF2-40B4-BE49-F238E27FC236}">
                <a16:creationId xmlns:a16="http://schemas.microsoft.com/office/drawing/2014/main" id="{1381BB18-0259-4D6C-8B76-DDD26969468C}"/>
              </a:ext>
            </a:extLst>
          </p:cNvPr>
          <p:cNvSpPr/>
          <p:nvPr/>
        </p:nvSpPr>
        <p:spPr>
          <a:xfrm flipH="1">
            <a:off x="4992128" y="3373803"/>
            <a:ext cx="2207742" cy="680869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19 </a:t>
            </a:r>
            <a:r>
              <a:rPr lang="en-US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DAS1">
            <a:extLst>
              <a:ext uri="{FF2B5EF4-FFF2-40B4-BE49-F238E27FC236}">
                <a16:creationId xmlns:a16="http://schemas.microsoft.com/office/drawing/2014/main" id="{6C8C754C-4205-4C69-BC07-0A9E09FC5011}"/>
              </a:ext>
            </a:extLst>
          </p:cNvPr>
          <p:cNvSpPr/>
          <p:nvPr/>
        </p:nvSpPr>
        <p:spPr>
          <a:xfrm flipH="1">
            <a:off x="2396623" y="3345588"/>
            <a:ext cx="2207742" cy="680869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 </a:t>
            </a:r>
            <a:r>
              <a:rPr lang="en-US" sz="36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32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748C313-E060-4C13-B5B6-6C84E2148951}"/>
              </a:ext>
            </a:extLst>
          </p:cNvPr>
          <p:cNvSpPr/>
          <p:nvPr/>
        </p:nvSpPr>
        <p:spPr>
          <a:xfrm>
            <a:off x="284110" y="5918614"/>
            <a:ext cx="1920240" cy="365760"/>
          </a:xfrm>
          <a:prstGeom prst="roundRect">
            <a:avLst>
              <a:gd name="adj" fmla="val 2823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EAF92384-56D0-4899-AB48-BAA49E9A06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1" y="5617089"/>
            <a:ext cx="762001" cy="6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324A64-9222-45C6-B88D-D46D1349F1DF}"/>
              </a:ext>
            </a:extLst>
          </p:cNvPr>
          <p:cNvSpPr txBox="1"/>
          <p:nvPr/>
        </p:nvSpPr>
        <p:spPr>
          <a:xfrm>
            <a:off x="597633" y="5915042"/>
            <a:ext cx="114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  <a:latin typeface="iCiel Panton Black" panose="00000A00000000000000" pitchFamily="50" charset="0"/>
              </a:rPr>
              <a:t>HẾT GIỜ!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6D26E-2560-4B8A-8FB3-505CA5FC26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10000" y1="37736" x2="10000" y2="377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8752" y="5145492"/>
            <a:ext cx="1016536" cy="660947"/>
          </a:xfrm>
          <a:prstGeom prst="rect">
            <a:avLst/>
          </a:prstGeom>
        </p:spPr>
      </p:pic>
      <p:pic>
        <p:nvPicPr>
          <p:cNvPr id="31" name="Picture 2" descr="Mũi Tên Hoạt Hình Vẽ Mũi Tên Mũi Tên Sáng Tạo Mũi Tên, Phim Hoạt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C55F45-B6F9-4CB8-A5DA-3800153E7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11" y="5555773"/>
            <a:ext cx="2266122" cy="185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49C8A53C-92DA-4F26-9F64-3D278C9164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81" end="24395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1123950" y="-1676400"/>
            <a:ext cx="609600" cy="609600"/>
          </a:xfrm>
          <a:prstGeom prst="rect">
            <a:avLst/>
          </a:prstGeom>
        </p:spPr>
      </p:pic>
      <p:pic>
        <p:nvPicPr>
          <p:cNvPr id="7" name="1">
            <a:hlinkClick r:id="" action="ppaction://media"/>
            <a:extLst>
              <a:ext uri="{FF2B5EF4-FFF2-40B4-BE49-F238E27FC236}">
                <a16:creationId xmlns:a16="http://schemas.microsoft.com/office/drawing/2014/main" id="{6DADF1DA-2F1F-483F-8021-777A832202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926" end="19773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3952" y="-1676400"/>
            <a:ext cx="609600" cy="609600"/>
          </a:xfrm>
          <a:prstGeom prst="rect">
            <a:avLst/>
          </a:prstGeom>
        </p:spPr>
      </p:pic>
      <p:pic>
        <p:nvPicPr>
          <p:cNvPr id="8" name="1">
            <a:hlinkClick r:id="" action="ppaction://media"/>
            <a:extLst>
              <a:ext uri="{FF2B5EF4-FFF2-40B4-BE49-F238E27FC236}">
                <a16:creationId xmlns:a16="http://schemas.microsoft.com/office/drawing/2014/main" id="{D5DFF8CE-81BC-47BC-A998-B0AA2782E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194" end="15696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909474" y="-1798551"/>
            <a:ext cx="609600" cy="609600"/>
          </a:xfrm>
          <a:prstGeom prst="rect">
            <a:avLst/>
          </a:prstGeom>
        </p:spPr>
      </p:pic>
      <p:pic>
        <p:nvPicPr>
          <p:cNvPr id="10" name="1">
            <a:hlinkClick r:id="" action="ppaction://media"/>
            <a:extLst>
              <a:ext uri="{FF2B5EF4-FFF2-40B4-BE49-F238E27FC236}">
                <a16:creationId xmlns:a16="http://schemas.microsoft.com/office/drawing/2014/main" id="{E8CD04B6-3A20-4A9D-91AC-55F7120A64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486399" y="-1832236"/>
            <a:ext cx="609600" cy="609600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AD009D77-B362-476C-A238-8F52B71BCF7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942898" y="-1832236"/>
            <a:ext cx="609600" cy="609600"/>
          </a:xfrm>
          <a:prstGeom prst="rect">
            <a:avLst/>
          </a:prstGeom>
        </p:spPr>
      </p:pic>
      <p:pic>
        <p:nvPicPr>
          <p:cNvPr id="30" name="1">
            <a:hlinkClick r:id="" action="ppaction://media"/>
            <a:extLst>
              <a:ext uri="{FF2B5EF4-FFF2-40B4-BE49-F238E27FC236}">
                <a16:creationId xmlns:a16="http://schemas.microsoft.com/office/drawing/2014/main" id="{0186F973-C457-4A70-AD75-C6A593D9EA3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688771" y="-1293050"/>
            <a:ext cx="609600" cy="609600"/>
          </a:xfrm>
          <a:prstGeom prst="rect">
            <a:avLst/>
          </a:prstGeom>
        </p:spPr>
      </p:pic>
      <p:pic>
        <p:nvPicPr>
          <p:cNvPr id="32" name="1">
            <a:hlinkClick r:id="" action="ppaction://media"/>
            <a:extLst>
              <a:ext uri="{FF2B5EF4-FFF2-40B4-BE49-F238E27FC236}">
                <a16:creationId xmlns:a16="http://schemas.microsoft.com/office/drawing/2014/main" id="{B30AE9A7-13A7-4BFF-B97C-8004E666FE3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145270" y="-1293050"/>
            <a:ext cx="609600" cy="609600"/>
          </a:xfrm>
          <a:prstGeom prst="rect">
            <a:avLst/>
          </a:prstGeom>
        </p:spPr>
      </p:pic>
      <p:pic>
        <p:nvPicPr>
          <p:cNvPr id="33" name="1">
            <a:hlinkClick r:id="" action="ppaction://media"/>
            <a:extLst>
              <a:ext uri="{FF2B5EF4-FFF2-40B4-BE49-F238E27FC236}">
                <a16:creationId xmlns:a16="http://schemas.microsoft.com/office/drawing/2014/main" id="{10E7EE76-265B-4BE3-95C5-B60EC0C26A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863817" y="-1783604"/>
            <a:ext cx="609600" cy="609600"/>
          </a:xfrm>
          <a:prstGeom prst="rect">
            <a:avLst/>
          </a:prstGeom>
        </p:spPr>
      </p:pic>
      <p:pic>
        <p:nvPicPr>
          <p:cNvPr id="34" name="1">
            <a:hlinkClick r:id="" action="ppaction://media"/>
            <a:extLst>
              <a:ext uri="{FF2B5EF4-FFF2-40B4-BE49-F238E27FC236}">
                <a16:creationId xmlns:a16="http://schemas.microsoft.com/office/drawing/2014/main" id="{E761E448-3660-453C-86DB-42F3E8A0E3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20316" y="-1783604"/>
            <a:ext cx="609600" cy="609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5DF375B-11B8-4E4F-B58B-26A16BFA978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9633" y="5030817"/>
            <a:ext cx="849280" cy="82518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77BFBB8-2F50-43A1-AD21-CB7A250E6DC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6150" y="4997474"/>
            <a:ext cx="849280" cy="825187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55E5E92-95F5-4206-896A-B2E8F65AEC71}"/>
              </a:ext>
            </a:extLst>
          </p:cNvPr>
          <p:cNvGrpSpPr/>
          <p:nvPr/>
        </p:nvGrpSpPr>
        <p:grpSpPr>
          <a:xfrm>
            <a:off x="3730138" y="30525"/>
            <a:ext cx="4772025" cy="1987882"/>
            <a:chOff x="3730138" y="30525"/>
            <a:chExt cx="4772025" cy="1987882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F64FB9A-166D-421E-AB0C-31E45694D05C}"/>
                </a:ext>
              </a:extLst>
            </p:cNvPr>
            <p:cNvGrpSpPr/>
            <p:nvPr/>
          </p:nvGrpSpPr>
          <p:grpSpPr>
            <a:xfrm>
              <a:off x="3730138" y="30525"/>
              <a:ext cx="4772025" cy="1987882"/>
              <a:chOff x="2247532" y="251387"/>
              <a:chExt cx="6707727" cy="1987882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44ED7ECC-B0F7-44E9-918C-2BE160459EE3}"/>
                  </a:ext>
                </a:extLst>
              </p:cNvPr>
              <p:cNvSpPr/>
              <p:nvPr/>
            </p:nvSpPr>
            <p:spPr>
              <a:xfrm>
                <a:off x="2247532" y="251387"/>
                <a:ext cx="6707727" cy="1987882"/>
              </a:xfrm>
              <a:prstGeom prst="rect">
                <a:avLst/>
              </a:prstGeom>
              <a:solidFill>
                <a:schemeClr val="bg1">
                  <a:alpha val="75000"/>
                </a:schemeClr>
              </a:solidFill>
              <a:ln w="57150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EEB0EA2D-D571-4264-AAD9-BDB595111D98}"/>
                  </a:ext>
                </a:extLst>
              </p:cNvPr>
              <p:cNvSpPr txBox="1"/>
              <p:nvPr/>
            </p:nvSpPr>
            <p:spPr>
              <a:xfrm>
                <a:off x="3315014" y="912430"/>
                <a:ext cx="4659258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2060"/>
                    </a:solidFill>
                  </a:rPr>
                  <a:t>9 </a:t>
                </a:r>
                <a:r>
                  <a:rPr lang="en-US" sz="36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3200" b="1" dirty="0">
                    <a:solidFill>
                      <a:srgbClr val="002060"/>
                    </a:solidFill>
                  </a:rPr>
                  <a:t> + 3 </a:t>
                </a:r>
                <a:r>
                  <a:rPr lang="en-US" sz="36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3200" b="1" dirty="0">
                    <a:solidFill>
                      <a:srgbClr val="002060"/>
                    </a:solidFill>
                  </a:rPr>
                  <a:t> + 8 </a:t>
                </a:r>
                <a:r>
                  <a:rPr lang="en-US" sz="36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3200" b="1" dirty="0">
                    <a:solidFill>
                      <a:srgbClr val="002060"/>
                    </a:solidFill>
                  </a:rPr>
                  <a:t> = ?  </a:t>
                </a:r>
              </a:p>
            </p:txBody>
          </p:sp>
        </p:grp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4EE36A38-2EC6-4CAE-A24B-5F4128A66D34}"/>
                </a:ext>
              </a:extLst>
            </p:cNvPr>
            <p:cNvSpPr/>
            <p:nvPr/>
          </p:nvSpPr>
          <p:spPr>
            <a:xfrm>
              <a:off x="7336724" y="776657"/>
              <a:ext cx="529270" cy="495617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0000"/>
                  </a:solidFill>
                </a:rPr>
                <a:t>? </a:t>
              </a: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94A997C6-D516-4D02-AA82-385A33CA0E6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19546" y="2201080"/>
            <a:ext cx="849280" cy="82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48148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7037E-6 L 0.68764 -0.0168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7" dur="1367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3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4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5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52904 0.50069 " pathEditMode="relative" rAng="0" ptsTypes="AA">
                                          <p:cBhvr>
                                            <p:cTn id="6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78" y="2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4 -0.01689 L 1.18672 -0.01689 " pathEditMode="relative" rAng="0" ptsTypes="AA">
                                          <p:cBhvr>
                                            <p:cTn id="66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80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" fill="hold">
                          <p:stCondLst>
                            <p:cond delay="0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4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  <p:seq concurrent="1" nextAc="seek">
                  <p:cTn id="95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" fill="hold">
                          <p:stCondLst>
                            <p:cond delay="0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9" dur="8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" dur="1927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48148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7037E-6 L 0.68764 -0.0168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7" dur="1367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8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8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4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9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4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3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4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5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6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7" fill="hold">
                          <p:stCondLst>
                            <p:cond delay="0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0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52904 0.50069 " pathEditMode="relative" rAng="0" ptsTypes="AA">
                                          <p:cBhvr>
                                            <p:cTn id="6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878" y="2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4 -0.01689 L 1.18672 -0.01689 " pathEditMode="relative" rAng="0" ptsTypes="AA">
                                          <p:cBhvr>
                                            <p:cTn id="66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80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" fill="hold">
                          <p:stCondLst>
                            <p:cond delay="0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4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5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6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9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  <p:seq concurrent="1" nextAc="seek">
                  <p:cTn id="95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" fill="hold">
                          <p:stCondLst>
                            <p:cond delay="0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9" dur="8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" dur="1927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6961B97C-2CFC-4FAD-B997-202C11F38A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31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022EDD-4789-4168-9FAD-1040162DAE8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380"/>
          <a:stretch/>
        </p:blipFill>
        <p:spPr>
          <a:xfrm>
            <a:off x="6109256" y="0"/>
            <a:ext cx="2595974" cy="22002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3BE227-710D-4777-9E91-788045A112B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380"/>
          <a:stretch/>
        </p:blipFill>
        <p:spPr>
          <a:xfrm flipH="1">
            <a:off x="3500025" y="0"/>
            <a:ext cx="2595974" cy="2200275"/>
          </a:xfrm>
          <a:prstGeom prst="rect">
            <a:avLst/>
          </a:prstGeom>
        </p:spPr>
      </p:pic>
      <p:pic>
        <p:nvPicPr>
          <p:cNvPr id="2050" name="Picture 2" descr="Ant Move by kossork on DeviantArt">
            <a:extLst>
              <a:ext uri="{FF2B5EF4-FFF2-40B4-BE49-F238E27FC236}">
                <a16:creationId xmlns:a16="http://schemas.microsoft.com/office/drawing/2014/main" id="{6FB45F23-E2B1-497A-BFE6-3B719FABC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0747" y="0"/>
            <a:ext cx="3567175" cy="35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DAD1">
            <a:extLst>
              <a:ext uri="{FF2B5EF4-FFF2-40B4-BE49-F238E27FC236}">
                <a16:creationId xmlns:a16="http://schemas.microsoft.com/office/drawing/2014/main" id="{F006D27F-668A-4113-9611-CD00238001C0}"/>
              </a:ext>
            </a:extLst>
          </p:cNvPr>
          <p:cNvSpPr/>
          <p:nvPr/>
        </p:nvSpPr>
        <p:spPr>
          <a:xfrm flipH="1">
            <a:off x="5078644" y="3595350"/>
            <a:ext cx="2075012" cy="660947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DAS1">
            <a:extLst>
              <a:ext uri="{FF2B5EF4-FFF2-40B4-BE49-F238E27FC236}">
                <a16:creationId xmlns:a16="http://schemas.microsoft.com/office/drawing/2014/main" id="{378F5FCA-6527-4896-A122-2456E3A28E3E}"/>
              </a:ext>
            </a:extLst>
          </p:cNvPr>
          <p:cNvSpPr/>
          <p:nvPr/>
        </p:nvSpPr>
        <p:spPr>
          <a:xfrm flipH="1">
            <a:off x="2415287" y="3567174"/>
            <a:ext cx="2075012" cy="660947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DAS1">
            <a:extLst>
              <a:ext uri="{FF2B5EF4-FFF2-40B4-BE49-F238E27FC236}">
                <a16:creationId xmlns:a16="http://schemas.microsoft.com/office/drawing/2014/main" id="{1381BB18-0259-4D6C-8B76-DDD26969468C}"/>
              </a:ext>
            </a:extLst>
          </p:cNvPr>
          <p:cNvSpPr/>
          <p:nvPr/>
        </p:nvSpPr>
        <p:spPr>
          <a:xfrm flipH="1">
            <a:off x="7597816" y="3598786"/>
            <a:ext cx="2075012" cy="660947"/>
          </a:xfrm>
          <a:custGeom>
            <a:avLst/>
            <a:gdLst>
              <a:gd name="connsiteX0" fmla="*/ 4878672 w 5211513"/>
              <a:gd name="connsiteY0" fmla="*/ 73 h 680760"/>
              <a:gd name="connsiteX1" fmla="*/ 2006060 w 5211513"/>
              <a:gd name="connsiteY1" fmla="*/ 74 h 680760"/>
              <a:gd name="connsiteX2" fmla="*/ 332841 w 5211513"/>
              <a:gd name="connsiteY2" fmla="*/ 73 h 680760"/>
              <a:gd name="connsiteX3" fmla="*/ 38523 w 5211513"/>
              <a:gd name="connsiteY3" fmla="*/ 296251 h 680760"/>
              <a:gd name="connsiteX4" fmla="*/ 2694 w 5211513"/>
              <a:gd name="connsiteY4" fmla="*/ 338781 h 680760"/>
              <a:gd name="connsiteX5" fmla="*/ 0 w 5211513"/>
              <a:gd name="connsiteY5" fmla="*/ 338781 h 680760"/>
              <a:gd name="connsiteX6" fmla="*/ 1347 w 5211513"/>
              <a:gd name="connsiteY6" fmla="*/ 340380 h 680760"/>
              <a:gd name="connsiteX7" fmla="*/ 0 w 5211513"/>
              <a:gd name="connsiteY7" fmla="*/ 341979 h 680760"/>
              <a:gd name="connsiteX8" fmla="*/ 2694 w 5211513"/>
              <a:gd name="connsiteY8" fmla="*/ 341979 h 680760"/>
              <a:gd name="connsiteX9" fmla="*/ 38523 w 5211513"/>
              <a:gd name="connsiteY9" fmla="*/ 384509 h 680760"/>
              <a:gd name="connsiteX10" fmla="*/ 332841 w 5211513"/>
              <a:gd name="connsiteY10" fmla="*/ 680687 h 680760"/>
              <a:gd name="connsiteX11" fmla="*/ 3175001 w 5211513"/>
              <a:gd name="connsiteY11" fmla="*/ 672612 h 680760"/>
              <a:gd name="connsiteX12" fmla="*/ 4878672 w 5211513"/>
              <a:gd name="connsiteY12" fmla="*/ 680687 h 680760"/>
              <a:gd name="connsiteX13" fmla="*/ 5172990 w 5211513"/>
              <a:gd name="connsiteY13" fmla="*/ 384509 h 680760"/>
              <a:gd name="connsiteX14" fmla="*/ 5208819 w 5211513"/>
              <a:gd name="connsiteY14" fmla="*/ 341979 h 680760"/>
              <a:gd name="connsiteX15" fmla="*/ 5211513 w 5211513"/>
              <a:gd name="connsiteY15" fmla="*/ 341979 h 680760"/>
              <a:gd name="connsiteX16" fmla="*/ 5210166 w 5211513"/>
              <a:gd name="connsiteY16" fmla="*/ 340380 h 680760"/>
              <a:gd name="connsiteX17" fmla="*/ 5211513 w 5211513"/>
              <a:gd name="connsiteY17" fmla="*/ 338781 h 680760"/>
              <a:gd name="connsiteX18" fmla="*/ 5208819 w 5211513"/>
              <a:gd name="connsiteY18" fmla="*/ 338781 h 680760"/>
              <a:gd name="connsiteX19" fmla="*/ 5172990 w 5211513"/>
              <a:gd name="connsiteY19" fmla="*/ 296251 h 680760"/>
              <a:gd name="connsiteX20" fmla="*/ 4878672 w 5211513"/>
              <a:gd name="connsiteY20" fmla="*/ 73 h 6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211513" h="680760">
                <a:moveTo>
                  <a:pt x="4878672" y="73"/>
                </a:moveTo>
                <a:lnTo>
                  <a:pt x="2006060" y="74"/>
                </a:lnTo>
                <a:lnTo>
                  <a:pt x="332841" y="73"/>
                </a:lnTo>
                <a:cubicBezTo>
                  <a:pt x="203849" y="-4155"/>
                  <a:pt x="129765" y="174646"/>
                  <a:pt x="38523" y="296251"/>
                </a:cubicBezTo>
                <a:lnTo>
                  <a:pt x="2694" y="338781"/>
                </a:lnTo>
                <a:lnTo>
                  <a:pt x="0" y="338781"/>
                </a:lnTo>
                <a:lnTo>
                  <a:pt x="1347" y="340380"/>
                </a:lnTo>
                <a:lnTo>
                  <a:pt x="0" y="341979"/>
                </a:lnTo>
                <a:lnTo>
                  <a:pt x="2694" y="341979"/>
                </a:lnTo>
                <a:lnTo>
                  <a:pt x="38523" y="384509"/>
                </a:lnTo>
                <a:cubicBezTo>
                  <a:pt x="129765" y="506114"/>
                  <a:pt x="203849" y="684915"/>
                  <a:pt x="332841" y="680687"/>
                </a:cubicBezTo>
                <a:lnTo>
                  <a:pt x="3175001" y="672612"/>
                </a:lnTo>
                <a:lnTo>
                  <a:pt x="4878672" y="680687"/>
                </a:lnTo>
                <a:cubicBezTo>
                  <a:pt x="5007664" y="684915"/>
                  <a:pt x="5081748" y="506114"/>
                  <a:pt x="5172990" y="384509"/>
                </a:cubicBezTo>
                <a:lnTo>
                  <a:pt x="5208819" y="341979"/>
                </a:lnTo>
                <a:lnTo>
                  <a:pt x="5211513" y="341979"/>
                </a:lnTo>
                <a:lnTo>
                  <a:pt x="5210166" y="340380"/>
                </a:lnTo>
                <a:lnTo>
                  <a:pt x="5211513" y="338781"/>
                </a:lnTo>
                <a:lnTo>
                  <a:pt x="5208819" y="338781"/>
                </a:lnTo>
                <a:lnTo>
                  <a:pt x="5172990" y="296251"/>
                </a:lnTo>
                <a:cubicBezTo>
                  <a:pt x="5081748" y="174646"/>
                  <a:pt x="5007664" y="-4155"/>
                  <a:pt x="4878672" y="73"/>
                </a:cubicBezTo>
                <a:close/>
              </a:path>
            </a:pathLst>
          </a:custGeom>
          <a:solidFill>
            <a:srgbClr val="00FF0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algn="ctr"/>
            <a:r>
              <a:rPr lang="en-US" sz="2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</a:t>
            </a:r>
            <a:endParaRPr lang="en-US" sz="2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D748C313-E060-4C13-B5B6-6C84E2148951}"/>
              </a:ext>
            </a:extLst>
          </p:cNvPr>
          <p:cNvSpPr/>
          <p:nvPr/>
        </p:nvSpPr>
        <p:spPr>
          <a:xfrm>
            <a:off x="324910" y="5882507"/>
            <a:ext cx="1920240" cy="365760"/>
          </a:xfrm>
          <a:prstGeom prst="roundRect">
            <a:avLst>
              <a:gd name="adj" fmla="val 28232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28" name="Picture 2">
            <a:extLst>
              <a:ext uri="{FF2B5EF4-FFF2-40B4-BE49-F238E27FC236}">
                <a16:creationId xmlns:a16="http://schemas.microsoft.com/office/drawing/2014/main" id="{EAF92384-56D0-4899-AB48-BAA49E9A06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1" y="5617089"/>
            <a:ext cx="762001" cy="60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7324A64-9222-45C6-B88D-D46D1349F1DF}"/>
              </a:ext>
            </a:extLst>
          </p:cNvPr>
          <p:cNvSpPr txBox="1"/>
          <p:nvPr/>
        </p:nvSpPr>
        <p:spPr>
          <a:xfrm>
            <a:off x="597633" y="5915042"/>
            <a:ext cx="114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  <a:latin typeface="iCiel Panton Black" panose="00000A00000000000000" pitchFamily="50" charset="0"/>
              </a:rPr>
              <a:t>HẾT GIỜ!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6D26E-2560-4B8A-8FB3-505CA5FC26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10000" y1="37736" x2="10000" y2="377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8752" y="5145492"/>
            <a:ext cx="1016536" cy="660947"/>
          </a:xfrm>
          <a:prstGeom prst="rect">
            <a:avLst/>
          </a:prstGeom>
        </p:spPr>
      </p:pic>
      <p:pic>
        <p:nvPicPr>
          <p:cNvPr id="31" name="Picture 2" descr="Mũi Tên Hoạt Hình Vẽ Mũi Tên Mũi Tên Sáng Tạo Mũi Tên, Phim Hoạt ...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C55F45-B6F9-4CB8-A5DA-3800153E7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11" y="5555773"/>
            <a:ext cx="2266122" cy="185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1">
            <a:hlinkClick r:id="" action="ppaction://media"/>
            <a:extLst>
              <a:ext uri="{FF2B5EF4-FFF2-40B4-BE49-F238E27FC236}">
                <a16:creationId xmlns:a16="http://schemas.microsoft.com/office/drawing/2014/main" id="{49C8A53C-92DA-4F26-9F64-3D278C9164C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581" end="24395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1123950" y="-1676400"/>
            <a:ext cx="609600" cy="609600"/>
          </a:xfrm>
          <a:prstGeom prst="rect">
            <a:avLst/>
          </a:prstGeom>
        </p:spPr>
      </p:pic>
      <p:pic>
        <p:nvPicPr>
          <p:cNvPr id="7" name="1">
            <a:hlinkClick r:id="" action="ppaction://media"/>
            <a:extLst>
              <a:ext uri="{FF2B5EF4-FFF2-40B4-BE49-F238E27FC236}">
                <a16:creationId xmlns:a16="http://schemas.microsoft.com/office/drawing/2014/main" id="{6DADF1DA-2F1F-483F-8021-777A832202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926" end="19773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3952" y="-1676400"/>
            <a:ext cx="609600" cy="609600"/>
          </a:xfrm>
          <a:prstGeom prst="rect">
            <a:avLst/>
          </a:prstGeom>
        </p:spPr>
      </p:pic>
      <p:pic>
        <p:nvPicPr>
          <p:cNvPr id="8" name="1">
            <a:hlinkClick r:id="" action="ppaction://media"/>
            <a:extLst>
              <a:ext uri="{FF2B5EF4-FFF2-40B4-BE49-F238E27FC236}">
                <a16:creationId xmlns:a16="http://schemas.microsoft.com/office/drawing/2014/main" id="{D5DFF8CE-81BC-47BC-A998-B0AA2782E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3194" end="15696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909474" y="-1798551"/>
            <a:ext cx="609600" cy="609600"/>
          </a:xfrm>
          <a:prstGeom prst="rect">
            <a:avLst/>
          </a:prstGeom>
        </p:spPr>
      </p:pic>
      <p:pic>
        <p:nvPicPr>
          <p:cNvPr id="10" name="1">
            <a:hlinkClick r:id="" action="ppaction://media"/>
            <a:extLst>
              <a:ext uri="{FF2B5EF4-FFF2-40B4-BE49-F238E27FC236}">
                <a16:creationId xmlns:a16="http://schemas.microsoft.com/office/drawing/2014/main" id="{E8CD04B6-3A20-4A9D-91AC-55F7120A642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486399" y="-1832236"/>
            <a:ext cx="609600" cy="609600"/>
          </a:xfrm>
          <a:prstGeom prst="rect">
            <a:avLst/>
          </a:prstGeom>
        </p:spPr>
      </p:pic>
      <p:pic>
        <p:nvPicPr>
          <p:cNvPr id="13" name="1">
            <a:hlinkClick r:id="" action="ppaction://media"/>
            <a:extLst>
              <a:ext uri="{FF2B5EF4-FFF2-40B4-BE49-F238E27FC236}">
                <a16:creationId xmlns:a16="http://schemas.microsoft.com/office/drawing/2014/main" id="{AD009D77-B362-476C-A238-8F52B71BCF7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942898" y="-1832236"/>
            <a:ext cx="609600" cy="609600"/>
          </a:xfrm>
          <a:prstGeom prst="rect">
            <a:avLst/>
          </a:prstGeom>
        </p:spPr>
      </p:pic>
      <p:pic>
        <p:nvPicPr>
          <p:cNvPr id="30" name="1">
            <a:hlinkClick r:id="" action="ppaction://media"/>
            <a:extLst>
              <a:ext uri="{FF2B5EF4-FFF2-40B4-BE49-F238E27FC236}">
                <a16:creationId xmlns:a16="http://schemas.microsoft.com/office/drawing/2014/main" id="{0186F973-C457-4A70-AD75-C6A593D9EA3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688771" y="-1293050"/>
            <a:ext cx="609600" cy="609600"/>
          </a:xfrm>
          <a:prstGeom prst="rect">
            <a:avLst/>
          </a:prstGeom>
        </p:spPr>
      </p:pic>
      <p:pic>
        <p:nvPicPr>
          <p:cNvPr id="32" name="1">
            <a:hlinkClick r:id="" action="ppaction://media"/>
            <a:extLst>
              <a:ext uri="{FF2B5EF4-FFF2-40B4-BE49-F238E27FC236}">
                <a16:creationId xmlns:a16="http://schemas.microsoft.com/office/drawing/2014/main" id="{B30AE9A7-13A7-4BFF-B97C-8004E666FE3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145270" y="-1293050"/>
            <a:ext cx="609600" cy="609600"/>
          </a:xfrm>
          <a:prstGeom prst="rect">
            <a:avLst/>
          </a:prstGeom>
        </p:spPr>
      </p:pic>
      <p:pic>
        <p:nvPicPr>
          <p:cNvPr id="33" name="1">
            <a:hlinkClick r:id="" action="ppaction://media"/>
            <a:extLst>
              <a:ext uri="{FF2B5EF4-FFF2-40B4-BE49-F238E27FC236}">
                <a16:creationId xmlns:a16="http://schemas.microsoft.com/office/drawing/2014/main" id="{10E7EE76-265B-4BE3-95C5-B60EC0C26AE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379" end="8877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863817" y="-1783604"/>
            <a:ext cx="609600" cy="609600"/>
          </a:xfrm>
          <a:prstGeom prst="rect">
            <a:avLst/>
          </a:prstGeom>
        </p:spPr>
      </p:pic>
      <p:pic>
        <p:nvPicPr>
          <p:cNvPr id="34" name="1">
            <a:hlinkClick r:id="" action="ppaction://media"/>
            <a:extLst>
              <a:ext uri="{FF2B5EF4-FFF2-40B4-BE49-F238E27FC236}">
                <a16:creationId xmlns:a16="http://schemas.microsoft.com/office/drawing/2014/main" id="{E761E448-3660-453C-86DB-42F3E8A0E3A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7076" end="1063.87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320316" y="-1783604"/>
            <a:ext cx="609600" cy="6096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5DF375B-11B8-4E4F-B58B-26A16BFA978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5675" y="4999697"/>
            <a:ext cx="849280" cy="82518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77BFBB8-2F50-43A1-AD21-CB7A250E6DC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49031" y="4999697"/>
            <a:ext cx="849280" cy="825187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6255AF77-38FE-43AD-B185-378A9E5C4A8B}"/>
              </a:ext>
            </a:extLst>
          </p:cNvPr>
          <p:cNvGrpSpPr/>
          <p:nvPr/>
        </p:nvGrpSpPr>
        <p:grpSpPr>
          <a:xfrm>
            <a:off x="3730138" y="30525"/>
            <a:ext cx="4772025" cy="1987882"/>
            <a:chOff x="2247532" y="251387"/>
            <a:chExt cx="6707727" cy="1987882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19EA68A-25F5-45E8-832C-7EF7DD4D0E9B}"/>
                </a:ext>
              </a:extLst>
            </p:cNvPr>
            <p:cNvSpPr/>
            <p:nvPr/>
          </p:nvSpPr>
          <p:spPr>
            <a:xfrm>
              <a:off x="2247532" y="251387"/>
              <a:ext cx="6707727" cy="1987882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571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89DAEFF0-DBB8-4D4B-8A5C-279D5A93DE6F}"/>
                </a:ext>
              </a:extLst>
            </p:cNvPr>
            <p:cNvGrpSpPr/>
            <p:nvPr/>
          </p:nvGrpSpPr>
          <p:grpSpPr>
            <a:xfrm>
              <a:off x="2695261" y="803912"/>
              <a:ext cx="5271805" cy="1138773"/>
              <a:chOff x="8326652" y="895670"/>
              <a:chExt cx="5271805" cy="1138773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B0B4FB6-BF10-4092-BDAE-1F2CAD14B078}"/>
                  </a:ext>
                </a:extLst>
              </p:cNvPr>
              <p:cNvSpPr txBox="1"/>
              <p:nvPr/>
            </p:nvSpPr>
            <p:spPr>
              <a:xfrm>
                <a:off x="8326652" y="895670"/>
                <a:ext cx="4881190" cy="11387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>
                    <a:solidFill>
                      <a:srgbClr val="002060"/>
                    </a:solidFill>
                  </a:rPr>
                  <a:t> 30 </a:t>
                </a:r>
                <a:r>
                  <a:rPr lang="en-US" sz="36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3200" b="1" dirty="0">
                    <a:solidFill>
                      <a:srgbClr val="002060"/>
                    </a:solidFill>
                  </a:rPr>
                  <a:t> - 5 </a:t>
                </a:r>
                <a:r>
                  <a:rPr lang="en-US" sz="36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3200" b="1" dirty="0">
                    <a:solidFill>
                      <a:srgbClr val="002060"/>
                    </a:solidFill>
                  </a:rPr>
                  <a:t> - 10 </a:t>
                </a:r>
                <a:r>
                  <a:rPr lang="en-US" sz="36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</a:t>
                </a:r>
                <a:r>
                  <a:rPr lang="en-US" sz="3200" b="1" dirty="0">
                    <a:solidFill>
                      <a:srgbClr val="002060"/>
                    </a:solidFill>
                  </a:rPr>
                  <a:t> =   </a:t>
                </a:r>
              </a:p>
              <a:p>
                <a:r>
                  <a:rPr lang="en-US" sz="3200" b="1" dirty="0">
                    <a:solidFill>
                      <a:srgbClr val="002060"/>
                    </a:solidFill>
                  </a:rPr>
                  <a:t> </a:t>
                </a:r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9A6CE68B-4758-4C66-BAF8-61369A7E97A9}"/>
                  </a:ext>
                </a:extLst>
              </p:cNvPr>
              <p:cNvSpPr/>
              <p:nvPr/>
            </p:nvSpPr>
            <p:spPr>
              <a:xfrm>
                <a:off x="12854496" y="969439"/>
                <a:ext cx="743961" cy="495617"/>
              </a:xfrm>
              <a:prstGeom prst="round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rgbClr val="FF0000"/>
                    </a:solidFill>
                  </a:rPr>
                  <a:t>? </a:t>
                </a:r>
              </a:p>
            </p:txBody>
          </p:sp>
        </p:grpSp>
      </p:grpSp>
      <p:pic>
        <p:nvPicPr>
          <p:cNvPr id="46" name="Picture 45">
            <a:extLst>
              <a:ext uri="{FF2B5EF4-FFF2-40B4-BE49-F238E27FC236}">
                <a16:creationId xmlns:a16="http://schemas.microsoft.com/office/drawing/2014/main" id="{AEEF66DA-5251-4A4B-8443-07C0111B415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36470" y="5610764"/>
            <a:ext cx="849280" cy="8251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A997C6-D516-4D02-AA82-385A33CA0E6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919546" y="2201080"/>
            <a:ext cx="849280" cy="82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76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48148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7037E-6 L 0.68764 -0.0168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43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2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9" dur="1367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4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9" dur="8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1927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63347 0.50069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4 -0.01689 L 1.18672 -0.01689 " pathEditMode="relative" rAng="0" ptsTypes="AA">
                                          <p:cBhvr>
                                            <p:cTn id="68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80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" fill="hold">
                          <p:stCondLst>
                            <p:cond delay="0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0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95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" fill="hold">
                          <p:stCondLst>
                            <p:cond delay="0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9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95833E-6 1.48148E-6 L 0.68659 -0.01945 " pathEditMode="relative" rAng="0" ptsTypes="AA">
                                          <p:cBhvr>
                                            <p:cTn id="6" dur="2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23" y="-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-3.7037E-6 L 0.68764 -0.01689 " pathEditMode="relative" rAng="0" ptsTypes="AA">
                                          <p:cBhvr>
                                            <p:cTn id="8" dur="275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375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2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1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3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35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3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" presetClass="exit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mediacall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9" dur="1367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20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8" name="Đồng hồ đếm ngược 1 phút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0500"/>
                                </p:stCondLst>
                                <p:childTnLst>
                                  <p:par>
                                    <p:cTn id="46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46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19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  <p:par>
                                    <p:cTn id="4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9" dur="81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1" dur="1927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5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58" restart="whenNotActive" fill="hold" evtFilter="cancelBubble" nodeType="interactiveSeq">
                    <p:stCondLst>
                      <p:cond evt="onClick" delay="0">
                        <p:tgtEl>
                          <p:spTgt spid="23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9" fill="hold">
                          <p:stCondLst>
                            <p:cond delay="0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2" dur="1176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659 -0.01945 L 0.63347 0.50069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56" y="25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68764 -0.01689 L 1.18672 -0.01689 " pathEditMode="relative" rAng="0" ptsTypes="AA">
                                          <p:cBhvr>
                                            <p:cTn id="68" dur="2000" fill="hold"/>
                                            <p:tgtEl>
                                              <p:spTgt spid="20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49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3"/>
                      </p:tgtEl>
                    </p:cond>
                  </p:nextCondLst>
                </p:seq>
                <p:audio>
                  <p:cMediaNode vol="80000">
                    <p:cTn id="7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80000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  <p:audio>
                  <p:cMediaNode vol="100000">
                    <p:cTn id="7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  <p:audio>
                  <p:cMediaNode vol="80000">
                    <p:cTn id="7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80000">
                    <p:cTn id="7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3"/>
                    </p:tgtEl>
                  </p:cMediaNode>
                </p:audio>
                <p:seq concurrent="1" nextAc="seek">
                  <p:cTn id="80" restart="whenNotActive" fill="hold" evtFilter="cancelBubble" nodeType="interactiveSeq">
                    <p:stCondLst>
                      <p:cond evt="onClick" delay="0">
                        <p:tgtEl>
                          <p:spTgt spid="24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81" fill="hold">
                          <p:stCondLst>
                            <p:cond delay="0"/>
                          </p:stCondLst>
                          <p:childTnLst>
                            <p:par>
                              <p:cTn id="8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0" dur="81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1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1927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4"/>
                      </p:tgtEl>
                    </p:cond>
                  </p:nextCondLst>
                </p:seq>
                <p:audio>
                  <p:cMediaNode vol="8000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  <p:audi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"/>
                    </p:tgtEl>
                  </p:cMediaNode>
                </p:audio>
                <p:seq concurrent="1" nextAc="seek">
                  <p:cTn id="95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96" fill="hold">
                          <p:stCondLst>
                            <p:cond delay="0"/>
                          </p:stCondLst>
                          <p:childTnLst>
                            <p:par>
                              <p:cTn id="9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9" dur="81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0" presetID="1" presetClass="mediacall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01" dur="1927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0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35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10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1" presetClass="exit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audio>
                  <p:cMediaNode vol="80000">
                    <p:cTn id="10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  <p:audio>
                  <p:cMediaNode vol="80000">
                    <p:cTn id="10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4"/>
                    </p:tgtEl>
                  </p:cMediaNode>
                </p:audio>
              </p:childTnLst>
            </p:cTn>
          </p:par>
        </p:tnLst>
        <p:bldLst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7" grpId="0" animBg="1"/>
          <p:bldP spid="2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cabinet, kitchen, indoor, microwave&#10;&#10;Description automatically generated">
            <a:extLst>
              <a:ext uri="{FF2B5EF4-FFF2-40B4-BE49-F238E27FC236}">
                <a16:creationId xmlns:a16="http://schemas.microsoft.com/office/drawing/2014/main" id="{3A791E83-5DA1-478A-9D5A-53EA60DC73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451394"/>
          </a:xfrm>
          <a:prstGeom prst="rect">
            <a:avLst/>
          </a:prstGeom>
        </p:spPr>
      </p:pic>
      <p:pic>
        <p:nvPicPr>
          <p:cNvPr id="7" name="nen">
            <a:hlinkClick r:id="" action="ppaction://media"/>
            <a:extLst>
              <a:ext uri="{FF2B5EF4-FFF2-40B4-BE49-F238E27FC236}">
                <a16:creationId xmlns:a16="http://schemas.microsoft.com/office/drawing/2014/main" id="{861EC290-16CA-4D69-BD88-4E1AAA779A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847409" y="-153634"/>
            <a:ext cx="609600" cy="60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C1A64CE-707E-42BC-A1EB-1AB4055C91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28216" y="4825804"/>
            <a:ext cx="849280" cy="82518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44DD368-7D35-4230-A5BB-68C2700B83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90407" y="4801020"/>
            <a:ext cx="849280" cy="8251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8B2F50-11A6-4107-800F-19EA43EB09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87247" y="5576846"/>
            <a:ext cx="849280" cy="8251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74C5531-0316-4F3B-872C-19E2DC20DB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39" b="92701" l="9220" r="92908">
                        <a14:foregroundMark x1="90780" y1="45255" x2="90780" y2="45255"/>
                        <a14:foregroundMark x1="91489" y1="25547" x2="91489" y2="25547"/>
                        <a14:foregroundMark x1="92908" y1="40146" x2="92908" y2="40146"/>
                        <a14:foregroundMark x1="93617" y1="51095" x2="93617" y2="51095"/>
                        <a14:foregroundMark x1="86525" y1="69343" x2="86525" y2="69343"/>
                        <a14:foregroundMark x1="78014" y1="74453" x2="77305" y2="75912"/>
                        <a14:foregroundMark x1="70922" y1="78832" x2="70922" y2="78832"/>
                        <a14:foregroundMark x1="63830" y1="80292" x2="61702" y2="82482"/>
                        <a14:foregroundMark x1="59574" y1="83942" x2="58865" y2="85401"/>
                        <a14:foregroundMark x1="58865" y1="86131" x2="58865" y2="86131"/>
                        <a14:foregroundMark x1="53901" y1="85401" x2="53901" y2="85401"/>
                        <a14:foregroundMark x1="43972" y1="83942" x2="43972" y2="83942"/>
                        <a14:foregroundMark x1="37589" y1="83942" x2="37589" y2="83942"/>
                        <a14:foregroundMark x1="24823" y1="77372" x2="24823" y2="77372"/>
                        <a14:foregroundMark x1="19858" y1="72993" x2="19858" y2="72993"/>
                        <a14:foregroundMark x1="57447" y1="89781" x2="57447" y2="89781"/>
                        <a14:foregroundMark x1="55319" y1="92701" x2="55319" y2="92701"/>
                        <a14:backgroundMark x1="17021" y1="72263" x2="17021" y2="72263"/>
                        <a14:backgroundMark x1="36170" y1="87591" x2="36170" y2="87591"/>
                        <a14:backgroundMark x1="41844" y1="88321" x2="41844" y2="88321"/>
                        <a14:backgroundMark x1="11348" y1="71533" x2="11348" y2="71533"/>
                        <a14:backgroundMark x1="19858" y1="72993" x2="19858" y2="72993"/>
                        <a14:backgroundMark x1="56028" y1="94161" x2="56028" y2="94161"/>
                        <a14:backgroundMark x1="53191" y1="92701" x2="53191" y2="92701"/>
                        <a14:backgroundMark x1="58865" y1="93431" x2="58865" y2="93431"/>
                        <a14:backgroundMark x1="55319" y1="92701" x2="55319" y2="92701"/>
                        <a14:backgroundMark x1="78723" y1="84672" x2="78723" y2="84672"/>
                        <a14:backgroundMark x1="91489" y1="69343" x2="91489" y2="693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47054" y="5626207"/>
            <a:ext cx="849280" cy="82518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8198A720-CAE5-4B59-99AF-3814AD4ADEF8}"/>
              </a:ext>
            </a:extLst>
          </p:cNvPr>
          <p:cNvGrpSpPr/>
          <p:nvPr/>
        </p:nvGrpSpPr>
        <p:grpSpPr>
          <a:xfrm>
            <a:off x="3072204" y="455967"/>
            <a:ext cx="4852595" cy="1922368"/>
            <a:chOff x="1137423" y="3384090"/>
            <a:chExt cx="3941402" cy="1269817"/>
          </a:xfrm>
          <a:solidFill>
            <a:srgbClr val="002060"/>
          </a:solidFill>
        </p:grpSpPr>
        <p:sp>
          <p:nvSpPr>
            <p:cNvPr id="13" name="Thought Bubble: Cloud 12">
              <a:extLst>
                <a:ext uri="{FF2B5EF4-FFF2-40B4-BE49-F238E27FC236}">
                  <a16:creationId xmlns:a16="http://schemas.microsoft.com/office/drawing/2014/main" id="{D88F03C0-4858-43DF-8611-C9EACC202A6D}"/>
                </a:ext>
              </a:extLst>
            </p:cNvPr>
            <p:cNvSpPr/>
            <p:nvPr/>
          </p:nvSpPr>
          <p:spPr>
            <a:xfrm>
              <a:off x="1137423" y="3384090"/>
              <a:ext cx="3941402" cy="1269817"/>
            </a:xfrm>
            <a:prstGeom prst="cloudCallout">
              <a:avLst>
                <a:gd name="adj1" fmla="val -48866"/>
                <a:gd name="adj2" fmla="val 105506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B72AA3-BCCD-46BD-9911-C44F32B6CBC3}"/>
                </a:ext>
              </a:extLst>
            </p:cNvPr>
            <p:cNvSpPr txBox="1"/>
            <p:nvPr/>
          </p:nvSpPr>
          <p:spPr>
            <a:xfrm>
              <a:off x="1402866" y="3575571"/>
              <a:ext cx="3425851" cy="711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err="1">
                  <a:solidFill>
                    <a:schemeClr val="bg1"/>
                  </a:solidFill>
                </a:rPr>
                <a:t>Cảm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ơn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các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bạn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</a:p>
            <a:p>
              <a:pPr algn="ctr"/>
              <a:r>
                <a:rPr lang="en-US" sz="3200" b="1" dirty="0" err="1">
                  <a:solidFill>
                    <a:schemeClr val="bg1"/>
                  </a:solidFill>
                </a:rPr>
                <a:t>rất</a:t>
              </a:r>
              <a:r>
                <a:rPr lang="en-US" sz="3200" b="1" dirty="0">
                  <a:solidFill>
                    <a:schemeClr val="bg1"/>
                  </a:solidFill>
                </a:rPr>
                <a:t> </a:t>
              </a:r>
              <a:r>
                <a:rPr lang="en-US" sz="3200" b="1" dirty="0" err="1">
                  <a:solidFill>
                    <a:schemeClr val="bg1"/>
                  </a:solidFill>
                </a:rPr>
                <a:t>nhiều</a:t>
              </a:r>
              <a:r>
                <a:rPr lang="en-US" sz="3200" b="1" dirty="0">
                  <a:solidFill>
                    <a:schemeClr val="bg1"/>
                  </a:solidFill>
                </a:rPr>
                <a:t>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001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6667" numSld="999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"/>
          <p:cNvSpPr txBox="1"/>
          <p:nvPr/>
        </p:nvSpPr>
        <p:spPr>
          <a:xfrm>
            <a:off x="4561535" y="3075077"/>
            <a:ext cx="356307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KHỞI ĐỘNG</a:t>
            </a:r>
            <a:endParaRPr sz="40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1858E5-1479-4D39-B9DC-FE8756AF2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93442" y="581096"/>
            <a:ext cx="9005116" cy="5804463"/>
          </a:xfrm>
          <a:prstGeom prst="rect">
            <a:avLst/>
          </a:prstGeom>
        </p:spPr>
      </p:pic>
      <p:sp>
        <p:nvSpPr>
          <p:cNvPr id="2" name="Google Shape;290;p7">
            <a:extLst>
              <a:ext uri="{FF2B5EF4-FFF2-40B4-BE49-F238E27FC236}">
                <a16:creationId xmlns:a16="http://schemas.microsoft.com/office/drawing/2014/main" id="{271B6753-F31C-4A20-8DE2-32985CD964D7}"/>
              </a:ext>
            </a:extLst>
          </p:cNvPr>
          <p:cNvSpPr txBox="1"/>
          <p:nvPr/>
        </p:nvSpPr>
        <p:spPr>
          <a:xfrm>
            <a:off x="3223971" y="1741551"/>
            <a:ext cx="5455657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DẶN DÒ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F5F2D25-62A7-45FE-9A0A-045C359690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165439">
            <a:off x="833474" y="4683561"/>
            <a:ext cx="3151436" cy="1518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719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243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247F6C9-A501-4B6B-92B9-779258E07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426" y="1054223"/>
            <a:ext cx="10707147" cy="47495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9280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it">
            <a:hlinkClick r:id="" action="ppaction://media"/>
            <a:extLst>
              <a:ext uri="{FF2B5EF4-FFF2-40B4-BE49-F238E27FC236}">
                <a16:creationId xmlns:a16="http://schemas.microsoft.com/office/drawing/2014/main" id="{0E2D8181-2049-4923-A41F-09B04FE788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29248" y="482157"/>
            <a:ext cx="9753600" cy="54864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BEBAB6A-F934-46C6-8B5C-EDB42C3400FA}"/>
              </a:ext>
            </a:extLst>
          </p:cNvPr>
          <p:cNvSpPr txBox="1"/>
          <p:nvPr/>
        </p:nvSpPr>
        <p:spPr>
          <a:xfrm>
            <a:off x="7228952" y="6098210"/>
            <a:ext cx="47371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Nguồn</a:t>
            </a:r>
            <a:r>
              <a:rPr lang="en-US" dirty="0"/>
              <a:t>: https://www.youtube.com/watch?v=ng1f9qw75uQ</a:t>
            </a:r>
          </a:p>
        </p:txBody>
      </p:sp>
    </p:spTree>
    <p:extLst>
      <p:ext uri="{BB962C8B-B14F-4D97-AF65-F5344CB8AC3E}">
        <p14:creationId xmlns:p14="http://schemas.microsoft.com/office/powerpoint/2010/main" val="28280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4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ít 1">
            <a:hlinkClick r:id="" action="ppaction://media"/>
            <a:extLst>
              <a:ext uri="{FF2B5EF4-FFF2-40B4-BE49-F238E27FC236}">
                <a16:creationId xmlns:a16="http://schemas.microsoft.com/office/drawing/2014/main" id="{ADCF84B8-F005-4420-9425-A58518A655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" y="535075"/>
            <a:ext cx="9753600" cy="5486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A34793-DD6B-492C-9CEF-D047A79AF5F0}"/>
              </a:ext>
            </a:extLst>
          </p:cNvPr>
          <p:cNvSpPr txBox="1"/>
          <p:nvPr/>
        </p:nvSpPr>
        <p:spPr>
          <a:xfrm>
            <a:off x="7198807" y="6172200"/>
            <a:ext cx="47371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Nguồn</a:t>
            </a:r>
            <a:r>
              <a:rPr lang="en-US" dirty="0"/>
              <a:t>: https://www.youtube.com/watch?v=ng1f9qw75uQ</a:t>
            </a:r>
          </a:p>
        </p:txBody>
      </p:sp>
    </p:spTree>
    <p:extLst>
      <p:ext uri="{BB962C8B-B14F-4D97-AF65-F5344CB8AC3E}">
        <p14:creationId xmlns:p14="http://schemas.microsoft.com/office/powerpoint/2010/main" val="343855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712008" y="1982491"/>
            <a:ext cx="8855721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KHÁM PHÁ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KIẾN THỨC MỚI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915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45855B1-B096-4CC3-9F15-15851EC5B209}"/>
              </a:ext>
            </a:extLst>
          </p:cNvPr>
          <p:cNvGrpSpPr/>
          <p:nvPr/>
        </p:nvGrpSpPr>
        <p:grpSpPr>
          <a:xfrm>
            <a:off x="0" y="494102"/>
            <a:ext cx="12224327" cy="5933760"/>
            <a:chOff x="0" y="494102"/>
            <a:chExt cx="12224327" cy="593376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4CE5B1F-3DD7-44CB-A0DA-D31FB4CDA135}"/>
                </a:ext>
              </a:extLst>
            </p:cNvPr>
            <p:cNvSpPr/>
            <p:nvPr/>
          </p:nvSpPr>
          <p:spPr>
            <a:xfrm>
              <a:off x="0" y="494102"/>
              <a:ext cx="12192000" cy="4874800"/>
            </a:xfrm>
            <a:prstGeom prst="rect">
              <a:avLst/>
            </a:prstGeom>
            <a:solidFill>
              <a:srgbClr val="FCD5B5"/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277DA1E1-C681-4D29-A3A4-5A84B67828B7}"/>
                </a:ext>
              </a:extLst>
            </p:cNvPr>
            <p:cNvGrpSpPr/>
            <p:nvPr/>
          </p:nvGrpSpPr>
          <p:grpSpPr>
            <a:xfrm>
              <a:off x="0" y="5368902"/>
              <a:ext cx="12224327" cy="1058960"/>
              <a:chOff x="-32326" y="5368902"/>
              <a:chExt cx="12256653" cy="1058960"/>
            </a:xfrm>
          </p:grpSpPr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775B3879-1B7C-4A51-B370-33F006B4A3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2326" y="5888334"/>
                <a:ext cx="12224326" cy="539528"/>
              </a:xfrm>
              <a:prstGeom prst="rect">
                <a:avLst/>
              </a:prstGeom>
            </p:spPr>
          </p:pic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928ACA6B-3AAC-4E18-B1A5-999FE9F8EA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32325" y="5368902"/>
                <a:ext cx="12256652" cy="539528"/>
              </a:xfrm>
              <a:prstGeom prst="rect">
                <a:avLst/>
              </a:prstGeom>
            </p:spPr>
          </p:pic>
        </p:grp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A4AE5AD7-39E2-4F30-9142-6149140FDF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303" b="97899" l="2874" r="94828">
                        <a14:foregroundMark x1="50575" y1="6303" x2="50575" y2="6303"/>
                        <a14:foregroundMark x1="91379" y1="29832" x2="91379" y2="29832"/>
                        <a14:foregroundMark x1="95977" y1="34034" x2="95977" y2="34034"/>
                        <a14:foregroundMark x1="10920" y1="31933" x2="10920" y2="31933"/>
                        <a14:foregroundMark x1="2874" y1="35294" x2="2874" y2="35294"/>
                        <a14:foregroundMark x1="49425" y1="62605" x2="49425" y2="62605"/>
                        <a14:foregroundMark x1="67241" y1="64286" x2="67241" y2="64286"/>
                        <a14:foregroundMark x1="65517" y1="57143" x2="56322" y2="84874"/>
                        <a14:foregroundMark x1="56322" y1="84874" x2="54598" y2="85714"/>
                        <a14:foregroundMark x1="41379" y1="61765" x2="54023" y2="90756"/>
                        <a14:foregroundMark x1="55172" y1="75210" x2="55172" y2="75210"/>
                        <a14:foregroundMark x1="71264" y1="91597" x2="71264" y2="91597"/>
                        <a14:foregroundMark x1="59195" y1="97899" x2="59195" y2="97899"/>
                        <a14:foregroundMark x1="52299" y1="96218" x2="52299" y2="96218"/>
                        <a14:foregroundMark x1="33333" y1="80672" x2="33333" y2="80672"/>
                        <a14:foregroundMark x1="32759" y1="55882" x2="40230" y2="89496"/>
                        <a14:foregroundMark x1="40230" y1="89496" x2="40230" y2="89496"/>
                        <a14:backgroundMark x1="8621" y1="54622" x2="8621" y2="54622"/>
                        <a14:backgroundMark x1="1724" y1="36134" x2="1724" y2="36134"/>
                        <a14:backgroundMark x1="82184" y1="66807" x2="82184" y2="66807"/>
                        <a14:backgroundMark x1="77586" y1="60924" x2="77586" y2="60924"/>
                        <a14:backgroundMark x1="77586" y1="59244" x2="77586" y2="592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6142" y="1400175"/>
            <a:ext cx="1987560" cy="271861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8A431D1-6863-4149-A169-1364BD3FC4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14" b="96194" l="9898" r="96587">
                        <a14:foregroundMark x1="54608" y1="4152" x2="54608" y2="4152"/>
                        <a14:foregroundMark x1="92150" y1="56747" x2="92150" y2="56747"/>
                        <a14:foregroundMark x1="57679" y1="96194" x2="57679" y2="96194"/>
                        <a14:foregroundMark x1="96587" y1="63322" x2="96587" y2="63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9641" y="1917145"/>
            <a:ext cx="322462" cy="498575"/>
          </a:xfrm>
          <a:prstGeom prst="rect">
            <a:avLst/>
          </a:prstGeom>
        </p:spPr>
      </p:pic>
      <p:pic>
        <p:nvPicPr>
          <p:cNvPr id="37" name="carefree-by-kevin-macleod-from-filmmusic-io">
            <a:hlinkClick r:id="" action="ppaction://media"/>
            <a:extLst>
              <a:ext uri="{FF2B5EF4-FFF2-40B4-BE49-F238E27FC236}">
                <a16:creationId xmlns:a16="http://schemas.microsoft.com/office/drawing/2014/main" id="{7E306151-542D-46DE-809B-E07B2F58A45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9411.6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601275" y="6338821"/>
            <a:ext cx="487363" cy="4873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5482C6-BE09-42F1-8E32-5D8E8F18761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2160" r="1310"/>
          <a:stretch/>
        </p:blipFill>
        <p:spPr>
          <a:xfrm>
            <a:off x="5842018" y="1243882"/>
            <a:ext cx="2742256" cy="282288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6EAD15D-017D-45CB-ACF3-52A6A5E76520}"/>
              </a:ext>
            </a:extLst>
          </p:cNvPr>
          <p:cNvGrpSpPr/>
          <p:nvPr/>
        </p:nvGrpSpPr>
        <p:grpSpPr>
          <a:xfrm>
            <a:off x="1438275" y="3888626"/>
            <a:ext cx="8919121" cy="2301158"/>
            <a:chOff x="2793442" y="1852126"/>
            <a:chExt cx="5998866" cy="299117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C693015-61ED-451D-88C2-932ABB63F31F}"/>
                </a:ext>
              </a:extLst>
            </p:cNvPr>
            <p:cNvSpPr/>
            <p:nvPr/>
          </p:nvSpPr>
          <p:spPr>
            <a:xfrm>
              <a:off x="2964264" y="4250452"/>
              <a:ext cx="5697416" cy="592853"/>
            </a:xfrm>
            <a:prstGeom prst="rect">
              <a:avLst/>
            </a:prstGeom>
            <a:solidFill>
              <a:srgbClr val="DE4A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6D2BC36-0F21-433E-8196-B62EE2DD8C49}"/>
                </a:ext>
              </a:extLst>
            </p:cNvPr>
            <p:cNvSpPr/>
            <p:nvPr/>
          </p:nvSpPr>
          <p:spPr>
            <a:xfrm>
              <a:off x="2964264" y="2944166"/>
              <a:ext cx="5697416" cy="1306285"/>
            </a:xfrm>
            <a:prstGeom prst="rect">
              <a:avLst/>
            </a:prstGeom>
            <a:solidFill>
              <a:srgbClr val="E38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16FA5567-9AFF-4945-9851-BD52EB55D81B}"/>
                </a:ext>
              </a:extLst>
            </p:cNvPr>
            <p:cNvSpPr/>
            <p:nvPr/>
          </p:nvSpPr>
          <p:spPr>
            <a:xfrm>
              <a:off x="2964264" y="2351312"/>
              <a:ext cx="5697416" cy="592853"/>
            </a:xfrm>
            <a:prstGeom prst="rect">
              <a:avLst/>
            </a:prstGeom>
            <a:solidFill>
              <a:srgbClr val="DE4A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13BDEC09-71CA-453A-911A-3B8438B15E5A}"/>
                </a:ext>
              </a:extLst>
            </p:cNvPr>
            <p:cNvSpPr/>
            <p:nvPr/>
          </p:nvSpPr>
          <p:spPr>
            <a:xfrm>
              <a:off x="2793442" y="1852126"/>
              <a:ext cx="5998866" cy="499186"/>
            </a:xfrm>
            <a:prstGeom prst="rect">
              <a:avLst/>
            </a:prstGeom>
            <a:solidFill>
              <a:srgbClr val="B13605"/>
            </a:solidFill>
            <a:ln>
              <a:noFill/>
            </a:ln>
            <a:scene3d>
              <a:camera prst="perspectiveRelaxedModerately"/>
              <a:lightRig rig="threePt" dir="t"/>
            </a:scene3d>
            <a:sp3d>
              <a:bevelT w="101600"/>
              <a:bevelB w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2AE2DAA-21D4-488F-8A0F-BD44B03D8AEF}"/>
              </a:ext>
            </a:extLst>
          </p:cNvPr>
          <p:cNvSpPr/>
          <p:nvPr/>
        </p:nvSpPr>
        <p:spPr>
          <a:xfrm>
            <a:off x="3450772" y="4622106"/>
            <a:ext cx="3603172" cy="1157941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B790249-8D18-4B74-87D6-2729D948AC01}"/>
              </a:ext>
            </a:extLst>
          </p:cNvPr>
          <p:cNvSpPr txBox="1"/>
          <p:nvPr/>
        </p:nvSpPr>
        <p:spPr>
          <a:xfrm>
            <a:off x="4278596" y="4639131"/>
            <a:ext cx="217205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Chai 1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endParaRPr lang="en-US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84A541F-ACF8-44BB-8DBB-CF2653D40B7C}"/>
              </a:ext>
            </a:extLst>
          </p:cNvPr>
          <p:cNvSpPr txBox="1"/>
          <p:nvPr/>
        </p:nvSpPr>
        <p:spPr>
          <a:xfrm>
            <a:off x="4028010" y="5086158"/>
            <a:ext cx="45562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Lít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2CF3C58-8451-4D81-B5BE-55FDBF1223D5}"/>
              </a:ext>
            </a:extLst>
          </p:cNvPr>
          <p:cNvSpPr txBox="1"/>
          <p:nvPr/>
        </p:nvSpPr>
        <p:spPr>
          <a:xfrm>
            <a:off x="3854247" y="4595296"/>
            <a:ext cx="32180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Rót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chai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sữa</a:t>
            </a:r>
            <a:endParaRPr lang="en-US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3635082-BDE9-4254-8348-1C96E803D0E4}"/>
              </a:ext>
            </a:extLst>
          </p:cNvPr>
          <p:cNvSpPr txBox="1"/>
          <p:nvPr/>
        </p:nvSpPr>
        <p:spPr>
          <a:xfrm>
            <a:off x="3854247" y="5047825"/>
            <a:ext cx="45562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l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sữa</a:t>
            </a:r>
            <a:endParaRPr 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69DAC8-4F60-4A63-909D-B24846E55BB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67125" y="1854210"/>
            <a:ext cx="2556876" cy="2556876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D4B9D3FA-D273-40D4-B49E-E663DDE93D59}"/>
              </a:ext>
            </a:extLst>
          </p:cNvPr>
          <p:cNvGrpSpPr/>
          <p:nvPr/>
        </p:nvGrpSpPr>
        <p:grpSpPr>
          <a:xfrm rot="2862737">
            <a:off x="2425528" y="756825"/>
            <a:ext cx="2241406" cy="2556876"/>
            <a:chOff x="1401376" y="2294352"/>
            <a:chExt cx="2241406" cy="2556876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46FA74B0-9942-4EC9-982B-2479CFF0E2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 l="60070" t="-290" r="20931" b="92140"/>
            <a:stretch/>
          </p:blipFill>
          <p:spPr>
            <a:xfrm>
              <a:off x="2936877" y="2364475"/>
              <a:ext cx="485775" cy="208377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60F9EB8-B77B-410F-9D6F-EF06A8F21F20}"/>
                </a:ext>
              </a:extLst>
            </p:cNvPr>
            <p:cNvGrpSpPr/>
            <p:nvPr/>
          </p:nvGrpSpPr>
          <p:grpSpPr>
            <a:xfrm>
              <a:off x="1401376" y="2294352"/>
              <a:ext cx="2241406" cy="2556876"/>
              <a:chOff x="1401376" y="2294352"/>
              <a:chExt cx="2241406" cy="2556876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C1BC1024-0560-40E8-980C-6CABDA988E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t="9654" r="12642"/>
              <a:stretch/>
            </p:blipFill>
            <p:spPr>
              <a:xfrm>
                <a:off x="1409140" y="2533431"/>
                <a:ext cx="2233642" cy="2310041"/>
              </a:xfrm>
              <a:prstGeom prst="rect">
                <a:avLst/>
              </a:prstGeom>
            </p:spPr>
          </p:pic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AD67BE46-ADC7-4689-88C6-30AAEE43FE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r="39946"/>
              <a:stretch/>
            </p:blipFill>
            <p:spPr>
              <a:xfrm>
                <a:off x="1401376" y="2294352"/>
                <a:ext cx="1535501" cy="2556876"/>
              </a:xfrm>
              <a:prstGeom prst="rect">
                <a:avLst/>
              </a:prstGeom>
            </p:spPr>
          </p:pic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F6981A-B6C7-4665-8BE7-ADD88FECF1F4}"/>
              </a:ext>
            </a:extLst>
          </p:cNvPr>
          <p:cNvGrpSpPr/>
          <p:nvPr/>
        </p:nvGrpSpPr>
        <p:grpSpPr>
          <a:xfrm>
            <a:off x="4637734" y="2813458"/>
            <a:ext cx="1038500" cy="1324525"/>
            <a:chOff x="5860129" y="2956577"/>
            <a:chExt cx="682742" cy="1091830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B641498-62F6-4691-8EF4-2539024A8A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6719" b="97431" l="3943" r="89606">
                          <a14:foregroundMark x1="52688" y1="92292" x2="52688" y2="92292"/>
                          <a14:foregroundMark x1="38351" y1="95455" x2="38351" y2="95455"/>
                          <a14:foregroundMark x1="44444" y1="97628" x2="44444" y2="97628"/>
                          <a14:foregroundMark x1="4301" y1="76877" x2="4301" y2="76877"/>
                          <a14:foregroundMark x1="68100" y1="7905" x2="68100" y2="7905"/>
                          <a14:foregroundMark x1="19713" y1="8893" x2="53763" y2="9486"/>
                          <a14:foregroundMark x1="31183" y1="6719" x2="56989" y2="7905"/>
                          <a14:foregroundMark x1="55914" y1="10870" x2="73118" y2="8893"/>
                          <a14:foregroundMark x1="15412" y1="9289" x2="15412" y2="9289"/>
                          <a14:foregroundMark x1="15771" y1="7312" x2="50896" y2="6522"/>
                          <a14:foregroundMark x1="50896" y1="6522" x2="53047" y2="6522"/>
                          <a14:foregroundMark x1="56989" y1="10079" x2="60932" y2="8498"/>
                          <a14:foregroundMark x1="57348" y1="8103" x2="57706" y2="9289"/>
                          <a14:backgroundMark x1="48029" y1="96640" x2="48029" y2="96640"/>
                        </a14:backgroundRemoval>
                      </a14:imgEffect>
                    </a14:imgLayer>
                  </a14:imgProps>
                </a:ext>
              </a:extLst>
            </a:blip>
            <a:srcRect t="11824"/>
            <a:stretch/>
          </p:blipFill>
          <p:spPr>
            <a:xfrm>
              <a:off x="5860129" y="2956577"/>
              <a:ext cx="682742" cy="1091830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13D40FC-B108-44A2-B2F7-979290895B4D}"/>
                </a:ext>
              </a:extLst>
            </p:cNvPr>
            <p:cNvSpPr txBox="1"/>
            <p:nvPr/>
          </p:nvSpPr>
          <p:spPr>
            <a:xfrm>
              <a:off x="6004777" y="3297457"/>
              <a:ext cx="5105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1l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38E0B0A-4ED2-4214-953B-CE0270F14A8F}"/>
              </a:ext>
            </a:extLst>
          </p:cNvPr>
          <p:cNvGrpSpPr/>
          <p:nvPr/>
        </p:nvGrpSpPr>
        <p:grpSpPr>
          <a:xfrm>
            <a:off x="4655757" y="2651910"/>
            <a:ext cx="983990" cy="1503029"/>
            <a:chOff x="5459691" y="2835113"/>
            <a:chExt cx="682742" cy="123823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D613A46-0787-4B46-BBAE-0A8EF21F5A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6719" b="97431" l="3943" r="89606">
                          <a14:foregroundMark x1="52688" y1="92292" x2="52688" y2="92292"/>
                          <a14:foregroundMark x1="38351" y1="95455" x2="38351" y2="95455"/>
                          <a14:foregroundMark x1="44444" y1="97628" x2="44444" y2="97628"/>
                          <a14:foregroundMark x1="4301" y1="76877" x2="4301" y2="76877"/>
                          <a14:foregroundMark x1="68100" y1="7905" x2="68100" y2="7905"/>
                          <a14:foregroundMark x1="19713" y1="8893" x2="53763" y2="9486"/>
                          <a14:foregroundMark x1="31183" y1="6719" x2="56989" y2="7905"/>
                          <a14:foregroundMark x1="55914" y1="10870" x2="73118" y2="8893"/>
                          <a14:foregroundMark x1="15412" y1="9289" x2="15412" y2="9289"/>
                          <a14:foregroundMark x1="15771" y1="7312" x2="50896" y2="6522"/>
                          <a14:foregroundMark x1="50896" y1="6522" x2="53047" y2="6522"/>
                          <a14:foregroundMark x1="56989" y1="10079" x2="60932" y2="8498"/>
                          <a14:foregroundMark x1="57348" y1="8103" x2="57706" y2="9289"/>
                          <a14:backgroundMark x1="48029" y1="96640" x2="48029" y2="9664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459691" y="2835113"/>
              <a:ext cx="682742" cy="1238235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753BEA8-5BDE-4D9A-B45F-C20E68F4BCB8}"/>
                </a:ext>
              </a:extLst>
            </p:cNvPr>
            <p:cNvSpPr txBox="1"/>
            <p:nvPr/>
          </p:nvSpPr>
          <p:spPr>
            <a:xfrm>
              <a:off x="5559591" y="3264351"/>
              <a:ext cx="5105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i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1l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5EA9800A-FADB-4BB5-81FD-A2A6A910B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114" b="96194" l="9898" r="96587">
                        <a14:foregroundMark x1="54608" y1="4152" x2="54608" y2="4152"/>
                        <a14:foregroundMark x1="92150" y1="56747" x2="92150" y2="56747"/>
                        <a14:foregroundMark x1="57679" y1="96194" x2="57679" y2="96194"/>
                        <a14:foregroundMark x1="96587" y1="63322" x2="96587" y2="633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6736" y="2271048"/>
            <a:ext cx="322462" cy="498575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FC0C5C15-9012-4EBA-A6D0-C543397FC9FE}"/>
              </a:ext>
            </a:extLst>
          </p:cNvPr>
          <p:cNvSpPr/>
          <p:nvPr/>
        </p:nvSpPr>
        <p:spPr>
          <a:xfrm>
            <a:off x="150725" y="6207767"/>
            <a:ext cx="487363" cy="487363"/>
          </a:xfrm>
          <a:prstGeom prst="ellipse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0958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728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5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500"/>
                            </p:stCondLst>
                            <p:childTnLst>
                              <p:par>
                                <p:cTn id="8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11111E-6 L 0.06758 -0.07893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2" y="-3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2" grpId="0" animBg="1"/>
      <p:bldP spid="42" grpId="0" animBg="1"/>
      <p:bldP spid="42" grpId="1"/>
      <p:bldP spid="43" grpId="0" animBg="1"/>
      <p:bldP spid="43" grpId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>
            <a:extLst>
              <a:ext uri="{FF2B5EF4-FFF2-40B4-BE49-F238E27FC236}">
                <a16:creationId xmlns:a16="http://schemas.microsoft.com/office/drawing/2014/main" id="{524C318F-72A8-4A9F-A38C-DCC5ABF322C3}"/>
              </a:ext>
            </a:extLst>
          </p:cNvPr>
          <p:cNvGrpSpPr/>
          <p:nvPr/>
        </p:nvGrpSpPr>
        <p:grpSpPr>
          <a:xfrm>
            <a:off x="1636440" y="3690413"/>
            <a:ext cx="8919121" cy="2716625"/>
            <a:chOff x="2868256" y="1312079"/>
            <a:chExt cx="5998866" cy="3531226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19B290F-9DFF-42DA-AB98-D4AA767614FF}"/>
                </a:ext>
              </a:extLst>
            </p:cNvPr>
            <p:cNvSpPr/>
            <p:nvPr/>
          </p:nvSpPr>
          <p:spPr>
            <a:xfrm>
              <a:off x="2964264" y="4250452"/>
              <a:ext cx="5697416" cy="592853"/>
            </a:xfrm>
            <a:prstGeom prst="rect">
              <a:avLst/>
            </a:prstGeom>
            <a:solidFill>
              <a:srgbClr val="DE4A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EE42F13-7C7E-4D49-AC33-0B755D67A68F}"/>
                </a:ext>
              </a:extLst>
            </p:cNvPr>
            <p:cNvSpPr/>
            <p:nvPr/>
          </p:nvSpPr>
          <p:spPr>
            <a:xfrm>
              <a:off x="2964264" y="2944166"/>
              <a:ext cx="5697416" cy="1306285"/>
            </a:xfrm>
            <a:prstGeom prst="rect">
              <a:avLst/>
            </a:prstGeom>
            <a:solidFill>
              <a:srgbClr val="E385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98AFAF81-6CC9-4428-B52E-8BC1E7B18139}"/>
                </a:ext>
              </a:extLst>
            </p:cNvPr>
            <p:cNvSpPr/>
            <p:nvPr/>
          </p:nvSpPr>
          <p:spPr>
            <a:xfrm>
              <a:off x="2964264" y="2351312"/>
              <a:ext cx="5697416" cy="592853"/>
            </a:xfrm>
            <a:prstGeom prst="rect">
              <a:avLst/>
            </a:prstGeom>
            <a:solidFill>
              <a:srgbClr val="DE4A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808312AF-09E7-4CBC-87E3-32961C123649}"/>
                </a:ext>
              </a:extLst>
            </p:cNvPr>
            <p:cNvSpPr/>
            <p:nvPr/>
          </p:nvSpPr>
          <p:spPr>
            <a:xfrm>
              <a:off x="2868256" y="1312079"/>
              <a:ext cx="5998866" cy="1306286"/>
            </a:xfrm>
            <a:prstGeom prst="rect">
              <a:avLst/>
            </a:prstGeom>
            <a:solidFill>
              <a:srgbClr val="B13605"/>
            </a:solidFill>
            <a:ln>
              <a:noFill/>
            </a:ln>
            <a:scene3d>
              <a:camera prst="perspectiveRelaxedModerately"/>
              <a:lightRig rig="threePt" dir="t"/>
            </a:scene3d>
            <a:sp3d>
              <a:bevelT w="101600"/>
              <a:bevelB w="254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C89B3F76-143B-457A-BA97-E9377ECFBF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24772" y="1520070"/>
            <a:ext cx="2664278" cy="2857500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D0C2F19E-DDCC-496B-987B-01F8D702E81D}"/>
              </a:ext>
            </a:extLst>
          </p:cNvPr>
          <p:cNvGrpSpPr/>
          <p:nvPr/>
        </p:nvGrpSpPr>
        <p:grpSpPr>
          <a:xfrm>
            <a:off x="4433331" y="3007636"/>
            <a:ext cx="1605196" cy="1605196"/>
            <a:chOff x="5022340" y="2884715"/>
            <a:chExt cx="1605196" cy="160519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FC0BEB00-BF03-4691-B003-1465A7A6E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22340" y="2884715"/>
              <a:ext cx="1605196" cy="1605196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14A32B7-90EF-4477-AC18-5F3611E2A0DA}"/>
                </a:ext>
              </a:extLst>
            </p:cNvPr>
            <p:cNvSpPr txBox="1"/>
            <p:nvPr/>
          </p:nvSpPr>
          <p:spPr>
            <a:xfrm>
              <a:off x="5457016" y="3443772"/>
              <a:ext cx="7358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1l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F84AE50-C99E-463C-A0B1-BE5ABBC2D1D9}"/>
              </a:ext>
            </a:extLst>
          </p:cNvPr>
          <p:cNvGrpSpPr/>
          <p:nvPr/>
        </p:nvGrpSpPr>
        <p:grpSpPr>
          <a:xfrm>
            <a:off x="6334152" y="3056482"/>
            <a:ext cx="1605196" cy="1605196"/>
            <a:chOff x="6334152" y="3056482"/>
            <a:chExt cx="1605196" cy="1605196"/>
          </a:xfrm>
        </p:grpSpPr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80B38858-5D81-4C21-9BBC-C022C254B9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34152" y="3056482"/>
              <a:ext cx="1605196" cy="1605196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CB3ABBA7-7E92-4B92-A964-0070295B63B1}"/>
                </a:ext>
              </a:extLst>
            </p:cNvPr>
            <p:cNvSpPr txBox="1"/>
            <p:nvPr/>
          </p:nvSpPr>
          <p:spPr>
            <a:xfrm>
              <a:off x="6717335" y="3496783"/>
              <a:ext cx="7358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i="1" dirty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1l</a:t>
              </a: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19CA36F7-1734-4600-B491-8FD58F5D623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9235"/>
          <a:stretch/>
        </p:blipFill>
        <p:spPr>
          <a:xfrm flipH="1">
            <a:off x="4474512" y="1155845"/>
            <a:ext cx="875586" cy="2062687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B23D4657-D8F3-4344-AFF4-0BD87E8E0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584659" flipH="1">
            <a:off x="1911569" y="827483"/>
            <a:ext cx="2664278" cy="285750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2BE69CEE-756A-4E52-A48B-31256754093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9235"/>
          <a:stretch/>
        </p:blipFill>
        <p:spPr>
          <a:xfrm flipH="1">
            <a:off x="6619288" y="1123545"/>
            <a:ext cx="875586" cy="2062687"/>
          </a:xfrm>
          <a:prstGeom prst="rect">
            <a:avLst/>
          </a:prstGeom>
        </p:spPr>
      </p:pic>
      <p:sp>
        <p:nvSpPr>
          <p:cNvPr id="80" name="Rectangle: Rounded Corners 79">
            <a:extLst>
              <a:ext uri="{FF2B5EF4-FFF2-40B4-BE49-F238E27FC236}">
                <a16:creationId xmlns:a16="http://schemas.microsoft.com/office/drawing/2014/main" id="{42257B47-AD57-447C-B2F1-9A5C8FBBDF96}"/>
              </a:ext>
            </a:extLst>
          </p:cNvPr>
          <p:cNvSpPr/>
          <p:nvPr/>
        </p:nvSpPr>
        <p:spPr>
          <a:xfrm>
            <a:off x="3930563" y="4989820"/>
            <a:ext cx="4331694" cy="1157941"/>
          </a:xfrm>
          <a:prstGeom prst="roundRect">
            <a:avLst/>
          </a:prstGeom>
          <a:solidFill>
            <a:srgbClr val="FFFF00"/>
          </a:solidFill>
          <a:ln>
            <a:solidFill>
              <a:srgbClr val="7030A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b="1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602A8E3-4E3B-4A45-BF24-45876C02211F}"/>
              </a:ext>
            </a:extLst>
          </p:cNvPr>
          <p:cNvSpPr txBox="1"/>
          <p:nvPr/>
        </p:nvSpPr>
        <p:spPr>
          <a:xfrm>
            <a:off x="4334038" y="4963010"/>
            <a:ext cx="36031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Rót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32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ca </a:t>
            </a:r>
            <a:r>
              <a:rPr lang="en-US" sz="32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575162D-34BF-4B5D-BC99-2FF20E1FE2D8}"/>
              </a:ext>
            </a:extLst>
          </p:cNvPr>
          <p:cNvSpPr txBox="1"/>
          <p:nvPr/>
        </p:nvSpPr>
        <p:spPr>
          <a:xfrm>
            <a:off x="4334038" y="5415539"/>
            <a:ext cx="45562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l </a:t>
            </a:r>
            <a:r>
              <a:rPr lang="en-US" sz="32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A9F29E54-9B38-4C40-81E5-B5E3BA2E6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584659" flipH="1">
            <a:off x="4066067" y="793802"/>
            <a:ext cx="2664278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85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90;p7"/>
          <p:cNvSpPr txBox="1"/>
          <p:nvPr/>
        </p:nvSpPr>
        <p:spPr>
          <a:xfrm>
            <a:off x="2978338" y="2343824"/>
            <a:ext cx="885572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4400"/>
              <a:buFont typeface="Times New Roman"/>
              <a:buNone/>
            </a:pPr>
            <a:r>
              <a:rPr lang="en-US" sz="4400" b="1" dirty="0">
                <a:ln w="22225">
                  <a:noFill/>
                  <a:prstDash val="solid"/>
                </a:ln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LUYỆN TẬP THỰC HÀNH</a:t>
            </a:r>
            <a:endParaRPr lang="en-US" sz="4000" b="1" dirty="0">
              <a:ln w="22225">
                <a:noFill/>
                <a:prstDash val="solid"/>
              </a:ln>
              <a:solidFill>
                <a:srgbClr val="FFFF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36205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703277115"/>
</p:tagLst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7030A0"/>
          </a:solidFill>
        </a:ln>
      </a:spPr>
      <a:bodyPr rtlCol="0" anchor="ctr"/>
      <a:lstStyle>
        <a:defPPr algn="ctr">
          <a:defRPr sz="2400" b="1" dirty="0" smtClean="0"/>
        </a:defPPr>
      </a:lstStyle>
      <a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5123</TotalTime>
  <Words>437</Words>
  <Application>Microsoft Office PowerPoint</Application>
  <PresentationFormat>Widescreen</PresentationFormat>
  <Paragraphs>81</Paragraphs>
  <Slides>21</Slides>
  <Notes>4</Notes>
  <HiddenSlides>0</HiddenSlides>
  <MMClips>42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Calibri</vt:lpstr>
      <vt:lpstr>iCiel Panton Black</vt:lpstr>
      <vt:lpstr>Quicksand</vt:lpstr>
      <vt:lpstr>Tahoma</vt:lpstr>
      <vt:lpstr>Times New Roman</vt:lpstr>
      <vt:lpstr>UTM Avo</vt:lpstr>
      <vt:lpstr>Wingdings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BENR-</dc:creator>
  <cp:lastModifiedBy>Vũ Trọng Đông</cp:lastModifiedBy>
  <cp:revision>717</cp:revision>
  <dcterms:created xsi:type="dcterms:W3CDTF">2021-02-20T02:56:00Z</dcterms:created>
  <dcterms:modified xsi:type="dcterms:W3CDTF">2021-11-21T02:50:05Z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1033-11.2.0.10132</vt:lpwstr>
  </property>
</Properties>
</file>