
<file path=[Content_Types].xml><?xml version="1.0" encoding="utf-8"?>
<Types xmlns="http://schemas.openxmlformats.org/package/2006/content-types">
  <Default Extension="gif" ContentType="image/gif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15"/>
  </p:notesMasterIdLst>
  <p:sldIdLst>
    <p:sldId id="256" r:id="rId3"/>
    <p:sldId id="257" r:id="rId4"/>
    <p:sldId id="582" r:id="rId5"/>
    <p:sldId id="259" r:id="rId6"/>
    <p:sldId id="262" r:id="rId7"/>
    <p:sldId id="267" r:id="rId8"/>
    <p:sldId id="264" r:id="rId9"/>
    <p:sldId id="404" r:id="rId10"/>
    <p:sldId id="402" r:id="rId11"/>
    <p:sldId id="401" r:id="rId12"/>
    <p:sldId id="583" r:id="rId13"/>
    <p:sldId id="385" r:id="rId14"/>
  </p:sldIdLst>
  <p:sldSz cx="12192000" cy="6858000"/>
  <p:notesSz cx="6858000" cy="9144000"/>
  <p:custDataLst>
    <p:tags r:id="rId1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000066"/>
    <a:srgbClr val="FFFFCC"/>
    <a:srgbClr val="00FF00"/>
    <a:srgbClr val="2DD73B"/>
    <a:srgbClr val="FFFF00"/>
    <a:srgbClr val="FF66CC"/>
    <a:srgbClr val="006600"/>
    <a:srgbClr val="FCD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48" autoAdjust="0"/>
    <p:restoredTop sz="94660"/>
  </p:normalViewPr>
  <p:slideViewPr>
    <p:cSldViewPr snapToGrid="0">
      <p:cViewPr varScale="1">
        <p:scale>
          <a:sx n="80" d="100"/>
          <a:sy n="80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30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757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7465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9693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941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6848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45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0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217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594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6452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056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4706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285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055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068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6266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53373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309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785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7545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8869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91799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0619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90460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23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833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561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83504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2247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0509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0793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63017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379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4096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4762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435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0928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079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7826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2196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6064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83230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81290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736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02071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1845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23168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9153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8661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3781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58265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21581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8452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58547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34448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738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81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7235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9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61.xml"/><Relationship Id="rId47" Type="http://schemas.openxmlformats.org/officeDocument/2006/relationships/slideLayout" Target="../slideLayouts/slideLayout66.xml"/><Relationship Id="rId50" Type="http://schemas.openxmlformats.org/officeDocument/2006/relationships/slideLayout" Target="../slideLayouts/slideLayout69.xml"/><Relationship Id="rId55" Type="http://schemas.openxmlformats.org/officeDocument/2006/relationships/slideLayout" Target="../slideLayouts/slideLayout74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52.xml"/><Relationship Id="rId38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65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0.xml"/><Relationship Id="rId54" Type="http://schemas.openxmlformats.org/officeDocument/2006/relationships/slideLayout" Target="../slideLayouts/slideLayout73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51.xml"/><Relationship Id="rId37" Type="http://schemas.openxmlformats.org/officeDocument/2006/relationships/slideLayout" Target="../slideLayouts/slideLayout56.xml"/><Relationship Id="rId40" Type="http://schemas.openxmlformats.org/officeDocument/2006/relationships/slideLayout" Target="../slideLayouts/slideLayout59.xml"/><Relationship Id="rId45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72.xml"/><Relationship Id="rId58" Type="http://schemas.openxmlformats.org/officeDocument/2006/relationships/slideLayout" Target="../slideLayouts/slideLayout77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55.xml"/><Relationship Id="rId49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0.xml"/><Relationship Id="rId44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71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9.xml"/><Relationship Id="rId35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62.xml"/><Relationship Id="rId48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75.xml"/><Relationship Id="rId8" Type="http://schemas.openxmlformats.org/officeDocument/2006/relationships/slideLayout" Target="../slideLayouts/slideLayout27.xml"/><Relationship Id="rId51" Type="http://schemas.openxmlformats.org/officeDocument/2006/relationships/slideLayout" Target="../slideLayouts/slideLayout70.xml"/><Relationship Id="rId3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53" r:id="rId2"/>
    <p:sldLayoutId id="2147483752" r:id="rId3"/>
    <p:sldLayoutId id="2147483751" r:id="rId4"/>
    <p:sldLayoutId id="2147483750" r:id="rId5"/>
    <p:sldLayoutId id="2147483749" r:id="rId6"/>
    <p:sldLayoutId id="2147483748" r:id="rId7"/>
    <p:sldLayoutId id="2147483652" r:id="rId8"/>
    <p:sldLayoutId id="2147483653" r:id="rId9"/>
    <p:sldLayoutId id="2147483654" r:id="rId10"/>
    <p:sldLayoutId id="2147483655" r:id="rId11"/>
    <p:sldLayoutId id="2147483754" r:id="rId12"/>
    <p:sldLayoutId id="2147483737" r:id="rId13"/>
    <p:sldLayoutId id="2147483733" r:id="rId14"/>
    <p:sldLayoutId id="2147483657" r:id="rId15"/>
    <p:sldLayoutId id="2147483658" r:id="rId16"/>
    <p:sldLayoutId id="2147483659" r:id="rId17"/>
    <p:sldLayoutId id="2147483660" r:id="rId18"/>
    <p:sldLayoutId id="2147483661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47" r:id="rId2"/>
    <p:sldLayoutId id="2147483746" r:id="rId3"/>
    <p:sldLayoutId id="2147483745" r:id="rId4"/>
    <p:sldLayoutId id="2147483744" r:id="rId5"/>
    <p:sldLayoutId id="2147483743" r:id="rId6"/>
    <p:sldLayoutId id="2147483742" r:id="rId7"/>
    <p:sldLayoutId id="2147483741" r:id="rId8"/>
    <p:sldLayoutId id="2147483739" r:id="rId9"/>
    <p:sldLayoutId id="2147483738" r:id="rId10"/>
    <p:sldLayoutId id="2147483736" r:id="rId11"/>
    <p:sldLayoutId id="2147483735" r:id="rId12"/>
    <p:sldLayoutId id="2147483734" r:id="rId13"/>
    <p:sldLayoutId id="2147483732" r:id="rId14"/>
    <p:sldLayoutId id="2147483731" r:id="rId15"/>
    <p:sldLayoutId id="2147483730" r:id="rId16"/>
    <p:sldLayoutId id="2147483729" r:id="rId17"/>
    <p:sldLayoutId id="2147483728" r:id="rId18"/>
    <p:sldLayoutId id="2147483727" r:id="rId19"/>
    <p:sldLayoutId id="2147483726" r:id="rId20"/>
    <p:sldLayoutId id="2147483725" r:id="rId21"/>
    <p:sldLayoutId id="2147483724" r:id="rId22"/>
    <p:sldLayoutId id="2147483723" r:id="rId23"/>
    <p:sldLayoutId id="2147483722" r:id="rId24"/>
    <p:sldLayoutId id="2147483721" r:id="rId25"/>
    <p:sldLayoutId id="2147483720" r:id="rId26"/>
    <p:sldLayoutId id="2147483719" r:id="rId27"/>
    <p:sldLayoutId id="2147483718" r:id="rId28"/>
    <p:sldLayoutId id="2147483717" r:id="rId29"/>
    <p:sldLayoutId id="2147483716" r:id="rId30"/>
    <p:sldLayoutId id="2147483715" r:id="rId31"/>
    <p:sldLayoutId id="2147483714" r:id="rId32"/>
    <p:sldLayoutId id="2147483713" r:id="rId33"/>
    <p:sldLayoutId id="2147483712" r:id="rId34"/>
    <p:sldLayoutId id="2147483711" r:id="rId35"/>
    <p:sldLayoutId id="2147483710" r:id="rId36"/>
    <p:sldLayoutId id="2147483709" r:id="rId37"/>
    <p:sldLayoutId id="2147483708" r:id="rId38"/>
    <p:sldLayoutId id="2147483707" r:id="rId39"/>
    <p:sldLayoutId id="2147483706" r:id="rId40"/>
    <p:sldLayoutId id="2147483705" r:id="rId41"/>
    <p:sldLayoutId id="2147483704" r:id="rId42"/>
    <p:sldLayoutId id="2147483703" r:id="rId43"/>
    <p:sldLayoutId id="2147483702" r:id="rId44"/>
    <p:sldLayoutId id="2147483701" r:id="rId45"/>
    <p:sldLayoutId id="2147483700" r:id="rId46"/>
    <p:sldLayoutId id="2147483699" r:id="rId47"/>
    <p:sldLayoutId id="2147483698" r:id="rId48"/>
    <p:sldLayoutId id="2147483697" r:id="rId49"/>
    <p:sldLayoutId id="214748369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NULL" TargetMode="External"/><Relationship Id="rId7" Type="http://schemas.openxmlformats.org/officeDocument/2006/relationships/image" Target="../media/image6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2.xml"/><Relationship Id="rId10" Type="http://schemas.microsoft.com/office/2007/relationships/hdphoto" Target="../media/hdphoto1.wdp"/><Relationship Id="rId4" Type="http://schemas.microsoft.com/office/2007/relationships/media" Target="../media/media2.mp3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0.gif"/><Relationship Id="rId3" Type="http://schemas.openxmlformats.org/officeDocument/2006/relationships/audio" Target="NULL" TargetMode="External"/><Relationship Id="rId7" Type="http://schemas.openxmlformats.org/officeDocument/2006/relationships/image" Target="../media/image9.png"/><Relationship Id="rId12" Type="http://schemas.microsoft.com/office/2007/relationships/hdphoto" Target="../media/hdphoto3.wdp"/><Relationship Id="rId2" Type="http://schemas.openxmlformats.org/officeDocument/2006/relationships/audio" Target="../media/media1.mp3"/><Relationship Id="rId16" Type="http://schemas.openxmlformats.org/officeDocument/2006/relationships/image" Target="../media/image15.png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4.gif"/><Relationship Id="rId10" Type="http://schemas.openxmlformats.org/officeDocument/2006/relationships/image" Target="../media/image12.png"/><Relationship Id="rId4" Type="http://schemas.microsoft.com/office/2007/relationships/media" Target="../media/media2.mp3"/><Relationship Id="rId9" Type="http://schemas.microsoft.com/office/2007/relationships/hdphoto" Target="../media/hdphoto2.wdp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4.gif"/><Relationship Id="rId3" Type="http://schemas.openxmlformats.org/officeDocument/2006/relationships/audio" Target="NULL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microsoft.com/office/2007/relationships/hdphoto" Target="../media/hdphoto3.wdp"/><Relationship Id="rId4" Type="http://schemas.microsoft.com/office/2007/relationships/media" Target="../media/media2.mp3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10.gif"/><Relationship Id="rId3" Type="http://schemas.openxmlformats.org/officeDocument/2006/relationships/audio" Target="NULL" TargetMode="External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6.png"/><Relationship Id="rId2" Type="http://schemas.openxmlformats.org/officeDocument/2006/relationships/audio" Target="../media/media1.mp3"/><Relationship Id="rId16" Type="http://schemas.openxmlformats.org/officeDocument/2006/relationships/image" Target="../media/image5.png"/><Relationship Id="rId20" Type="http://schemas.openxmlformats.org/officeDocument/2006/relationships/image" Target="../media/image27.png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25.png"/><Relationship Id="rId10" Type="http://schemas.openxmlformats.org/officeDocument/2006/relationships/image" Target="../media/image21.png"/><Relationship Id="rId19" Type="http://schemas.openxmlformats.org/officeDocument/2006/relationships/image" Target="../media/image14.gif"/><Relationship Id="rId4" Type="http://schemas.microsoft.com/office/2007/relationships/media" Target="../media/media2.mp3"/><Relationship Id="rId9" Type="http://schemas.openxmlformats.org/officeDocument/2006/relationships/image" Target="../media/image20.png"/><Relationship Id="rId1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30.gif"/><Relationship Id="rId18" Type="http://schemas.openxmlformats.org/officeDocument/2006/relationships/image" Target="../media/image22.png"/><Relationship Id="rId26" Type="http://schemas.openxmlformats.org/officeDocument/2006/relationships/image" Target="../media/image38.gif"/><Relationship Id="rId3" Type="http://schemas.microsoft.com/office/2007/relationships/media" Target="../media/media1.mp3"/><Relationship Id="rId21" Type="http://schemas.openxmlformats.org/officeDocument/2006/relationships/image" Target="../media/image34.png"/><Relationship Id="rId7" Type="http://schemas.openxmlformats.org/officeDocument/2006/relationships/image" Target="../media/image18.png"/><Relationship Id="rId12" Type="http://schemas.openxmlformats.org/officeDocument/2006/relationships/image" Target="../media/image29.gif"/><Relationship Id="rId17" Type="http://schemas.openxmlformats.org/officeDocument/2006/relationships/image" Target="../media/image32.png"/><Relationship Id="rId25" Type="http://schemas.openxmlformats.org/officeDocument/2006/relationships/image" Target="../media/image10.gif"/><Relationship Id="rId2" Type="http://schemas.openxmlformats.org/officeDocument/2006/relationships/audio" Target="../media/media3.mp3"/><Relationship Id="rId16" Type="http://schemas.openxmlformats.org/officeDocument/2006/relationships/image" Target="../media/image24.png"/><Relationship Id="rId20" Type="http://schemas.microsoft.com/office/2007/relationships/hdphoto" Target="../media/hdphoto5.wdp"/><Relationship Id="rId29" Type="http://schemas.openxmlformats.org/officeDocument/2006/relationships/image" Target="../media/image5.png"/><Relationship Id="rId1" Type="http://schemas.microsoft.com/office/2007/relationships/media" Target="../media/media3.mp3"/><Relationship Id="rId6" Type="http://schemas.openxmlformats.org/officeDocument/2006/relationships/audio" Target="../media/audio1.wav"/><Relationship Id="rId11" Type="http://schemas.openxmlformats.org/officeDocument/2006/relationships/image" Target="../media/image21.png"/><Relationship Id="rId24" Type="http://schemas.openxmlformats.org/officeDocument/2006/relationships/image" Target="../media/image37.png"/><Relationship Id="rId5" Type="http://schemas.openxmlformats.org/officeDocument/2006/relationships/slideLayout" Target="../slideLayouts/slideLayout12.xml"/><Relationship Id="rId15" Type="http://schemas.microsoft.com/office/2007/relationships/hdphoto" Target="../media/hdphoto4.wdp"/><Relationship Id="rId23" Type="http://schemas.openxmlformats.org/officeDocument/2006/relationships/image" Target="../media/image36.png"/><Relationship Id="rId28" Type="http://schemas.openxmlformats.org/officeDocument/2006/relationships/image" Target="../media/image40.gif"/><Relationship Id="rId10" Type="http://schemas.openxmlformats.org/officeDocument/2006/relationships/image" Target="../media/image7.png"/><Relationship Id="rId19" Type="http://schemas.openxmlformats.org/officeDocument/2006/relationships/image" Target="../media/image33.png"/><Relationship Id="rId4" Type="http://schemas.openxmlformats.org/officeDocument/2006/relationships/audio" Target="../media/media1.mp3"/><Relationship Id="rId9" Type="http://schemas.openxmlformats.org/officeDocument/2006/relationships/image" Target="../media/image28.png"/><Relationship Id="rId14" Type="http://schemas.openxmlformats.org/officeDocument/2006/relationships/image" Target="../media/image31.png"/><Relationship Id="rId22" Type="http://schemas.openxmlformats.org/officeDocument/2006/relationships/image" Target="../media/image35.png"/><Relationship Id="rId27" Type="http://schemas.openxmlformats.org/officeDocument/2006/relationships/image" Target="../media/image39.gif"/><Relationship Id="rId30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290;p7">
            <a:extLst>
              <a:ext uri="{FF2B5EF4-FFF2-40B4-BE49-F238E27FC236}">
                <a16:creationId xmlns:a16="http://schemas.microsoft.com/office/drawing/2014/main" id="{AD2B3912-3E24-4552-B60D-BB158E9D2FBA}"/>
              </a:ext>
            </a:extLst>
          </p:cNvPr>
          <p:cNvSpPr txBox="1"/>
          <p:nvPr/>
        </p:nvSpPr>
        <p:spPr>
          <a:xfrm>
            <a:off x="3346823" y="2767300"/>
            <a:ext cx="5014596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Tuần 14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Bài 39: Lít 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(</a:t>
            </a:r>
            <a:r>
              <a:rPr lang="en-US" sz="3200" spc="100" dirty="0" err="1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2)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4E599DE-778E-48DF-BBA7-7BF757AF966F}"/>
              </a:ext>
            </a:extLst>
          </p:cNvPr>
          <p:cNvSpPr/>
          <p:nvPr/>
        </p:nvSpPr>
        <p:spPr>
          <a:xfrm>
            <a:off x="9508464" y="213898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dirty="0" err="1">
                <a:solidFill>
                  <a:schemeClr val="bg1"/>
                </a:solidFill>
                <a:latin typeface="Quicksand" pitchFamily="2" charset="0"/>
              </a:rPr>
              <a:t>TOÁN</a:t>
            </a:r>
            <a:r>
              <a:rPr lang="en-US" sz="3200" dirty="0">
                <a:solidFill>
                  <a:schemeClr val="bg1"/>
                </a:solidFill>
                <a:latin typeface="Quicksand" pitchFamily="2" charset="0"/>
              </a:rPr>
              <a:t> 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7472084-5355-4EB2-A94B-D0AECDD5F5BD}"/>
              </a:ext>
            </a:extLst>
          </p:cNvPr>
          <p:cNvSpPr/>
          <p:nvPr/>
        </p:nvSpPr>
        <p:spPr>
          <a:xfrm>
            <a:off x="9912221" y="696036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 err="1">
                <a:solidFill>
                  <a:schemeClr val="bg1"/>
                </a:solidFill>
                <a:latin typeface="Quicksand" pitchFamily="2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latin typeface="Quicksand" pitchFamily="2" charset="0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800101" y="457201"/>
            <a:ext cx="11077574" cy="749306"/>
            <a:chOff x="-5604955" y="250340"/>
            <a:chExt cx="10103446" cy="69751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5604955" y="250340"/>
              <a:ext cx="10103446" cy="697512"/>
            </a:xfrm>
            <a:prstGeom prst="roundRect">
              <a:avLst>
                <a:gd name="adj" fmla="val 49773"/>
              </a:avLst>
            </a:prstGeom>
            <a:solidFill>
              <a:srgbClr val="000066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8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Thực</a:t>
              </a:r>
              <a:r>
                <a:rPr lang="en-US" sz="28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hành</a:t>
              </a:r>
              <a:r>
                <a:rPr lang="en-US" sz="2800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Đổ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en-US" sz="32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 </a:t>
              </a:r>
              <a:r>
                <a:rPr lang="en-US" sz="32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sang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cốc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như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nhau</a:t>
              </a:r>
              <a:endParaRPr lang="en-U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5522084" y="309130"/>
              <a:ext cx="586059" cy="555473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5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095D2A88-9875-4C3F-9F27-BDA1D1164D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460" t="16300" r="3596" b="4237"/>
          <a:stretch/>
        </p:blipFill>
        <p:spPr>
          <a:xfrm>
            <a:off x="3046828" y="1461275"/>
            <a:ext cx="6577773" cy="362390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C8E7033-16FF-4A2C-9A45-DD19DD0B691D}"/>
              </a:ext>
            </a:extLst>
          </p:cNvPr>
          <p:cNvSpPr txBox="1"/>
          <p:nvPr/>
        </p:nvSpPr>
        <p:spPr>
          <a:xfrm>
            <a:off x="2579803" y="5172791"/>
            <a:ext cx="77912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>
                <a:solidFill>
                  <a:srgbClr val="000099"/>
                </a:solidFill>
              </a:rPr>
              <a:t>Em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có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nhận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xét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gì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về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sức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chứa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của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mỗi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cốc</a:t>
            </a:r>
            <a:r>
              <a:rPr lang="en-US" sz="2800" b="1" dirty="0">
                <a:solidFill>
                  <a:srgbClr val="000099"/>
                </a:solidFill>
              </a:rPr>
              <a:t> so </a:t>
            </a:r>
            <a:r>
              <a:rPr lang="en-US" sz="2800" b="1" dirty="0" err="1">
                <a:solidFill>
                  <a:srgbClr val="000099"/>
                </a:solidFill>
              </a:rPr>
              <a:t>với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bình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đựng</a:t>
            </a:r>
            <a:r>
              <a:rPr lang="en-US" sz="2800" b="1" dirty="0">
                <a:solidFill>
                  <a:srgbClr val="000099"/>
                </a:solidFill>
              </a:rPr>
              <a:t> 1 </a:t>
            </a:r>
            <a:r>
              <a:rPr lang="en-US" sz="2800" b="1" dirty="0" err="1">
                <a:solidFill>
                  <a:srgbClr val="000099"/>
                </a:solidFill>
              </a:rPr>
              <a:t>lít</a:t>
            </a:r>
            <a:r>
              <a:rPr lang="en-US" sz="2800" b="1" dirty="0">
                <a:solidFill>
                  <a:srgbClr val="000099"/>
                </a:solidFill>
              </a:rPr>
              <a:t> </a:t>
            </a:r>
            <a:r>
              <a:rPr lang="en-US" sz="2800" b="1" dirty="0" err="1">
                <a:solidFill>
                  <a:srgbClr val="000099"/>
                </a:solidFill>
              </a:rPr>
              <a:t>nước</a:t>
            </a:r>
            <a:r>
              <a:rPr lang="en-US" sz="2800" b="1" dirty="0">
                <a:solidFill>
                  <a:srgbClr val="000099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2999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005116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223971" y="1741551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17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561535" y="3075077"/>
            <a:ext cx="356307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8F9EE4F-B61A-422B-A30A-D6D697B47EC7}"/>
              </a:ext>
            </a:extLst>
          </p:cNvPr>
          <p:cNvSpPr/>
          <p:nvPr/>
        </p:nvSpPr>
        <p:spPr>
          <a:xfrm>
            <a:off x="140979" y="6246490"/>
            <a:ext cx="487363" cy="487363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35C36C-29DC-46C6-A21A-B237A05F73A1}"/>
              </a:ext>
            </a:extLst>
          </p:cNvPr>
          <p:cNvSpPr txBox="1"/>
          <p:nvPr/>
        </p:nvSpPr>
        <p:spPr>
          <a:xfrm>
            <a:off x="304791" y="6387353"/>
            <a:ext cx="22669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UTM Avo" panose="02040603050506020204" pitchFamily="18" charset="0"/>
              </a:rPr>
              <a:t>https://www.hoc10.vn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562961C-BF90-4FD5-B88D-C1428A4E69F1}"/>
              </a:ext>
            </a:extLst>
          </p:cNvPr>
          <p:cNvGrpSpPr/>
          <p:nvPr/>
        </p:nvGrpSpPr>
        <p:grpSpPr>
          <a:xfrm>
            <a:off x="185668" y="46433"/>
            <a:ext cx="1464107" cy="485605"/>
            <a:chOff x="959418" y="585624"/>
            <a:chExt cx="1464107" cy="485605"/>
          </a:xfrm>
        </p:grpSpPr>
        <p:pic>
          <p:nvPicPr>
            <p:cNvPr id="6" name="Graphic 5" descr="Graduation cap">
              <a:extLst>
                <a:ext uri="{FF2B5EF4-FFF2-40B4-BE49-F238E27FC236}">
                  <a16:creationId xmlns:a16="http://schemas.microsoft.com/office/drawing/2014/main" id="{F2012505-7B67-468F-9406-24C196A7F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59418" y="585624"/>
              <a:ext cx="485605" cy="48560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BEED2E7-D8A5-4B6D-BFCA-0E612C4773BF}"/>
                </a:ext>
              </a:extLst>
            </p:cNvPr>
            <p:cNvSpPr txBox="1"/>
            <p:nvPr/>
          </p:nvSpPr>
          <p:spPr>
            <a:xfrm>
              <a:off x="1402092" y="663338"/>
              <a:ext cx="10214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dirty="0">
                  <a:solidFill>
                    <a:schemeClr val="accent6">
                      <a:lumMod val="75000"/>
                    </a:schemeClr>
                  </a:solidFill>
                  <a:latin typeface="UTM Avo" panose="02040603050506020204" pitchFamily="18" charset="0"/>
                </a:rPr>
                <a:t>Hoc.10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Car">
            <a:hlinkClick r:id="" action="ppaction://media"/>
            <a:extLst>
              <a:ext uri="{FF2B5EF4-FFF2-40B4-BE49-F238E27FC236}">
                <a16:creationId xmlns:a16="http://schemas.microsoft.com/office/drawing/2014/main" id="{2EEAF14B-0D0E-41F4-BA73-617A57C067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0195" y="7010398"/>
            <a:ext cx="609600" cy="6096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2D980A2-E85F-45F0-AAF4-395D83599F38}"/>
              </a:ext>
            </a:extLst>
          </p:cNvPr>
          <p:cNvGrpSpPr/>
          <p:nvPr/>
        </p:nvGrpSpPr>
        <p:grpSpPr>
          <a:xfrm>
            <a:off x="0" y="0"/>
            <a:ext cx="12192000" cy="6952596"/>
            <a:chOff x="0" y="0"/>
            <a:chExt cx="12192000" cy="69525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783D0AF-577B-4B88-B996-7D6F32C3C6BC}"/>
                </a:ext>
              </a:extLst>
            </p:cNvPr>
            <p:cNvGrpSpPr/>
            <p:nvPr/>
          </p:nvGrpSpPr>
          <p:grpSpPr>
            <a:xfrm>
              <a:off x="0" y="0"/>
              <a:ext cx="12192000" cy="6952596"/>
              <a:chOff x="0" y="20810"/>
              <a:chExt cx="12192000" cy="6911466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13F067C-90B2-48B5-954F-CF4A10A276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06" b="-1395"/>
              <a:stretch/>
            </p:blipFill>
            <p:spPr>
              <a:xfrm>
                <a:off x="0" y="20810"/>
                <a:ext cx="12192000" cy="6911466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2E54730-BF3C-4BF9-AA33-D1EE0416AC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356750"/>
                <a:ext cx="3131844" cy="3305835"/>
              </a:xfrm>
              <a:prstGeom prst="rect">
                <a:avLst/>
              </a:prstGeom>
            </p:spPr>
          </p:pic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FF6FD20A-48C6-4E24-997C-0019EF27F072}"/>
                </a:ext>
              </a:extLst>
            </p:cNvPr>
            <p:cNvGrpSpPr/>
            <p:nvPr/>
          </p:nvGrpSpPr>
          <p:grpSpPr>
            <a:xfrm>
              <a:off x="5309234" y="2436604"/>
              <a:ext cx="2857255" cy="3183204"/>
              <a:chOff x="5309234" y="2436604"/>
              <a:chExt cx="2857255" cy="3183204"/>
            </a:xfrm>
          </p:grpSpPr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90BBA622-5D03-410B-BEA5-32AD36475C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3704" b="97603" l="9709" r="89806">
                            <a14:foregroundMark x1="10680" y1="28105" x2="10680" y2="28105"/>
                            <a14:foregroundMark x1="46602" y1="3704" x2="46602" y2="3704"/>
                            <a14:foregroundMark x1="42233" y1="96732" x2="42233" y2="96732"/>
                            <a14:foregroundMark x1="33981" y1="97603" x2="33981" y2="97603"/>
                            <a14:backgroundMark x1="17961" y1="8932" x2="17961" y2="8932"/>
                            <a14:backgroundMark x1="17476" y1="8061" x2="37379" y2="8061"/>
                            <a14:backgroundMark x1="39320" y1="8497" x2="39320" y2="8497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309234" y="2436604"/>
                <a:ext cx="2857255" cy="3183204"/>
              </a:xfrm>
              <a:prstGeom prst="rect">
                <a:avLst/>
              </a:prstGeom>
            </p:spPr>
          </p:pic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296BA8C-35C6-4486-80A8-83379834DF09}"/>
                  </a:ext>
                </a:extLst>
              </p:cNvPr>
              <p:cNvSpPr txBox="1"/>
              <p:nvPr/>
            </p:nvSpPr>
            <p:spPr>
              <a:xfrm>
                <a:off x="5696638" y="2889991"/>
                <a:ext cx="202328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BẮT ĐẦU</a:t>
                </a:r>
              </a:p>
            </p:txBody>
          </p:sp>
        </p:grpSp>
      </p:grpSp>
      <p:pic>
        <p:nvPicPr>
          <p:cNvPr id="37" name="Picture 36">
            <a:extLst>
              <a:ext uri="{FF2B5EF4-FFF2-40B4-BE49-F238E27FC236}">
                <a16:creationId xmlns:a16="http://schemas.microsoft.com/office/drawing/2014/main" id="{50CAB00E-B767-4385-87D9-6556776EA87F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" r="1094"/>
          <a:stretch/>
        </p:blipFill>
        <p:spPr>
          <a:xfrm>
            <a:off x="12192000" y="0"/>
            <a:ext cx="12382500" cy="68580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CC4F9E58-3FB4-4800-9829-2371FAC4CC0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979" y="4948945"/>
            <a:ext cx="1979255" cy="1425063"/>
          </a:xfrm>
          <a:prstGeom prst="rect">
            <a:avLst/>
          </a:prstGeom>
        </p:spPr>
      </p:pic>
      <p:pic>
        <p:nvPicPr>
          <p:cNvPr id="47" name="Tieng-phanh-gap-cua-xe-o-to-www_tiengdong_com">
            <a:hlinkClick r:id="" action="ppaction://media"/>
            <a:extLst>
              <a:ext uri="{FF2B5EF4-FFF2-40B4-BE49-F238E27FC236}">
                <a16:creationId xmlns:a16="http://schemas.microsoft.com/office/drawing/2014/main" id="{3A4924DF-D33B-4BA9-BEC4-3CB6F1A45BD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3795.81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3061" y="7080863"/>
            <a:ext cx="609600" cy="609600"/>
          </a:xfrm>
          <a:prstGeom prst="rect">
            <a:avLst/>
          </a:prstGeom>
        </p:spPr>
      </p:pic>
      <p:sp>
        <p:nvSpPr>
          <p:cNvPr id="48" name="Explosion: 8 Points 47">
            <a:extLst>
              <a:ext uri="{FF2B5EF4-FFF2-40B4-BE49-F238E27FC236}">
                <a16:creationId xmlns:a16="http://schemas.microsoft.com/office/drawing/2014/main" id="{FE813A83-9476-4EED-A598-C9B00426CC8F}"/>
              </a:ext>
            </a:extLst>
          </p:cNvPr>
          <p:cNvSpPr/>
          <p:nvPr/>
        </p:nvSpPr>
        <p:spPr>
          <a:xfrm>
            <a:off x="4802338" y="5249918"/>
            <a:ext cx="1476390" cy="107081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Kíttt</a:t>
            </a:r>
            <a:r>
              <a:rPr lang="en-US" b="1" dirty="0">
                <a:solidFill>
                  <a:srgbClr val="FF0000"/>
                </a:solidFill>
              </a:rPr>
              <a:t>….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20331AC-0DD8-4F7A-9029-8166630D62EE}"/>
              </a:ext>
            </a:extLst>
          </p:cNvPr>
          <p:cNvSpPr/>
          <p:nvPr/>
        </p:nvSpPr>
        <p:spPr>
          <a:xfrm>
            <a:off x="816833" y="986135"/>
            <a:ext cx="480259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VƯỢT CHƯỚNG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NGẠI VẬT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13A5EE-E85B-40C6-B5D9-27F2D47D28A3}"/>
              </a:ext>
            </a:extLst>
          </p:cNvPr>
          <p:cNvSpPr/>
          <p:nvPr/>
        </p:nvSpPr>
        <p:spPr>
          <a:xfrm>
            <a:off x="816833" y="1562101"/>
            <a:ext cx="9931598" cy="27694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xì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trum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chuyển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28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0" presetClass="exit" presetSubtype="0" ac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1 0.0009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4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44444E-6 L -0.98542 -0.00092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71" y="-4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08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82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236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318"/>
                            </p:stCondLst>
                            <p:childTnLst>
                              <p:par>
                                <p:cTn id="4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2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  <p:bldLst>
      <p:bldP spid="48" grpId="0" animBg="1"/>
      <p:bldP spid="48" grpId="1" animBg="1"/>
      <p:bldP spid="48" grpId="2" animBg="1"/>
      <p:bldP spid="12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83076B5-E3BB-41E8-8E1C-54CE47F0F809}"/>
              </a:ext>
            </a:extLst>
          </p:cNvPr>
          <p:cNvGrpSpPr/>
          <p:nvPr/>
        </p:nvGrpSpPr>
        <p:grpSpPr>
          <a:xfrm>
            <a:off x="-33363" y="-1028"/>
            <a:ext cx="12225363" cy="7011426"/>
            <a:chOff x="-53425" y="1387764"/>
            <a:chExt cx="12282670" cy="701624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8AA7F759-B2DA-499A-AEC5-559EDA3EE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94"/>
            <a:stretch/>
          </p:blipFill>
          <p:spPr>
            <a:xfrm>
              <a:off x="-53425" y="1387764"/>
              <a:ext cx="12282670" cy="701624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6E8A99F-E578-4D0E-A998-9750EE2A71CE}"/>
                </a:ext>
              </a:extLst>
            </p:cNvPr>
            <p:cNvSpPr/>
            <p:nvPr/>
          </p:nvSpPr>
          <p:spPr>
            <a:xfrm>
              <a:off x="5254117" y="6546056"/>
              <a:ext cx="2515574" cy="1537722"/>
            </a:xfrm>
            <a:prstGeom prst="rect">
              <a:avLst/>
            </a:pr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76029587-61E3-4CBD-A334-9D635C28408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768" b="91414" l="1585" r="96672">
                        <a14:foregroundMark x1="12678" y1="56566" x2="12678" y2="56566"/>
                        <a14:foregroundMark x1="8558" y1="64394" x2="8558" y2="64394"/>
                        <a14:foregroundMark x1="4913" y1="71970" x2="4913" y2="71970"/>
                        <a14:foregroundMark x1="1585" y1="74747" x2="1585" y2="74747"/>
                        <a14:foregroundMark x1="46593" y1="60354" x2="61807" y2="53283"/>
                        <a14:foregroundMark x1="66244" y1="6566" x2="66244" y2="6566"/>
                        <a14:foregroundMark x1="47227" y1="1768" x2="47227" y2="1768"/>
                        <a14:foregroundMark x1="92076" y1="58081" x2="92076" y2="58081"/>
                        <a14:foregroundMark x1="96830" y1="71717" x2="96830" y2="71717"/>
                        <a14:foregroundMark x1="56735" y1="91414" x2="56735" y2="91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533" y="5052121"/>
            <a:ext cx="2021443" cy="1268608"/>
          </a:xfrm>
          <a:prstGeom prst="rect">
            <a:avLst/>
          </a:prstGeom>
        </p:spPr>
      </p:pic>
      <p:sp>
        <p:nvSpPr>
          <p:cNvPr id="26" name="A">
            <a:extLst>
              <a:ext uri="{FF2B5EF4-FFF2-40B4-BE49-F238E27FC236}">
                <a16:creationId xmlns:a16="http://schemas.microsoft.com/office/drawing/2014/main" id="{6B729970-66D0-4D72-910C-3893A7CF492A}"/>
              </a:ext>
            </a:extLst>
          </p:cNvPr>
          <p:cNvSpPr/>
          <p:nvPr/>
        </p:nvSpPr>
        <p:spPr>
          <a:xfrm>
            <a:off x="4699652" y="2883951"/>
            <a:ext cx="275933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Showcard Gothic" panose="04020904020102020604" pitchFamily="82" charset="0"/>
                <a:cs typeface="Times New Roman" panose="02020603050405020304" pitchFamily="18" charset="0"/>
              </a:rPr>
              <a:t>20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UTM Daxline" panose="0204060305050602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FACE407-EE3C-445C-A0B9-3E2AD3CFC6F5}"/>
              </a:ext>
            </a:extLst>
          </p:cNvPr>
          <p:cNvGrpSpPr/>
          <p:nvPr/>
        </p:nvGrpSpPr>
        <p:grpSpPr>
          <a:xfrm>
            <a:off x="12192000" y="-36261"/>
            <a:ext cx="12192000" cy="7081891"/>
            <a:chOff x="12170770" y="1"/>
            <a:chExt cx="12192000" cy="6857999"/>
          </a:xfrm>
        </p:grpSpPr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69B6843B-EF87-4F4C-9F93-BB1B81199E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70770" y="1"/>
              <a:ext cx="12192000" cy="685799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43E5178C-AC0B-4F72-8BB7-590DCB8BDA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254" b="92958" l="10000" r="90000">
                          <a14:foregroundMark x1="28621" y1="2817" x2="28621" y2="2817"/>
                          <a14:foregroundMark x1="22414" y1="2254" x2="22414" y2="2254"/>
                          <a14:foregroundMark x1="82414" y1="92958" x2="82414" y2="92958"/>
                          <a14:foregroundMark x1="14138" y1="46197" x2="14138" y2="4619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548883" y="4841187"/>
              <a:ext cx="1380953" cy="1690476"/>
            </a:xfrm>
            <a:prstGeom prst="rect">
              <a:avLst/>
            </a:prstGeom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16D04B66-3230-4875-9217-E8D0E632437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979" y="4948945"/>
            <a:ext cx="1979255" cy="1425063"/>
          </a:xfrm>
          <a:prstGeom prst="rect">
            <a:avLst/>
          </a:prstGeom>
        </p:spPr>
      </p:pic>
      <p:pic>
        <p:nvPicPr>
          <p:cNvPr id="49" name="Car">
            <a:hlinkClick r:id="" action="ppaction://media"/>
            <a:extLst>
              <a:ext uri="{FF2B5EF4-FFF2-40B4-BE49-F238E27FC236}">
                <a16:creationId xmlns:a16="http://schemas.microsoft.com/office/drawing/2014/main" id="{F7B3CBD7-C4A0-4954-BFFC-B4BE186053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410195" y="7010398"/>
            <a:ext cx="609600" cy="609600"/>
          </a:xfrm>
          <a:prstGeom prst="rect">
            <a:avLst/>
          </a:prstGeom>
        </p:spPr>
      </p:pic>
      <p:pic>
        <p:nvPicPr>
          <p:cNvPr id="50" name="Tieng-phanh-gap-cua-xe-o-to-www_tiengdong_com">
            <a:hlinkClick r:id="" action="ppaction://media"/>
            <a:extLst>
              <a:ext uri="{FF2B5EF4-FFF2-40B4-BE49-F238E27FC236}">
                <a16:creationId xmlns:a16="http://schemas.microsoft.com/office/drawing/2014/main" id="{D1FD9F40-0942-40FC-A8C2-5D2648C8359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3795.81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433061" y="7080863"/>
            <a:ext cx="609600" cy="609600"/>
          </a:xfrm>
          <a:prstGeom prst="rect">
            <a:avLst/>
          </a:prstGeom>
        </p:spPr>
      </p:pic>
      <p:sp>
        <p:nvSpPr>
          <p:cNvPr id="51" name="Explosion: 8 Points 50">
            <a:extLst>
              <a:ext uri="{FF2B5EF4-FFF2-40B4-BE49-F238E27FC236}">
                <a16:creationId xmlns:a16="http://schemas.microsoft.com/office/drawing/2014/main" id="{2CE39817-BF09-4FC0-9D93-798748A34000}"/>
              </a:ext>
            </a:extLst>
          </p:cNvPr>
          <p:cNvSpPr/>
          <p:nvPr/>
        </p:nvSpPr>
        <p:spPr>
          <a:xfrm>
            <a:off x="4802338" y="5249918"/>
            <a:ext cx="1476390" cy="107081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Kíttt</a:t>
            </a:r>
            <a:r>
              <a:rPr lang="en-US" b="1" dirty="0">
                <a:solidFill>
                  <a:srgbClr val="FF0000"/>
                </a:solidFill>
              </a:rPr>
              <a:t>….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97AEAB3-3F8A-40A2-A897-FB66AEF222F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0" y="3802117"/>
            <a:ext cx="1415159" cy="1298335"/>
          </a:xfrm>
          <a:prstGeom prst="rect">
            <a:avLst/>
          </a:prstGeom>
        </p:spPr>
      </p:pic>
      <p:sp>
        <p:nvSpPr>
          <p:cNvPr id="20" name="Oval Callout 15">
            <a:extLst>
              <a:ext uri="{FF2B5EF4-FFF2-40B4-BE49-F238E27FC236}">
                <a16:creationId xmlns:a16="http://schemas.microsoft.com/office/drawing/2014/main" id="{8FD8A6AF-6572-4C22-95F7-E58858DFC446}"/>
              </a:ext>
            </a:extLst>
          </p:cNvPr>
          <p:cNvSpPr/>
          <p:nvPr/>
        </p:nvSpPr>
        <p:spPr>
          <a:xfrm>
            <a:off x="889396" y="3240630"/>
            <a:ext cx="1904434" cy="1179151"/>
          </a:xfrm>
          <a:prstGeom prst="wedgeEllipseCallout">
            <a:avLst>
              <a:gd name="adj1" fmla="val -52457"/>
              <a:gd name="adj2" fmla="val 31986"/>
            </a:avLst>
          </a:prstGeom>
          <a:solidFill>
            <a:schemeClr val="accent1">
              <a:lumMod val="40000"/>
              <a:lumOff val="60000"/>
              <a:alpha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Không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trả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lời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được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thì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mình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giúp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cho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để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qua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vòng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nhé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21" name="Rectangular Callout 8">
            <a:extLst>
              <a:ext uri="{FF2B5EF4-FFF2-40B4-BE49-F238E27FC236}">
                <a16:creationId xmlns:a16="http://schemas.microsoft.com/office/drawing/2014/main" id="{085240B2-0115-4490-8449-69A37E16B602}"/>
              </a:ext>
            </a:extLst>
          </p:cNvPr>
          <p:cNvSpPr/>
          <p:nvPr/>
        </p:nvSpPr>
        <p:spPr>
          <a:xfrm>
            <a:off x="2246084" y="2641448"/>
            <a:ext cx="2163991" cy="897391"/>
          </a:xfrm>
          <a:prstGeom prst="wedgeRectCallout">
            <a:avLst>
              <a:gd name="adj1" fmla="val -51988"/>
              <a:gd name="adj2" fmla="val 38525"/>
            </a:avLst>
          </a:prstGeom>
          <a:solidFill>
            <a:srgbClr val="C5DCEF">
              <a:alpha val="75000"/>
            </a:srgbClr>
          </a:solidFill>
          <a:ln>
            <a:solidFill>
              <a:srgbClr val="A5C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0C8174A-84EF-4D71-BEF5-E051F0601FE2}"/>
              </a:ext>
            </a:extLst>
          </p:cNvPr>
          <p:cNvGrpSpPr/>
          <p:nvPr/>
        </p:nvGrpSpPr>
        <p:grpSpPr>
          <a:xfrm>
            <a:off x="2793830" y="828384"/>
            <a:ext cx="6842414" cy="1603169"/>
            <a:chOff x="2793830" y="828384"/>
            <a:chExt cx="6842414" cy="1603169"/>
          </a:xfrm>
        </p:grpSpPr>
        <p:sp>
          <p:nvSpPr>
            <p:cNvPr id="30" name="Round Same Side Corner Rectangle 10">
              <a:extLst>
                <a:ext uri="{FF2B5EF4-FFF2-40B4-BE49-F238E27FC236}">
                  <a16:creationId xmlns:a16="http://schemas.microsoft.com/office/drawing/2014/main" id="{E97710E4-0E11-4B9A-86D6-A9D7CE40BEF5}"/>
                </a:ext>
              </a:extLst>
            </p:cNvPr>
            <p:cNvSpPr/>
            <p:nvPr/>
          </p:nvSpPr>
          <p:spPr>
            <a:xfrm>
              <a:off x="2793830" y="828384"/>
              <a:ext cx="6842414" cy="1603169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F3938CD2-9319-48A8-A90C-D7EFDA775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3752216" y="1146357"/>
              <a:ext cx="4709552" cy="987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2864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7 L -1 -0.0002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-2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7037E-7 L -0.98399 -0.00255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206" y="-139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3082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82"/>
                            </p:stCondLst>
                            <p:childTnLst>
                              <p:par>
                                <p:cTn id="4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23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318"/>
                            </p:stCondLst>
                            <p:childTnLst>
                              <p:par>
                                <p:cTn id="60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2000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51" grpId="0" animBg="1"/>
      <p:bldP spid="51" grpId="1" animBg="1"/>
      <p:bldP spid="51" grpId="2" animBg="1"/>
      <p:bldP spid="20" grpId="0" animBg="1"/>
      <p:bldP spid="20" grpId="1" animBg="1"/>
      <p:bldP spid="20" grpId="2" animBg="1"/>
      <p:bldP spid="21" grpId="0" animBg="1"/>
      <p:bldP spid="2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299028-C7E7-421A-81B9-C5828484F1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EB65B85-D906-486F-9EC9-1715462B4E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53062" y="0"/>
            <a:ext cx="12830938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D76C7C-EE35-47BD-83D6-54BB512DEA4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254" b="92958" l="10000" r="90000">
                        <a14:foregroundMark x1="28621" y1="2817" x2="28621" y2="2817"/>
                        <a14:foregroundMark x1="22414" y1="2254" x2="22414" y2="2254"/>
                        <a14:foregroundMark x1="82414" y1="92958" x2="82414" y2="92958"/>
                        <a14:foregroundMark x1="14138" y1="46197" x2="14138" y2="4619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8113" y="4841186"/>
            <a:ext cx="1380953" cy="1690476"/>
          </a:xfrm>
          <a:prstGeom prst="rect">
            <a:avLst/>
          </a:prstGeom>
        </p:spPr>
      </p:pic>
      <p:sp>
        <p:nvSpPr>
          <p:cNvPr id="7" name="A">
            <a:extLst>
              <a:ext uri="{FF2B5EF4-FFF2-40B4-BE49-F238E27FC236}">
                <a16:creationId xmlns:a16="http://schemas.microsoft.com/office/drawing/2014/main" id="{BE8735AD-9AC9-4507-AFC3-874B106B4379}"/>
              </a:ext>
            </a:extLst>
          </p:cNvPr>
          <p:cNvSpPr/>
          <p:nvPr/>
        </p:nvSpPr>
        <p:spPr>
          <a:xfrm>
            <a:off x="4640129" y="2633520"/>
            <a:ext cx="275933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22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UTM Daxline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Car">
            <a:hlinkClick r:id="" action="ppaction://media"/>
            <a:extLst>
              <a:ext uri="{FF2B5EF4-FFF2-40B4-BE49-F238E27FC236}">
                <a16:creationId xmlns:a16="http://schemas.microsoft.com/office/drawing/2014/main" id="{CA0CB1E5-C22F-448B-BB6E-AF0CF00417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410195" y="7010398"/>
            <a:ext cx="609600" cy="609600"/>
          </a:xfrm>
          <a:prstGeom prst="rect">
            <a:avLst/>
          </a:prstGeom>
        </p:spPr>
      </p:pic>
      <p:pic>
        <p:nvPicPr>
          <p:cNvPr id="14" name="Tieng-phanh-gap-cua-xe-o-to-www_tiengdong_com">
            <a:hlinkClick r:id="" action="ppaction://media"/>
            <a:extLst>
              <a:ext uri="{FF2B5EF4-FFF2-40B4-BE49-F238E27FC236}">
                <a16:creationId xmlns:a16="http://schemas.microsoft.com/office/drawing/2014/main" id="{3125B93B-D31C-4574-878C-6AD60584F16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3795.812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433061" y="7080863"/>
            <a:ext cx="609600" cy="609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5B3FF3-EC18-4840-9D99-F79E9FE6932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979" y="4948945"/>
            <a:ext cx="1979255" cy="1425063"/>
          </a:xfrm>
          <a:prstGeom prst="rect">
            <a:avLst/>
          </a:prstGeom>
        </p:spPr>
      </p:pic>
      <p:sp>
        <p:nvSpPr>
          <p:cNvPr id="47" name="Explosion: 8 Points 46">
            <a:extLst>
              <a:ext uri="{FF2B5EF4-FFF2-40B4-BE49-F238E27FC236}">
                <a16:creationId xmlns:a16="http://schemas.microsoft.com/office/drawing/2014/main" id="{C2BF1FB6-6F27-4B72-9231-884067B92763}"/>
              </a:ext>
            </a:extLst>
          </p:cNvPr>
          <p:cNvSpPr/>
          <p:nvPr/>
        </p:nvSpPr>
        <p:spPr>
          <a:xfrm>
            <a:off x="4976800" y="5289674"/>
            <a:ext cx="1476390" cy="107081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Kíttt</a:t>
            </a:r>
            <a:r>
              <a:rPr lang="en-US" b="1" dirty="0">
                <a:solidFill>
                  <a:srgbClr val="FF0000"/>
                </a:solidFill>
              </a:rPr>
              <a:t>….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FAB2E4-A75A-4D12-8AC5-77838F4FA7C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0" y="3802117"/>
            <a:ext cx="1415159" cy="1298335"/>
          </a:xfrm>
          <a:prstGeom prst="rect">
            <a:avLst/>
          </a:prstGeom>
        </p:spPr>
      </p:pic>
      <p:sp>
        <p:nvSpPr>
          <p:cNvPr id="16" name="Oval Callout 15">
            <a:extLst>
              <a:ext uri="{FF2B5EF4-FFF2-40B4-BE49-F238E27FC236}">
                <a16:creationId xmlns:a16="http://schemas.microsoft.com/office/drawing/2014/main" id="{E2BB0A84-E75B-4DB5-AB71-399637BEE184}"/>
              </a:ext>
            </a:extLst>
          </p:cNvPr>
          <p:cNvSpPr/>
          <p:nvPr/>
        </p:nvSpPr>
        <p:spPr>
          <a:xfrm>
            <a:off x="889396" y="3240630"/>
            <a:ext cx="1904433" cy="1179151"/>
          </a:xfrm>
          <a:prstGeom prst="wedgeEllipseCallout">
            <a:avLst>
              <a:gd name="adj1" fmla="val -52457"/>
              <a:gd name="adj2" fmla="val 31986"/>
            </a:avLst>
          </a:prstGeom>
          <a:solidFill>
            <a:schemeClr val="accent1">
              <a:lumMod val="40000"/>
              <a:lumOff val="60000"/>
              <a:alpha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Không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trả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lời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được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thì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mình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giúp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cho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để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qua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vòng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nhé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17" name="Rectangular Callout 8">
            <a:extLst>
              <a:ext uri="{FF2B5EF4-FFF2-40B4-BE49-F238E27FC236}">
                <a16:creationId xmlns:a16="http://schemas.microsoft.com/office/drawing/2014/main" id="{16874C31-43AE-43DB-ACF6-C3D1B83934EC}"/>
              </a:ext>
            </a:extLst>
          </p:cNvPr>
          <p:cNvSpPr/>
          <p:nvPr/>
        </p:nvSpPr>
        <p:spPr>
          <a:xfrm>
            <a:off x="2246085" y="2641448"/>
            <a:ext cx="2259240" cy="897391"/>
          </a:xfrm>
          <a:prstGeom prst="wedgeRectCallout">
            <a:avLst>
              <a:gd name="adj1" fmla="val -51988"/>
              <a:gd name="adj2" fmla="val 38525"/>
            </a:avLst>
          </a:prstGeom>
          <a:solidFill>
            <a:srgbClr val="C5DCEF">
              <a:alpha val="75000"/>
            </a:srgbClr>
          </a:solidFill>
          <a:ln>
            <a:solidFill>
              <a:srgbClr val="A5C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l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F533D48-5F54-41BD-AA80-D40B94D71117}"/>
              </a:ext>
            </a:extLst>
          </p:cNvPr>
          <p:cNvGrpSpPr/>
          <p:nvPr/>
        </p:nvGrpSpPr>
        <p:grpSpPr>
          <a:xfrm>
            <a:off x="2793830" y="828383"/>
            <a:ext cx="6842414" cy="1226157"/>
            <a:chOff x="2793830" y="828383"/>
            <a:chExt cx="6842414" cy="1226157"/>
          </a:xfrm>
        </p:grpSpPr>
        <p:sp>
          <p:nvSpPr>
            <p:cNvPr id="11" name="Round Same Side Corner Rectangle 10">
              <a:extLst>
                <a:ext uri="{FF2B5EF4-FFF2-40B4-BE49-F238E27FC236}">
                  <a16:creationId xmlns:a16="http://schemas.microsoft.com/office/drawing/2014/main" id="{54F0746E-B0AF-4EF9-9A5D-F40A1C4B852D}"/>
                </a:ext>
              </a:extLst>
            </p:cNvPr>
            <p:cNvSpPr/>
            <p:nvPr/>
          </p:nvSpPr>
          <p:spPr>
            <a:xfrm>
              <a:off x="2793830" y="828383"/>
              <a:ext cx="6842414" cy="1226157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29DA8CC-F982-4CFB-8185-F606A1C7F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96835" y="1033287"/>
              <a:ext cx="4245918" cy="8163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650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2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 L -1 0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 0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308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82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323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818"/>
                            </p:stCondLst>
                            <p:childTnLst>
                              <p:par>
                                <p:cTn id="63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47" grpId="0" animBg="1"/>
      <p:bldP spid="47" grpId="1" animBg="1"/>
      <p:bldP spid="47" grpId="2" animBg="1"/>
      <p:bldP spid="16" grpId="0" animBg="1"/>
      <p:bldP spid="16" grpId="1" animBg="1"/>
      <p:bldP spid="16" grpId="2" animBg="1"/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CD4BBD7E-0B8F-455A-9FC4-D789DAAA6E35}"/>
              </a:ext>
            </a:extLst>
          </p:cNvPr>
          <p:cNvGrpSpPr/>
          <p:nvPr/>
        </p:nvGrpSpPr>
        <p:grpSpPr>
          <a:xfrm>
            <a:off x="-560955" y="-27018"/>
            <a:ext cx="12761017" cy="6852986"/>
            <a:chOff x="-569015" y="2507"/>
            <a:chExt cx="12761017" cy="6852986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C5D1B501-1054-4C16-9FF0-EA7B6A3928BA}"/>
                </a:ext>
              </a:extLst>
            </p:cNvPr>
            <p:cNvGrpSpPr/>
            <p:nvPr/>
          </p:nvGrpSpPr>
          <p:grpSpPr>
            <a:xfrm>
              <a:off x="0" y="2507"/>
              <a:ext cx="12192002" cy="6852986"/>
              <a:chOff x="-2" y="2507"/>
              <a:chExt cx="12192002" cy="6852986"/>
            </a:xfrm>
          </p:grpSpPr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A3BB9F18-1D32-4347-8012-5997066BA8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2507"/>
                <a:ext cx="12191999" cy="6601096"/>
              </a:xfrm>
              <a:prstGeom prst="rect">
                <a:avLst/>
              </a:prstGeom>
            </p:spPr>
          </p:pic>
          <p:sp>
            <p:nvSpPr>
              <p:cNvPr id="54" name="Flowchart: Document 4">
                <a:extLst>
                  <a:ext uri="{FF2B5EF4-FFF2-40B4-BE49-F238E27FC236}">
                    <a16:creationId xmlns:a16="http://schemas.microsoft.com/office/drawing/2014/main" id="{595F1320-8493-4982-A1A7-0B7533C7A749}"/>
                  </a:ext>
                </a:extLst>
              </p:cNvPr>
              <p:cNvSpPr/>
              <p:nvPr/>
            </p:nvSpPr>
            <p:spPr>
              <a:xfrm flipV="1">
                <a:off x="-2" y="3649758"/>
                <a:ext cx="12192002" cy="3055842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1600"/>
                  <a:gd name="connsiteY0" fmla="*/ 0 h 20172"/>
                  <a:gd name="connsiteX1" fmla="*/ 21600 w 21600"/>
                  <a:gd name="connsiteY1" fmla="*/ 0 h 20172"/>
                  <a:gd name="connsiteX2" fmla="*/ 21600 w 21600"/>
                  <a:gd name="connsiteY2" fmla="*/ 17322 h 20172"/>
                  <a:gd name="connsiteX3" fmla="*/ 0 w 21600"/>
                  <a:gd name="connsiteY3" fmla="*/ 20172 h 20172"/>
                  <a:gd name="connsiteX4" fmla="*/ 0 w 21600"/>
                  <a:gd name="connsiteY4" fmla="*/ 0 h 2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00" h="20172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17322"/>
                    </a:lnTo>
                    <a:cubicBezTo>
                      <a:pt x="10800" y="17322"/>
                      <a:pt x="10800" y="20163"/>
                      <a:pt x="0" y="2017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lowchart: Document 54">
                <a:extLst>
                  <a:ext uri="{FF2B5EF4-FFF2-40B4-BE49-F238E27FC236}">
                    <a16:creationId xmlns:a16="http://schemas.microsoft.com/office/drawing/2014/main" id="{EF9C2357-32E3-4FC8-888A-E92F3AAEB662}"/>
                  </a:ext>
                </a:extLst>
              </p:cNvPr>
              <p:cNvSpPr/>
              <p:nvPr/>
            </p:nvSpPr>
            <p:spPr>
              <a:xfrm flipH="1" flipV="1">
                <a:off x="-2" y="5014661"/>
                <a:ext cx="12192001" cy="1840832"/>
              </a:xfrm>
              <a:prstGeom prst="flowChartDocument">
                <a:avLst/>
              </a:prstGeom>
              <a:solidFill>
                <a:srgbClr val="F4B1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E5A318D-DBDE-4986-B579-A2AFA1A03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5062" y="4032851"/>
              <a:ext cx="696310" cy="100965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B03F8F2-4E81-455C-A17E-785C389504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90453" y="1254155"/>
              <a:ext cx="2655696" cy="3268548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7C8A5290-F251-4AFC-8F88-AF8706B7A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40602" y="3962498"/>
              <a:ext cx="775104" cy="112390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2CA349C-0232-4962-9F7A-8BD3C4BD30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5440" y="3169771"/>
              <a:ext cx="2037708" cy="1352932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60ADF99D-4E15-49B9-90F7-FD2052DB4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8807" y="1963031"/>
              <a:ext cx="2893468" cy="2893468"/>
            </a:xfrm>
            <a:prstGeom prst="rect">
              <a:avLst/>
            </a:prstGeom>
          </p:spPr>
        </p:pic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00387D58-942A-4546-8D9F-7909DCE26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69015" y="4474150"/>
              <a:ext cx="4543425" cy="1009650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FBD8DE5-57AA-442F-BB8D-D2CAEE970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40825" y="3846237"/>
              <a:ext cx="1900841" cy="1305055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C8C99197-054B-4682-80EF-0B6AA46771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341" y="1018422"/>
              <a:ext cx="3131844" cy="3305835"/>
            </a:xfrm>
            <a:prstGeom prst="rect">
              <a:avLst/>
            </a:prstGeom>
          </p:spPr>
        </p:pic>
      </p:grpSp>
      <p:pic>
        <p:nvPicPr>
          <p:cNvPr id="43" name="Picture 42">
            <a:hlinkClick r:id="" action="ppaction://noaction"/>
            <a:extLst>
              <a:ext uri="{FF2B5EF4-FFF2-40B4-BE49-F238E27FC236}">
                <a16:creationId xmlns:a16="http://schemas.microsoft.com/office/drawing/2014/main" id="{07DCD85F-2182-4A96-884F-8D9B77A8538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296" y="4922712"/>
            <a:ext cx="2006346" cy="1702633"/>
          </a:xfrm>
          <a:prstGeom prst="rect">
            <a:avLst/>
          </a:prstGeom>
        </p:spPr>
      </p:pic>
      <p:sp>
        <p:nvSpPr>
          <p:cNvPr id="45" name="A">
            <a:extLst>
              <a:ext uri="{FF2B5EF4-FFF2-40B4-BE49-F238E27FC236}">
                <a16:creationId xmlns:a16="http://schemas.microsoft.com/office/drawing/2014/main" id="{9356FD45-DFE5-4B06-A243-5C11CE367A56}"/>
              </a:ext>
            </a:extLst>
          </p:cNvPr>
          <p:cNvSpPr/>
          <p:nvPr/>
        </p:nvSpPr>
        <p:spPr>
          <a:xfrm>
            <a:off x="4661591" y="2404371"/>
            <a:ext cx="275933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600" kern="1200" dirty="0">
                <a:solidFill>
                  <a:srgbClr val="FFFF00"/>
                </a:solidFill>
                <a:latin typeface="Showcard Gothic" panose="04020904020102020604" pitchFamily="82" charset="0"/>
                <a:cs typeface="Times New Roman" panose="02020603050405020304" pitchFamily="18" charset="0"/>
              </a:rPr>
              <a:t>13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UTM Daxline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5" name="Car">
            <a:hlinkClick r:id="" action="ppaction://media"/>
            <a:extLst>
              <a:ext uri="{FF2B5EF4-FFF2-40B4-BE49-F238E27FC236}">
                <a16:creationId xmlns:a16="http://schemas.microsoft.com/office/drawing/2014/main" id="{9D056CEE-C01B-4DDE-98DE-691E2BF464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410195" y="7010398"/>
            <a:ext cx="609600" cy="609600"/>
          </a:xfrm>
          <a:prstGeom prst="rect">
            <a:avLst/>
          </a:prstGeom>
        </p:spPr>
      </p:pic>
      <p:pic>
        <p:nvPicPr>
          <p:cNvPr id="86" name="Tieng-phanh-gap-cua-xe-o-to-www_tiengdong_com">
            <a:hlinkClick r:id="" action="ppaction://media"/>
            <a:extLst>
              <a:ext uri="{FF2B5EF4-FFF2-40B4-BE49-F238E27FC236}">
                <a16:creationId xmlns:a16="http://schemas.microsoft.com/office/drawing/2014/main" id="{76CAEBC5-C639-4EB3-90C0-BC46D5B2AA0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13795.8125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433061" y="7080863"/>
            <a:ext cx="609600" cy="609600"/>
          </a:xfrm>
          <a:prstGeom prst="rect">
            <a:avLst/>
          </a:prstGeom>
        </p:spPr>
      </p:pic>
      <p:sp>
        <p:nvSpPr>
          <p:cNvPr id="87" name="Explosion: 8 Points 86">
            <a:extLst>
              <a:ext uri="{FF2B5EF4-FFF2-40B4-BE49-F238E27FC236}">
                <a16:creationId xmlns:a16="http://schemas.microsoft.com/office/drawing/2014/main" id="{4D677D2F-DBC1-4E2F-B1CA-7DA5AEE05E9F}"/>
              </a:ext>
            </a:extLst>
          </p:cNvPr>
          <p:cNvSpPr/>
          <p:nvPr/>
        </p:nvSpPr>
        <p:spPr>
          <a:xfrm>
            <a:off x="4976800" y="5289674"/>
            <a:ext cx="1476390" cy="107081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Kíttt</a:t>
            </a:r>
            <a:r>
              <a:rPr lang="en-US" b="1" dirty="0">
                <a:solidFill>
                  <a:srgbClr val="FF0000"/>
                </a:solidFill>
              </a:rPr>
              <a:t>….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483D94-6809-44CD-9737-3F96602661A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200062" y="-32032"/>
            <a:ext cx="12191999" cy="685800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A0D7A63-C624-41FB-9C15-1F9DEAC2F16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1028" y="5003373"/>
            <a:ext cx="1979255" cy="1425063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FCEEAF1-9654-488B-B64B-46D7D35B988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0" y="3802117"/>
            <a:ext cx="1415159" cy="1298335"/>
          </a:xfrm>
          <a:prstGeom prst="rect">
            <a:avLst/>
          </a:prstGeom>
        </p:spPr>
      </p:pic>
      <p:sp>
        <p:nvSpPr>
          <p:cNvPr id="65" name="Oval Callout 15">
            <a:extLst>
              <a:ext uri="{FF2B5EF4-FFF2-40B4-BE49-F238E27FC236}">
                <a16:creationId xmlns:a16="http://schemas.microsoft.com/office/drawing/2014/main" id="{3BC93602-EFA3-4579-8699-47E627294865}"/>
              </a:ext>
            </a:extLst>
          </p:cNvPr>
          <p:cNvSpPr/>
          <p:nvPr/>
        </p:nvSpPr>
        <p:spPr>
          <a:xfrm>
            <a:off x="889397" y="3240630"/>
            <a:ext cx="1904432" cy="1179151"/>
          </a:xfrm>
          <a:prstGeom prst="wedgeEllipseCallout">
            <a:avLst>
              <a:gd name="adj1" fmla="val -52457"/>
              <a:gd name="adj2" fmla="val 31986"/>
            </a:avLst>
          </a:prstGeom>
          <a:solidFill>
            <a:schemeClr val="accent1">
              <a:lumMod val="40000"/>
              <a:lumOff val="60000"/>
              <a:alpha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Không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trả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lời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được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thì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mình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giúp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cho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để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qua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vòng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nhé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66" name="Rectangular Callout 8">
            <a:extLst>
              <a:ext uri="{FF2B5EF4-FFF2-40B4-BE49-F238E27FC236}">
                <a16:creationId xmlns:a16="http://schemas.microsoft.com/office/drawing/2014/main" id="{4D461A77-2BDF-4971-A10E-19ED8C2A1DAC}"/>
              </a:ext>
            </a:extLst>
          </p:cNvPr>
          <p:cNvSpPr/>
          <p:nvPr/>
        </p:nvSpPr>
        <p:spPr>
          <a:xfrm>
            <a:off x="2265381" y="2299281"/>
            <a:ext cx="2259942" cy="897391"/>
          </a:xfrm>
          <a:prstGeom prst="wedgeRectCallout">
            <a:avLst>
              <a:gd name="adj1" fmla="val -51988"/>
              <a:gd name="adj2" fmla="val 38525"/>
            </a:avLst>
          </a:prstGeom>
          <a:solidFill>
            <a:srgbClr val="C5DCEF">
              <a:alpha val="75000"/>
            </a:srgbClr>
          </a:solidFill>
          <a:ln>
            <a:solidFill>
              <a:srgbClr val="A5C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l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56E922-B684-4E64-B089-606F45F4BE11}"/>
              </a:ext>
            </a:extLst>
          </p:cNvPr>
          <p:cNvGrpSpPr/>
          <p:nvPr/>
        </p:nvGrpSpPr>
        <p:grpSpPr>
          <a:xfrm>
            <a:off x="2555755" y="301163"/>
            <a:ext cx="7080488" cy="1753378"/>
            <a:chOff x="2555755" y="301163"/>
            <a:chExt cx="7080488" cy="1753378"/>
          </a:xfrm>
        </p:grpSpPr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8D36AA4E-421C-4097-AAC6-40A80A4B9602}"/>
                </a:ext>
              </a:extLst>
            </p:cNvPr>
            <p:cNvGrpSpPr/>
            <p:nvPr/>
          </p:nvGrpSpPr>
          <p:grpSpPr>
            <a:xfrm>
              <a:off x="2555755" y="301163"/>
              <a:ext cx="7080488" cy="1753378"/>
              <a:chOff x="3208483" y="48411"/>
              <a:chExt cx="6781108" cy="1591718"/>
            </a:xfrm>
          </p:grpSpPr>
          <p:sp>
            <p:nvSpPr>
              <p:cNvPr id="49" name="Round Same Side Corner Rectangle 10">
                <a:extLst>
                  <a:ext uri="{FF2B5EF4-FFF2-40B4-BE49-F238E27FC236}">
                    <a16:creationId xmlns:a16="http://schemas.microsoft.com/office/drawing/2014/main" id="{DA38F038-807A-4693-BA42-5E69053C1ADE}"/>
                  </a:ext>
                </a:extLst>
              </p:cNvPr>
              <p:cNvSpPr/>
              <p:nvPr/>
            </p:nvSpPr>
            <p:spPr>
              <a:xfrm>
                <a:off x="3436491" y="48411"/>
                <a:ext cx="6553100" cy="1591718"/>
              </a:xfrm>
              <a:prstGeom prst="round2SameRect">
                <a:avLst>
                  <a:gd name="adj1" fmla="val 16667"/>
                  <a:gd name="adj2" fmla="val 50000"/>
                </a:avLst>
              </a:prstGeom>
              <a:solidFill>
                <a:srgbClr val="29E3B7"/>
              </a:solidFill>
              <a:ln w="57150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FF76E9AF-193D-479A-ACDC-39DBF0AE38AF}"/>
                  </a:ext>
                </a:extLst>
              </p:cNvPr>
              <p:cNvSpPr/>
              <p:nvPr/>
            </p:nvSpPr>
            <p:spPr>
              <a:xfrm>
                <a:off x="3208483" y="159025"/>
                <a:ext cx="3354114" cy="4191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b="1" i="0" u="none" strike="noStrike" kern="1200" cap="none" spc="0" normalizeH="0" baseline="0" noProof="0" dirty="0" err="1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Còn</a:t>
                </a:r>
                <a:r>
                  <a:rPr kumimoji="0" lang="en-US" sz="2400" b="1" i="0" u="none" strike="noStrike" kern="1200" cap="none" spc="0" normalizeH="0" baseline="0" noProof="0" dirty="0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bao </a:t>
                </a:r>
                <a:r>
                  <a:rPr kumimoji="0" lang="en-US" sz="2400" b="1" i="0" u="none" strike="noStrike" kern="1200" cap="none" spc="0" normalizeH="0" baseline="0" noProof="0" dirty="0" err="1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nhiêu</a:t>
                </a:r>
                <a:r>
                  <a:rPr kumimoji="0" lang="en-US" sz="2400" b="1" i="0" u="none" strike="noStrike" kern="1200" cap="none" spc="0" normalizeH="0" baseline="0" noProof="0" dirty="0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sz="2400" b="1" i="0" u="none" strike="noStrike" kern="1200" cap="none" spc="0" normalizeH="0" baseline="0" noProof="0" dirty="0" err="1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lít</a:t>
                </a:r>
                <a:r>
                  <a:rPr kumimoji="0" lang="en-US" sz="2400" b="1" i="0" u="none" strike="noStrike" kern="1200" cap="none" spc="0" normalizeH="0" baseline="0" noProof="0" dirty="0">
                    <a:ln w="0"/>
                    <a:solidFill>
                      <a:srgbClr val="00206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?</a:t>
                </a:r>
              </a:p>
            </p:txBody>
          </p:sp>
        </p:grp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34E3ACD-7D09-4E90-A28D-AB98DBE011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/>
            <a:srcRect t="15070"/>
            <a:stretch/>
          </p:blipFill>
          <p:spPr>
            <a:xfrm>
              <a:off x="5976935" y="381067"/>
              <a:ext cx="2459653" cy="14824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08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48 -0.00023 L -0.99817 0.0011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76" y="6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-0.99583 -3.7037E-7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92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082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82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236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818"/>
                            </p:stCondLst>
                            <p:childTnLst>
                              <p:par>
                                <p:cTn id="53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18"/>
                            </p:stCondLst>
                            <p:childTnLst>
                              <p:par>
                                <p:cTn id="59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audio>
              <p:cMediaNode vol="2000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87" grpId="0" animBg="1"/>
      <p:bldP spid="87" grpId="1" animBg="1"/>
      <p:bldP spid="87" grpId="2" animBg="1"/>
      <p:bldP spid="65" grpId="0" animBg="1"/>
      <p:bldP spid="65" grpId="1" animBg="1"/>
      <p:bldP spid="65" grpId="2" animBg="1"/>
      <p:bldP spid="66" grpId="0" animBg="1"/>
      <p:bldP spid="6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roup 136">
            <a:extLst>
              <a:ext uri="{FF2B5EF4-FFF2-40B4-BE49-F238E27FC236}">
                <a16:creationId xmlns:a16="http://schemas.microsoft.com/office/drawing/2014/main" id="{49D28958-D636-4BE8-81F0-5C69CB9D9498}"/>
              </a:ext>
            </a:extLst>
          </p:cNvPr>
          <p:cNvGrpSpPr/>
          <p:nvPr/>
        </p:nvGrpSpPr>
        <p:grpSpPr>
          <a:xfrm>
            <a:off x="11820901" y="-21862"/>
            <a:ext cx="12881324" cy="6923887"/>
            <a:chOff x="11820901" y="-21862"/>
            <a:chExt cx="12881324" cy="6923887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CFEE932-570D-4C76-8EA6-F4687DBC7DF7}"/>
                </a:ext>
              </a:extLst>
            </p:cNvPr>
            <p:cNvGrpSpPr/>
            <p:nvPr/>
          </p:nvGrpSpPr>
          <p:grpSpPr>
            <a:xfrm>
              <a:off x="11820901" y="-21862"/>
              <a:ext cx="12618447" cy="6923887"/>
              <a:chOff x="-424322" y="-16543"/>
              <a:chExt cx="12618447" cy="6923887"/>
            </a:xfrm>
          </p:grpSpPr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D112DDF5-698D-4903-87AE-326E42D066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424322" y="-16543"/>
                <a:ext cx="12616321" cy="6601096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80" name="Flowchart: Document 4">
                <a:extLst>
                  <a:ext uri="{FF2B5EF4-FFF2-40B4-BE49-F238E27FC236}">
                    <a16:creationId xmlns:a16="http://schemas.microsoft.com/office/drawing/2014/main" id="{669D988F-D492-4EA2-ADF6-4A52B15CE15C}"/>
                  </a:ext>
                </a:extLst>
              </p:cNvPr>
              <p:cNvSpPr/>
              <p:nvPr/>
            </p:nvSpPr>
            <p:spPr>
              <a:xfrm flipV="1">
                <a:off x="-89372" y="3063880"/>
                <a:ext cx="12283497" cy="3796018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1600"/>
                  <a:gd name="connsiteY0" fmla="*/ 0 h 20172"/>
                  <a:gd name="connsiteX1" fmla="*/ 21600 w 21600"/>
                  <a:gd name="connsiteY1" fmla="*/ 0 h 20172"/>
                  <a:gd name="connsiteX2" fmla="*/ 21600 w 21600"/>
                  <a:gd name="connsiteY2" fmla="*/ 17322 h 20172"/>
                  <a:gd name="connsiteX3" fmla="*/ 0 w 21600"/>
                  <a:gd name="connsiteY3" fmla="*/ 20172 h 20172"/>
                  <a:gd name="connsiteX4" fmla="*/ 0 w 21600"/>
                  <a:gd name="connsiteY4" fmla="*/ 0 h 20172"/>
                  <a:gd name="connsiteX0" fmla="*/ 0 w 21600"/>
                  <a:gd name="connsiteY0" fmla="*/ 0 h 25206"/>
                  <a:gd name="connsiteX1" fmla="*/ 21600 w 21600"/>
                  <a:gd name="connsiteY1" fmla="*/ 0 h 25206"/>
                  <a:gd name="connsiteX2" fmla="*/ 21600 w 21600"/>
                  <a:gd name="connsiteY2" fmla="*/ 17322 h 25206"/>
                  <a:gd name="connsiteX3" fmla="*/ 9672 w 21600"/>
                  <a:gd name="connsiteY3" fmla="*/ 25144 h 25206"/>
                  <a:gd name="connsiteX4" fmla="*/ 0 w 21600"/>
                  <a:gd name="connsiteY4" fmla="*/ 20172 h 25206"/>
                  <a:gd name="connsiteX5" fmla="*/ 0 w 21600"/>
                  <a:gd name="connsiteY5" fmla="*/ 0 h 25206"/>
                  <a:gd name="connsiteX0" fmla="*/ 0 w 21600"/>
                  <a:gd name="connsiteY0" fmla="*/ 0 h 25230"/>
                  <a:gd name="connsiteX1" fmla="*/ 21600 w 21600"/>
                  <a:gd name="connsiteY1" fmla="*/ 0 h 25230"/>
                  <a:gd name="connsiteX2" fmla="*/ 21600 w 21600"/>
                  <a:gd name="connsiteY2" fmla="*/ 17322 h 25230"/>
                  <a:gd name="connsiteX3" fmla="*/ 15644 w 21600"/>
                  <a:gd name="connsiteY3" fmla="*/ 20370 h 25230"/>
                  <a:gd name="connsiteX4" fmla="*/ 9672 w 21600"/>
                  <a:gd name="connsiteY4" fmla="*/ 25144 h 25230"/>
                  <a:gd name="connsiteX5" fmla="*/ 0 w 21600"/>
                  <a:gd name="connsiteY5" fmla="*/ 20172 h 25230"/>
                  <a:gd name="connsiteX6" fmla="*/ 0 w 21600"/>
                  <a:gd name="connsiteY6" fmla="*/ 0 h 25230"/>
                  <a:gd name="connsiteX0" fmla="*/ 24 w 21624"/>
                  <a:gd name="connsiteY0" fmla="*/ 0 h 25230"/>
                  <a:gd name="connsiteX1" fmla="*/ 21624 w 21624"/>
                  <a:gd name="connsiteY1" fmla="*/ 0 h 25230"/>
                  <a:gd name="connsiteX2" fmla="*/ 21624 w 21624"/>
                  <a:gd name="connsiteY2" fmla="*/ 17322 h 25230"/>
                  <a:gd name="connsiteX3" fmla="*/ 15668 w 21624"/>
                  <a:gd name="connsiteY3" fmla="*/ 20370 h 25230"/>
                  <a:gd name="connsiteX4" fmla="*/ 9696 w 21624"/>
                  <a:gd name="connsiteY4" fmla="*/ 25144 h 25230"/>
                  <a:gd name="connsiteX5" fmla="*/ 0 w 21624"/>
                  <a:gd name="connsiteY5" fmla="*/ 15667 h 25230"/>
                  <a:gd name="connsiteX6" fmla="*/ 24 w 21624"/>
                  <a:gd name="connsiteY6" fmla="*/ 0 h 25230"/>
                  <a:gd name="connsiteX0" fmla="*/ 24 w 21624"/>
                  <a:gd name="connsiteY0" fmla="*/ 0 h 25223"/>
                  <a:gd name="connsiteX1" fmla="*/ 21624 w 21624"/>
                  <a:gd name="connsiteY1" fmla="*/ 0 h 25223"/>
                  <a:gd name="connsiteX2" fmla="*/ 21624 w 21624"/>
                  <a:gd name="connsiteY2" fmla="*/ 17322 h 25223"/>
                  <a:gd name="connsiteX3" fmla="*/ 17300 w 21624"/>
                  <a:gd name="connsiteY3" fmla="*/ 21202 h 25223"/>
                  <a:gd name="connsiteX4" fmla="*/ 15668 w 21624"/>
                  <a:gd name="connsiteY4" fmla="*/ 20370 h 25223"/>
                  <a:gd name="connsiteX5" fmla="*/ 9696 w 21624"/>
                  <a:gd name="connsiteY5" fmla="*/ 25144 h 25223"/>
                  <a:gd name="connsiteX6" fmla="*/ 0 w 21624"/>
                  <a:gd name="connsiteY6" fmla="*/ 15667 h 25223"/>
                  <a:gd name="connsiteX7" fmla="*/ 24 w 21624"/>
                  <a:gd name="connsiteY7" fmla="*/ 0 h 25223"/>
                  <a:gd name="connsiteX0" fmla="*/ 24 w 21624"/>
                  <a:gd name="connsiteY0" fmla="*/ 0 h 25223"/>
                  <a:gd name="connsiteX1" fmla="*/ 21624 w 21624"/>
                  <a:gd name="connsiteY1" fmla="*/ 0 h 25223"/>
                  <a:gd name="connsiteX2" fmla="*/ 21624 w 21624"/>
                  <a:gd name="connsiteY2" fmla="*/ 17322 h 25223"/>
                  <a:gd name="connsiteX3" fmla="*/ 17300 w 21624"/>
                  <a:gd name="connsiteY3" fmla="*/ 21202 h 25223"/>
                  <a:gd name="connsiteX4" fmla="*/ 15668 w 21624"/>
                  <a:gd name="connsiteY4" fmla="*/ 20370 h 25223"/>
                  <a:gd name="connsiteX5" fmla="*/ 9696 w 21624"/>
                  <a:gd name="connsiteY5" fmla="*/ 25144 h 25223"/>
                  <a:gd name="connsiteX6" fmla="*/ 0 w 21624"/>
                  <a:gd name="connsiteY6" fmla="*/ 18606 h 25223"/>
                  <a:gd name="connsiteX7" fmla="*/ 24 w 21624"/>
                  <a:gd name="connsiteY7" fmla="*/ 0 h 25223"/>
                  <a:gd name="connsiteX0" fmla="*/ 24 w 21624"/>
                  <a:gd name="connsiteY0" fmla="*/ 0 h 21324"/>
                  <a:gd name="connsiteX1" fmla="*/ 21624 w 21624"/>
                  <a:gd name="connsiteY1" fmla="*/ 0 h 21324"/>
                  <a:gd name="connsiteX2" fmla="*/ 21624 w 21624"/>
                  <a:gd name="connsiteY2" fmla="*/ 17322 h 21324"/>
                  <a:gd name="connsiteX3" fmla="*/ 17300 w 21624"/>
                  <a:gd name="connsiteY3" fmla="*/ 21202 h 21324"/>
                  <a:gd name="connsiteX4" fmla="*/ 15668 w 21624"/>
                  <a:gd name="connsiteY4" fmla="*/ 20370 h 21324"/>
                  <a:gd name="connsiteX5" fmla="*/ 9717 w 21624"/>
                  <a:gd name="connsiteY5" fmla="*/ 20538 h 21324"/>
                  <a:gd name="connsiteX6" fmla="*/ 0 w 21624"/>
                  <a:gd name="connsiteY6" fmla="*/ 18606 h 21324"/>
                  <a:gd name="connsiteX7" fmla="*/ 24 w 21624"/>
                  <a:gd name="connsiteY7" fmla="*/ 0 h 21324"/>
                  <a:gd name="connsiteX0" fmla="*/ 24 w 21624"/>
                  <a:gd name="connsiteY0" fmla="*/ 0 h 21324"/>
                  <a:gd name="connsiteX1" fmla="*/ 21624 w 21624"/>
                  <a:gd name="connsiteY1" fmla="*/ 0 h 21324"/>
                  <a:gd name="connsiteX2" fmla="*/ 21624 w 21624"/>
                  <a:gd name="connsiteY2" fmla="*/ 17322 h 21324"/>
                  <a:gd name="connsiteX3" fmla="*/ 17300 w 21624"/>
                  <a:gd name="connsiteY3" fmla="*/ 21202 h 21324"/>
                  <a:gd name="connsiteX4" fmla="*/ 15668 w 21624"/>
                  <a:gd name="connsiteY4" fmla="*/ 20370 h 21324"/>
                  <a:gd name="connsiteX5" fmla="*/ 9717 w 21624"/>
                  <a:gd name="connsiteY5" fmla="*/ 20538 h 21324"/>
                  <a:gd name="connsiteX6" fmla="*/ 6855 w 21624"/>
                  <a:gd name="connsiteY6" fmla="*/ 19076 h 21324"/>
                  <a:gd name="connsiteX7" fmla="*/ 0 w 21624"/>
                  <a:gd name="connsiteY7" fmla="*/ 18606 h 21324"/>
                  <a:gd name="connsiteX8" fmla="*/ 24 w 21624"/>
                  <a:gd name="connsiteY8" fmla="*/ 0 h 21324"/>
                  <a:gd name="connsiteX0" fmla="*/ 24 w 21624"/>
                  <a:gd name="connsiteY0" fmla="*/ 0 h 21324"/>
                  <a:gd name="connsiteX1" fmla="*/ 21624 w 21624"/>
                  <a:gd name="connsiteY1" fmla="*/ 0 h 21324"/>
                  <a:gd name="connsiteX2" fmla="*/ 21624 w 21624"/>
                  <a:gd name="connsiteY2" fmla="*/ 17322 h 21324"/>
                  <a:gd name="connsiteX3" fmla="*/ 17300 w 21624"/>
                  <a:gd name="connsiteY3" fmla="*/ 21202 h 21324"/>
                  <a:gd name="connsiteX4" fmla="*/ 15668 w 21624"/>
                  <a:gd name="connsiteY4" fmla="*/ 20370 h 21324"/>
                  <a:gd name="connsiteX5" fmla="*/ 9717 w 21624"/>
                  <a:gd name="connsiteY5" fmla="*/ 20538 h 21324"/>
                  <a:gd name="connsiteX6" fmla="*/ 6834 w 21624"/>
                  <a:gd name="connsiteY6" fmla="*/ 20506 h 21324"/>
                  <a:gd name="connsiteX7" fmla="*/ 0 w 21624"/>
                  <a:gd name="connsiteY7" fmla="*/ 18606 h 21324"/>
                  <a:gd name="connsiteX8" fmla="*/ 24 w 21624"/>
                  <a:gd name="connsiteY8" fmla="*/ 0 h 21324"/>
                  <a:gd name="connsiteX0" fmla="*/ 24 w 21624"/>
                  <a:gd name="connsiteY0" fmla="*/ 0 h 21333"/>
                  <a:gd name="connsiteX1" fmla="*/ 21624 w 21624"/>
                  <a:gd name="connsiteY1" fmla="*/ 0 h 21333"/>
                  <a:gd name="connsiteX2" fmla="*/ 21624 w 21624"/>
                  <a:gd name="connsiteY2" fmla="*/ 17322 h 21333"/>
                  <a:gd name="connsiteX3" fmla="*/ 17300 w 21624"/>
                  <a:gd name="connsiteY3" fmla="*/ 21202 h 21333"/>
                  <a:gd name="connsiteX4" fmla="*/ 15668 w 21624"/>
                  <a:gd name="connsiteY4" fmla="*/ 20370 h 21333"/>
                  <a:gd name="connsiteX5" fmla="*/ 9759 w 21624"/>
                  <a:gd name="connsiteY5" fmla="*/ 19823 h 21333"/>
                  <a:gd name="connsiteX6" fmla="*/ 6834 w 21624"/>
                  <a:gd name="connsiteY6" fmla="*/ 20506 h 21333"/>
                  <a:gd name="connsiteX7" fmla="*/ 0 w 21624"/>
                  <a:gd name="connsiteY7" fmla="*/ 18606 h 21333"/>
                  <a:gd name="connsiteX8" fmla="*/ 24 w 21624"/>
                  <a:gd name="connsiteY8" fmla="*/ 0 h 21333"/>
                  <a:gd name="connsiteX0" fmla="*/ 24 w 21624"/>
                  <a:gd name="connsiteY0" fmla="*/ 0 h 22437"/>
                  <a:gd name="connsiteX1" fmla="*/ 21624 w 21624"/>
                  <a:gd name="connsiteY1" fmla="*/ 0 h 22437"/>
                  <a:gd name="connsiteX2" fmla="*/ 21624 w 21624"/>
                  <a:gd name="connsiteY2" fmla="*/ 17322 h 22437"/>
                  <a:gd name="connsiteX3" fmla="*/ 17300 w 21624"/>
                  <a:gd name="connsiteY3" fmla="*/ 21202 h 22437"/>
                  <a:gd name="connsiteX4" fmla="*/ 15668 w 21624"/>
                  <a:gd name="connsiteY4" fmla="*/ 20370 h 22437"/>
                  <a:gd name="connsiteX5" fmla="*/ 9759 w 21624"/>
                  <a:gd name="connsiteY5" fmla="*/ 19823 h 22437"/>
                  <a:gd name="connsiteX6" fmla="*/ 5433 w 21624"/>
                  <a:gd name="connsiteY6" fmla="*/ 22412 h 22437"/>
                  <a:gd name="connsiteX7" fmla="*/ 0 w 21624"/>
                  <a:gd name="connsiteY7" fmla="*/ 18606 h 22437"/>
                  <a:gd name="connsiteX8" fmla="*/ 24 w 21624"/>
                  <a:gd name="connsiteY8" fmla="*/ 0 h 22437"/>
                  <a:gd name="connsiteX0" fmla="*/ 66 w 21666"/>
                  <a:gd name="connsiteY0" fmla="*/ 0 h 22437"/>
                  <a:gd name="connsiteX1" fmla="*/ 21666 w 21666"/>
                  <a:gd name="connsiteY1" fmla="*/ 0 h 22437"/>
                  <a:gd name="connsiteX2" fmla="*/ 21666 w 21666"/>
                  <a:gd name="connsiteY2" fmla="*/ 17322 h 22437"/>
                  <a:gd name="connsiteX3" fmla="*/ 17342 w 21666"/>
                  <a:gd name="connsiteY3" fmla="*/ 21202 h 22437"/>
                  <a:gd name="connsiteX4" fmla="*/ 15710 w 21666"/>
                  <a:gd name="connsiteY4" fmla="*/ 20370 h 22437"/>
                  <a:gd name="connsiteX5" fmla="*/ 9801 w 21666"/>
                  <a:gd name="connsiteY5" fmla="*/ 19823 h 22437"/>
                  <a:gd name="connsiteX6" fmla="*/ 5475 w 21666"/>
                  <a:gd name="connsiteY6" fmla="*/ 22412 h 22437"/>
                  <a:gd name="connsiteX7" fmla="*/ 0 w 21666"/>
                  <a:gd name="connsiteY7" fmla="*/ 15747 h 22437"/>
                  <a:gd name="connsiteX8" fmla="*/ 66 w 21666"/>
                  <a:gd name="connsiteY8" fmla="*/ 0 h 22437"/>
                  <a:gd name="connsiteX0" fmla="*/ 66 w 21666"/>
                  <a:gd name="connsiteY0" fmla="*/ 0 h 22437"/>
                  <a:gd name="connsiteX1" fmla="*/ 21666 w 21666"/>
                  <a:gd name="connsiteY1" fmla="*/ 0 h 22437"/>
                  <a:gd name="connsiteX2" fmla="*/ 21666 w 21666"/>
                  <a:gd name="connsiteY2" fmla="*/ 17322 h 22437"/>
                  <a:gd name="connsiteX3" fmla="*/ 18212 w 21666"/>
                  <a:gd name="connsiteY3" fmla="*/ 20487 h 22437"/>
                  <a:gd name="connsiteX4" fmla="*/ 15710 w 21666"/>
                  <a:gd name="connsiteY4" fmla="*/ 20370 h 22437"/>
                  <a:gd name="connsiteX5" fmla="*/ 9801 w 21666"/>
                  <a:gd name="connsiteY5" fmla="*/ 19823 h 22437"/>
                  <a:gd name="connsiteX6" fmla="*/ 5475 w 21666"/>
                  <a:gd name="connsiteY6" fmla="*/ 22412 h 22437"/>
                  <a:gd name="connsiteX7" fmla="*/ 0 w 21666"/>
                  <a:gd name="connsiteY7" fmla="*/ 15747 h 22437"/>
                  <a:gd name="connsiteX8" fmla="*/ 66 w 21666"/>
                  <a:gd name="connsiteY8" fmla="*/ 0 h 22437"/>
                  <a:gd name="connsiteX0" fmla="*/ 66 w 21666"/>
                  <a:gd name="connsiteY0" fmla="*/ 0 h 22437"/>
                  <a:gd name="connsiteX1" fmla="*/ 21666 w 21666"/>
                  <a:gd name="connsiteY1" fmla="*/ 0 h 22437"/>
                  <a:gd name="connsiteX2" fmla="*/ 21666 w 21666"/>
                  <a:gd name="connsiteY2" fmla="*/ 17322 h 22437"/>
                  <a:gd name="connsiteX3" fmla="*/ 18976 w 21666"/>
                  <a:gd name="connsiteY3" fmla="*/ 20090 h 22437"/>
                  <a:gd name="connsiteX4" fmla="*/ 15710 w 21666"/>
                  <a:gd name="connsiteY4" fmla="*/ 20370 h 22437"/>
                  <a:gd name="connsiteX5" fmla="*/ 9801 w 21666"/>
                  <a:gd name="connsiteY5" fmla="*/ 19823 h 22437"/>
                  <a:gd name="connsiteX6" fmla="*/ 5475 w 21666"/>
                  <a:gd name="connsiteY6" fmla="*/ 22412 h 22437"/>
                  <a:gd name="connsiteX7" fmla="*/ 0 w 21666"/>
                  <a:gd name="connsiteY7" fmla="*/ 15747 h 22437"/>
                  <a:gd name="connsiteX8" fmla="*/ 66 w 21666"/>
                  <a:gd name="connsiteY8" fmla="*/ 0 h 22437"/>
                  <a:gd name="connsiteX0" fmla="*/ 66 w 21666"/>
                  <a:gd name="connsiteY0" fmla="*/ 0 h 22437"/>
                  <a:gd name="connsiteX1" fmla="*/ 21666 w 21666"/>
                  <a:gd name="connsiteY1" fmla="*/ 0 h 22437"/>
                  <a:gd name="connsiteX2" fmla="*/ 21666 w 21666"/>
                  <a:gd name="connsiteY2" fmla="*/ 17322 h 22437"/>
                  <a:gd name="connsiteX3" fmla="*/ 18976 w 21666"/>
                  <a:gd name="connsiteY3" fmla="*/ 20090 h 22437"/>
                  <a:gd name="connsiteX4" fmla="*/ 15710 w 21666"/>
                  <a:gd name="connsiteY4" fmla="*/ 20370 h 22437"/>
                  <a:gd name="connsiteX5" fmla="*/ 9801 w 21666"/>
                  <a:gd name="connsiteY5" fmla="*/ 19823 h 22437"/>
                  <a:gd name="connsiteX6" fmla="*/ 5475 w 21666"/>
                  <a:gd name="connsiteY6" fmla="*/ 22412 h 22437"/>
                  <a:gd name="connsiteX7" fmla="*/ 0 w 21666"/>
                  <a:gd name="connsiteY7" fmla="*/ 15747 h 22437"/>
                  <a:gd name="connsiteX8" fmla="*/ 66 w 21666"/>
                  <a:gd name="connsiteY8" fmla="*/ 0 h 22437"/>
                  <a:gd name="connsiteX0" fmla="*/ 66 w 21666"/>
                  <a:gd name="connsiteY0" fmla="*/ 2621 h 25058"/>
                  <a:gd name="connsiteX1" fmla="*/ 21666 w 21666"/>
                  <a:gd name="connsiteY1" fmla="*/ 0 h 25058"/>
                  <a:gd name="connsiteX2" fmla="*/ 21666 w 21666"/>
                  <a:gd name="connsiteY2" fmla="*/ 19943 h 25058"/>
                  <a:gd name="connsiteX3" fmla="*/ 18976 w 21666"/>
                  <a:gd name="connsiteY3" fmla="*/ 22711 h 25058"/>
                  <a:gd name="connsiteX4" fmla="*/ 15710 w 21666"/>
                  <a:gd name="connsiteY4" fmla="*/ 22991 h 25058"/>
                  <a:gd name="connsiteX5" fmla="*/ 9801 w 21666"/>
                  <a:gd name="connsiteY5" fmla="*/ 22444 h 25058"/>
                  <a:gd name="connsiteX6" fmla="*/ 5475 w 21666"/>
                  <a:gd name="connsiteY6" fmla="*/ 25033 h 25058"/>
                  <a:gd name="connsiteX7" fmla="*/ 0 w 21666"/>
                  <a:gd name="connsiteY7" fmla="*/ 18368 h 25058"/>
                  <a:gd name="connsiteX8" fmla="*/ 66 w 21666"/>
                  <a:gd name="connsiteY8" fmla="*/ 2621 h 25058"/>
                  <a:gd name="connsiteX0" fmla="*/ 66 w 21666"/>
                  <a:gd name="connsiteY0" fmla="*/ 2621 h 25058"/>
                  <a:gd name="connsiteX1" fmla="*/ 21666 w 21666"/>
                  <a:gd name="connsiteY1" fmla="*/ 0 h 25058"/>
                  <a:gd name="connsiteX2" fmla="*/ 21666 w 21666"/>
                  <a:gd name="connsiteY2" fmla="*/ 19943 h 25058"/>
                  <a:gd name="connsiteX3" fmla="*/ 18976 w 21666"/>
                  <a:gd name="connsiteY3" fmla="*/ 22711 h 25058"/>
                  <a:gd name="connsiteX4" fmla="*/ 15710 w 21666"/>
                  <a:gd name="connsiteY4" fmla="*/ 22991 h 25058"/>
                  <a:gd name="connsiteX5" fmla="*/ 9801 w 21666"/>
                  <a:gd name="connsiteY5" fmla="*/ 22444 h 25058"/>
                  <a:gd name="connsiteX6" fmla="*/ 5475 w 21666"/>
                  <a:gd name="connsiteY6" fmla="*/ 25033 h 25058"/>
                  <a:gd name="connsiteX7" fmla="*/ 0 w 21666"/>
                  <a:gd name="connsiteY7" fmla="*/ 18368 h 25058"/>
                  <a:gd name="connsiteX8" fmla="*/ 66 w 21666"/>
                  <a:gd name="connsiteY8" fmla="*/ 2621 h 2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666" h="25058">
                    <a:moveTo>
                      <a:pt x="66" y="2621"/>
                    </a:moveTo>
                    <a:cubicBezTo>
                      <a:pt x="7266" y="1747"/>
                      <a:pt x="14466" y="80"/>
                      <a:pt x="21666" y="0"/>
                    </a:cubicBezTo>
                    <a:lnTo>
                      <a:pt x="21666" y="19943"/>
                    </a:lnTo>
                    <a:cubicBezTo>
                      <a:pt x="20991" y="23252"/>
                      <a:pt x="19736" y="22441"/>
                      <a:pt x="18976" y="22711"/>
                    </a:cubicBezTo>
                    <a:cubicBezTo>
                      <a:pt x="18216" y="22981"/>
                      <a:pt x="17239" y="23035"/>
                      <a:pt x="15710" y="22991"/>
                    </a:cubicBezTo>
                    <a:cubicBezTo>
                      <a:pt x="14181" y="22947"/>
                      <a:pt x="11277" y="22408"/>
                      <a:pt x="9801" y="22444"/>
                    </a:cubicBezTo>
                    <a:cubicBezTo>
                      <a:pt x="8325" y="22480"/>
                      <a:pt x="7095" y="25355"/>
                      <a:pt x="5475" y="25033"/>
                    </a:cubicBezTo>
                    <a:cubicBezTo>
                      <a:pt x="3855" y="24711"/>
                      <a:pt x="1131" y="21799"/>
                      <a:pt x="0" y="18368"/>
                    </a:cubicBezTo>
                    <a:cubicBezTo>
                      <a:pt x="8" y="13146"/>
                      <a:pt x="58" y="7843"/>
                      <a:pt x="66" y="262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1" name="Flowchart: Document 14">
                <a:extLst>
                  <a:ext uri="{FF2B5EF4-FFF2-40B4-BE49-F238E27FC236}">
                    <a16:creationId xmlns:a16="http://schemas.microsoft.com/office/drawing/2014/main" id="{6E671AFA-7CC1-4CC7-A93A-3CF015F2FA79}"/>
                  </a:ext>
                </a:extLst>
              </p:cNvPr>
              <p:cNvSpPr/>
              <p:nvPr/>
            </p:nvSpPr>
            <p:spPr>
              <a:xfrm flipH="1" flipV="1">
                <a:off x="-130133" y="4638959"/>
                <a:ext cx="11683819" cy="2268385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1600"/>
                  <a:gd name="connsiteY0" fmla="*/ 0 h 22538"/>
                  <a:gd name="connsiteX1" fmla="*/ 21600 w 21600"/>
                  <a:gd name="connsiteY1" fmla="*/ 0 h 22538"/>
                  <a:gd name="connsiteX2" fmla="*/ 21600 w 21600"/>
                  <a:gd name="connsiteY2" fmla="*/ 17322 h 22538"/>
                  <a:gd name="connsiteX3" fmla="*/ 11687 w 21600"/>
                  <a:gd name="connsiteY3" fmla="*/ 22019 h 22538"/>
                  <a:gd name="connsiteX4" fmla="*/ 0 w 21600"/>
                  <a:gd name="connsiteY4" fmla="*/ 20172 h 22538"/>
                  <a:gd name="connsiteX5" fmla="*/ 0 w 21600"/>
                  <a:gd name="connsiteY5" fmla="*/ 0 h 22538"/>
                  <a:gd name="connsiteX0" fmla="*/ 0 w 21600"/>
                  <a:gd name="connsiteY0" fmla="*/ 0 h 22134"/>
                  <a:gd name="connsiteX1" fmla="*/ 21600 w 21600"/>
                  <a:gd name="connsiteY1" fmla="*/ 0 h 22134"/>
                  <a:gd name="connsiteX2" fmla="*/ 21600 w 21600"/>
                  <a:gd name="connsiteY2" fmla="*/ 17322 h 22134"/>
                  <a:gd name="connsiteX3" fmla="*/ 11687 w 21600"/>
                  <a:gd name="connsiteY3" fmla="*/ 22019 h 22134"/>
                  <a:gd name="connsiteX4" fmla="*/ 5811 w 21600"/>
                  <a:gd name="connsiteY4" fmla="*/ 18336 h 22134"/>
                  <a:gd name="connsiteX5" fmla="*/ 0 w 21600"/>
                  <a:gd name="connsiteY5" fmla="*/ 20172 h 22134"/>
                  <a:gd name="connsiteX6" fmla="*/ 0 w 21600"/>
                  <a:gd name="connsiteY6" fmla="*/ 0 h 22134"/>
                  <a:gd name="connsiteX0" fmla="*/ 0 w 21600"/>
                  <a:gd name="connsiteY0" fmla="*/ 0 h 22134"/>
                  <a:gd name="connsiteX1" fmla="*/ 21600 w 21600"/>
                  <a:gd name="connsiteY1" fmla="*/ 0 h 22134"/>
                  <a:gd name="connsiteX2" fmla="*/ 21600 w 21600"/>
                  <a:gd name="connsiteY2" fmla="*/ 17322 h 22134"/>
                  <a:gd name="connsiteX3" fmla="*/ 11687 w 21600"/>
                  <a:gd name="connsiteY3" fmla="*/ 22019 h 22134"/>
                  <a:gd name="connsiteX4" fmla="*/ 5811 w 21600"/>
                  <a:gd name="connsiteY4" fmla="*/ 18336 h 22134"/>
                  <a:gd name="connsiteX5" fmla="*/ 0 w 21600"/>
                  <a:gd name="connsiteY5" fmla="*/ 20172 h 22134"/>
                  <a:gd name="connsiteX6" fmla="*/ 0 w 21600"/>
                  <a:gd name="connsiteY6" fmla="*/ 0 h 22134"/>
                  <a:gd name="connsiteX0" fmla="*/ 0 w 21600"/>
                  <a:gd name="connsiteY0" fmla="*/ 0 h 22134"/>
                  <a:gd name="connsiteX1" fmla="*/ 21600 w 21600"/>
                  <a:gd name="connsiteY1" fmla="*/ 0 h 22134"/>
                  <a:gd name="connsiteX2" fmla="*/ 21600 w 21600"/>
                  <a:gd name="connsiteY2" fmla="*/ 17322 h 22134"/>
                  <a:gd name="connsiteX3" fmla="*/ 11687 w 21600"/>
                  <a:gd name="connsiteY3" fmla="*/ 22019 h 22134"/>
                  <a:gd name="connsiteX4" fmla="*/ 5811 w 21600"/>
                  <a:gd name="connsiteY4" fmla="*/ 18336 h 22134"/>
                  <a:gd name="connsiteX5" fmla="*/ 2356 w 21600"/>
                  <a:gd name="connsiteY5" fmla="*/ 11199 h 22134"/>
                  <a:gd name="connsiteX6" fmla="*/ 0 w 21600"/>
                  <a:gd name="connsiteY6" fmla="*/ 0 h 22134"/>
                  <a:gd name="connsiteX0" fmla="*/ 0 w 21154"/>
                  <a:gd name="connsiteY0" fmla="*/ 0 h 22134"/>
                  <a:gd name="connsiteX1" fmla="*/ 21154 w 21154"/>
                  <a:gd name="connsiteY1" fmla="*/ 0 h 22134"/>
                  <a:gd name="connsiteX2" fmla="*/ 21154 w 21154"/>
                  <a:gd name="connsiteY2" fmla="*/ 17322 h 22134"/>
                  <a:gd name="connsiteX3" fmla="*/ 11241 w 21154"/>
                  <a:gd name="connsiteY3" fmla="*/ 22019 h 22134"/>
                  <a:gd name="connsiteX4" fmla="*/ 5365 w 21154"/>
                  <a:gd name="connsiteY4" fmla="*/ 18336 h 22134"/>
                  <a:gd name="connsiteX5" fmla="*/ 1910 w 21154"/>
                  <a:gd name="connsiteY5" fmla="*/ 11199 h 22134"/>
                  <a:gd name="connsiteX6" fmla="*/ 0 w 21154"/>
                  <a:gd name="connsiteY6" fmla="*/ 0 h 22134"/>
                  <a:gd name="connsiteX0" fmla="*/ 0 w 20814"/>
                  <a:gd name="connsiteY0" fmla="*/ 0 h 23347"/>
                  <a:gd name="connsiteX1" fmla="*/ 20814 w 20814"/>
                  <a:gd name="connsiteY1" fmla="*/ 1213 h 23347"/>
                  <a:gd name="connsiteX2" fmla="*/ 20814 w 20814"/>
                  <a:gd name="connsiteY2" fmla="*/ 18535 h 23347"/>
                  <a:gd name="connsiteX3" fmla="*/ 10901 w 20814"/>
                  <a:gd name="connsiteY3" fmla="*/ 23232 h 23347"/>
                  <a:gd name="connsiteX4" fmla="*/ 5025 w 20814"/>
                  <a:gd name="connsiteY4" fmla="*/ 19549 h 23347"/>
                  <a:gd name="connsiteX5" fmla="*/ 1570 w 20814"/>
                  <a:gd name="connsiteY5" fmla="*/ 12412 h 23347"/>
                  <a:gd name="connsiteX6" fmla="*/ 0 w 20814"/>
                  <a:gd name="connsiteY6" fmla="*/ 0 h 23347"/>
                  <a:gd name="connsiteX0" fmla="*/ 0 w 20474"/>
                  <a:gd name="connsiteY0" fmla="*/ 0 h 22498"/>
                  <a:gd name="connsiteX1" fmla="*/ 20474 w 20474"/>
                  <a:gd name="connsiteY1" fmla="*/ 364 h 22498"/>
                  <a:gd name="connsiteX2" fmla="*/ 20474 w 20474"/>
                  <a:gd name="connsiteY2" fmla="*/ 17686 h 22498"/>
                  <a:gd name="connsiteX3" fmla="*/ 10561 w 20474"/>
                  <a:gd name="connsiteY3" fmla="*/ 22383 h 22498"/>
                  <a:gd name="connsiteX4" fmla="*/ 4685 w 20474"/>
                  <a:gd name="connsiteY4" fmla="*/ 18700 h 22498"/>
                  <a:gd name="connsiteX5" fmla="*/ 1230 w 20474"/>
                  <a:gd name="connsiteY5" fmla="*/ 11563 h 22498"/>
                  <a:gd name="connsiteX6" fmla="*/ 0 w 20474"/>
                  <a:gd name="connsiteY6" fmla="*/ 0 h 22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74" h="22498">
                    <a:moveTo>
                      <a:pt x="0" y="0"/>
                    </a:moveTo>
                    <a:lnTo>
                      <a:pt x="20474" y="364"/>
                    </a:lnTo>
                    <a:lnTo>
                      <a:pt x="20474" y="17686"/>
                    </a:lnTo>
                    <a:cubicBezTo>
                      <a:pt x="18737" y="21009"/>
                      <a:pt x="14234" y="16784"/>
                      <a:pt x="10561" y="22383"/>
                    </a:cubicBezTo>
                    <a:cubicBezTo>
                      <a:pt x="7950" y="23246"/>
                      <a:pt x="6633" y="19008"/>
                      <a:pt x="4685" y="18700"/>
                    </a:cubicBezTo>
                    <a:cubicBezTo>
                      <a:pt x="2737" y="18392"/>
                      <a:pt x="2219" y="15313"/>
                      <a:pt x="1230" y="115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1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871FB6B9-B5F1-43B3-B780-7ECA85BB2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72648" y="4012559"/>
              <a:ext cx="696310" cy="100965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CDCCBB64-3751-4B86-9D29-6210D592D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85096" y="3970406"/>
              <a:ext cx="775104" cy="1123901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707C91F-7441-4513-B3C0-9B33FC28DCF4}"/>
                </a:ext>
              </a:extLst>
            </p:cNvPr>
            <p:cNvGrpSpPr/>
            <p:nvPr/>
          </p:nvGrpSpPr>
          <p:grpSpPr>
            <a:xfrm>
              <a:off x="13923673" y="730306"/>
              <a:ext cx="8606659" cy="4812537"/>
              <a:chOff x="1767822" y="752168"/>
              <a:chExt cx="8606659" cy="4812537"/>
            </a:xfrm>
          </p:grpSpPr>
          <p:sp>
            <p:nvSpPr>
              <p:cNvPr id="76" name="Flowchart: Document 45">
                <a:extLst>
                  <a:ext uri="{FF2B5EF4-FFF2-40B4-BE49-F238E27FC236}">
                    <a16:creationId xmlns:a16="http://schemas.microsoft.com/office/drawing/2014/main" id="{93BED3F5-BD6A-4D13-AE87-9BB206FDA530}"/>
                  </a:ext>
                </a:extLst>
              </p:cNvPr>
              <p:cNvSpPr/>
              <p:nvPr/>
            </p:nvSpPr>
            <p:spPr>
              <a:xfrm rot="18427695">
                <a:off x="6084163" y="3462290"/>
                <a:ext cx="2540355" cy="1664476"/>
              </a:xfrm>
              <a:custGeom>
                <a:avLst/>
                <a:gdLst>
                  <a:gd name="connsiteX0" fmla="*/ 0 w 21600"/>
                  <a:gd name="connsiteY0" fmla="*/ 0 h 21600"/>
                  <a:gd name="connsiteX1" fmla="*/ 21600 w 21600"/>
                  <a:gd name="connsiteY1" fmla="*/ 0 h 21600"/>
                  <a:gd name="connsiteX2" fmla="*/ 21600 w 21600"/>
                  <a:gd name="connsiteY2" fmla="*/ 17322 h 21600"/>
                  <a:gd name="connsiteX3" fmla="*/ 0 w 21600"/>
                  <a:gd name="connsiteY3" fmla="*/ 20172 h 21600"/>
                  <a:gd name="connsiteX4" fmla="*/ 0 w 21600"/>
                  <a:gd name="connsiteY4" fmla="*/ 0 h 21600"/>
                  <a:gd name="connsiteX0" fmla="*/ 0 w 22632"/>
                  <a:gd name="connsiteY0" fmla="*/ 0 h 26135"/>
                  <a:gd name="connsiteX1" fmla="*/ 22632 w 22632"/>
                  <a:gd name="connsiteY1" fmla="*/ 4811 h 26135"/>
                  <a:gd name="connsiteX2" fmla="*/ 22632 w 22632"/>
                  <a:gd name="connsiteY2" fmla="*/ 22133 h 26135"/>
                  <a:gd name="connsiteX3" fmla="*/ 1032 w 22632"/>
                  <a:gd name="connsiteY3" fmla="*/ 24983 h 26135"/>
                  <a:gd name="connsiteX4" fmla="*/ 0 w 22632"/>
                  <a:gd name="connsiteY4" fmla="*/ 0 h 26135"/>
                  <a:gd name="connsiteX0" fmla="*/ 0 w 22632"/>
                  <a:gd name="connsiteY0" fmla="*/ 0 h 26135"/>
                  <a:gd name="connsiteX1" fmla="*/ 19015 w 22632"/>
                  <a:gd name="connsiteY1" fmla="*/ 8345 h 26135"/>
                  <a:gd name="connsiteX2" fmla="*/ 22632 w 22632"/>
                  <a:gd name="connsiteY2" fmla="*/ 22133 h 26135"/>
                  <a:gd name="connsiteX3" fmla="*/ 1032 w 22632"/>
                  <a:gd name="connsiteY3" fmla="*/ 24983 h 26135"/>
                  <a:gd name="connsiteX4" fmla="*/ 0 w 22632"/>
                  <a:gd name="connsiteY4" fmla="*/ 0 h 26135"/>
                  <a:gd name="connsiteX0" fmla="*/ 0 w 22632"/>
                  <a:gd name="connsiteY0" fmla="*/ 0 h 26135"/>
                  <a:gd name="connsiteX1" fmla="*/ 19015 w 22632"/>
                  <a:gd name="connsiteY1" fmla="*/ 8345 h 26135"/>
                  <a:gd name="connsiteX2" fmla="*/ 22632 w 22632"/>
                  <a:gd name="connsiteY2" fmla="*/ 22133 h 26135"/>
                  <a:gd name="connsiteX3" fmla="*/ 1032 w 22632"/>
                  <a:gd name="connsiteY3" fmla="*/ 24983 h 26135"/>
                  <a:gd name="connsiteX4" fmla="*/ 0 w 22632"/>
                  <a:gd name="connsiteY4" fmla="*/ 0 h 26135"/>
                  <a:gd name="connsiteX0" fmla="*/ 0 w 22632"/>
                  <a:gd name="connsiteY0" fmla="*/ 0 h 26135"/>
                  <a:gd name="connsiteX1" fmla="*/ 19015 w 22632"/>
                  <a:gd name="connsiteY1" fmla="*/ 8345 h 26135"/>
                  <a:gd name="connsiteX2" fmla="*/ 22632 w 22632"/>
                  <a:gd name="connsiteY2" fmla="*/ 22133 h 26135"/>
                  <a:gd name="connsiteX3" fmla="*/ 1032 w 22632"/>
                  <a:gd name="connsiteY3" fmla="*/ 24983 h 26135"/>
                  <a:gd name="connsiteX4" fmla="*/ 0 w 22632"/>
                  <a:gd name="connsiteY4" fmla="*/ 0 h 26135"/>
                  <a:gd name="connsiteX0" fmla="*/ 0 w 22632"/>
                  <a:gd name="connsiteY0" fmla="*/ 0 h 26135"/>
                  <a:gd name="connsiteX1" fmla="*/ 20464 w 22632"/>
                  <a:gd name="connsiteY1" fmla="*/ 5846 h 26135"/>
                  <a:gd name="connsiteX2" fmla="*/ 22632 w 22632"/>
                  <a:gd name="connsiteY2" fmla="*/ 22133 h 26135"/>
                  <a:gd name="connsiteX3" fmla="*/ 1032 w 22632"/>
                  <a:gd name="connsiteY3" fmla="*/ 24983 h 26135"/>
                  <a:gd name="connsiteX4" fmla="*/ 0 w 22632"/>
                  <a:gd name="connsiteY4" fmla="*/ 0 h 26135"/>
                  <a:gd name="connsiteX0" fmla="*/ 0 w 22632"/>
                  <a:gd name="connsiteY0" fmla="*/ 0 h 22236"/>
                  <a:gd name="connsiteX1" fmla="*/ 20464 w 22632"/>
                  <a:gd name="connsiteY1" fmla="*/ 5846 h 22236"/>
                  <a:gd name="connsiteX2" fmla="*/ 22632 w 22632"/>
                  <a:gd name="connsiteY2" fmla="*/ 22133 h 22236"/>
                  <a:gd name="connsiteX3" fmla="*/ 4797 w 22632"/>
                  <a:gd name="connsiteY3" fmla="*/ 19317 h 22236"/>
                  <a:gd name="connsiteX4" fmla="*/ 0 w 22632"/>
                  <a:gd name="connsiteY4" fmla="*/ 0 h 22236"/>
                  <a:gd name="connsiteX0" fmla="*/ 0 w 22632"/>
                  <a:gd name="connsiteY0" fmla="*/ 0 h 22817"/>
                  <a:gd name="connsiteX1" fmla="*/ 20464 w 22632"/>
                  <a:gd name="connsiteY1" fmla="*/ 5846 h 22817"/>
                  <a:gd name="connsiteX2" fmla="*/ 22632 w 22632"/>
                  <a:gd name="connsiteY2" fmla="*/ 22133 h 22817"/>
                  <a:gd name="connsiteX3" fmla="*/ 11893 w 22632"/>
                  <a:gd name="connsiteY3" fmla="*/ 18389 h 22817"/>
                  <a:gd name="connsiteX4" fmla="*/ 4797 w 22632"/>
                  <a:gd name="connsiteY4" fmla="*/ 19317 h 22817"/>
                  <a:gd name="connsiteX5" fmla="*/ 0 w 22632"/>
                  <a:gd name="connsiteY5" fmla="*/ 0 h 22817"/>
                  <a:gd name="connsiteX0" fmla="*/ 0 w 22632"/>
                  <a:gd name="connsiteY0" fmla="*/ 837 h 23654"/>
                  <a:gd name="connsiteX1" fmla="*/ 11094 w 22632"/>
                  <a:gd name="connsiteY1" fmla="*/ 4518 h 23654"/>
                  <a:gd name="connsiteX2" fmla="*/ 20464 w 22632"/>
                  <a:gd name="connsiteY2" fmla="*/ 6683 h 23654"/>
                  <a:gd name="connsiteX3" fmla="*/ 22632 w 22632"/>
                  <a:gd name="connsiteY3" fmla="*/ 22970 h 23654"/>
                  <a:gd name="connsiteX4" fmla="*/ 11893 w 22632"/>
                  <a:gd name="connsiteY4" fmla="*/ 19226 h 23654"/>
                  <a:gd name="connsiteX5" fmla="*/ 4797 w 22632"/>
                  <a:gd name="connsiteY5" fmla="*/ 20154 h 23654"/>
                  <a:gd name="connsiteX6" fmla="*/ 0 w 22632"/>
                  <a:gd name="connsiteY6" fmla="*/ 837 h 23654"/>
                  <a:gd name="connsiteX0" fmla="*/ 0 w 22632"/>
                  <a:gd name="connsiteY0" fmla="*/ 4859 h 27676"/>
                  <a:gd name="connsiteX1" fmla="*/ 8847 w 22632"/>
                  <a:gd name="connsiteY1" fmla="*/ 202 h 27676"/>
                  <a:gd name="connsiteX2" fmla="*/ 20464 w 22632"/>
                  <a:gd name="connsiteY2" fmla="*/ 10705 h 27676"/>
                  <a:gd name="connsiteX3" fmla="*/ 22632 w 22632"/>
                  <a:gd name="connsiteY3" fmla="*/ 26992 h 27676"/>
                  <a:gd name="connsiteX4" fmla="*/ 11893 w 22632"/>
                  <a:gd name="connsiteY4" fmla="*/ 23248 h 27676"/>
                  <a:gd name="connsiteX5" fmla="*/ 4797 w 22632"/>
                  <a:gd name="connsiteY5" fmla="*/ 24176 h 27676"/>
                  <a:gd name="connsiteX6" fmla="*/ 0 w 22632"/>
                  <a:gd name="connsiteY6" fmla="*/ 4859 h 27676"/>
                  <a:gd name="connsiteX0" fmla="*/ 0 w 22632"/>
                  <a:gd name="connsiteY0" fmla="*/ 4859 h 27499"/>
                  <a:gd name="connsiteX1" fmla="*/ 8847 w 22632"/>
                  <a:gd name="connsiteY1" fmla="*/ 202 h 27499"/>
                  <a:gd name="connsiteX2" fmla="*/ 20464 w 22632"/>
                  <a:gd name="connsiteY2" fmla="*/ 10705 h 27499"/>
                  <a:gd name="connsiteX3" fmla="*/ 22632 w 22632"/>
                  <a:gd name="connsiteY3" fmla="*/ 26992 h 27499"/>
                  <a:gd name="connsiteX4" fmla="*/ 11112 w 22632"/>
                  <a:gd name="connsiteY4" fmla="*/ 20523 h 27499"/>
                  <a:gd name="connsiteX5" fmla="*/ 4797 w 22632"/>
                  <a:gd name="connsiteY5" fmla="*/ 24176 h 27499"/>
                  <a:gd name="connsiteX6" fmla="*/ 0 w 22632"/>
                  <a:gd name="connsiteY6" fmla="*/ 4859 h 27499"/>
                  <a:gd name="connsiteX0" fmla="*/ 0 w 22632"/>
                  <a:gd name="connsiteY0" fmla="*/ 1663 h 24303"/>
                  <a:gd name="connsiteX1" fmla="*/ 8662 w 22632"/>
                  <a:gd name="connsiteY1" fmla="*/ 1349 h 24303"/>
                  <a:gd name="connsiteX2" fmla="*/ 20464 w 22632"/>
                  <a:gd name="connsiteY2" fmla="*/ 7509 h 24303"/>
                  <a:gd name="connsiteX3" fmla="*/ 22632 w 22632"/>
                  <a:gd name="connsiteY3" fmla="*/ 23796 h 24303"/>
                  <a:gd name="connsiteX4" fmla="*/ 11112 w 22632"/>
                  <a:gd name="connsiteY4" fmla="*/ 17327 h 24303"/>
                  <a:gd name="connsiteX5" fmla="*/ 4797 w 22632"/>
                  <a:gd name="connsiteY5" fmla="*/ 20980 h 24303"/>
                  <a:gd name="connsiteX6" fmla="*/ 0 w 22632"/>
                  <a:gd name="connsiteY6" fmla="*/ 1663 h 24303"/>
                  <a:gd name="connsiteX0" fmla="*/ 0 w 24552"/>
                  <a:gd name="connsiteY0" fmla="*/ 1096 h 26236"/>
                  <a:gd name="connsiteX1" fmla="*/ 10582 w 24552"/>
                  <a:gd name="connsiteY1" fmla="*/ 3282 h 26236"/>
                  <a:gd name="connsiteX2" fmla="*/ 22384 w 24552"/>
                  <a:gd name="connsiteY2" fmla="*/ 9442 h 26236"/>
                  <a:gd name="connsiteX3" fmla="*/ 24552 w 24552"/>
                  <a:gd name="connsiteY3" fmla="*/ 25729 h 26236"/>
                  <a:gd name="connsiteX4" fmla="*/ 13032 w 24552"/>
                  <a:gd name="connsiteY4" fmla="*/ 19260 h 26236"/>
                  <a:gd name="connsiteX5" fmla="*/ 6717 w 24552"/>
                  <a:gd name="connsiteY5" fmla="*/ 22913 h 26236"/>
                  <a:gd name="connsiteX6" fmla="*/ 0 w 24552"/>
                  <a:gd name="connsiteY6" fmla="*/ 1096 h 26236"/>
                  <a:gd name="connsiteX0" fmla="*/ 0 w 24552"/>
                  <a:gd name="connsiteY0" fmla="*/ 964 h 26104"/>
                  <a:gd name="connsiteX1" fmla="*/ 10582 w 24552"/>
                  <a:gd name="connsiteY1" fmla="*/ 3150 h 26104"/>
                  <a:gd name="connsiteX2" fmla="*/ 16873 w 24552"/>
                  <a:gd name="connsiteY2" fmla="*/ 3694 h 26104"/>
                  <a:gd name="connsiteX3" fmla="*/ 22384 w 24552"/>
                  <a:gd name="connsiteY3" fmla="*/ 9310 h 26104"/>
                  <a:gd name="connsiteX4" fmla="*/ 24552 w 24552"/>
                  <a:gd name="connsiteY4" fmla="*/ 25597 h 26104"/>
                  <a:gd name="connsiteX5" fmla="*/ 13032 w 24552"/>
                  <a:gd name="connsiteY5" fmla="*/ 19128 h 26104"/>
                  <a:gd name="connsiteX6" fmla="*/ 6717 w 24552"/>
                  <a:gd name="connsiteY6" fmla="*/ 22781 h 26104"/>
                  <a:gd name="connsiteX7" fmla="*/ 0 w 24552"/>
                  <a:gd name="connsiteY7" fmla="*/ 964 h 26104"/>
                  <a:gd name="connsiteX0" fmla="*/ 11 w 24563"/>
                  <a:gd name="connsiteY0" fmla="*/ 1753 h 26893"/>
                  <a:gd name="connsiteX1" fmla="*/ 5221 w 24563"/>
                  <a:gd name="connsiteY1" fmla="*/ 1491 h 26893"/>
                  <a:gd name="connsiteX2" fmla="*/ 10593 w 24563"/>
                  <a:gd name="connsiteY2" fmla="*/ 3939 h 26893"/>
                  <a:gd name="connsiteX3" fmla="*/ 16884 w 24563"/>
                  <a:gd name="connsiteY3" fmla="*/ 4483 h 26893"/>
                  <a:gd name="connsiteX4" fmla="*/ 22395 w 24563"/>
                  <a:gd name="connsiteY4" fmla="*/ 10099 h 26893"/>
                  <a:gd name="connsiteX5" fmla="*/ 24563 w 24563"/>
                  <a:gd name="connsiteY5" fmla="*/ 26386 h 26893"/>
                  <a:gd name="connsiteX6" fmla="*/ 13043 w 24563"/>
                  <a:gd name="connsiteY6" fmla="*/ 19917 h 26893"/>
                  <a:gd name="connsiteX7" fmla="*/ 6728 w 24563"/>
                  <a:gd name="connsiteY7" fmla="*/ 23570 h 26893"/>
                  <a:gd name="connsiteX8" fmla="*/ 11 w 24563"/>
                  <a:gd name="connsiteY8" fmla="*/ 1753 h 26893"/>
                  <a:gd name="connsiteX0" fmla="*/ 11 w 24563"/>
                  <a:gd name="connsiteY0" fmla="*/ 1753 h 28383"/>
                  <a:gd name="connsiteX1" fmla="*/ 5221 w 24563"/>
                  <a:gd name="connsiteY1" fmla="*/ 1491 h 28383"/>
                  <a:gd name="connsiteX2" fmla="*/ 10593 w 24563"/>
                  <a:gd name="connsiteY2" fmla="*/ 3939 h 28383"/>
                  <a:gd name="connsiteX3" fmla="*/ 16884 w 24563"/>
                  <a:gd name="connsiteY3" fmla="*/ 4483 h 28383"/>
                  <a:gd name="connsiteX4" fmla="*/ 22395 w 24563"/>
                  <a:gd name="connsiteY4" fmla="*/ 10099 h 28383"/>
                  <a:gd name="connsiteX5" fmla="*/ 24563 w 24563"/>
                  <a:gd name="connsiteY5" fmla="*/ 26386 h 28383"/>
                  <a:gd name="connsiteX6" fmla="*/ 16864 w 24563"/>
                  <a:gd name="connsiteY6" fmla="*/ 27971 h 28383"/>
                  <a:gd name="connsiteX7" fmla="*/ 6728 w 24563"/>
                  <a:gd name="connsiteY7" fmla="*/ 23570 h 28383"/>
                  <a:gd name="connsiteX8" fmla="*/ 11 w 24563"/>
                  <a:gd name="connsiteY8" fmla="*/ 1753 h 28383"/>
                  <a:gd name="connsiteX0" fmla="*/ 11 w 24563"/>
                  <a:gd name="connsiteY0" fmla="*/ 1753 h 28383"/>
                  <a:gd name="connsiteX1" fmla="*/ 5221 w 24563"/>
                  <a:gd name="connsiteY1" fmla="*/ 1491 h 28383"/>
                  <a:gd name="connsiteX2" fmla="*/ 10593 w 24563"/>
                  <a:gd name="connsiteY2" fmla="*/ 3939 h 28383"/>
                  <a:gd name="connsiteX3" fmla="*/ 16884 w 24563"/>
                  <a:gd name="connsiteY3" fmla="*/ 4483 h 28383"/>
                  <a:gd name="connsiteX4" fmla="*/ 22395 w 24563"/>
                  <a:gd name="connsiteY4" fmla="*/ 10099 h 28383"/>
                  <a:gd name="connsiteX5" fmla="*/ 24563 w 24563"/>
                  <a:gd name="connsiteY5" fmla="*/ 26386 h 28383"/>
                  <a:gd name="connsiteX6" fmla="*/ 16864 w 24563"/>
                  <a:gd name="connsiteY6" fmla="*/ 27971 h 28383"/>
                  <a:gd name="connsiteX7" fmla="*/ 12684 w 24563"/>
                  <a:gd name="connsiteY7" fmla="*/ 24622 h 28383"/>
                  <a:gd name="connsiteX8" fmla="*/ 6728 w 24563"/>
                  <a:gd name="connsiteY8" fmla="*/ 23570 h 28383"/>
                  <a:gd name="connsiteX9" fmla="*/ 11 w 24563"/>
                  <a:gd name="connsiteY9" fmla="*/ 1753 h 28383"/>
                  <a:gd name="connsiteX0" fmla="*/ 11 w 24563"/>
                  <a:gd name="connsiteY0" fmla="*/ 1753 h 28383"/>
                  <a:gd name="connsiteX1" fmla="*/ 5221 w 24563"/>
                  <a:gd name="connsiteY1" fmla="*/ 1491 h 28383"/>
                  <a:gd name="connsiteX2" fmla="*/ 10593 w 24563"/>
                  <a:gd name="connsiteY2" fmla="*/ 3939 h 28383"/>
                  <a:gd name="connsiteX3" fmla="*/ 16936 w 24563"/>
                  <a:gd name="connsiteY3" fmla="*/ 6412 h 28383"/>
                  <a:gd name="connsiteX4" fmla="*/ 22395 w 24563"/>
                  <a:gd name="connsiteY4" fmla="*/ 10099 h 28383"/>
                  <a:gd name="connsiteX5" fmla="*/ 24563 w 24563"/>
                  <a:gd name="connsiteY5" fmla="*/ 26386 h 28383"/>
                  <a:gd name="connsiteX6" fmla="*/ 16864 w 24563"/>
                  <a:gd name="connsiteY6" fmla="*/ 27971 h 28383"/>
                  <a:gd name="connsiteX7" fmla="*/ 12684 w 24563"/>
                  <a:gd name="connsiteY7" fmla="*/ 24622 h 28383"/>
                  <a:gd name="connsiteX8" fmla="*/ 6728 w 24563"/>
                  <a:gd name="connsiteY8" fmla="*/ 23570 h 28383"/>
                  <a:gd name="connsiteX9" fmla="*/ 11 w 24563"/>
                  <a:gd name="connsiteY9" fmla="*/ 1753 h 28383"/>
                  <a:gd name="connsiteX0" fmla="*/ 11 w 24563"/>
                  <a:gd name="connsiteY0" fmla="*/ 1753 h 28383"/>
                  <a:gd name="connsiteX1" fmla="*/ 5221 w 24563"/>
                  <a:gd name="connsiteY1" fmla="*/ 1491 h 28383"/>
                  <a:gd name="connsiteX2" fmla="*/ 10186 w 24563"/>
                  <a:gd name="connsiteY2" fmla="*/ 6301 h 28383"/>
                  <a:gd name="connsiteX3" fmla="*/ 16936 w 24563"/>
                  <a:gd name="connsiteY3" fmla="*/ 6412 h 28383"/>
                  <a:gd name="connsiteX4" fmla="*/ 22395 w 24563"/>
                  <a:gd name="connsiteY4" fmla="*/ 10099 h 28383"/>
                  <a:gd name="connsiteX5" fmla="*/ 24563 w 24563"/>
                  <a:gd name="connsiteY5" fmla="*/ 26386 h 28383"/>
                  <a:gd name="connsiteX6" fmla="*/ 16864 w 24563"/>
                  <a:gd name="connsiteY6" fmla="*/ 27971 h 28383"/>
                  <a:gd name="connsiteX7" fmla="*/ 12684 w 24563"/>
                  <a:gd name="connsiteY7" fmla="*/ 24622 h 28383"/>
                  <a:gd name="connsiteX8" fmla="*/ 6728 w 24563"/>
                  <a:gd name="connsiteY8" fmla="*/ 23570 h 28383"/>
                  <a:gd name="connsiteX9" fmla="*/ 11 w 24563"/>
                  <a:gd name="connsiteY9" fmla="*/ 1753 h 28383"/>
                  <a:gd name="connsiteX0" fmla="*/ 11 w 24563"/>
                  <a:gd name="connsiteY0" fmla="*/ 1753 h 28383"/>
                  <a:gd name="connsiteX1" fmla="*/ 5221 w 24563"/>
                  <a:gd name="connsiteY1" fmla="*/ 1491 h 28383"/>
                  <a:gd name="connsiteX2" fmla="*/ 10060 w 24563"/>
                  <a:gd name="connsiteY2" fmla="*/ 4159 h 28383"/>
                  <a:gd name="connsiteX3" fmla="*/ 16936 w 24563"/>
                  <a:gd name="connsiteY3" fmla="*/ 6412 h 28383"/>
                  <a:gd name="connsiteX4" fmla="*/ 22395 w 24563"/>
                  <a:gd name="connsiteY4" fmla="*/ 10099 h 28383"/>
                  <a:gd name="connsiteX5" fmla="*/ 24563 w 24563"/>
                  <a:gd name="connsiteY5" fmla="*/ 26386 h 28383"/>
                  <a:gd name="connsiteX6" fmla="*/ 16864 w 24563"/>
                  <a:gd name="connsiteY6" fmla="*/ 27971 h 28383"/>
                  <a:gd name="connsiteX7" fmla="*/ 12684 w 24563"/>
                  <a:gd name="connsiteY7" fmla="*/ 24622 h 28383"/>
                  <a:gd name="connsiteX8" fmla="*/ 6728 w 24563"/>
                  <a:gd name="connsiteY8" fmla="*/ 23570 h 28383"/>
                  <a:gd name="connsiteX9" fmla="*/ 11 w 24563"/>
                  <a:gd name="connsiteY9" fmla="*/ 1753 h 28383"/>
                  <a:gd name="connsiteX0" fmla="*/ 11 w 24563"/>
                  <a:gd name="connsiteY0" fmla="*/ 1753 h 34429"/>
                  <a:gd name="connsiteX1" fmla="*/ 5221 w 24563"/>
                  <a:gd name="connsiteY1" fmla="*/ 1491 h 34429"/>
                  <a:gd name="connsiteX2" fmla="*/ 10060 w 24563"/>
                  <a:gd name="connsiteY2" fmla="*/ 4159 h 34429"/>
                  <a:gd name="connsiteX3" fmla="*/ 16936 w 24563"/>
                  <a:gd name="connsiteY3" fmla="*/ 6412 h 34429"/>
                  <a:gd name="connsiteX4" fmla="*/ 22395 w 24563"/>
                  <a:gd name="connsiteY4" fmla="*/ 10099 h 34429"/>
                  <a:gd name="connsiteX5" fmla="*/ 24563 w 24563"/>
                  <a:gd name="connsiteY5" fmla="*/ 26386 h 34429"/>
                  <a:gd name="connsiteX6" fmla="*/ 16864 w 24563"/>
                  <a:gd name="connsiteY6" fmla="*/ 27971 h 34429"/>
                  <a:gd name="connsiteX7" fmla="*/ 12684 w 24563"/>
                  <a:gd name="connsiteY7" fmla="*/ 24622 h 34429"/>
                  <a:gd name="connsiteX8" fmla="*/ 8348 w 24563"/>
                  <a:gd name="connsiteY8" fmla="*/ 33629 h 34429"/>
                  <a:gd name="connsiteX9" fmla="*/ 11 w 24563"/>
                  <a:gd name="connsiteY9" fmla="*/ 1753 h 34429"/>
                  <a:gd name="connsiteX0" fmla="*/ 11 w 24563"/>
                  <a:gd name="connsiteY0" fmla="*/ 1753 h 34689"/>
                  <a:gd name="connsiteX1" fmla="*/ 5221 w 24563"/>
                  <a:gd name="connsiteY1" fmla="*/ 1491 h 34689"/>
                  <a:gd name="connsiteX2" fmla="*/ 10060 w 24563"/>
                  <a:gd name="connsiteY2" fmla="*/ 4159 h 34689"/>
                  <a:gd name="connsiteX3" fmla="*/ 16936 w 24563"/>
                  <a:gd name="connsiteY3" fmla="*/ 6412 h 34689"/>
                  <a:gd name="connsiteX4" fmla="*/ 22395 w 24563"/>
                  <a:gd name="connsiteY4" fmla="*/ 10099 h 34689"/>
                  <a:gd name="connsiteX5" fmla="*/ 24563 w 24563"/>
                  <a:gd name="connsiteY5" fmla="*/ 26386 h 34689"/>
                  <a:gd name="connsiteX6" fmla="*/ 16864 w 24563"/>
                  <a:gd name="connsiteY6" fmla="*/ 27971 h 34689"/>
                  <a:gd name="connsiteX7" fmla="*/ 13032 w 24563"/>
                  <a:gd name="connsiteY7" fmla="*/ 28745 h 34689"/>
                  <a:gd name="connsiteX8" fmla="*/ 8348 w 24563"/>
                  <a:gd name="connsiteY8" fmla="*/ 33629 h 34689"/>
                  <a:gd name="connsiteX9" fmla="*/ 11 w 24563"/>
                  <a:gd name="connsiteY9" fmla="*/ 1753 h 34689"/>
                  <a:gd name="connsiteX0" fmla="*/ 9 w 25585"/>
                  <a:gd name="connsiteY0" fmla="*/ 1143 h 37070"/>
                  <a:gd name="connsiteX1" fmla="*/ 6243 w 25585"/>
                  <a:gd name="connsiteY1" fmla="*/ 3872 h 37070"/>
                  <a:gd name="connsiteX2" fmla="*/ 11082 w 25585"/>
                  <a:gd name="connsiteY2" fmla="*/ 6540 h 37070"/>
                  <a:gd name="connsiteX3" fmla="*/ 17958 w 25585"/>
                  <a:gd name="connsiteY3" fmla="*/ 8793 h 37070"/>
                  <a:gd name="connsiteX4" fmla="*/ 23417 w 25585"/>
                  <a:gd name="connsiteY4" fmla="*/ 12480 h 37070"/>
                  <a:gd name="connsiteX5" fmla="*/ 25585 w 25585"/>
                  <a:gd name="connsiteY5" fmla="*/ 28767 h 37070"/>
                  <a:gd name="connsiteX6" fmla="*/ 17886 w 25585"/>
                  <a:gd name="connsiteY6" fmla="*/ 30352 h 37070"/>
                  <a:gd name="connsiteX7" fmla="*/ 14054 w 25585"/>
                  <a:gd name="connsiteY7" fmla="*/ 31126 h 37070"/>
                  <a:gd name="connsiteX8" fmla="*/ 9370 w 25585"/>
                  <a:gd name="connsiteY8" fmla="*/ 36010 h 37070"/>
                  <a:gd name="connsiteX9" fmla="*/ 9 w 25585"/>
                  <a:gd name="connsiteY9" fmla="*/ 1143 h 3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585" h="37070">
                    <a:moveTo>
                      <a:pt x="9" y="1143"/>
                    </a:moveTo>
                    <a:cubicBezTo>
                      <a:pt x="-234" y="-2439"/>
                      <a:pt x="4479" y="3508"/>
                      <a:pt x="6243" y="3872"/>
                    </a:cubicBezTo>
                    <a:cubicBezTo>
                      <a:pt x="8007" y="4236"/>
                      <a:pt x="9130" y="5720"/>
                      <a:pt x="11082" y="6540"/>
                    </a:cubicBezTo>
                    <a:cubicBezTo>
                      <a:pt x="13035" y="7360"/>
                      <a:pt x="15991" y="7766"/>
                      <a:pt x="17958" y="8793"/>
                    </a:cubicBezTo>
                    <a:cubicBezTo>
                      <a:pt x="19925" y="9820"/>
                      <a:pt x="22106" y="9107"/>
                      <a:pt x="23417" y="12480"/>
                    </a:cubicBezTo>
                    <a:lnTo>
                      <a:pt x="25585" y="28767"/>
                    </a:lnTo>
                    <a:cubicBezTo>
                      <a:pt x="24375" y="31430"/>
                      <a:pt x="20858" y="30821"/>
                      <a:pt x="17886" y="30352"/>
                    </a:cubicBezTo>
                    <a:cubicBezTo>
                      <a:pt x="15721" y="30480"/>
                      <a:pt x="15743" y="31859"/>
                      <a:pt x="14054" y="31126"/>
                    </a:cubicBezTo>
                    <a:cubicBezTo>
                      <a:pt x="12365" y="30393"/>
                      <a:pt x="11297" y="40243"/>
                      <a:pt x="9370" y="36010"/>
                    </a:cubicBezTo>
                    <a:lnTo>
                      <a:pt x="9" y="1143"/>
                    </a:lnTo>
                    <a:close/>
                  </a:path>
                </a:pathLst>
              </a:custGeom>
              <a:solidFill>
                <a:srgbClr val="F4B1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718F8DED-87EF-46D1-BE2C-DA09AFEFE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3709" y="1128184"/>
                <a:ext cx="3500772" cy="3302615"/>
              </a:xfrm>
              <a:prstGeom prst="rect">
                <a:avLst/>
              </a:prstGeom>
            </p:spPr>
          </p:pic>
          <p:pic>
            <p:nvPicPr>
              <p:cNvPr id="78" name="Picture 77">
                <a:extLst>
                  <a:ext uri="{FF2B5EF4-FFF2-40B4-BE49-F238E27FC236}">
                    <a16:creationId xmlns:a16="http://schemas.microsoft.com/office/drawing/2014/main" id="{88287F5F-82FC-4113-9A9D-417EB4EC82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7822" y="752168"/>
                <a:ext cx="2616448" cy="2761806"/>
              </a:xfrm>
              <a:prstGeom prst="rect">
                <a:avLst/>
              </a:prstGeom>
            </p:spPr>
          </p:pic>
        </p:grp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A7BF85CA-6DC4-4EB2-8958-A5AA19329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38263" y="3852332"/>
              <a:ext cx="1701901" cy="1129974"/>
            </a:xfrm>
            <a:prstGeom prst="rect">
              <a:avLst/>
            </a:prstGeom>
            <a:ln>
              <a:noFill/>
            </a:ln>
          </p:spPr>
        </p:pic>
        <p:sp>
          <p:nvSpPr>
            <p:cNvPr id="55" name="Flowchart: Document 45">
              <a:extLst>
                <a:ext uri="{FF2B5EF4-FFF2-40B4-BE49-F238E27FC236}">
                  <a16:creationId xmlns:a16="http://schemas.microsoft.com/office/drawing/2014/main" id="{8D190EAE-FE67-420C-9142-D0CECA9DBE7E}"/>
                </a:ext>
              </a:extLst>
            </p:cNvPr>
            <p:cNvSpPr/>
            <p:nvPr/>
          </p:nvSpPr>
          <p:spPr>
            <a:xfrm rot="11941283">
              <a:off x="15772251" y="3609859"/>
              <a:ext cx="2940397" cy="998462"/>
            </a:xfrm>
            <a:custGeom>
              <a:avLst/>
              <a:gdLst>
                <a:gd name="connsiteX0" fmla="*/ 0 w 21600"/>
                <a:gd name="connsiteY0" fmla="*/ 0 h 21600"/>
                <a:gd name="connsiteX1" fmla="*/ 21600 w 21600"/>
                <a:gd name="connsiteY1" fmla="*/ 0 h 21600"/>
                <a:gd name="connsiteX2" fmla="*/ 21600 w 21600"/>
                <a:gd name="connsiteY2" fmla="*/ 17322 h 21600"/>
                <a:gd name="connsiteX3" fmla="*/ 0 w 21600"/>
                <a:gd name="connsiteY3" fmla="*/ 20172 h 21600"/>
                <a:gd name="connsiteX4" fmla="*/ 0 w 21600"/>
                <a:gd name="connsiteY4" fmla="*/ 0 h 21600"/>
                <a:gd name="connsiteX0" fmla="*/ 0 w 22632"/>
                <a:gd name="connsiteY0" fmla="*/ 0 h 26135"/>
                <a:gd name="connsiteX1" fmla="*/ 22632 w 22632"/>
                <a:gd name="connsiteY1" fmla="*/ 4811 h 26135"/>
                <a:gd name="connsiteX2" fmla="*/ 22632 w 22632"/>
                <a:gd name="connsiteY2" fmla="*/ 22133 h 26135"/>
                <a:gd name="connsiteX3" fmla="*/ 1032 w 22632"/>
                <a:gd name="connsiteY3" fmla="*/ 24983 h 26135"/>
                <a:gd name="connsiteX4" fmla="*/ 0 w 22632"/>
                <a:gd name="connsiteY4" fmla="*/ 0 h 26135"/>
                <a:gd name="connsiteX0" fmla="*/ 0 w 22632"/>
                <a:gd name="connsiteY0" fmla="*/ 0 h 26135"/>
                <a:gd name="connsiteX1" fmla="*/ 19015 w 22632"/>
                <a:gd name="connsiteY1" fmla="*/ 8345 h 26135"/>
                <a:gd name="connsiteX2" fmla="*/ 22632 w 22632"/>
                <a:gd name="connsiteY2" fmla="*/ 22133 h 26135"/>
                <a:gd name="connsiteX3" fmla="*/ 1032 w 22632"/>
                <a:gd name="connsiteY3" fmla="*/ 24983 h 26135"/>
                <a:gd name="connsiteX4" fmla="*/ 0 w 22632"/>
                <a:gd name="connsiteY4" fmla="*/ 0 h 26135"/>
                <a:gd name="connsiteX0" fmla="*/ 0 w 22632"/>
                <a:gd name="connsiteY0" fmla="*/ 0 h 26135"/>
                <a:gd name="connsiteX1" fmla="*/ 19015 w 22632"/>
                <a:gd name="connsiteY1" fmla="*/ 8345 h 26135"/>
                <a:gd name="connsiteX2" fmla="*/ 22632 w 22632"/>
                <a:gd name="connsiteY2" fmla="*/ 22133 h 26135"/>
                <a:gd name="connsiteX3" fmla="*/ 1032 w 22632"/>
                <a:gd name="connsiteY3" fmla="*/ 24983 h 26135"/>
                <a:gd name="connsiteX4" fmla="*/ 0 w 22632"/>
                <a:gd name="connsiteY4" fmla="*/ 0 h 26135"/>
                <a:gd name="connsiteX0" fmla="*/ 0 w 22632"/>
                <a:gd name="connsiteY0" fmla="*/ 0 h 26135"/>
                <a:gd name="connsiteX1" fmla="*/ 19015 w 22632"/>
                <a:gd name="connsiteY1" fmla="*/ 8345 h 26135"/>
                <a:gd name="connsiteX2" fmla="*/ 22632 w 22632"/>
                <a:gd name="connsiteY2" fmla="*/ 22133 h 26135"/>
                <a:gd name="connsiteX3" fmla="*/ 1032 w 22632"/>
                <a:gd name="connsiteY3" fmla="*/ 24983 h 26135"/>
                <a:gd name="connsiteX4" fmla="*/ 0 w 22632"/>
                <a:gd name="connsiteY4" fmla="*/ 0 h 26135"/>
                <a:gd name="connsiteX0" fmla="*/ 0 w 22632"/>
                <a:gd name="connsiteY0" fmla="*/ 0 h 26135"/>
                <a:gd name="connsiteX1" fmla="*/ 20464 w 22632"/>
                <a:gd name="connsiteY1" fmla="*/ 5846 h 26135"/>
                <a:gd name="connsiteX2" fmla="*/ 22632 w 22632"/>
                <a:gd name="connsiteY2" fmla="*/ 22133 h 26135"/>
                <a:gd name="connsiteX3" fmla="*/ 1032 w 22632"/>
                <a:gd name="connsiteY3" fmla="*/ 24983 h 26135"/>
                <a:gd name="connsiteX4" fmla="*/ 0 w 22632"/>
                <a:gd name="connsiteY4" fmla="*/ 0 h 26135"/>
                <a:gd name="connsiteX0" fmla="*/ 0 w 22632"/>
                <a:gd name="connsiteY0" fmla="*/ 0 h 22236"/>
                <a:gd name="connsiteX1" fmla="*/ 20464 w 22632"/>
                <a:gd name="connsiteY1" fmla="*/ 5846 h 22236"/>
                <a:gd name="connsiteX2" fmla="*/ 22632 w 22632"/>
                <a:gd name="connsiteY2" fmla="*/ 22133 h 22236"/>
                <a:gd name="connsiteX3" fmla="*/ 4797 w 22632"/>
                <a:gd name="connsiteY3" fmla="*/ 19317 h 22236"/>
                <a:gd name="connsiteX4" fmla="*/ 0 w 22632"/>
                <a:gd name="connsiteY4" fmla="*/ 0 h 22236"/>
                <a:gd name="connsiteX0" fmla="*/ 0 w 22632"/>
                <a:gd name="connsiteY0" fmla="*/ 0 h 22817"/>
                <a:gd name="connsiteX1" fmla="*/ 20464 w 22632"/>
                <a:gd name="connsiteY1" fmla="*/ 5846 h 22817"/>
                <a:gd name="connsiteX2" fmla="*/ 22632 w 22632"/>
                <a:gd name="connsiteY2" fmla="*/ 22133 h 22817"/>
                <a:gd name="connsiteX3" fmla="*/ 11893 w 22632"/>
                <a:gd name="connsiteY3" fmla="*/ 18389 h 22817"/>
                <a:gd name="connsiteX4" fmla="*/ 4797 w 22632"/>
                <a:gd name="connsiteY4" fmla="*/ 19317 h 22817"/>
                <a:gd name="connsiteX5" fmla="*/ 0 w 22632"/>
                <a:gd name="connsiteY5" fmla="*/ 0 h 22817"/>
                <a:gd name="connsiteX0" fmla="*/ 0 w 22632"/>
                <a:gd name="connsiteY0" fmla="*/ 837 h 23654"/>
                <a:gd name="connsiteX1" fmla="*/ 11094 w 22632"/>
                <a:gd name="connsiteY1" fmla="*/ 4518 h 23654"/>
                <a:gd name="connsiteX2" fmla="*/ 20464 w 22632"/>
                <a:gd name="connsiteY2" fmla="*/ 6683 h 23654"/>
                <a:gd name="connsiteX3" fmla="*/ 22632 w 22632"/>
                <a:gd name="connsiteY3" fmla="*/ 22970 h 23654"/>
                <a:gd name="connsiteX4" fmla="*/ 11893 w 22632"/>
                <a:gd name="connsiteY4" fmla="*/ 19226 h 23654"/>
                <a:gd name="connsiteX5" fmla="*/ 4797 w 22632"/>
                <a:gd name="connsiteY5" fmla="*/ 20154 h 23654"/>
                <a:gd name="connsiteX6" fmla="*/ 0 w 22632"/>
                <a:gd name="connsiteY6" fmla="*/ 837 h 23654"/>
                <a:gd name="connsiteX0" fmla="*/ 0 w 22632"/>
                <a:gd name="connsiteY0" fmla="*/ 4859 h 27676"/>
                <a:gd name="connsiteX1" fmla="*/ 8847 w 22632"/>
                <a:gd name="connsiteY1" fmla="*/ 202 h 27676"/>
                <a:gd name="connsiteX2" fmla="*/ 20464 w 22632"/>
                <a:gd name="connsiteY2" fmla="*/ 10705 h 27676"/>
                <a:gd name="connsiteX3" fmla="*/ 22632 w 22632"/>
                <a:gd name="connsiteY3" fmla="*/ 26992 h 27676"/>
                <a:gd name="connsiteX4" fmla="*/ 11893 w 22632"/>
                <a:gd name="connsiteY4" fmla="*/ 23248 h 27676"/>
                <a:gd name="connsiteX5" fmla="*/ 4797 w 22632"/>
                <a:gd name="connsiteY5" fmla="*/ 24176 h 27676"/>
                <a:gd name="connsiteX6" fmla="*/ 0 w 22632"/>
                <a:gd name="connsiteY6" fmla="*/ 4859 h 27676"/>
                <a:gd name="connsiteX0" fmla="*/ 0 w 22632"/>
                <a:gd name="connsiteY0" fmla="*/ 4859 h 27499"/>
                <a:gd name="connsiteX1" fmla="*/ 8847 w 22632"/>
                <a:gd name="connsiteY1" fmla="*/ 202 h 27499"/>
                <a:gd name="connsiteX2" fmla="*/ 20464 w 22632"/>
                <a:gd name="connsiteY2" fmla="*/ 10705 h 27499"/>
                <a:gd name="connsiteX3" fmla="*/ 22632 w 22632"/>
                <a:gd name="connsiteY3" fmla="*/ 26992 h 27499"/>
                <a:gd name="connsiteX4" fmla="*/ 11112 w 22632"/>
                <a:gd name="connsiteY4" fmla="*/ 20523 h 27499"/>
                <a:gd name="connsiteX5" fmla="*/ 4797 w 22632"/>
                <a:gd name="connsiteY5" fmla="*/ 24176 h 27499"/>
                <a:gd name="connsiteX6" fmla="*/ 0 w 22632"/>
                <a:gd name="connsiteY6" fmla="*/ 4859 h 27499"/>
                <a:gd name="connsiteX0" fmla="*/ 0 w 22632"/>
                <a:gd name="connsiteY0" fmla="*/ 1663 h 24303"/>
                <a:gd name="connsiteX1" fmla="*/ 8662 w 22632"/>
                <a:gd name="connsiteY1" fmla="*/ 1349 h 24303"/>
                <a:gd name="connsiteX2" fmla="*/ 20464 w 22632"/>
                <a:gd name="connsiteY2" fmla="*/ 7509 h 24303"/>
                <a:gd name="connsiteX3" fmla="*/ 22632 w 22632"/>
                <a:gd name="connsiteY3" fmla="*/ 23796 h 24303"/>
                <a:gd name="connsiteX4" fmla="*/ 11112 w 22632"/>
                <a:gd name="connsiteY4" fmla="*/ 17327 h 24303"/>
                <a:gd name="connsiteX5" fmla="*/ 4797 w 22632"/>
                <a:gd name="connsiteY5" fmla="*/ 20980 h 24303"/>
                <a:gd name="connsiteX6" fmla="*/ 0 w 22632"/>
                <a:gd name="connsiteY6" fmla="*/ 1663 h 24303"/>
                <a:gd name="connsiteX0" fmla="*/ 0 w 24552"/>
                <a:gd name="connsiteY0" fmla="*/ 1096 h 26236"/>
                <a:gd name="connsiteX1" fmla="*/ 10582 w 24552"/>
                <a:gd name="connsiteY1" fmla="*/ 3282 h 26236"/>
                <a:gd name="connsiteX2" fmla="*/ 22384 w 24552"/>
                <a:gd name="connsiteY2" fmla="*/ 9442 h 26236"/>
                <a:gd name="connsiteX3" fmla="*/ 24552 w 24552"/>
                <a:gd name="connsiteY3" fmla="*/ 25729 h 26236"/>
                <a:gd name="connsiteX4" fmla="*/ 13032 w 24552"/>
                <a:gd name="connsiteY4" fmla="*/ 19260 h 26236"/>
                <a:gd name="connsiteX5" fmla="*/ 6717 w 24552"/>
                <a:gd name="connsiteY5" fmla="*/ 22913 h 26236"/>
                <a:gd name="connsiteX6" fmla="*/ 0 w 24552"/>
                <a:gd name="connsiteY6" fmla="*/ 1096 h 26236"/>
                <a:gd name="connsiteX0" fmla="*/ 0 w 24552"/>
                <a:gd name="connsiteY0" fmla="*/ 964 h 26104"/>
                <a:gd name="connsiteX1" fmla="*/ 10582 w 24552"/>
                <a:gd name="connsiteY1" fmla="*/ 3150 h 26104"/>
                <a:gd name="connsiteX2" fmla="*/ 16873 w 24552"/>
                <a:gd name="connsiteY2" fmla="*/ 3694 h 26104"/>
                <a:gd name="connsiteX3" fmla="*/ 22384 w 24552"/>
                <a:gd name="connsiteY3" fmla="*/ 9310 h 26104"/>
                <a:gd name="connsiteX4" fmla="*/ 24552 w 24552"/>
                <a:gd name="connsiteY4" fmla="*/ 25597 h 26104"/>
                <a:gd name="connsiteX5" fmla="*/ 13032 w 24552"/>
                <a:gd name="connsiteY5" fmla="*/ 19128 h 26104"/>
                <a:gd name="connsiteX6" fmla="*/ 6717 w 24552"/>
                <a:gd name="connsiteY6" fmla="*/ 22781 h 26104"/>
                <a:gd name="connsiteX7" fmla="*/ 0 w 24552"/>
                <a:gd name="connsiteY7" fmla="*/ 964 h 26104"/>
                <a:gd name="connsiteX0" fmla="*/ 11 w 24563"/>
                <a:gd name="connsiteY0" fmla="*/ 1753 h 26893"/>
                <a:gd name="connsiteX1" fmla="*/ 5221 w 24563"/>
                <a:gd name="connsiteY1" fmla="*/ 1491 h 26893"/>
                <a:gd name="connsiteX2" fmla="*/ 10593 w 24563"/>
                <a:gd name="connsiteY2" fmla="*/ 3939 h 26893"/>
                <a:gd name="connsiteX3" fmla="*/ 16884 w 24563"/>
                <a:gd name="connsiteY3" fmla="*/ 4483 h 26893"/>
                <a:gd name="connsiteX4" fmla="*/ 22395 w 24563"/>
                <a:gd name="connsiteY4" fmla="*/ 10099 h 26893"/>
                <a:gd name="connsiteX5" fmla="*/ 24563 w 24563"/>
                <a:gd name="connsiteY5" fmla="*/ 26386 h 26893"/>
                <a:gd name="connsiteX6" fmla="*/ 13043 w 24563"/>
                <a:gd name="connsiteY6" fmla="*/ 19917 h 26893"/>
                <a:gd name="connsiteX7" fmla="*/ 6728 w 24563"/>
                <a:gd name="connsiteY7" fmla="*/ 23570 h 26893"/>
                <a:gd name="connsiteX8" fmla="*/ 11 w 24563"/>
                <a:gd name="connsiteY8" fmla="*/ 1753 h 26893"/>
                <a:gd name="connsiteX0" fmla="*/ 11 w 24563"/>
                <a:gd name="connsiteY0" fmla="*/ 1753 h 28383"/>
                <a:gd name="connsiteX1" fmla="*/ 5221 w 24563"/>
                <a:gd name="connsiteY1" fmla="*/ 1491 h 28383"/>
                <a:gd name="connsiteX2" fmla="*/ 10593 w 24563"/>
                <a:gd name="connsiteY2" fmla="*/ 3939 h 28383"/>
                <a:gd name="connsiteX3" fmla="*/ 16884 w 24563"/>
                <a:gd name="connsiteY3" fmla="*/ 4483 h 28383"/>
                <a:gd name="connsiteX4" fmla="*/ 22395 w 24563"/>
                <a:gd name="connsiteY4" fmla="*/ 10099 h 28383"/>
                <a:gd name="connsiteX5" fmla="*/ 24563 w 24563"/>
                <a:gd name="connsiteY5" fmla="*/ 26386 h 28383"/>
                <a:gd name="connsiteX6" fmla="*/ 16864 w 24563"/>
                <a:gd name="connsiteY6" fmla="*/ 27971 h 28383"/>
                <a:gd name="connsiteX7" fmla="*/ 6728 w 24563"/>
                <a:gd name="connsiteY7" fmla="*/ 23570 h 28383"/>
                <a:gd name="connsiteX8" fmla="*/ 11 w 24563"/>
                <a:gd name="connsiteY8" fmla="*/ 1753 h 28383"/>
                <a:gd name="connsiteX0" fmla="*/ 11 w 24563"/>
                <a:gd name="connsiteY0" fmla="*/ 1753 h 28383"/>
                <a:gd name="connsiteX1" fmla="*/ 5221 w 24563"/>
                <a:gd name="connsiteY1" fmla="*/ 1491 h 28383"/>
                <a:gd name="connsiteX2" fmla="*/ 10593 w 24563"/>
                <a:gd name="connsiteY2" fmla="*/ 3939 h 28383"/>
                <a:gd name="connsiteX3" fmla="*/ 16884 w 24563"/>
                <a:gd name="connsiteY3" fmla="*/ 4483 h 28383"/>
                <a:gd name="connsiteX4" fmla="*/ 22395 w 24563"/>
                <a:gd name="connsiteY4" fmla="*/ 10099 h 28383"/>
                <a:gd name="connsiteX5" fmla="*/ 24563 w 24563"/>
                <a:gd name="connsiteY5" fmla="*/ 26386 h 28383"/>
                <a:gd name="connsiteX6" fmla="*/ 16864 w 24563"/>
                <a:gd name="connsiteY6" fmla="*/ 27971 h 28383"/>
                <a:gd name="connsiteX7" fmla="*/ 12684 w 24563"/>
                <a:gd name="connsiteY7" fmla="*/ 24622 h 28383"/>
                <a:gd name="connsiteX8" fmla="*/ 6728 w 24563"/>
                <a:gd name="connsiteY8" fmla="*/ 23570 h 28383"/>
                <a:gd name="connsiteX9" fmla="*/ 11 w 24563"/>
                <a:gd name="connsiteY9" fmla="*/ 1753 h 28383"/>
                <a:gd name="connsiteX0" fmla="*/ 11 w 24563"/>
                <a:gd name="connsiteY0" fmla="*/ 1753 h 28383"/>
                <a:gd name="connsiteX1" fmla="*/ 5221 w 24563"/>
                <a:gd name="connsiteY1" fmla="*/ 1491 h 28383"/>
                <a:gd name="connsiteX2" fmla="*/ 10593 w 24563"/>
                <a:gd name="connsiteY2" fmla="*/ 3939 h 28383"/>
                <a:gd name="connsiteX3" fmla="*/ 16936 w 24563"/>
                <a:gd name="connsiteY3" fmla="*/ 6412 h 28383"/>
                <a:gd name="connsiteX4" fmla="*/ 22395 w 24563"/>
                <a:gd name="connsiteY4" fmla="*/ 10099 h 28383"/>
                <a:gd name="connsiteX5" fmla="*/ 24563 w 24563"/>
                <a:gd name="connsiteY5" fmla="*/ 26386 h 28383"/>
                <a:gd name="connsiteX6" fmla="*/ 16864 w 24563"/>
                <a:gd name="connsiteY6" fmla="*/ 27971 h 28383"/>
                <a:gd name="connsiteX7" fmla="*/ 12684 w 24563"/>
                <a:gd name="connsiteY7" fmla="*/ 24622 h 28383"/>
                <a:gd name="connsiteX8" fmla="*/ 6728 w 24563"/>
                <a:gd name="connsiteY8" fmla="*/ 23570 h 28383"/>
                <a:gd name="connsiteX9" fmla="*/ 11 w 24563"/>
                <a:gd name="connsiteY9" fmla="*/ 1753 h 28383"/>
                <a:gd name="connsiteX0" fmla="*/ 11 w 24563"/>
                <a:gd name="connsiteY0" fmla="*/ 1753 h 28383"/>
                <a:gd name="connsiteX1" fmla="*/ 5221 w 24563"/>
                <a:gd name="connsiteY1" fmla="*/ 1491 h 28383"/>
                <a:gd name="connsiteX2" fmla="*/ 10186 w 24563"/>
                <a:gd name="connsiteY2" fmla="*/ 6301 h 28383"/>
                <a:gd name="connsiteX3" fmla="*/ 16936 w 24563"/>
                <a:gd name="connsiteY3" fmla="*/ 6412 h 28383"/>
                <a:gd name="connsiteX4" fmla="*/ 22395 w 24563"/>
                <a:gd name="connsiteY4" fmla="*/ 10099 h 28383"/>
                <a:gd name="connsiteX5" fmla="*/ 24563 w 24563"/>
                <a:gd name="connsiteY5" fmla="*/ 26386 h 28383"/>
                <a:gd name="connsiteX6" fmla="*/ 16864 w 24563"/>
                <a:gd name="connsiteY6" fmla="*/ 27971 h 28383"/>
                <a:gd name="connsiteX7" fmla="*/ 12684 w 24563"/>
                <a:gd name="connsiteY7" fmla="*/ 24622 h 28383"/>
                <a:gd name="connsiteX8" fmla="*/ 6728 w 24563"/>
                <a:gd name="connsiteY8" fmla="*/ 23570 h 28383"/>
                <a:gd name="connsiteX9" fmla="*/ 11 w 24563"/>
                <a:gd name="connsiteY9" fmla="*/ 1753 h 28383"/>
                <a:gd name="connsiteX0" fmla="*/ 11 w 24563"/>
                <a:gd name="connsiteY0" fmla="*/ 1753 h 28383"/>
                <a:gd name="connsiteX1" fmla="*/ 5221 w 24563"/>
                <a:gd name="connsiteY1" fmla="*/ 1491 h 28383"/>
                <a:gd name="connsiteX2" fmla="*/ 10060 w 24563"/>
                <a:gd name="connsiteY2" fmla="*/ 4159 h 28383"/>
                <a:gd name="connsiteX3" fmla="*/ 16936 w 24563"/>
                <a:gd name="connsiteY3" fmla="*/ 6412 h 28383"/>
                <a:gd name="connsiteX4" fmla="*/ 22395 w 24563"/>
                <a:gd name="connsiteY4" fmla="*/ 10099 h 28383"/>
                <a:gd name="connsiteX5" fmla="*/ 24563 w 24563"/>
                <a:gd name="connsiteY5" fmla="*/ 26386 h 28383"/>
                <a:gd name="connsiteX6" fmla="*/ 16864 w 24563"/>
                <a:gd name="connsiteY6" fmla="*/ 27971 h 28383"/>
                <a:gd name="connsiteX7" fmla="*/ 12684 w 24563"/>
                <a:gd name="connsiteY7" fmla="*/ 24622 h 28383"/>
                <a:gd name="connsiteX8" fmla="*/ 6728 w 24563"/>
                <a:gd name="connsiteY8" fmla="*/ 23570 h 28383"/>
                <a:gd name="connsiteX9" fmla="*/ 11 w 24563"/>
                <a:gd name="connsiteY9" fmla="*/ 1753 h 28383"/>
                <a:gd name="connsiteX0" fmla="*/ 11 w 24563"/>
                <a:gd name="connsiteY0" fmla="*/ 1753 h 34429"/>
                <a:gd name="connsiteX1" fmla="*/ 5221 w 24563"/>
                <a:gd name="connsiteY1" fmla="*/ 1491 h 34429"/>
                <a:gd name="connsiteX2" fmla="*/ 10060 w 24563"/>
                <a:gd name="connsiteY2" fmla="*/ 4159 h 34429"/>
                <a:gd name="connsiteX3" fmla="*/ 16936 w 24563"/>
                <a:gd name="connsiteY3" fmla="*/ 6412 h 34429"/>
                <a:gd name="connsiteX4" fmla="*/ 22395 w 24563"/>
                <a:gd name="connsiteY4" fmla="*/ 10099 h 34429"/>
                <a:gd name="connsiteX5" fmla="*/ 24563 w 24563"/>
                <a:gd name="connsiteY5" fmla="*/ 26386 h 34429"/>
                <a:gd name="connsiteX6" fmla="*/ 16864 w 24563"/>
                <a:gd name="connsiteY6" fmla="*/ 27971 h 34429"/>
                <a:gd name="connsiteX7" fmla="*/ 12684 w 24563"/>
                <a:gd name="connsiteY7" fmla="*/ 24622 h 34429"/>
                <a:gd name="connsiteX8" fmla="*/ 8348 w 24563"/>
                <a:gd name="connsiteY8" fmla="*/ 33629 h 34429"/>
                <a:gd name="connsiteX9" fmla="*/ 11 w 24563"/>
                <a:gd name="connsiteY9" fmla="*/ 1753 h 34429"/>
                <a:gd name="connsiteX0" fmla="*/ 11 w 24563"/>
                <a:gd name="connsiteY0" fmla="*/ 1753 h 34689"/>
                <a:gd name="connsiteX1" fmla="*/ 5221 w 24563"/>
                <a:gd name="connsiteY1" fmla="*/ 1491 h 34689"/>
                <a:gd name="connsiteX2" fmla="*/ 10060 w 24563"/>
                <a:gd name="connsiteY2" fmla="*/ 4159 h 34689"/>
                <a:gd name="connsiteX3" fmla="*/ 16936 w 24563"/>
                <a:gd name="connsiteY3" fmla="*/ 6412 h 34689"/>
                <a:gd name="connsiteX4" fmla="*/ 22395 w 24563"/>
                <a:gd name="connsiteY4" fmla="*/ 10099 h 34689"/>
                <a:gd name="connsiteX5" fmla="*/ 24563 w 24563"/>
                <a:gd name="connsiteY5" fmla="*/ 26386 h 34689"/>
                <a:gd name="connsiteX6" fmla="*/ 16864 w 24563"/>
                <a:gd name="connsiteY6" fmla="*/ 27971 h 34689"/>
                <a:gd name="connsiteX7" fmla="*/ 13032 w 24563"/>
                <a:gd name="connsiteY7" fmla="*/ 28745 h 34689"/>
                <a:gd name="connsiteX8" fmla="*/ 8348 w 24563"/>
                <a:gd name="connsiteY8" fmla="*/ 33629 h 34689"/>
                <a:gd name="connsiteX9" fmla="*/ 11 w 24563"/>
                <a:gd name="connsiteY9" fmla="*/ 1753 h 34689"/>
                <a:gd name="connsiteX0" fmla="*/ 9 w 25585"/>
                <a:gd name="connsiteY0" fmla="*/ 1143 h 37070"/>
                <a:gd name="connsiteX1" fmla="*/ 6243 w 25585"/>
                <a:gd name="connsiteY1" fmla="*/ 3872 h 37070"/>
                <a:gd name="connsiteX2" fmla="*/ 11082 w 25585"/>
                <a:gd name="connsiteY2" fmla="*/ 6540 h 37070"/>
                <a:gd name="connsiteX3" fmla="*/ 17958 w 25585"/>
                <a:gd name="connsiteY3" fmla="*/ 8793 h 37070"/>
                <a:gd name="connsiteX4" fmla="*/ 23417 w 25585"/>
                <a:gd name="connsiteY4" fmla="*/ 12480 h 37070"/>
                <a:gd name="connsiteX5" fmla="*/ 25585 w 25585"/>
                <a:gd name="connsiteY5" fmla="*/ 28767 h 37070"/>
                <a:gd name="connsiteX6" fmla="*/ 17886 w 25585"/>
                <a:gd name="connsiteY6" fmla="*/ 30352 h 37070"/>
                <a:gd name="connsiteX7" fmla="*/ 14054 w 25585"/>
                <a:gd name="connsiteY7" fmla="*/ 31126 h 37070"/>
                <a:gd name="connsiteX8" fmla="*/ 9370 w 25585"/>
                <a:gd name="connsiteY8" fmla="*/ 36010 h 37070"/>
                <a:gd name="connsiteX9" fmla="*/ 9 w 25585"/>
                <a:gd name="connsiteY9" fmla="*/ 1143 h 37070"/>
                <a:gd name="connsiteX0" fmla="*/ 9 w 25585"/>
                <a:gd name="connsiteY0" fmla="*/ 1143 h 31339"/>
                <a:gd name="connsiteX1" fmla="*/ 6243 w 25585"/>
                <a:gd name="connsiteY1" fmla="*/ 3872 h 31339"/>
                <a:gd name="connsiteX2" fmla="*/ 11082 w 25585"/>
                <a:gd name="connsiteY2" fmla="*/ 6540 h 31339"/>
                <a:gd name="connsiteX3" fmla="*/ 17958 w 25585"/>
                <a:gd name="connsiteY3" fmla="*/ 8793 h 31339"/>
                <a:gd name="connsiteX4" fmla="*/ 23417 w 25585"/>
                <a:gd name="connsiteY4" fmla="*/ 12480 h 31339"/>
                <a:gd name="connsiteX5" fmla="*/ 25585 w 25585"/>
                <a:gd name="connsiteY5" fmla="*/ 28767 h 31339"/>
                <a:gd name="connsiteX6" fmla="*/ 17886 w 25585"/>
                <a:gd name="connsiteY6" fmla="*/ 30352 h 31339"/>
                <a:gd name="connsiteX7" fmla="*/ 14054 w 25585"/>
                <a:gd name="connsiteY7" fmla="*/ 31126 h 31339"/>
                <a:gd name="connsiteX8" fmla="*/ 5412 w 25585"/>
                <a:gd name="connsiteY8" fmla="*/ 25422 h 31339"/>
                <a:gd name="connsiteX9" fmla="*/ 9 w 25585"/>
                <a:gd name="connsiteY9" fmla="*/ 1143 h 31339"/>
                <a:gd name="connsiteX0" fmla="*/ 9 w 25585"/>
                <a:gd name="connsiteY0" fmla="*/ 1143 h 31339"/>
                <a:gd name="connsiteX1" fmla="*/ 6243 w 25585"/>
                <a:gd name="connsiteY1" fmla="*/ 3872 h 31339"/>
                <a:gd name="connsiteX2" fmla="*/ 11082 w 25585"/>
                <a:gd name="connsiteY2" fmla="*/ 6540 h 31339"/>
                <a:gd name="connsiteX3" fmla="*/ 18199 w 25585"/>
                <a:gd name="connsiteY3" fmla="*/ 11160 h 31339"/>
                <a:gd name="connsiteX4" fmla="*/ 23417 w 25585"/>
                <a:gd name="connsiteY4" fmla="*/ 12480 h 31339"/>
                <a:gd name="connsiteX5" fmla="*/ 25585 w 25585"/>
                <a:gd name="connsiteY5" fmla="*/ 28767 h 31339"/>
                <a:gd name="connsiteX6" fmla="*/ 17886 w 25585"/>
                <a:gd name="connsiteY6" fmla="*/ 30352 h 31339"/>
                <a:gd name="connsiteX7" fmla="*/ 14054 w 25585"/>
                <a:gd name="connsiteY7" fmla="*/ 31126 h 31339"/>
                <a:gd name="connsiteX8" fmla="*/ 5412 w 25585"/>
                <a:gd name="connsiteY8" fmla="*/ 25422 h 31339"/>
                <a:gd name="connsiteX9" fmla="*/ 9 w 25585"/>
                <a:gd name="connsiteY9" fmla="*/ 1143 h 31339"/>
                <a:gd name="connsiteX0" fmla="*/ 9 w 25585"/>
                <a:gd name="connsiteY0" fmla="*/ 1143 h 30764"/>
                <a:gd name="connsiteX1" fmla="*/ 6243 w 25585"/>
                <a:gd name="connsiteY1" fmla="*/ 3872 h 30764"/>
                <a:gd name="connsiteX2" fmla="*/ 11082 w 25585"/>
                <a:gd name="connsiteY2" fmla="*/ 6540 h 30764"/>
                <a:gd name="connsiteX3" fmla="*/ 18199 w 25585"/>
                <a:gd name="connsiteY3" fmla="*/ 11160 h 30764"/>
                <a:gd name="connsiteX4" fmla="*/ 23417 w 25585"/>
                <a:gd name="connsiteY4" fmla="*/ 12480 h 30764"/>
                <a:gd name="connsiteX5" fmla="*/ 25585 w 25585"/>
                <a:gd name="connsiteY5" fmla="*/ 28767 h 30764"/>
                <a:gd name="connsiteX6" fmla="*/ 17886 w 25585"/>
                <a:gd name="connsiteY6" fmla="*/ 30352 h 30764"/>
                <a:gd name="connsiteX7" fmla="*/ 14366 w 25585"/>
                <a:gd name="connsiteY7" fmla="*/ 24085 h 30764"/>
                <a:gd name="connsiteX8" fmla="*/ 5412 w 25585"/>
                <a:gd name="connsiteY8" fmla="*/ 25422 h 30764"/>
                <a:gd name="connsiteX9" fmla="*/ 9 w 25585"/>
                <a:gd name="connsiteY9" fmla="*/ 1143 h 30764"/>
                <a:gd name="connsiteX0" fmla="*/ 9 w 25585"/>
                <a:gd name="connsiteY0" fmla="*/ 1143 h 29517"/>
                <a:gd name="connsiteX1" fmla="*/ 6243 w 25585"/>
                <a:gd name="connsiteY1" fmla="*/ 3872 h 29517"/>
                <a:gd name="connsiteX2" fmla="*/ 11082 w 25585"/>
                <a:gd name="connsiteY2" fmla="*/ 6540 h 29517"/>
                <a:gd name="connsiteX3" fmla="*/ 18199 w 25585"/>
                <a:gd name="connsiteY3" fmla="*/ 11160 h 29517"/>
                <a:gd name="connsiteX4" fmla="*/ 23417 w 25585"/>
                <a:gd name="connsiteY4" fmla="*/ 12480 h 29517"/>
                <a:gd name="connsiteX5" fmla="*/ 25585 w 25585"/>
                <a:gd name="connsiteY5" fmla="*/ 28767 h 29517"/>
                <a:gd name="connsiteX6" fmla="*/ 20624 w 25585"/>
                <a:gd name="connsiteY6" fmla="*/ 25714 h 29517"/>
                <a:gd name="connsiteX7" fmla="*/ 14366 w 25585"/>
                <a:gd name="connsiteY7" fmla="*/ 24085 h 29517"/>
                <a:gd name="connsiteX8" fmla="*/ 5412 w 25585"/>
                <a:gd name="connsiteY8" fmla="*/ 25422 h 29517"/>
                <a:gd name="connsiteX9" fmla="*/ 9 w 25585"/>
                <a:gd name="connsiteY9" fmla="*/ 1143 h 29517"/>
                <a:gd name="connsiteX0" fmla="*/ 9 w 28086"/>
                <a:gd name="connsiteY0" fmla="*/ 1143 h 26896"/>
                <a:gd name="connsiteX1" fmla="*/ 6243 w 28086"/>
                <a:gd name="connsiteY1" fmla="*/ 3872 h 26896"/>
                <a:gd name="connsiteX2" fmla="*/ 11082 w 28086"/>
                <a:gd name="connsiteY2" fmla="*/ 6540 h 26896"/>
                <a:gd name="connsiteX3" fmla="*/ 18199 w 28086"/>
                <a:gd name="connsiteY3" fmla="*/ 11160 h 26896"/>
                <a:gd name="connsiteX4" fmla="*/ 23417 w 28086"/>
                <a:gd name="connsiteY4" fmla="*/ 12480 h 26896"/>
                <a:gd name="connsiteX5" fmla="*/ 28086 w 28086"/>
                <a:gd name="connsiteY5" fmla="*/ 22609 h 26896"/>
                <a:gd name="connsiteX6" fmla="*/ 20624 w 28086"/>
                <a:gd name="connsiteY6" fmla="*/ 25714 h 26896"/>
                <a:gd name="connsiteX7" fmla="*/ 14366 w 28086"/>
                <a:gd name="connsiteY7" fmla="*/ 24085 h 26896"/>
                <a:gd name="connsiteX8" fmla="*/ 5412 w 28086"/>
                <a:gd name="connsiteY8" fmla="*/ 25422 h 26896"/>
                <a:gd name="connsiteX9" fmla="*/ 9 w 28086"/>
                <a:gd name="connsiteY9" fmla="*/ 1143 h 26896"/>
                <a:gd name="connsiteX0" fmla="*/ 9 w 28876"/>
                <a:gd name="connsiteY0" fmla="*/ 1143 h 26896"/>
                <a:gd name="connsiteX1" fmla="*/ 6243 w 28876"/>
                <a:gd name="connsiteY1" fmla="*/ 3872 h 26896"/>
                <a:gd name="connsiteX2" fmla="*/ 11082 w 28876"/>
                <a:gd name="connsiteY2" fmla="*/ 6540 h 26896"/>
                <a:gd name="connsiteX3" fmla="*/ 18199 w 28876"/>
                <a:gd name="connsiteY3" fmla="*/ 11160 h 26896"/>
                <a:gd name="connsiteX4" fmla="*/ 28876 w 28876"/>
                <a:gd name="connsiteY4" fmla="*/ 16255 h 26896"/>
                <a:gd name="connsiteX5" fmla="*/ 28086 w 28876"/>
                <a:gd name="connsiteY5" fmla="*/ 22609 h 26896"/>
                <a:gd name="connsiteX6" fmla="*/ 20624 w 28876"/>
                <a:gd name="connsiteY6" fmla="*/ 25714 h 26896"/>
                <a:gd name="connsiteX7" fmla="*/ 14366 w 28876"/>
                <a:gd name="connsiteY7" fmla="*/ 24085 h 26896"/>
                <a:gd name="connsiteX8" fmla="*/ 5412 w 28876"/>
                <a:gd name="connsiteY8" fmla="*/ 25422 h 26896"/>
                <a:gd name="connsiteX9" fmla="*/ 9 w 28876"/>
                <a:gd name="connsiteY9" fmla="*/ 1143 h 26896"/>
                <a:gd name="connsiteX0" fmla="*/ 9 w 28876"/>
                <a:gd name="connsiteY0" fmla="*/ 1143 h 26896"/>
                <a:gd name="connsiteX1" fmla="*/ 6243 w 28876"/>
                <a:gd name="connsiteY1" fmla="*/ 3872 h 26896"/>
                <a:gd name="connsiteX2" fmla="*/ 11082 w 28876"/>
                <a:gd name="connsiteY2" fmla="*/ 6540 h 26896"/>
                <a:gd name="connsiteX3" fmla="*/ 18475 w 28876"/>
                <a:gd name="connsiteY3" fmla="*/ 12933 h 26896"/>
                <a:gd name="connsiteX4" fmla="*/ 28876 w 28876"/>
                <a:gd name="connsiteY4" fmla="*/ 16255 h 26896"/>
                <a:gd name="connsiteX5" fmla="*/ 28086 w 28876"/>
                <a:gd name="connsiteY5" fmla="*/ 22609 h 26896"/>
                <a:gd name="connsiteX6" fmla="*/ 20624 w 28876"/>
                <a:gd name="connsiteY6" fmla="*/ 25714 h 26896"/>
                <a:gd name="connsiteX7" fmla="*/ 14366 w 28876"/>
                <a:gd name="connsiteY7" fmla="*/ 24085 h 26896"/>
                <a:gd name="connsiteX8" fmla="*/ 5412 w 28876"/>
                <a:gd name="connsiteY8" fmla="*/ 25422 h 26896"/>
                <a:gd name="connsiteX9" fmla="*/ 9 w 28876"/>
                <a:gd name="connsiteY9" fmla="*/ 1143 h 26896"/>
                <a:gd name="connsiteX0" fmla="*/ 3552 w 32419"/>
                <a:gd name="connsiteY0" fmla="*/ 1143 h 25831"/>
                <a:gd name="connsiteX1" fmla="*/ 9786 w 32419"/>
                <a:gd name="connsiteY1" fmla="*/ 3872 h 25831"/>
                <a:gd name="connsiteX2" fmla="*/ 14625 w 32419"/>
                <a:gd name="connsiteY2" fmla="*/ 6540 h 25831"/>
                <a:gd name="connsiteX3" fmla="*/ 22018 w 32419"/>
                <a:gd name="connsiteY3" fmla="*/ 12933 h 25831"/>
                <a:gd name="connsiteX4" fmla="*/ 32419 w 32419"/>
                <a:gd name="connsiteY4" fmla="*/ 16255 h 25831"/>
                <a:gd name="connsiteX5" fmla="*/ 31629 w 32419"/>
                <a:gd name="connsiteY5" fmla="*/ 22609 h 25831"/>
                <a:gd name="connsiteX6" fmla="*/ 24167 w 32419"/>
                <a:gd name="connsiteY6" fmla="*/ 25714 h 25831"/>
                <a:gd name="connsiteX7" fmla="*/ 17909 w 32419"/>
                <a:gd name="connsiteY7" fmla="*/ 24085 h 25831"/>
                <a:gd name="connsiteX8" fmla="*/ 0 w 32419"/>
                <a:gd name="connsiteY8" fmla="*/ 11558 h 25831"/>
                <a:gd name="connsiteX9" fmla="*/ 3552 w 32419"/>
                <a:gd name="connsiteY9" fmla="*/ 1143 h 25831"/>
                <a:gd name="connsiteX0" fmla="*/ 3552 w 32419"/>
                <a:gd name="connsiteY0" fmla="*/ 1143 h 25831"/>
                <a:gd name="connsiteX1" fmla="*/ 9786 w 32419"/>
                <a:gd name="connsiteY1" fmla="*/ 3872 h 25831"/>
                <a:gd name="connsiteX2" fmla="*/ 14625 w 32419"/>
                <a:gd name="connsiteY2" fmla="*/ 6540 h 25831"/>
                <a:gd name="connsiteX3" fmla="*/ 22018 w 32419"/>
                <a:gd name="connsiteY3" fmla="*/ 12933 h 25831"/>
                <a:gd name="connsiteX4" fmla="*/ 32419 w 32419"/>
                <a:gd name="connsiteY4" fmla="*/ 16255 h 25831"/>
                <a:gd name="connsiteX5" fmla="*/ 31629 w 32419"/>
                <a:gd name="connsiteY5" fmla="*/ 22609 h 25831"/>
                <a:gd name="connsiteX6" fmla="*/ 24167 w 32419"/>
                <a:gd name="connsiteY6" fmla="*/ 25714 h 25831"/>
                <a:gd name="connsiteX7" fmla="*/ 16317 w 32419"/>
                <a:gd name="connsiteY7" fmla="*/ 19630 h 25831"/>
                <a:gd name="connsiteX8" fmla="*/ 0 w 32419"/>
                <a:gd name="connsiteY8" fmla="*/ 11558 h 25831"/>
                <a:gd name="connsiteX9" fmla="*/ 3552 w 32419"/>
                <a:gd name="connsiteY9" fmla="*/ 1143 h 25831"/>
                <a:gd name="connsiteX0" fmla="*/ 3552 w 32419"/>
                <a:gd name="connsiteY0" fmla="*/ 1143 h 23583"/>
                <a:gd name="connsiteX1" fmla="*/ 9786 w 32419"/>
                <a:gd name="connsiteY1" fmla="*/ 3872 h 23583"/>
                <a:gd name="connsiteX2" fmla="*/ 14625 w 32419"/>
                <a:gd name="connsiteY2" fmla="*/ 6540 h 23583"/>
                <a:gd name="connsiteX3" fmla="*/ 22018 w 32419"/>
                <a:gd name="connsiteY3" fmla="*/ 12933 h 23583"/>
                <a:gd name="connsiteX4" fmla="*/ 32419 w 32419"/>
                <a:gd name="connsiteY4" fmla="*/ 16255 h 23583"/>
                <a:gd name="connsiteX5" fmla="*/ 31629 w 32419"/>
                <a:gd name="connsiteY5" fmla="*/ 22609 h 23583"/>
                <a:gd name="connsiteX6" fmla="*/ 24491 w 32419"/>
                <a:gd name="connsiteY6" fmla="*/ 21215 h 23583"/>
                <a:gd name="connsiteX7" fmla="*/ 16317 w 32419"/>
                <a:gd name="connsiteY7" fmla="*/ 19630 h 23583"/>
                <a:gd name="connsiteX8" fmla="*/ 0 w 32419"/>
                <a:gd name="connsiteY8" fmla="*/ 11558 h 23583"/>
                <a:gd name="connsiteX9" fmla="*/ 3552 w 32419"/>
                <a:gd name="connsiteY9" fmla="*/ 1143 h 23583"/>
                <a:gd name="connsiteX0" fmla="*/ 3552 w 32419"/>
                <a:gd name="connsiteY0" fmla="*/ 1143 h 22237"/>
                <a:gd name="connsiteX1" fmla="*/ 9786 w 32419"/>
                <a:gd name="connsiteY1" fmla="*/ 3872 h 22237"/>
                <a:gd name="connsiteX2" fmla="*/ 14625 w 32419"/>
                <a:gd name="connsiteY2" fmla="*/ 6540 h 22237"/>
                <a:gd name="connsiteX3" fmla="*/ 22018 w 32419"/>
                <a:gd name="connsiteY3" fmla="*/ 12933 h 22237"/>
                <a:gd name="connsiteX4" fmla="*/ 32419 w 32419"/>
                <a:gd name="connsiteY4" fmla="*/ 16255 h 22237"/>
                <a:gd name="connsiteX5" fmla="*/ 28785 w 32419"/>
                <a:gd name="connsiteY5" fmla="*/ 20809 h 22237"/>
                <a:gd name="connsiteX6" fmla="*/ 24491 w 32419"/>
                <a:gd name="connsiteY6" fmla="*/ 21215 h 22237"/>
                <a:gd name="connsiteX7" fmla="*/ 16317 w 32419"/>
                <a:gd name="connsiteY7" fmla="*/ 19630 h 22237"/>
                <a:gd name="connsiteX8" fmla="*/ 0 w 32419"/>
                <a:gd name="connsiteY8" fmla="*/ 11558 h 22237"/>
                <a:gd name="connsiteX9" fmla="*/ 3552 w 32419"/>
                <a:gd name="connsiteY9" fmla="*/ 1143 h 22237"/>
                <a:gd name="connsiteX0" fmla="*/ 3552 w 29614"/>
                <a:gd name="connsiteY0" fmla="*/ 1143 h 22237"/>
                <a:gd name="connsiteX1" fmla="*/ 9786 w 29614"/>
                <a:gd name="connsiteY1" fmla="*/ 3872 h 22237"/>
                <a:gd name="connsiteX2" fmla="*/ 14625 w 29614"/>
                <a:gd name="connsiteY2" fmla="*/ 6540 h 22237"/>
                <a:gd name="connsiteX3" fmla="*/ 22018 w 29614"/>
                <a:gd name="connsiteY3" fmla="*/ 12933 h 22237"/>
                <a:gd name="connsiteX4" fmla="*/ 29614 w 29614"/>
                <a:gd name="connsiteY4" fmla="*/ 14708 h 22237"/>
                <a:gd name="connsiteX5" fmla="*/ 28785 w 29614"/>
                <a:gd name="connsiteY5" fmla="*/ 20809 h 22237"/>
                <a:gd name="connsiteX6" fmla="*/ 24491 w 29614"/>
                <a:gd name="connsiteY6" fmla="*/ 21215 h 22237"/>
                <a:gd name="connsiteX7" fmla="*/ 16317 w 29614"/>
                <a:gd name="connsiteY7" fmla="*/ 19630 h 22237"/>
                <a:gd name="connsiteX8" fmla="*/ 0 w 29614"/>
                <a:gd name="connsiteY8" fmla="*/ 11558 h 22237"/>
                <a:gd name="connsiteX9" fmla="*/ 3552 w 29614"/>
                <a:gd name="connsiteY9" fmla="*/ 1143 h 22237"/>
                <a:gd name="connsiteX0" fmla="*/ 3552 w 29614"/>
                <a:gd name="connsiteY0" fmla="*/ 1143 h 22237"/>
                <a:gd name="connsiteX1" fmla="*/ 9786 w 29614"/>
                <a:gd name="connsiteY1" fmla="*/ 3872 h 22237"/>
                <a:gd name="connsiteX2" fmla="*/ 14625 w 29614"/>
                <a:gd name="connsiteY2" fmla="*/ 6540 h 22237"/>
                <a:gd name="connsiteX3" fmla="*/ 22018 w 29614"/>
                <a:gd name="connsiteY3" fmla="*/ 12933 h 22237"/>
                <a:gd name="connsiteX4" fmla="*/ 29614 w 29614"/>
                <a:gd name="connsiteY4" fmla="*/ 14708 h 22237"/>
                <a:gd name="connsiteX5" fmla="*/ 28785 w 29614"/>
                <a:gd name="connsiteY5" fmla="*/ 20809 h 22237"/>
                <a:gd name="connsiteX6" fmla="*/ 24491 w 29614"/>
                <a:gd name="connsiteY6" fmla="*/ 21215 h 22237"/>
                <a:gd name="connsiteX7" fmla="*/ 16317 w 29614"/>
                <a:gd name="connsiteY7" fmla="*/ 19630 h 22237"/>
                <a:gd name="connsiteX8" fmla="*/ 7992 w 29614"/>
                <a:gd name="connsiteY8" fmla="*/ 15277 h 22237"/>
                <a:gd name="connsiteX9" fmla="*/ 0 w 29614"/>
                <a:gd name="connsiteY9" fmla="*/ 11558 h 22237"/>
                <a:gd name="connsiteX10" fmla="*/ 3552 w 29614"/>
                <a:gd name="connsiteY10" fmla="*/ 1143 h 22237"/>
                <a:gd name="connsiteX0" fmla="*/ 3552 w 29614"/>
                <a:gd name="connsiteY0" fmla="*/ 1143 h 22237"/>
                <a:gd name="connsiteX1" fmla="*/ 9786 w 29614"/>
                <a:gd name="connsiteY1" fmla="*/ 3872 h 22237"/>
                <a:gd name="connsiteX2" fmla="*/ 14625 w 29614"/>
                <a:gd name="connsiteY2" fmla="*/ 6540 h 22237"/>
                <a:gd name="connsiteX3" fmla="*/ 22018 w 29614"/>
                <a:gd name="connsiteY3" fmla="*/ 12933 h 22237"/>
                <a:gd name="connsiteX4" fmla="*/ 29614 w 29614"/>
                <a:gd name="connsiteY4" fmla="*/ 14708 h 22237"/>
                <a:gd name="connsiteX5" fmla="*/ 28785 w 29614"/>
                <a:gd name="connsiteY5" fmla="*/ 20809 h 22237"/>
                <a:gd name="connsiteX6" fmla="*/ 24491 w 29614"/>
                <a:gd name="connsiteY6" fmla="*/ 21215 h 22237"/>
                <a:gd name="connsiteX7" fmla="*/ 16317 w 29614"/>
                <a:gd name="connsiteY7" fmla="*/ 19630 h 22237"/>
                <a:gd name="connsiteX8" fmla="*/ 7755 w 29614"/>
                <a:gd name="connsiteY8" fmla="*/ 13757 h 22237"/>
                <a:gd name="connsiteX9" fmla="*/ 0 w 29614"/>
                <a:gd name="connsiteY9" fmla="*/ 11558 h 22237"/>
                <a:gd name="connsiteX10" fmla="*/ 3552 w 29614"/>
                <a:gd name="connsiteY10" fmla="*/ 1143 h 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614" h="22237">
                  <a:moveTo>
                    <a:pt x="3552" y="1143"/>
                  </a:moveTo>
                  <a:cubicBezTo>
                    <a:pt x="3309" y="-2439"/>
                    <a:pt x="8022" y="3508"/>
                    <a:pt x="9786" y="3872"/>
                  </a:cubicBezTo>
                  <a:cubicBezTo>
                    <a:pt x="11550" y="4236"/>
                    <a:pt x="12586" y="5030"/>
                    <a:pt x="14625" y="6540"/>
                  </a:cubicBezTo>
                  <a:cubicBezTo>
                    <a:pt x="16664" y="8050"/>
                    <a:pt x="20051" y="11906"/>
                    <a:pt x="22018" y="12933"/>
                  </a:cubicBezTo>
                  <a:cubicBezTo>
                    <a:pt x="23985" y="13960"/>
                    <a:pt x="28303" y="11335"/>
                    <a:pt x="29614" y="14708"/>
                  </a:cubicBezTo>
                  <a:cubicBezTo>
                    <a:pt x="29351" y="16826"/>
                    <a:pt x="29048" y="18691"/>
                    <a:pt x="28785" y="20809"/>
                  </a:cubicBezTo>
                  <a:cubicBezTo>
                    <a:pt x="27575" y="23472"/>
                    <a:pt x="27463" y="21684"/>
                    <a:pt x="24491" y="21215"/>
                  </a:cubicBezTo>
                  <a:cubicBezTo>
                    <a:pt x="22326" y="21343"/>
                    <a:pt x="18006" y="20363"/>
                    <a:pt x="16317" y="19630"/>
                  </a:cubicBezTo>
                  <a:cubicBezTo>
                    <a:pt x="13594" y="18809"/>
                    <a:pt x="10474" y="15102"/>
                    <a:pt x="7755" y="13757"/>
                  </a:cubicBezTo>
                  <a:cubicBezTo>
                    <a:pt x="5036" y="12412"/>
                    <a:pt x="766" y="14083"/>
                    <a:pt x="0" y="11558"/>
                  </a:cubicBezTo>
                  <a:lnTo>
                    <a:pt x="3552" y="1143"/>
                  </a:ln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B81C694E-E712-441D-B131-A192B8202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6561" y="4115620"/>
              <a:ext cx="1143000" cy="914400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CA37273-4BAE-44CA-95B8-0AD87E40280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905030" y="4176442"/>
              <a:ext cx="1143000" cy="914400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9D9C3E44-7A8C-4314-8A36-47A68EA3D7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75062" y="4438065"/>
              <a:ext cx="1143000" cy="914400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77E97F12-284E-48FC-B134-B8EE37DDE5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12059" y="4737129"/>
              <a:ext cx="1143000" cy="914400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5FB183CD-5827-4EC9-A6B9-EDEB75FB4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954786" y="5085793"/>
              <a:ext cx="1143000" cy="914400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95EC93D0-DA2D-4538-80FD-C898688448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73832" y="5527413"/>
              <a:ext cx="1143000" cy="914400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A0B2E1A0-35D8-45B8-BB4B-78C3DB09AF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46567" y="5978456"/>
              <a:ext cx="1143000" cy="914400"/>
            </a:xfrm>
            <a:prstGeom prst="rect">
              <a:avLst/>
            </a:prstGeom>
          </p:spPr>
        </p:pic>
        <p:pic>
          <p:nvPicPr>
            <p:cNvPr id="63" name="Picture 62">
              <a:extLst>
                <a:ext uri="{FF2B5EF4-FFF2-40B4-BE49-F238E27FC236}">
                  <a16:creationId xmlns:a16="http://schemas.microsoft.com/office/drawing/2014/main" id="{FBC66078-D8B3-4882-B5E7-E2714A984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74571" y="3852972"/>
              <a:ext cx="1058489" cy="1058489"/>
            </a:xfrm>
            <a:prstGeom prst="rect">
              <a:avLst/>
            </a:prstGeom>
          </p:spPr>
        </p:pic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1AF09ABE-BB2E-420E-B7F6-1B46E02B75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9015" y="4281203"/>
              <a:ext cx="1058489" cy="1058489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FB6180FC-FA7D-47E5-9E49-289F5CC43F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43736" y="4799423"/>
              <a:ext cx="1058489" cy="1058489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AC3E1DD3-2F95-41F9-9E2A-02EA89C6A82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1978" y="3560021"/>
              <a:ext cx="1058489" cy="1058489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2203979C-D851-4CAF-BBCF-9428820BC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21086" y="3499677"/>
              <a:ext cx="1058489" cy="1058489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0026EDD6-E0A8-423E-83E4-D82551E4F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8784" y="3573772"/>
              <a:ext cx="1058489" cy="1058489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7B26A77D-08C0-42BF-BCC4-A01A178CA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1872" y="3513163"/>
              <a:ext cx="1058489" cy="1058489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C1A60379-41F2-42AB-AA5F-009523F755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9569" b="89952" l="9770" r="92816">
                          <a14:foregroundMark x1="10632" y1="42584" x2="10632" y2="42584"/>
                          <a14:foregroundMark x1="92816" y1="42584" x2="92816" y2="425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8478"/>
            <a:stretch/>
          </p:blipFill>
          <p:spPr>
            <a:xfrm>
              <a:off x="11878689" y="4147314"/>
              <a:ext cx="3653504" cy="1423805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E6E524B2-602C-4792-BA1C-7F2DF1F72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01734" y="3840918"/>
              <a:ext cx="1900841" cy="1305055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8DD23B6-F4F3-400B-B15E-3839A51B2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93397" y="3223300"/>
              <a:ext cx="1583084" cy="808528"/>
            </a:xfrm>
            <a:prstGeom prst="rect">
              <a:avLst/>
            </a:prstGeom>
          </p:spPr>
        </p:pic>
        <p:pic>
          <p:nvPicPr>
            <p:cNvPr id="133" name="Picture 132">
              <a:extLst>
                <a:ext uri="{FF2B5EF4-FFF2-40B4-BE49-F238E27FC236}">
                  <a16:creationId xmlns:a16="http://schemas.microsoft.com/office/drawing/2014/main" id="{037D903B-2C76-456B-A0D8-207CB2ECE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65924" y="1453990"/>
              <a:ext cx="2531389" cy="2531389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6ED42DE2-456F-4613-B9B7-979820EB9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52251" y="3631198"/>
              <a:ext cx="1058489" cy="1058489"/>
            </a:xfrm>
            <a:prstGeom prst="rect">
              <a:avLst/>
            </a:prstGeom>
          </p:spPr>
        </p:pic>
        <p:pic>
          <p:nvPicPr>
            <p:cNvPr id="135" name="Picture 134">
              <a:extLst>
                <a:ext uri="{FF2B5EF4-FFF2-40B4-BE49-F238E27FC236}">
                  <a16:creationId xmlns:a16="http://schemas.microsoft.com/office/drawing/2014/main" id="{826EC52A-7608-44A3-B936-FBDBB4C0C2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artisticMarker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13114" y="1949410"/>
              <a:ext cx="1713492" cy="1713492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11B0DFDD-CEF1-4048-8D7A-C1C0FC6E8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76847" y="3084922"/>
              <a:ext cx="1233557" cy="957070"/>
            </a:xfrm>
            <a:prstGeom prst="rect">
              <a:avLst/>
            </a:prstGeom>
          </p:spPr>
        </p:pic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3F3D5F1-622B-4868-BFFD-9B3DB3C2C19D}"/>
              </a:ext>
            </a:extLst>
          </p:cNvPr>
          <p:cNvGrpSpPr/>
          <p:nvPr/>
        </p:nvGrpSpPr>
        <p:grpSpPr>
          <a:xfrm>
            <a:off x="-261473" y="-33083"/>
            <a:ext cx="12815720" cy="6891083"/>
            <a:chOff x="-261473" y="-33083"/>
            <a:chExt cx="12815720" cy="6891083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E368DB2-2412-4D1F-A08B-378BF11C7250}"/>
                </a:ext>
              </a:extLst>
            </p:cNvPr>
            <p:cNvGrpSpPr/>
            <p:nvPr/>
          </p:nvGrpSpPr>
          <p:grpSpPr>
            <a:xfrm>
              <a:off x="-261473" y="-33083"/>
              <a:ext cx="12815720" cy="6891083"/>
              <a:chOff x="-298689" y="0"/>
              <a:chExt cx="12815720" cy="6891083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4FCE18FA-00F8-4CB4-B946-E5C70F61AF39}"/>
                  </a:ext>
                </a:extLst>
              </p:cNvPr>
              <p:cNvGrpSpPr/>
              <p:nvPr/>
            </p:nvGrpSpPr>
            <p:grpSpPr>
              <a:xfrm>
                <a:off x="-298689" y="0"/>
                <a:ext cx="12517012" cy="6891083"/>
                <a:chOff x="-298689" y="0"/>
                <a:chExt cx="12517012" cy="6891083"/>
              </a:xfrm>
            </p:grpSpPr>
            <p:grpSp>
              <p:nvGrpSpPr>
                <p:cNvPr id="32" name="Group 31">
                  <a:extLst>
                    <a:ext uri="{FF2B5EF4-FFF2-40B4-BE49-F238E27FC236}">
                      <a16:creationId xmlns:a16="http://schemas.microsoft.com/office/drawing/2014/main" id="{DD066643-0674-4AFD-BCE6-46E01F2244EA}"/>
                    </a:ext>
                  </a:extLst>
                </p:cNvPr>
                <p:cNvGrpSpPr/>
                <p:nvPr/>
              </p:nvGrpSpPr>
              <p:grpSpPr>
                <a:xfrm>
                  <a:off x="-26324" y="0"/>
                  <a:ext cx="12244647" cy="6891083"/>
                  <a:chOff x="-52648" y="-16543"/>
                  <a:chExt cx="12244647" cy="6891083"/>
                </a:xfrm>
              </p:grpSpPr>
              <p:pic>
                <p:nvPicPr>
                  <p:cNvPr id="37" name="Picture 36">
                    <a:extLst>
                      <a:ext uri="{FF2B5EF4-FFF2-40B4-BE49-F238E27FC236}">
                        <a16:creationId xmlns:a16="http://schemas.microsoft.com/office/drawing/2014/main" id="{42D00DBB-F8B8-4A81-BEFC-70B3970F371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52648" y="-16543"/>
                    <a:ext cx="12244647" cy="6601096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  <p:sp>
                <p:nvSpPr>
                  <p:cNvPr id="38" name="Flowchart: Document 4">
                    <a:extLst>
                      <a:ext uri="{FF2B5EF4-FFF2-40B4-BE49-F238E27FC236}">
                        <a16:creationId xmlns:a16="http://schemas.microsoft.com/office/drawing/2014/main" id="{0EBF805E-9260-4A19-BB77-1740403E9E07}"/>
                      </a:ext>
                    </a:extLst>
                  </p:cNvPr>
                  <p:cNvSpPr/>
                  <p:nvPr/>
                </p:nvSpPr>
                <p:spPr>
                  <a:xfrm flipV="1">
                    <a:off x="-52648" y="2675417"/>
                    <a:ext cx="12244646" cy="3821015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0172"/>
                      <a:gd name="connsiteX1" fmla="*/ 21600 w 21600"/>
                      <a:gd name="connsiteY1" fmla="*/ 0 h 20172"/>
                      <a:gd name="connsiteX2" fmla="*/ 21600 w 21600"/>
                      <a:gd name="connsiteY2" fmla="*/ 17322 h 20172"/>
                      <a:gd name="connsiteX3" fmla="*/ 0 w 21600"/>
                      <a:gd name="connsiteY3" fmla="*/ 20172 h 20172"/>
                      <a:gd name="connsiteX4" fmla="*/ 0 w 21600"/>
                      <a:gd name="connsiteY4" fmla="*/ 0 h 20172"/>
                      <a:gd name="connsiteX0" fmla="*/ 0 w 21600"/>
                      <a:gd name="connsiteY0" fmla="*/ 0 h 25206"/>
                      <a:gd name="connsiteX1" fmla="*/ 21600 w 21600"/>
                      <a:gd name="connsiteY1" fmla="*/ 0 h 25206"/>
                      <a:gd name="connsiteX2" fmla="*/ 21600 w 21600"/>
                      <a:gd name="connsiteY2" fmla="*/ 17322 h 25206"/>
                      <a:gd name="connsiteX3" fmla="*/ 9672 w 21600"/>
                      <a:gd name="connsiteY3" fmla="*/ 25144 h 25206"/>
                      <a:gd name="connsiteX4" fmla="*/ 0 w 21600"/>
                      <a:gd name="connsiteY4" fmla="*/ 20172 h 25206"/>
                      <a:gd name="connsiteX5" fmla="*/ 0 w 21600"/>
                      <a:gd name="connsiteY5" fmla="*/ 0 h 25206"/>
                      <a:gd name="connsiteX0" fmla="*/ 0 w 21600"/>
                      <a:gd name="connsiteY0" fmla="*/ 0 h 25230"/>
                      <a:gd name="connsiteX1" fmla="*/ 21600 w 21600"/>
                      <a:gd name="connsiteY1" fmla="*/ 0 h 25230"/>
                      <a:gd name="connsiteX2" fmla="*/ 21600 w 21600"/>
                      <a:gd name="connsiteY2" fmla="*/ 17322 h 25230"/>
                      <a:gd name="connsiteX3" fmla="*/ 15644 w 21600"/>
                      <a:gd name="connsiteY3" fmla="*/ 20370 h 25230"/>
                      <a:gd name="connsiteX4" fmla="*/ 9672 w 21600"/>
                      <a:gd name="connsiteY4" fmla="*/ 25144 h 25230"/>
                      <a:gd name="connsiteX5" fmla="*/ 0 w 21600"/>
                      <a:gd name="connsiteY5" fmla="*/ 20172 h 25230"/>
                      <a:gd name="connsiteX6" fmla="*/ 0 w 21600"/>
                      <a:gd name="connsiteY6" fmla="*/ 0 h 25230"/>
                      <a:gd name="connsiteX0" fmla="*/ 24 w 21624"/>
                      <a:gd name="connsiteY0" fmla="*/ 0 h 25230"/>
                      <a:gd name="connsiteX1" fmla="*/ 21624 w 21624"/>
                      <a:gd name="connsiteY1" fmla="*/ 0 h 25230"/>
                      <a:gd name="connsiteX2" fmla="*/ 21624 w 21624"/>
                      <a:gd name="connsiteY2" fmla="*/ 17322 h 25230"/>
                      <a:gd name="connsiteX3" fmla="*/ 15668 w 21624"/>
                      <a:gd name="connsiteY3" fmla="*/ 20370 h 25230"/>
                      <a:gd name="connsiteX4" fmla="*/ 9696 w 21624"/>
                      <a:gd name="connsiteY4" fmla="*/ 25144 h 25230"/>
                      <a:gd name="connsiteX5" fmla="*/ 0 w 21624"/>
                      <a:gd name="connsiteY5" fmla="*/ 15667 h 25230"/>
                      <a:gd name="connsiteX6" fmla="*/ 24 w 21624"/>
                      <a:gd name="connsiteY6" fmla="*/ 0 h 25230"/>
                      <a:gd name="connsiteX0" fmla="*/ 24 w 21624"/>
                      <a:gd name="connsiteY0" fmla="*/ 0 h 25223"/>
                      <a:gd name="connsiteX1" fmla="*/ 21624 w 21624"/>
                      <a:gd name="connsiteY1" fmla="*/ 0 h 25223"/>
                      <a:gd name="connsiteX2" fmla="*/ 21624 w 21624"/>
                      <a:gd name="connsiteY2" fmla="*/ 17322 h 25223"/>
                      <a:gd name="connsiteX3" fmla="*/ 17300 w 21624"/>
                      <a:gd name="connsiteY3" fmla="*/ 21202 h 25223"/>
                      <a:gd name="connsiteX4" fmla="*/ 15668 w 21624"/>
                      <a:gd name="connsiteY4" fmla="*/ 20370 h 25223"/>
                      <a:gd name="connsiteX5" fmla="*/ 9696 w 21624"/>
                      <a:gd name="connsiteY5" fmla="*/ 25144 h 25223"/>
                      <a:gd name="connsiteX6" fmla="*/ 0 w 21624"/>
                      <a:gd name="connsiteY6" fmla="*/ 15667 h 25223"/>
                      <a:gd name="connsiteX7" fmla="*/ 24 w 21624"/>
                      <a:gd name="connsiteY7" fmla="*/ 0 h 25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1624" h="25223">
                        <a:moveTo>
                          <a:pt x="24" y="0"/>
                        </a:moveTo>
                        <a:lnTo>
                          <a:pt x="21624" y="0"/>
                        </a:lnTo>
                        <a:lnTo>
                          <a:pt x="21624" y="17322"/>
                        </a:lnTo>
                        <a:cubicBezTo>
                          <a:pt x="20949" y="20631"/>
                          <a:pt x="18293" y="20694"/>
                          <a:pt x="17300" y="21202"/>
                        </a:cubicBezTo>
                        <a:cubicBezTo>
                          <a:pt x="16307" y="21710"/>
                          <a:pt x="16981" y="19488"/>
                          <a:pt x="15668" y="20370"/>
                        </a:cubicBezTo>
                        <a:cubicBezTo>
                          <a:pt x="14355" y="21252"/>
                          <a:pt x="11747" y="25883"/>
                          <a:pt x="9696" y="25144"/>
                        </a:cubicBezTo>
                        <a:cubicBezTo>
                          <a:pt x="7645" y="24405"/>
                          <a:pt x="1592" y="18837"/>
                          <a:pt x="0" y="15667"/>
                        </a:cubicBezTo>
                        <a:cubicBezTo>
                          <a:pt x="8" y="10445"/>
                          <a:pt x="16" y="5222"/>
                          <a:pt x="24" y="0"/>
                        </a:cubicBezTo>
                        <a:close/>
                      </a:path>
                    </a:pathLst>
                  </a:custGeom>
                  <a:solidFill>
                    <a:srgbClr val="92D05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  <p:sp>
                <p:nvSpPr>
                  <p:cNvPr id="39" name="Flowchart: Document 14">
                    <a:extLst>
                      <a:ext uri="{FF2B5EF4-FFF2-40B4-BE49-F238E27FC236}">
                        <a16:creationId xmlns:a16="http://schemas.microsoft.com/office/drawing/2014/main" id="{8C9B56D1-12B2-4BFF-B8CF-10005773BD66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-52648" y="4638961"/>
                    <a:ext cx="12244646" cy="2235579"/>
                  </a:xfrm>
                  <a:custGeom>
                    <a:avLst/>
                    <a:gdLst>
                      <a:gd name="connsiteX0" fmla="*/ 0 w 21600"/>
                      <a:gd name="connsiteY0" fmla="*/ 0 h 21600"/>
                      <a:gd name="connsiteX1" fmla="*/ 21600 w 21600"/>
                      <a:gd name="connsiteY1" fmla="*/ 0 h 21600"/>
                      <a:gd name="connsiteX2" fmla="*/ 21600 w 21600"/>
                      <a:gd name="connsiteY2" fmla="*/ 17322 h 21600"/>
                      <a:gd name="connsiteX3" fmla="*/ 0 w 21600"/>
                      <a:gd name="connsiteY3" fmla="*/ 20172 h 21600"/>
                      <a:gd name="connsiteX4" fmla="*/ 0 w 21600"/>
                      <a:gd name="connsiteY4" fmla="*/ 0 h 21600"/>
                      <a:gd name="connsiteX0" fmla="*/ 0 w 21600"/>
                      <a:gd name="connsiteY0" fmla="*/ 0 h 22538"/>
                      <a:gd name="connsiteX1" fmla="*/ 21600 w 21600"/>
                      <a:gd name="connsiteY1" fmla="*/ 0 h 22538"/>
                      <a:gd name="connsiteX2" fmla="*/ 21600 w 21600"/>
                      <a:gd name="connsiteY2" fmla="*/ 17322 h 22538"/>
                      <a:gd name="connsiteX3" fmla="*/ 11687 w 21600"/>
                      <a:gd name="connsiteY3" fmla="*/ 22019 h 22538"/>
                      <a:gd name="connsiteX4" fmla="*/ 0 w 21600"/>
                      <a:gd name="connsiteY4" fmla="*/ 20172 h 22538"/>
                      <a:gd name="connsiteX5" fmla="*/ 0 w 21600"/>
                      <a:gd name="connsiteY5" fmla="*/ 0 h 22538"/>
                      <a:gd name="connsiteX0" fmla="*/ 0 w 21600"/>
                      <a:gd name="connsiteY0" fmla="*/ 0 h 22134"/>
                      <a:gd name="connsiteX1" fmla="*/ 21600 w 21600"/>
                      <a:gd name="connsiteY1" fmla="*/ 0 h 22134"/>
                      <a:gd name="connsiteX2" fmla="*/ 21600 w 21600"/>
                      <a:gd name="connsiteY2" fmla="*/ 17322 h 22134"/>
                      <a:gd name="connsiteX3" fmla="*/ 11687 w 21600"/>
                      <a:gd name="connsiteY3" fmla="*/ 22019 h 22134"/>
                      <a:gd name="connsiteX4" fmla="*/ 5811 w 21600"/>
                      <a:gd name="connsiteY4" fmla="*/ 18336 h 22134"/>
                      <a:gd name="connsiteX5" fmla="*/ 0 w 21600"/>
                      <a:gd name="connsiteY5" fmla="*/ 20172 h 22134"/>
                      <a:gd name="connsiteX6" fmla="*/ 0 w 21600"/>
                      <a:gd name="connsiteY6" fmla="*/ 0 h 22134"/>
                      <a:gd name="connsiteX0" fmla="*/ 0 w 21600"/>
                      <a:gd name="connsiteY0" fmla="*/ 0 h 22134"/>
                      <a:gd name="connsiteX1" fmla="*/ 21600 w 21600"/>
                      <a:gd name="connsiteY1" fmla="*/ 0 h 22134"/>
                      <a:gd name="connsiteX2" fmla="*/ 21600 w 21600"/>
                      <a:gd name="connsiteY2" fmla="*/ 17322 h 22134"/>
                      <a:gd name="connsiteX3" fmla="*/ 11687 w 21600"/>
                      <a:gd name="connsiteY3" fmla="*/ 22019 h 22134"/>
                      <a:gd name="connsiteX4" fmla="*/ 5811 w 21600"/>
                      <a:gd name="connsiteY4" fmla="*/ 18336 h 22134"/>
                      <a:gd name="connsiteX5" fmla="*/ 0 w 21600"/>
                      <a:gd name="connsiteY5" fmla="*/ 20172 h 22134"/>
                      <a:gd name="connsiteX6" fmla="*/ 0 w 21600"/>
                      <a:gd name="connsiteY6" fmla="*/ 0 h 22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600" h="22134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17322"/>
                        </a:lnTo>
                        <a:cubicBezTo>
                          <a:pt x="19863" y="20645"/>
                          <a:pt x="15360" y="16420"/>
                          <a:pt x="11687" y="22019"/>
                        </a:cubicBezTo>
                        <a:cubicBezTo>
                          <a:pt x="9076" y="22882"/>
                          <a:pt x="7759" y="18644"/>
                          <a:pt x="5811" y="18336"/>
                        </a:cubicBezTo>
                        <a:cubicBezTo>
                          <a:pt x="3863" y="18028"/>
                          <a:pt x="989" y="23922"/>
                          <a:pt x="0" y="2017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4B18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dirty="0"/>
                  </a:p>
                </p:txBody>
              </p:sp>
            </p:grpSp>
            <p:pic>
              <p:nvPicPr>
                <p:cNvPr id="35" name="Picture 34">
                  <a:extLst>
                    <a:ext uri="{FF2B5EF4-FFF2-40B4-BE49-F238E27FC236}">
                      <a16:creationId xmlns:a16="http://schemas.microsoft.com/office/drawing/2014/main" id="{1725CF7F-B90A-4A39-9E95-FE25B02DA7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2176" y="3372928"/>
                  <a:ext cx="2037708" cy="1352932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41" name="Picture 40">
                  <a:extLst>
                    <a:ext uri="{FF2B5EF4-FFF2-40B4-BE49-F238E27FC236}">
                      <a16:creationId xmlns:a16="http://schemas.microsoft.com/office/drawing/2014/main" id="{0ECF4C71-9195-4BEC-8E30-A45712196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41224" y="273771"/>
                  <a:ext cx="2616448" cy="2761806"/>
                </a:xfrm>
                <a:prstGeom prst="rect">
                  <a:avLst/>
                </a:prstGeom>
              </p:spPr>
            </p:pic>
            <p:sp>
              <p:nvSpPr>
                <p:cNvPr id="46" name="Flowchart: Document 45">
                  <a:extLst>
                    <a:ext uri="{FF2B5EF4-FFF2-40B4-BE49-F238E27FC236}">
                      <a16:creationId xmlns:a16="http://schemas.microsoft.com/office/drawing/2014/main" id="{D9796777-79CD-4A95-8AEE-DB9EA7921752}"/>
                    </a:ext>
                  </a:extLst>
                </p:cNvPr>
                <p:cNvSpPr/>
                <p:nvPr/>
              </p:nvSpPr>
              <p:spPr>
                <a:xfrm rot="18427695">
                  <a:off x="6245279" y="3598999"/>
                  <a:ext cx="2247150" cy="1062086"/>
                </a:xfrm>
                <a:custGeom>
                  <a:avLst/>
                  <a:gdLst>
                    <a:gd name="connsiteX0" fmla="*/ 0 w 21600"/>
                    <a:gd name="connsiteY0" fmla="*/ 0 h 21600"/>
                    <a:gd name="connsiteX1" fmla="*/ 21600 w 21600"/>
                    <a:gd name="connsiteY1" fmla="*/ 0 h 21600"/>
                    <a:gd name="connsiteX2" fmla="*/ 21600 w 21600"/>
                    <a:gd name="connsiteY2" fmla="*/ 17322 h 21600"/>
                    <a:gd name="connsiteX3" fmla="*/ 0 w 21600"/>
                    <a:gd name="connsiteY3" fmla="*/ 20172 h 21600"/>
                    <a:gd name="connsiteX4" fmla="*/ 0 w 21600"/>
                    <a:gd name="connsiteY4" fmla="*/ 0 h 21600"/>
                    <a:gd name="connsiteX0" fmla="*/ 0 w 22632"/>
                    <a:gd name="connsiteY0" fmla="*/ 0 h 26135"/>
                    <a:gd name="connsiteX1" fmla="*/ 22632 w 22632"/>
                    <a:gd name="connsiteY1" fmla="*/ 4811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20464 w 22632"/>
                    <a:gd name="connsiteY1" fmla="*/ 5846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2236"/>
                    <a:gd name="connsiteX1" fmla="*/ 20464 w 22632"/>
                    <a:gd name="connsiteY1" fmla="*/ 5846 h 22236"/>
                    <a:gd name="connsiteX2" fmla="*/ 22632 w 22632"/>
                    <a:gd name="connsiteY2" fmla="*/ 22133 h 22236"/>
                    <a:gd name="connsiteX3" fmla="*/ 4797 w 22632"/>
                    <a:gd name="connsiteY3" fmla="*/ 19317 h 22236"/>
                    <a:gd name="connsiteX4" fmla="*/ 0 w 22632"/>
                    <a:gd name="connsiteY4" fmla="*/ 0 h 22236"/>
                    <a:gd name="connsiteX0" fmla="*/ 0 w 22632"/>
                    <a:gd name="connsiteY0" fmla="*/ 0 h 22817"/>
                    <a:gd name="connsiteX1" fmla="*/ 20464 w 22632"/>
                    <a:gd name="connsiteY1" fmla="*/ 5846 h 22817"/>
                    <a:gd name="connsiteX2" fmla="*/ 22632 w 22632"/>
                    <a:gd name="connsiteY2" fmla="*/ 22133 h 22817"/>
                    <a:gd name="connsiteX3" fmla="*/ 11893 w 22632"/>
                    <a:gd name="connsiteY3" fmla="*/ 18389 h 22817"/>
                    <a:gd name="connsiteX4" fmla="*/ 4797 w 22632"/>
                    <a:gd name="connsiteY4" fmla="*/ 19317 h 22817"/>
                    <a:gd name="connsiteX5" fmla="*/ 0 w 22632"/>
                    <a:gd name="connsiteY5" fmla="*/ 0 h 22817"/>
                    <a:gd name="connsiteX0" fmla="*/ 0 w 22632"/>
                    <a:gd name="connsiteY0" fmla="*/ 837 h 23654"/>
                    <a:gd name="connsiteX1" fmla="*/ 11094 w 22632"/>
                    <a:gd name="connsiteY1" fmla="*/ 4518 h 23654"/>
                    <a:gd name="connsiteX2" fmla="*/ 20464 w 22632"/>
                    <a:gd name="connsiteY2" fmla="*/ 6683 h 23654"/>
                    <a:gd name="connsiteX3" fmla="*/ 22632 w 22632"/>
                    <a:gd name="connsiteY3" fmla="*/ 22970 h 23654"/>
                    <a:gd name="connsiteX4" fmla="*/ 11893 w 22632"/>
                    <a:gd name="connsiteY4" fmla="*/ 19226 h 23654"/>
                    <a:gd name="connsiteX5" fmla="*/ 4797 w 22632"/>
                    <a:gd name="connsiteY5" fmla="*/ 20154 h 23654"/>
                    <a:gd name="connsiteX6" fmla="*/ 0 w 22632"/>
                    <a:gd name="connsiteY6" fmla="*/ 837 h 23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632" h="23654">
                      <a:moveTo>
                        <a:pt x="0" y="837"/>
                      </a:moveTo>
                      <a:cubicBezTo>
                        <a:pt x="951" y="-2098"/>
                        <a:pt x="7683" y="3544"/>
                        <a:pt x="11094" y="4518"/>
                      </a:cubicBezTo>
                      <a:cubicBezTo>
                        <a:pt x="14505" y="5492"/>
                        <a:pt x="18442" y="3279"/>
                        <a:pt x="20464" y="6683"/>
                      </a:cubicBezTo>
                      <a:lnTo>
                        <a:pt x="22632" y="22970"/>
                      </a:lnTo>
                      <a:cubicBezTo>
                        <a:pt x="21422" y="25633"/>
                        <a:pt x="14865" y="19695"/>
                        <a:pt x="11893" y="19226"/>
                      </a:cubicBezTo>
                      <a:cubicBezTo>
                        <a:pt x="8921" y="18757"/>
                        <a:pt x="6997" y="23792"/>
                        <a:pt x="4797" y="20154"/>
                      </a:cubicBezTo>
                      <a:lnTo>
                        <a:pt x="0" y="837"/>
                      </a:lnTo>
                      <a:close/>
                    </a:path>
                  </a:pathLst>
                </a:cu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48" name="Picture 47">
                  <a:extLst>
                    <a:ext uri="{FF2B5EF4-FFF2-40B4-BE49-F238E27FC236}">
                      <a16:creationId xmlns:a16="http://schemas.microsoft.com/office/drawing/2014/main" id="{A45928DA-0723-45BD-B8FE-21CFB6D7348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66908" y="1412186"/>
                  <a:ext cx="2929499" cy="2763678"/>
                </a:xfrm>
                <a:prstGeom prst="rect">
                  <a:avLst/>
                </a:prstGeom>
              </p:spPr>
            </p:pic>
            <p:sp>
              <p:nvSpPr>
                <p:cNvPr id="49" name="Flowchart: Document 45">
                  <a:extLst>
                    <a:ext uri="{FF2B5EF4-FFF2-40B4-BE49-F238E27FC236}">
                      <a16:creationId xmlns:a16="http://schemas.microsoft.com/office/drawing/2014/main" id="{06D00162-5BE3-4324-81EF-CD83506E5F6D}"/>
                    </a:ext>
                  </a:extLst>
                </p:cNvPr>
                <p:cNvSpPr/>
                <p:nvPr/>
              </p:nvSpPr>
              <p:spPr>
                <a:xfrm rot="13200158">
                  <a:off x="4849176" y="3432988"/>
                  <a:ext cx="2129950" cy="707400"/>
                </a:xfrm>
                <a:custGeom>
                  <a:avLst/>
                  <a:gdLst>
                    <a:gd name="connsiteX0" fmla="*/ 0 w 21600"/>
                    <a:gd name="connsiteY0" fmla="*/ 0 h 21600"/>
                    <a:gd name="connsiteX1" fmla="*/ 21600 w 21600"/>
                    <a:gd name="connsiteY1" fmla="*/ 0 h 21600"/>
                    <a:gd name="connsiteX2" fmla="*/ 21600 w 21600"/>
                    <a:gd name="connsiteY2" fmla="*/ 17322 h 21600"/>
                    <a:gd name="connsiteX3" fmla="*/ 0 w 21600"/>
                    <a:gd name="connsiteY3" fmla="*/ 20172 h 21600"/>
                    <a:gd name="connsiteX4" fmla="*/ 0 w 21600"/>
                    <a:gd name="connsiteY4" fmla="*/ 0 h 21600"/>
                    <a:gd name="connsiteX0" fmla="*/ 0 w 22632"/>
                    <a:gd name="connsiteY0" fmla="*/ 0 h 26135"/>
                    <a:gd name="connsiteX1" fmla="*/ 22632 w 22632"/>
                    <a:gd name="connsiteY1" fmla="*/ 4811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20464 w 22632"/>
                    <a:gd name="connsiteY1" fmla="*/ 5846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2236"/>
                    <a:gd name="connsiteX1" fmla="*/ 20464 w 22632"/>
                    <a:gd name="connsiteY1" fmla="*/ 5846 h 22236"/>
                    <a:gd name="connsiteX2" fmla="*/ 22632 w 22632"/>
                    <a:gd name="connsiteY2" fmla="*/ 22133 h 22236"/>
                    <a:gd name="connsiteX3" fmla="*/ 4797 w 22632"/>
                    <a:gd name="connsiteY3" fmla="*/ 19317 h 22236"/>
                    <a:gd name="connsiteX4" fmla="*/ 0 w 22632"/>
                    <a:gd name="connsiteY4" fmla="*/ 0 h 22236"/>
                    <a:gd name="connsiteX0" fmla="*/ 0 w 22959"/>
                    <a:gd name="connsiteY0" fmla="*/ 1890 h 24126"/>
                    <a:gd name="connsiteX1" fmla="*/ 22959 w 22959"/>
                    <a:gd name="connsiteY1" fmla="*/ 2512 h 24126"/>
                    <a:gd name="connsiteX2" fmla="*/ 22632 w 22959"/>
                    <a:gd name="connsiteY2" fmla="*/ 24023 h 24126"/>
                    <a:gd name="connsiteX3" fmla="*/ 4797 w 22959"/>
                    <a:gd name="connsiteY3" fmla="*/ 21207 h 24126"/>
                    <a:gd name="connsiteX4" fmla="*/ 0 w 22959"/>
                    <a:gd name="connsiteY4" fmla="*/ 1890 h 24126"/>
                    <a:gd name="connsiteX0" fmla="*/ 0 w 22959"/>
                    <a:gd name="connsiteY0" fmla="*/ 1890 h 28682"/>
                    <a:gd name="connsiteX1" fmla="*/ 22959 w 22959"/>
                    <a:gd name="connsiteY1" fmla="*/ 2512 h 28682"/>
                    <a:gd name="connsiteX2" fmla="*/ 22632 w 22959"/>
                    <a:gd name="connsiteY2" fmla="*/ 24023 h 28682"/>
                    <a:gd name="connsiteX3" fmla="*/ 6438 w 22959"/>
                    <a:gd name="connsiteY3" fmla="*/ 27616 h 28682"/>
                    <a:gd name="connsiteX4" fmla="*/ 0 w 22959"/>
                    <a:gd name="connsiteY4" fmla="*/ 1890 h 28682"/>
                    <a:gd name="connsiteX0" fmla="*/ 0 w 23699"/>
                    <a:gd name="connsiteY0" fmla="*/ 1890 h 29445"/>
                    <a:gd name="connsiteX1" fmla="*/ 22959 w 23699"/>
                    <a:gd name="connsiteY1" fmla="*/ 2512 h 29445"/>
                    <a:gd name="connsiteX2" fmla="*/ 23699 w 23699"/>
                    <a:gd name="connsiteY2" fmla="*/ 28189 h 29445"/>
                    <a:gd name="connsiteX3" fmla="*/ 6438 w 23699"/>
                    <a:gd name="connsiteY3" fmla="*/ 27616 h 29445"/>
                    <a:gd name="connsiteX4" fmla="*/ 0 w 23699"/>
                    <a:gd name="connsiteY4" fmla="*/ 1890 h 29445"/>
                    <a:gd name="connsiteX0" fmla="*/ 0 w 24232"/>
                    <a:gd name="connsiteY0" fmla="*/ 1890 h 28488"/>
                    <a:gd name="connsiteX1" fmla="*/ 22959 w 24232"/>
                    <a:gd name="connsiteY1" fmla="*/ 2512 h 28488"/>
                    <a:gd name="connsiteX2" fmla="*/ 24232 w 24232"/>
                    <a:gd name="connsiteY2" fmla="*/ 21809 h 28488"/>
                    <a:gd name="connsiteX3" fmla="*/ 6438 w 24232"/>
                    <a:gd name="connsiteY3" fmla="*/ 27616 h 28488"/>
                    <a:gd name="connsiteX4" fmla="*/ 0 w 24232"/>
                    <a:gd name="connsiteY4" fmla="*/ 1890 h 28488"/>
                    <a:gd name="connsiteX0" fmla="*/ 0 w 26407"/>
                    <a:gd name="connsiteY0" fmla="*/ 1581 h 28179"/>
                    <a:gd name="connsiteX1" fmla="*/ 26391 w 26407"/>
                    <a:gd name="connsiteY1" fmla="*/ 2593 h 28179"/>
                    <a:gd name="connsiteX2" fmla="*/ 24232 w 26407"/>
                    <a:gd name="connsiteY2" fmla="*/ 21500 h 28179"/>
                    <a:gd name="connsiteX3" fmla="*/ 6438 w 26407"/>
                    <a:gd name="connsiteY3" fmla="*/ 27307 h 28179"/>
                    <a:gd name="connsiteX4" fmla="*/ 0 w 26407"/>
                    <a:gd name="connsiteY4" fmla="*/ 1581 h 28179"/>
                    <a:gd name="connsiteX0" fmla="*/ 0 w 22076"/>
                    <a:gd name="connsiteY0" fmla="*/ 2099 h 28049"/>
                    <a:gd name="connsiteX1" fmla="*/ 22060 w 22076"/>
                    <a:gd name="connsiteY1" fmla="*/ 2463 h 28049"/>
                    <a:gd name="connsiteX2" fmla="*/ 19901 w 22076"/>
                    <a:gd name="connsiteY2" fmla="*/ 21370 h 28049"/>
                    <a:gd name="connsiteX3" fmla="*/ 2107 w 22076"/>
                    <a:gd name="connsiteY3" fmla="*/ 27177 h 28049"/>
                    <a:gd name="connsiteX4" fmla="*/ 0 w 22076"/>
                    <a:gd name="connsiteY4" fmla="*/ 2099 h 28049"/>
                    <a:gd name="connsiteX0" fmla="*/ 19 w 22095"/>
                    <a:gd name="connsiteY0" fmla="*/ 2099 h 26403"/>
                    <a:gd name="connsiteX1" fmla="*/ 22079 w 22095"/>
                    <a:gd name="connsiteY1" fmla="*/ 2463 h 26403"/>
                    <a:gd name="connsiteX2" fmla="*/ 19920 w 22095"/>
                    <a:gd name="connsiteY2" fmla="*/ 21370 h 26403"/>
                    <a:gd name="connsiteX3" fmla="*/ 0 w 22095"/>
                    <a:gd name="connsiteY3" fmla="*/ 25380 h 26403"/>
                    <a:gd name="connsiteX4" fmla="*/ 19 w 22095"/>
                    <a:gd name="connsiteY4" fmla="*/ 2099 h 26403"/>
                    <a:gd name="connsiteX0" fmla="*/ 19 w 22095"/>
                    <a:gd name="connsiteY0" fmla="*/ 5163 h 29467"/>
                    <a:gd name="connsiteX1" fmla="*/ 11479 w 22095"/>
                    <a:gd name="connsiteY1" fmla="*/ 2 h 29467"/>
                    <a:gd name="connsiteX2" fmla="*/ 22079 w 22095"/>
                    <a:gd name="connsiteY2" fmla="*/ 5527 h 29467"/>
                    <a:gd name="connsiteX3" fmla="*/ 19920 w 22095"/>
                    <a:gd name="connsiteY3" fmla="*/ 24434 h 29467"/>
                    <a:gd name="connsiteX4" fmla="*/ 0 w 22095"/>
                    <a:gd name="connsiteY4" fmla="*/ 28444 h 29467"/>
                    <a:gd name="connsiteX5" fmla="*/ 19 w 22095"/>
                    <a:gd name="connsiteY5" fmla="*/ 5163 h 29467"/>
                    <a:gd name="connsiteX0" fmla="*/ 19 w 22095"/>
                    <a:gd name="connsiteY0" fmla="*/ 5163 h 29011"/>
                    <a:gd name="connsiteX1" fmla="*/ 11479 w 22095"/>
                    <a:gd name="connsiteY1" fmla="*/ 2 h 29011"/>
                    <a:gd name="connsiteX2" fmla="*/ 22079 w 22095"/>
                    <a:gd name="connsiteY2" fmla="*/ 5527 h 29011"/>
                    <a:gd name="connsiteX3" fmla="*/ 19920 w 22095"/>
                    <a:gd name="connsiteY3" fmla="*/ 24434 h 29011"/>
                    <a:gd name="connsiteX4" fmla="*/ 9232 w 22095"/>
                    <a:gd name="connsiteY4" fmla="*/ 16828 h 29011"/>
                    <a:gd name="connsiteX5" fmla="*/ 0 w 22095"/>
                    <a:gd name="connsiteY5" fmla="*/ 28444 h 29011"/>
                    <a:gd name="connsiteX6" fmla="*/ 19 w 22095"/>
                    <a:gd name="connsiteY6" fmla="*/ 5163 h 29011"/>
                    <a:gd name="connsiteX0" fmla="*/ 19 w 22095"/>
                    <a:gd name="connsiteY0" fmla="*/ 6956 h 30804"/>
                    <a:gd name="connsiteX1" fmla="*/ 11234 w 22095"/>
                    <a:gd name="connsiteY1" fmla="*/ 0 h 30804"/>
                    <a:gd name="connsiteX2" fmla="*/ 22079 w 22095"/>
                    <a:gd name="connsiteY2" fmla="*/ 7320 h 30804"/>
                    <a:gd name="connsiteX3" fmla="*/ 19920 w 22095"/>
                    <a:gd name="connsiteY3" fmla="*/ 26227 h 30804"/>
                    <a:gd name="connsiteX4" fmla="*/ 9232 w 22095"/>
                    <a:gd name="connsiteY4" fmla="*/ 18621 h 30804"/>
                    <a:gd name="connsiteX5" fmla="*/ 0 w 22095"/>
                    <a:gd name="connsiteY5" fmla="*/ 30237 h 30804"/>
                    <a:gd name="connsiteX6" fmla="*/ 19 w 22095"/>
                    <a:gd name="connsiteY6" fmla="*/ 6956 h 30804"/>
                    <a:gd name="connsiteX0" fmla="*/ 19 w 22095"/>
                    <a:gd name="connsiteY0" fmla="*/ 6956 h 30804"/>
                    <a:gd name="connsiteX1" fmla="*/ 11234 w 22095"/>
                    <a:gd name="connsiteY1" fmla="*/ 0 h 30804"/>
                    <a:gd name="connsiteX2" fmla="*/ 22079 w 22095"/>
                    <a:gd name="connsiteY2" fmla="*/ 7320 h 30804"/>
                    <a:gd name="connsiteX3" fmla="*/ 19920 w 22095"/>
                    <a:gd name="connsiteY3" fmla="*/ 26227 h 30804"/>
                    <a:gd name="connsiteX4" fmla="*/ 9232 w 22095"/>
                    <a:gd name="connsiteY4" fmla="*/ 18621 h 30804"/>
                    <a:gd name="connsiteX5" fmla="*/ 0 w 22095"/>
                    <a:gd name="connsiteY5" fmla="*/ 30237 h 30804"/>
                    <a:gd name="connsiteX6" fmla="*/ 19 w 22095"/>
                    <a:gd name="connsiteY6" fmla="*/ 6956 h 30804"/>
                    <a:gd name="connsiteX0" fmla="*/ 1 w 22077"/>
                    <a:gd name="connsiteY0" fmla="*/ 6956 h 28412"/>
                    <a:gd name="connsiteX1" fmla="*/ 11216 w 22077"/>
                    <a:gd name="connsiteY1" fmla="*/ 0 h 28412"/>
                    <a:gd name="connsiteX2" fmla="*/ 22061 w 22077"/>
                    <a:gd name="connsiteY2" fmla="*/ 7320 h 28412"/>
                    <a:gd name="connsiteX3" fmla="*/ 19902 w 22077"/>
                    <a:gd name="connsiteY3" fmla="*/ 26227 h 28412"/>
                    <a:gd name="connsiteX4" fmla="*/ 9214 w 22077"/>
                    <a:gd name="connsiteY4" fmla="*/ 18621 h 28412"/>
                    <a:gd name="connsiteX5" fmla="*/ 815 w 22077"/>
                    <a:gd name="connsiteY5" fmla="*/ 27747 h 28412"/>
                    <a:gd name="connsiteX6" fmla="*/ 1 w 22077"/>
                    <a:gd name="connsiteY6" fmla="*/ 6956 h 28412"/>
                    <a:gd name="connsiteX0" fmla="*/ 1 w 22077"/>
                    <a:gd name="connsiteY0" fmla="*/ 6956 h 28412"/>
                    <a:gd name="connsiteX1" fmla="*/ 11216 w 22077"/>
                    <a:gd name="connsiteY1" fmla="*/ 0 h 28412"/>
                    <a:gd name="connsiteX2" fmla="*/ 22061 w 22077"/>
                    <a:gd name="connsiteY2" fmla="*/ 7320 h 28412"/>
                    <a:gd name="connsiteX3" fmla="*/ 19902 w 22077"/>
                    <a:gd name="connsiteY3" fmla="*/ 26227 h 28412"/>
                    <a:gd name="connsiteX4" fmla="*/ 16702 w 22077"/>
                    <a:gd name="connsiteY4" fmla="*/ 20265 h 28412"/>
                    <a:gd name="connsiteX5" fmla="*/ 9214 w 22077"/>
                    <a:gd name="connsiteY5" fmla="*/ 18621 h 28412"/>
                    <a:gd name="connsiteX6" fmla="*/ 815 w 22077"/>
                    <a:gd name="connsiteY6" fmla="*/ 27747 h 28412"/>
                    <a:gd name="connsiteX7" fmla="*/ 1 w 22077"/>
                    <a:gd name="connsiteY7" fmla="*/ 6956 h 28412"/>
                    <a:gd name="connsiteX0" fmla="*/ 1 w 22570"/>
                    <a:gd name="connsiteY0" fmla="*/ 6956 h 28412"/>
                    <a:gd name="connsiteX1" fmla="*/ 11216 w 22570"/>
                    <a:gd name="connsiteY1" fmla="*/ 0 h 28412"/>
                    <a:gd name="connsiteX2" fmla="*/ 22061 w 22570"/>
                    <a:gd name="connsiteY2" fmla="*/ 7320 h 28412"/>
                    <a:gd name="connsiteX3" fmla="*/ 20949 w 22570"/>
                    <a:gd name="connsiteY3" fmla="*/ 20213 h 28412"/>
                    <a:gd name="connsiteX4" fmla="*/ 19902 w 22570"/>
                    <a:gd name="connsiteY4" fmla="*/ 26227 h 28412"/>
                    <a:gd name="connsiteX5" fmla="*/ 16702 w 22570"/>
                    <a:gd name="connsiteY5" fmla="*/ 20265 h 28412"/>
                    <a:gd name="connsiteX6" fmla="*/ 9214 w 22570"/>
                    <a:gd name="connsiteY6" fmla="*/ 18621 h 28412"/>
                    <a:gd name="connsiteX7" fmla="*/ 815 w 22570"/>
                    <a:gd name="connsiteY7" fmla="*/ 27747 h 28412"/>
                    <a:gd name="connsiteX8" fmla="*/ 1 w 22570"/>
                    <a:gd name="connsiteY8" fmla="*/ 6956 h 28412"/>
                    <a:gd name="connsiteX0" fmla="*/ 1 w 22570"/>
                    <a:gd name="connsiteY0" fmla="*/ 6956 h 28412"/>
                    <a:gd name="connsiteX1" fmla="*/ 11216 w 22570"/>
                    <a:gd name="connsiteY1" fmla="*/ 0 h 28412"/>
                    <a:gd name="connsiteX2" fmla="*/ 22061 w 22570"/>
                    <a:gd name="connsiteY2" fmla="*/ 7320 h 28412"/>
                    <a:gd name="connsiteX3" fmla="*/ 20949 w 22570"/>
                    <a:gd name="connsiteY3" fmla="*/ 20213 h 28412"/>
                    <a:gd name="connsiteX4" fmla="*/ 19078 w 22570"/>
                    <a:gd name="connsiteY4" fmla="*/ 20472 h 28412"/>
                    <a:gd name="connsiteX5" fmla="*/ 16702 w 22570"/>
                    <a:gd name="connsiteY5" fmla="*/ 20265 h 28412"/>
                    <a:gd name="connsiteX6" fmla="*/ 9214 w 22570"/>
                    <a:gd name="connsiteY6" fmla="*/ 18621 h 28412"/>
                    <a:gd name="connsiteX7" fmla="*/ 815 w 22570"/>
                    <a:gd name="connsiteY7" fmla="*/ 27747 h 28412"/>
                    <a:gd name="connsiteX8" fmla="*/ 1 w 22570"/>
                    <a:gd name="connsiteY8" fmla="*/ 6956 h 28412"/>
                    <a:gd name="connsiteX0" fmla="*/ 1 w 22570"/>
                    <a:gd name="connsiteY0" fmla="*/ 7008 h 28464"/>
                    <a:gd name="connsiteX1" fmla="*/ 11216 w 22570"/>
                    <a:gd name="connsiteY1" fmla="*/ 52 h 28464"/>
                    <a:gd name="connsiteX2" fmla="*/ 18320 w 22570"/>
                    <a:gd name="connsiteY2" fmla="*/ 1577 h 28464"/>
                    <a:gd name="connsiteX3" fmla="*/ 22061 w 22570"/>
                    <a:gd name="connsiteY3" fmla="*/ 7372 h 28464"/>
                    <a:gd name="connsiteX4" fmla="*/ 20949 w 22570"/>
                    <a:gd name="connsiteY4" fmla="*/ 20265 h 28464"/>
                    <a:gd name="connsiteX5" fmla="*/ 19078 w 22570"/>
                    <a:gd name="connsiteY5" fmla="*/ 20524 h 28464"/>
                    <a:gd name="connsiteX6" fmla="*/ 16702 w 22570"/>
                    <a:gd name="connsiteY6" fmla="*/ 20317 h 28464"/>
                    <a:gd name="connsiteX7" fmla="*/ 9214 w 22570"/>
                    <a:gd name="connsiteY7" fmla="*/ 18673 h 28464"/>
                    <a:gd name="connsiteX8" fmla="*/ 815 w 22570"/>
                    <a:gd name="connsiteY8" fmla="*/ 27799 h 28464"/>
                    <a:gd name="connsiteX9" fmla="*/ 1 w 22570"/>
                    <a:gd name="connsiteY9" fmla="*/ 7008 h 28464"/>
                    <a:gd name="connsiteX0" fmla="*/ 1 w 24070"/>
                    <a:gd name="connsiteY0" fmla="*/ 7008 h 28464"/>
                    <a:gd name="connsiteX1" fmla="*/ 11216 w 24070"/>
                    <a:gd name="connsiteY1" fmla="*/ 52 h 28464"/>
                    <a:gd name="connsiteX2" fmla="*/ 18320 w 24070"/>
                    <a:gd name="connsiteY2" fmla="*/ 1577 h 28464"/>
                    <a:gd name="connsiteX3" fmla="*/ 23731 w 24070"/>
                    <a:gd name="connsiteY3" fmla="*/ 6174 h 28464"/>
                    <a:gd name="connsiteX4" fmla="*/ 20949 w 24070"/>
                    <a:gd name="connsiteY4" fmla="*/ 20265 h 28464"/>
                    <a:gd name="connsiteX5" fmla="*/ 19078 w 24070"/>
                    <a:gd name="connsiteY5" fmla="*/ 20524 h 28464"/>
                    <a:gd name="connsiteX6" fmla="*/ 16702 w 24070"/>
                    <a:gd name="connsiteY6" fmla="*/ 20317 h 28464"/>
                    <a:gd name="connsiteX7" fmla="*/ 9214 w 24070"/>
                    <a:gd name="connsiteY7" fmla="*/ 18673 h 28464"/>
                    <a:gd name="connsiteX8" fmla="*/ 815 w 24070"/>
                    <a:gd name="connsiteY8" fmla="*/ 27799 h 28464"/>
                    <a:gd name="connsiteX9" fmla="*/ 1 w 24070"/>
                    <a:gd name="connsiteY9" fmla="*/ 7008 h 284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070" h="28464">
                      <a:moveTo>
                        <a:pt x="1" y="7008"/>
                      </a:moveTo>
                      <a:cubicBezTo>
                        <a:pt x="1723" y="2838"/>
                        <a:pt x="7539" y="-9"/>
                        <a:pt x="11216" y="52"/>
                      </a:cubicBezTo>
                      <a:cubicBezTo>
                        <a:pt x="14043" y="-179"/>
                        <a:pt x="16513" y="357"/>
                        <a:pt x="18320" y="1577"/>
                      </a:cubicBezTo>
                      <a:cubicBezTo>
                        <a:pt x="20128" y="2797"/>
                        <a:pt x="23067" y="3734"/>
                        <a:pt x="23731" y="6174"/>
                      </a:cubicBezTo>
                      <a:cubicBezTo>
                        <a:pt x="25229" y="10020"/>
                        <a:pt x="21309" y="17114"/>
                        <a:pt x="20949" y="20265"/>
                      </a:cubicBezTo>
                      <a:cubicBezTo>
                        <a:pt x="20589" y="23416"/>
                        <a:pt x="19662" y="20992"/>
                        <a:pt x="19078" y="20524"/>
                      </a:cubicBezTo>
                      <a:cubicBezTo>
                        <a:pt x="18026" y="23262"/>
                        <a:pt x="18483" y="21585"/>
                        <a:pt x="16702" y="20317"/>
                      </a:cubicBezTo>
                      <a:cubicBezTo>
                        <a:pt x="14921" y="19049"/>
                        <a:pt x="11703" y="18006"/>
                        <a:pt x="9214" y="18673"/>
                      </a:cubicBezTo>
                      <a:cubicBezTo>
                        <a:pt x="6725" y="19340"/>
                        <a:pt x="2471" y="31384"/>
                        <a:pt x="815" y="27799"/>
                      </a:cubicBezTo>
                      <a:cubicBezTo>
                        <a:pt x="821" y="20039"/>
                        <a:pt x="-5" y="14768"/>
                        <a:pt x="1" y="7008"/>
                      </a:cubicBezTo>
                      <a:close/>
                    </a:path>
                  </a:pathLst>
                </a:cu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Flowchart: Document 45">
                  <a:extLst>
                    <a:ext uri="{FF2B5EF4-FFF2-40B4-BE49-F238E27FC236}">
                      <a16:creationId xmlns:a16="http://schemas.microsoft.com/office/drawing/2014/main" id="{EF841FA1-1830-48C1-8888-537F3775AE6C}"/>
                    </a:ext>
                  </a:extLst>
                </p:cNvPr>
                <p:cNvSpPr/>
                <p:nvPr/>
              </p:nvSpPr>
              <p:spPr>
                <a:xfrm rot="9733496" flipH="1">
                  <a:off x="7333905" y="3680463"/>
                  <a:ext cx="3369176" cy="1083317"/>
                </a:xfrm>
                <a:custGeom>
                  <a:avLst/>
                  <a:gdLst>
                    <a:gd name="connsiteX0" fmla="*/ 0 w 21600"/>
                    <a:gd name="connsiteY0" fmla="*/ 0 h 21600"/>
                    <a:gd name="connsiteX1" fmla="*/ 21600 w 21600"/>
                    <a:gd name="connsiteY1" fmla="*/ 0 h 21600"/>
                    <a:gd name="connsiteX2" fmla="*/ 21600 w 21600"/>
                    <a:gd name="connsiteY2" fmla="*/ 17322 h 21600"/>
                    <a:gd name="connsiteX3" fmla="*/ 0 w 21600"/>
                    <a:gd name="connsiteY3" fmla="*/ 20172 h 21600"/>
                    <a:gd name="connsiteX4" fmla="*/ 0 w 21600"/>
                    <a:gd name="connsiteY4" fmla="*/ 0 h 21600"/>
                    <a:gd name="connsiteX0" fmla="*/ 0 w 22632"/>
                    <a:gd name="connsiteY0" fmla="*/ 0 h 26135"/>
                    <a:gd name="connsiteX1" fmla="*/ 22632 w 22632"/>
                    <a:gd name="connsiteY1" fmla="*/ 4811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19015 w 22632"/>
                    <a:gd name="connsiteY1" fmla="*/ 8345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6135"/>
                    <a:gd name="connsiteX1" fmla="*/ 20464 w 22632"/>
                    <a:gd name="connsiteY1" fmla="*/ 5846 h 26135"/>
                    <a:gd name="connsiteX2" fmla="*/ 22632 w 22632"/>
                    <a:gd name="connsiteY2" fmla="*/ 22133 h 26135"/>
                    <a:gd name="connsiteX3" fmla="*/ 1032 w 22632"/>
                    <a:gd name="connsiteY3" fmla="*/ 24983 h 26135"/>
                    <a:gd name="connsiteX4" fmla="*/ 0 w 22632"/>
                    <a:gd name="connsiteY4" fmla="*/ 0 h 26135"/>
                    <a:gd name="connsiteX0" fmla="*/ 0 w 22632"/>
                    <a:gd name="connsiteY0" fmla="*/ 0 h 22236"/>
                    <a:gd name="connsiteX1" fmla="*/ 20464 w 22632"/>
                    <a:gd name="connsiteY1" fmla="*/ 5846 h 22236"/>
                    <a:gd name="connsiteX2" fmla="*/ 22632 w 22632"/>
                    <a:gd name="connsiteY2" fmla="*/ 22133 h 22236"/>
                    <a:gd name="connsiteX3" fmla="*/ 4797 w 22632"/>
                    <a:gd name="connsiteY3" fmla="*/ 19317 h 22236"/>
                    <a:gd name="connsiteX4" fmla="*/ 0 w 22632"/>
                    <a:gd name="connsiteY4" fmla="*/ 0 h 22236"/>
                    <a:gd name="connsiteX0" fmla="*/ 0 w 22959"/>
                    <a:gd name="connsiteY0" fmla="*/ 1890 h 24126"/>
                    <a:gd name="connsiteX1" fmla="*/ 22959 w 22959"/>
                    <a:gd name="connsiteY1" fmla="*/ 2512 h 24126"/>
                    <a:gd name="connsiteX2" fmla="*/ 22632 w 22959"/>
                    <a:gd name="connsiteY2" fmla="*/ 24023 h 24126"/>
                    <a:gd name="connsiteX3" fmla="*/ 4797 w 22959"/>
                    <a:gd name="connsiteY3" fmla="*/ 21207 h 24126"/>
                    <a:gd name="connsiteX4" fmla="*/ 0 w 22959"/>
                    <a:gd name="connsiteY4" fmla="*/ 1890 h 24126"/>
                    <a:gd name="connsiteX0" fmla="*/ 0 w 22959"/>
                    <a:gd name="connsiteY0" fmla="*/ 1890 h 28682"/>
                    <a:gd name="connsiteX1" fmla="*/ 22959 w 22959"/>
                    <a:gd name="connsiteY1" fmla="*/ 2512 h 28682"/>
                    <a:gd name="connsiteX2" fmla="*/ 22632 w 22959"/>
                    <a:gd name="connsiteY2" fmla="*/ 24023 h 28682"/>
                    <a:gd name="connsiteX3" fmla="*/ 6438 w 22959"/>
                    <a:gd name="connsiteY3" fmla="*/ 27616 h 28682"/>
                    <a:gd name="connsiteX4" fmla="*/ 0 w 22959"/>
                    <a:gd name="connsiteY4" fmla="*/ 1890 h 28682"/>
                    <a:gd name="connsiteX0" fmla="*/ 0 w 23699"/>
                    <a:gd name="connsiteY0" fmla="*/ 1890 h 29445"/>
                    <a:gd name="connsiteX1" fmla="*/ 22959 w 23699"/>
                    <a:gd name="connsiteY1" fmla="*/ 2512 h 29445"/>
                    <a:gd name="connsiteX2" fmla="*/ 23699 w 23699"/>
                    <a:gd name="connsiteY2" fmla="*/ 28189 h 29445"/>
                    <a:gd name="connsiteX3" fmla="*/ 6438 w 23699"/>
                    <a:gd name="connsiteY3" fmla="*/ 27616 h 29445"/>
                    <a:gd name="connsiteX4" fmla="*/ 0 w 23699"/>
                    <a:gd name="connsiteY4" fmla="*/ 1890 h 29445"/>
                    <a:gd name="connsiteX0" fmla="*/ 0 w 24232"/>
                    <a:gd name="connsiteY0" fmla="*/ 1890 h 28488"/>
                    <a:gd name="connsiteX1" fmla="*/ 22959 w 24232"/>
                    <a:gd name="connsiteY1" fmla="*/ 2512 h 28488"/>
                    <a:gd name="connsiteX2" fmla="*/ 24232 w 24232"/>
                    <a:gd name="connsiteY2" fmla="*/ 21809 h 28488"/>
                    <a:gd name="connsiteX3" fmla="*/ 6438 w 24232"/>
                    <a:gd name="connsiteY3" fmla="*/ 27616 h 28488"/>
                    <a:gd name="connsiteX4" fmla="*/ 0 w 24232"/>
                    <a:gd name="connsiteY4" fmla="*/ 1890 h 28488"/>
                    <a:gd name="connsiteX0" fmla="*/ 0 w 26407"/>
                    <a:gd name="connsiteY0" fmla="*/ 1581 h 28179"/>
                    <a:gd name="connsiteX1" fmla="*/ 26391 w 26407"/>
                    <a:gd name="connsiteY1" fmla="*/ 2593 h 28179"/>
                    <a:gd name="connsiteX2" fmla="*/ 24232 w 26407"/>
                    <a:gd name="connsiteY2" fmla="*/ 21500 h 28179"/>
                    <a:gd name="connsiteX3" fmla="*/ 6438 w 26407"/>
                    <a:gd name="connsiteY3" fmla="*/ 27307 h 28179"/>
                    <a:gd name="connsiteX4" fmla="*/ 0 w 26407"/>
                    <a:gd name="connsiteY4" fmla="*/ 1581 h 28179"/>
                    <a:gd name="connsiteX0" fmla="*/ 0 w 22076"/>
                    <a:gd name="connsiteY0" fmla="*/ 2099 h 28049"/>
                    <a:gd name="connsiteX1" fmla="*/ 22060 w 22076"/>
                    <a:gd name="connsiteY1" fmla="*/ 2463 h 28049"/>
                    <a:gd name="connsiteX2" fmla="*/ 19901 w 22076"/>
                    <a:gd name="connsiteY2" fmla="*/ 21370 h 28049"/>
                    <a:gd name="connsiteX3" fmla="*/ 2107 w 22076"/>
                    <a:gd name="connsiteY3" fmla="*/ 27177 h 28049"/>
                    <a:gd name="connsiteX4" fmla="*/ 0 w 22076"/>
                    <a:gd name="connsiteY4" fmla="*/ 2099 h 28049"/>
                    <a:gd name="connsiteX0" fmla="*/ 19 w 22095"/>
                    <a:gd name="connsiteY0" fmla="*/ 2099 h 26403"/>
                    <a:gd name="connsiteX1" fmla="*/ 22079 w 22095"/>
                    <a:gd name="connsiteY1" fmla="*/ 2463 h 26403"/>
                    <a:gd name="connsiteX2" fmla="*/ 19920 w 22095"/>
                    <a:gd name="connsiteY2" fmla="*/ 21370 h 26403"/>
                    <a:gd name="connsiteX3" fmla="*/ 0 w 22095"/>
                    <a:gd name="connsiteY3" fmla="*/ 25380 h 26403"/>
                    <a:gd name="connsiteX4" fmla="*/ 19 w 22095"/>
                    <a:gd name="connsiteY4" fmla="*/ 2099 h 26403"/>
                    <a:gd name="connsiteX0" fmla="*/ 19 w 22095"/>
                    <a:gd name="connsiteY0" fmla="*/ 5163 h 29467"/>
                    <a:gd name="connsiteX1" fmla="*/ 11479 w 22095"/>
                    <a:gd name="connsiteY1" fmla="*/ 2 h 29467"/>
                    <a:gd name="connsiteX2" fmla="*/ 22079 w 22095"/>
                    <a:gd name="connsiteY2" fmla="*/ 5527 h 29467"/>
                    <a:gd name="connsiteX3" fmla="*/ 19920 w 22095"/>
                    <a:gd name="connsiteY3" fmla="*/ 24434 h 29467"/>
                    <a:gd name="connsiteX4" fmla="*/ 0 w 22095"/>
                    <a:gd name="connsiteY4" fmla="*/ 28444 h 29467"/>
                    <a:gd name="connsiteX5" fmla="*/ 19 w 22095"/>
                    <a:gd name="connsiteY5" fmla="*/ 5163 h 29467"/>
                    <a:gd name="connsiteX0" fmla="*/ 19 w 22095"/>
                    <a:gd name="connsiteY0" fmla="*/ 5163 h 29011"/>
                    <a:gd name="connsiteX1" fmla="*/ 11479 w 22095"/>
                    <a:gd name="connsiteY1" fmla="*/ 2 h 29011"/>
                    <a:gd name="connsiteX2" fmla="*/ 22079 w 22095"/>
                    <a:gd name="connsiteY2" fmla="*/ 5527 h 29011"/>
                    <a:gd name="connsiteX3" fmla="*/ 19920 w 22095"/>
                    <a:gd name="connsiteY3" fmla="*/ 24434 h 29011"/>
                    <a:gd name="connsiteX4" fmla="*/ 9232 w 22095"/>
                    <a:gd name="connsiteY4" fmla="*/ 16828 h 29011"/>
                    <a:gd name="connsiteX5" fmla="*/ 0 w 22095"/>
                    <a:gd name="connsiteY5" fmla="*/ 28444 h 29011"/>
                    <a:gd name="connsiteX6" fmla="*/ 19 w 22095"/>
                    <a:gd name="connsiteY6" fmla="*/ 5163 h 29011"/>
                    <a:gd name="connsiteX0" fmla="*/ 19 w 22095"/>
                    <a:gd name="connsiteY0" fmla="*/ 6956 h 30804"/>
                    <a:gd name="connsiteX1" fmla="*/ 11234 w 22095"/>
                    <a:gd name="connsiteY1" fmla="*/ 0 h 30804"/>
                    <a:gd name="connsiteX2" fmla="*/ 22079 w 22095"/>
                    <a:gd name="connsiteY2" fmla="*/ 7320 h 30804"/>
                    <a:gd name="connsiteX3" fmla="*/ 19920 w 22095"/>
                    <a:gd name="connsiteY3" fmla="*/ 26227 h 30804"/>
                    <a:gd name="connsiteX4" fmla="*/ 9232 w 22095"/>
                    <a:gd name="connsiteY4" fmla="*/ 18621 h 30804"/>
                    <a:gd name="connsiteX5" fmla="*/ 0 w 22095"/>
                    <a:gd name="connsiteY5" fmla="*/ 30237 h 30804"/>
                    <a:gd name="connsiteX6" fmla="*/ 19 w 22095"/>
                    <a:gd name="connsiteY6" fmla="*/ 6956 h 30804"/>
                    <a:gd name="connsiteX0" fmla="*/ 19 w 22095"/>
                    <a:gd name="connsiteY0" fmla="*/ 6956 h 30804"/>
                    <a:gd name="connsiteX1" fmla="*/ 11234 w 22095"/>
                    <a:gd name="connsiteY1" fmla="*/ 0 h 30804"/>
                    <a:gd name="connsiteX2" fmla="*/ 22079 w 22095"/>
                    <a:gd name="connsiteY2" fmla="*/ 7320 h 30804"/>
                    <a:gd name="connsiteX3" fmla="*/ 19920 w 22095"/>
                    <a:gd name="connsiteY3" fmla="*/ 26227 h 30804"/>
                    <a:gd name="connsiteX4" fmla="*/ 9232 w 22095"/>
                    <a:gd name="connsiteY4" fmla="*/ 18621 h 30804"/>
                    <a:gd name="connsiteX5" fmla="*/ 0 w 22095"/>
                    <a:gd name="connsiteY5" fmla="*/ 30237 h 30804"/>
                    <a:gd name="connsiteX6" fmla="*/ 19 w 22095"/>
                    <a:gd name="connsiteY6" fmla="*/ 6956 h 30804"/>
                    <a:gd name="connsiteX0" fmla="*/ 1 w 22077"/>
                    <a:gd name="connsiteY0" fmla="*/ 6956 h 28412"/>
                    <a:gd name="connsiteX1" fmla="*/ 11216 w 22077"/>
                    <a:gd name="connsiteY1" fmla="*/ 0 h 28412"/>
                    <a:gd name="connsiteX2" fmla="*/ 22061 w 22077"/>
                    <a:gd name="connsiteY2" fmla="*/ 7320 h 28412"/>
                    <a:gd name="connsiteX3" fmla="*/ 19902 w 22077"/>
                    <a:gd name="connsiteY3" fmla="*/ 26227 h 28412"/>
                    <a:gd name="connsiteX4" fmla="*/ 9214 w 22077"/>
                    <a:gd name="connsiteY4" fmla="*/ 18621 h 28412"/>
                    <a:gd name="connsiteX5" fmla="*/ 815 w 22077"/>
                    <a:gd name="connsiteY5" fmla="*/ 27747 h 28412"/>
                    <a:gd name="connsiteX6" fmla="*/ 1 w 22077"/>
                    <a:gd name="connsiteY6" fmla="*/ 6956 h 28412"/>
                    <a:gd name="connsiteX0" fmla="*/ 1 w 22077"/>
                    <a:gd name="connsiteY0" fmla="*/ 6956 h 28412"/>
                    <a:gd name="connsiteX1" fmla="*/ 11216 w 22077"/>
                    <a:gd name="connsiteY1" fmla="*/ 0 h 28412"/>
                    <a:gd name="connsiteX2" fmla="*/ 22061 w 22077"/>
                    <a:gd name="connsiteY2" fmla="*/ 7320 h 28412"/>
                    <a:gd name="connsiteX3" fmla="*/ 19902 w 22077"/>
                    <a:gd name="connsiteY3" fmla="*/ 26227 h 28412"/>
                    <a:gd name="connsiteX4" fmla="*/ 16702 w 22077"/>
                    <a:gd name="connsiteY4" fmla="*/ 20265 h 28412"/>
                    <a:gd name="connsiteX5" fmla="*/ 9214 w 22077"/>
                    <a:gd name="connsiteY5" fmla="*/ 18621 h 28412"/>
                    <a:gd name="connsiteX6" fmla="*/ 815 w 22077"/>
                    <a:gd name="connsiteY6" fmla="*/ 27747 h 28412"/>
                    <a:gd name="connsiteX7" fmla="*/ 1 w 22077"/>
                    <a:gd name="connsiteY7" fmla="*/ 6956 h 28412"/>
                    <a:gd name="connsiteX0" fmla="*/ 1 w 22570"/>
                    <a:gd name="connsiteY0" fmla="*/ 6956 h 28412"/>
                    <a:gd name="connsiteX1" fmla="*/ 11216 w 22570"/>
                    <a:gd name="connsiteY1" fmla="*/ 0 h 28412"/>
                    <a:gd name="connsiteX2" fmla="*/ 22061 w 22570"/>
                    <a:gd name="connsiteY2" fmla="*/ 7320 h 28412"/>
                    <a:gd name="connsiteX3" fmla="*/ 20949 w 22570"/>
                    <a:gd name="connsiteY3" fmla="*/ 20213 h 28412"/>
                    <a:gd name="connsiteX4" fmla="*/ 19902 w 22570"/>
                    <a:gd name="connsiteY4" fmla="*/ 26227 h 28412"/>
                    <a:gd name="connsiteX5" fmla="*/ 16702 w 22570"/>
                    <a:gd name="connsiteY5" fmla="*/ 20265 h 28412"/>
                    <a:gd name="connsiteX6" fmla="*/ 9214 w 22570"/>
                    <a:gd name="connsiteY6" fmla="*/ 18621 h 28412"/>
                    <a:gd name="connsiteX7" fmla="*/ 815 w 22570"/>
                    <a:gd name="connsiteY7" fmla="*/ 27747 h 28412"/>
                    <a:gd name="connsiteX8" fmla="*/ 1 w 22570"/>
                    <a:gd name="connsiteY8" fmla="*/ 6956 h 28412"/>
                    <a:gd name="connsiteX0" fmla="*/ 1 w 22570"/>
                    <a:gd name="connsiteY0" fmla="*/ 6956 h 28412"/>
                    <a:gd name="connsiteX1" fmla="*/ 11216 w 22570"/>
                    <a:gd name="connsiteY1" fmla="*/ 0 h 28412"/>
                    <a:gd name="connsiteX2" fmla="*/ 22061 w 22570"/>
                    <a:gd name="connsiteY2" fmla="*/ 7320 h 28412"/>
                    <a:gd name="connsiteX3" fmla="*/ 20949 w 22570"/>
                    <a:gd name="connsiteY3" fmla="*/ 20213 h 28412"/>
                    <a:gd name="connsiteX4" fmla="*/ 19078 w 22570"/>
                    <a:gd name="connsiteY4" fmla="*/ 20472 h 28412"/>
                    <a:gd name="connsiteX5" fmla="*/ 16702 w 22570"/>
                    <a:gd name="connsiteY5" fmla="*/ 20265 h 28412"/>
                    <a:gd name="connsiteX6" fmla="*/ 9214 w 22570"/>
                    <a:gd name="connsiteY6" fmla="*/ 18621 h 28412"/>
                    <a:gd name="connsiteX7" fmla="*/ 815 w 22570"/>
                    <a:gd name="connsiteY7" fmla="*/ 27747 h 28412"/>
                    <a:gd name="connsiteX8" fmla="*/ 1 w 22570"/>
                    <a:gd name="connsiteY8" fmla="*/ 6956 h 28412"/>
                    <a:gd name="connsiteX0" fmla="*/ 1 w 22570"/>
                    <a:gd name="connsiteY0" fmla="*/ 7008 h 28464"/>
                    <a:gd name="connsiteX1" fmla="*/ 11216 w 22570"/>
                    <a:gd name="connsiteY1" fmla="*/ 52 h 28464"/>
                    <a:gd name="connsiteX2" fmla="*/ 18320 w 22570"/>
                    <a:gd name="connsiteY2" fmla="*/ 1577 h 28464"/>
                    <a:gd name="connsiteX3" fmla="*/ 22061 w 22570"/>
                    <a:gd name="connsiteY3" fmla="*/ 7372 h 28464"/>
                    <a:gd name="connsiteX4" fmla="*/ 20949 w 22570"/>
                    <a:gd name="connsiteY4" fmla="*/ 20265 h 28464"/>
                    <a:gd name="connsiteX5" fmla="*/ 19078 w 22570"/>
                    <a:gd name="connsiteY5" fmla="*/ 20524 h 28464"/>
                    <a:gd name="connsiteX6" fmla="*/ 16702 w 22570"/>
                    <a:gd name="connsiteY6" fmla="*/ 20317 h 28464"/>
                    <a:gd name="connsiteX7" fmla="*/ 9214 w 22570"/>
                    <a:gd name="connsiteY7" fmla="*/ 18673 h 28464"/>
                    <a:gd name="connsiteX8" fmla="*/ 815 w 22570"/>
                    <a:gd name="connsiteY8" fmla="*/ 27799 h 28464"/>
                    <a:gd name="connsiteX9" fmla="*/ 1 w 22570"/>
                    <a:gd name="connsiteY9" fmla="*/ 7008 h 28464"/>
                    <a:gd name="connsiteX0" fmla="*/ 1 w 24070"/>
                    <a:gd name="connsiteY0" fmla="*/ 7008 h 28464"/>
                    <a:gd name="connsiteX1" fmla="*/ 11216 w 24070"/>
                    <a:gd name="connsiteY1" fmla="*/ 52 h 28464"/>
                    <a:gd name="connsiteX2" fmla="*/ 18320 w 24070"/>
                    <a:gd name="connsiteY2" fmla="*/ 1577 h 28464"/>
                    <a:gd name="connsiteX3" fmla="*/ 23731 w 24070"/>
                    <a:gd name="connsiteY3" fmla="*/ 6174 h 28464"/>
                    <a:gd name="connsiteX4" fmla="*/ 20949 w 24070"/>
                    <a:gd name="connsiteY4" fmla="*/ 20265 h 28464"/>
                    <a:gd name="connsiteX5" fmla="*/ 19078 w 24070"/>
                    <a:gd name="connsiteY5" fmla="*/ 20524 h 28464"/>
                    <a:gd name="connsiteX6" fmla="*/ 16702 w 24070"/>
                    <a:gd name="connsiteY6" fmla="*/ 20317 h 28464"/>
                    <a:gd name="connsiteX7" fmla="*/ 9214 w 24070"/>
                    <a:gd name="connsiteY7" fmla="*/ 18673 h 28464"/>
                    <a:gd name="connsiteX8" fmla="*/ 815 w 24070"/>
                    <a:gd name="connsiteY8" fmla="*/ 27799 h 28464"/>
                    <a:gd name="connsiteX9" fmla="*/ 1 w 24070"/>
                    <a:gd name="connsiteY9" fmla="*/ 7008 h 28464"/>
                    <a:gd name="connsiteX0" fmla="*/ 0 w 28704"/>
                    <a:gd name="connsiteY0" fmla="*/ 23239 h 28464"/>
                    <a:gd name="connsiteX1" fmla="*/ 15850 w 28704"/>
                    <a:gd name="connsiteY1" fmla="*/ 52 h 28464"/>
                    <a:gd name="connsiteX2" fmla="*/ 22954 w 28704"/>
                    <a:gd name="connsiteY2" fmla="*/ 1577 h 28464"/>
                    <a:gd name="connsiteX3" fmla="*/ 28365 w 28704"/>
                    <a:gd name="connsiteY3" fmla="*/ 6174 h 28464"/>
                    <a:gd name="connsiteX4" fmla="*/ 25583 w 28704"/>
                    <a:gd name="connsiteY4" fmla="*/ 20265 h 28464"/>
                    <a:gd name="connsiteX5" fmla="*/ 23712 w 28704"/>
                    <a:gd name="connsiteY5" fmla="*/ 20524 h 28464"/>
                    <a:gd name="connsiteX6" fmla="*/ 21336 w 28704"/>
                    <a:gd name="connsiteY6" fmla="*/ 20317 h 28464"/>
                    <a:gd name="connsiteX7" fmla="*/ 13848 w 28704"/>
                    <a:gd name="connsiteY7" fmla="*/ 18673 h 28464"/>
                    <a:gd name="connsiteX8" fmla="*/ 5449 w 28704"/>
                    <a:gd name="connsiteY8" fmla="*/ 27799 h 28464"/>
                    <a:gd name="connsiteX9" fmla="*/ 0 w 28704"/>
                    <a:gd name="connsiteY9" fmla="*/ 23239 h 28464"/>
                    <a:gd name="connsiteX0" fmla="*/ 0 w 28704"/>
                    <a:gd name="connsiteY0" fmla="*/ 23239 h 30610"/>
                    <a:gd name="connsiteX1" fmla="*/ 15850 w 28704"/>
                    <a:gd name="connsiteY1" fmla="*/ 52 h 30610"/>
                    <a:gd name="connsiteX2" fmla="*/ 22954 w 28704"/>
                    <a:gd name="connsiteY2" fmla="*/ 1577 h 30610"/>
                    <a:gd name="connsiteX3" fmla="*/ 28365 w 28704"/>
                    <a:gd name="connsiteY3" fmla="*/ 6174 h 30610"/>
                    <a:gd name="connsiteX4" fmla="*/ 25583 w 28704"/>
                    <a:gd name="connsiteY4" fmla="*/ 20265 h 30610"/>
                    <a:gd name="connsiteX5" fmla="*/ 23712 w 28704"/>
                    <a:gd name="connsiteY5" fmla="*/ 20524 h 30610"/>
                    <a:gd name="connsiteX6" fmla="*/ 21336 w 28704"/>
                    <a:gd name="connsiteY6" fmla="*/ 20317 h 30610"/>
                    <a:gd name="connsiteX7" fmla="*/ 13848 w 28704"/>
                    <a:gd name="connsiteY7" fmla="*/ 18673 h 30610"/>
                    <a:gd name="connsiteX8" fmla="*/ 4606 w 28704"/>
                    <a:gd name="connsiteY8" fmla="*/ 30034 h 30610"/>
                    <a:gd name="connsiteX9" fmla="*/ 0 w 28704"/>
                    <a:gd name="connsiteY9" fmla="*/ 23239 h 30610"/>
                    <a:gd name="connsiteX0" fmla="*/ 0 w 28704"/>
                    <a:gd name="connsiteY0" fmla="*/ 23239 h 31392"/>
                    <a:gd name="connsiteX1" fmla="*/ 15850 w 28704"/>
                    <a:gd name="connsiteY1" fmla="*/ 52 h 31392"/>
                    <a:gd name="connsiteX2" fmla="*/ 22954 w 28704"/>
                    <a:gd name="connsiteY2" fmla="*/ 1577 h 31392"/>
                    <a:gd name="connsiteX3" fmla="*/ 28365 w 28704"/>
                    <a:gd name="connsiteY3" fmla="*/ 6174 h 31392"/>
                    <a:gd name="connsiteX4" fmla="*/ 25583 w 28704"/>
                    <a:gd name="connsiteY4" fmla="*/ 20265 h 31392"/>
                    <a:gd name="connsiteX5" fmla="*/ 23712 w 28704"/>
                    <a:gd name="connsiteY5" fmla="*/ 20524 h 31392"/>
                    <a:gd name="connsiteX6" fmla="*/ 21336 w 28704"/>
                    <a:gd name="connsiteY6" fmla="*/ 20317 h 31392"/>
                    <a:gd name="connsiteX7" fmla="*/ 13848 w 28704"/>
                    <a:gd name="connsiteY7" fmla="*/ 18673 h 31392"/>
                    <a:gd name="connsiteX8" fmla="*/ 3006 w 28704"/>
                    <a:gd name="connsiteY8" fmla="*/ 30842 h 31392"/>
                    <a:gd name="connsiteX9" fmla="*/ 0 w 28704"/>
                    <a:gd name="connsiteY9" fmla="*/ 23239 h 31392"/>
                    <a:gd name="connsiteX0" fmla="*/ 0 w 28673"/>
                    <a:gd name="connsiteY0" fmla="*/ 23239 h 31392"/>
                    <a:gd name="connsiteX1" fmla="*/ 15850 w 28673"/>
                    <a:gd name="connsiteY1" fmla="*/ 52 h 31392"/>
                    <a:gd name="connsiteX2" fmla="*/ 22954 w 28673"/>
                    <a:gd name="connsiteY2" fmla="*/ 1577 h 31392"/>
                    <a:gd name="connsiteX3" fmla="*/ 28365 w 28673"/>
                    <a:gd name="connsiteY3" fmla="*/ 6174 h 31392"/>
                    <a:gd name="connsiteX4" fmla="*/ 25070 w 28673"/>
                    <a:gd name="connsiteY4" fmla="*/ 12161 h 31392"/>
                    <a:gd name="connsiteX5" fmla="*/ 23712 w 28673"/>
                    <a:gd name="connsiteY5" fmla="*/ 20524 h 31392"/>
                    <a:gd name="connsiteX6" fmla="*/ 21336 w 28673"/>
                    <a:gd name="connsiteY6" fmla="*/ 20317 h 31392"/>
                    <a:gd name="connsiteX7" fmla="*/ 13848 w 28673"/>
                    <a:gd name="connsiteY7" fmla="*/ 18673 h 31392"/>
                    <a:gd name="connsiteX8" fmla="*/ 3006 w 28673"/>
                    <a:gd name="connsiteY8" fmla="*/ 30842 h 31392"/>
                    <a:gd name="connsiteX9" fmla="*/ 0 w 28673"/>
                    <a:gd name="connsiteY9" fmla="*/ 23239 h 31392"/>
                    <a:gd name="connsiteX0" fmla="*/ 0 w 28673"/>
                    <a:gd name="connsiteY0" fmla="*/ 23239 h 31392"/>
                    <a:gd name="connsiteX1" fmla="*/ 15850 w 28673"/>
                    <a:gd name="connsiteY1" fmla="*/ 52 h 31392"/>
                    <a:gd name="connsiteX2" fmla="*/ 22954 w 28673"/>
                    <a:gd name="connsiteY2" fmla="*/ 1577 h 31392"/>
                    <a:gd name="connsiteX3" fmla="*/ 28365 w 28673"/>
                    <a:gd name="connsiteY3" fmla="*/ 6174 h 31392"/>
                    <a:gd name="connsiteX4" fmla="*/ 25070 w 28673"/>
                    <a:gd name="connsiteY4" fmla="*/ 12161 h 31392"/>
                    <a:gd name="connsiteX5" fmla="*/ 23712 w 28673"/>
                    <a:gd name="connsiteY5" fmla="*/ 20524 h 31392"/>
                    <a:gd name="connsiteX6" fmla="*/ 20535 w 28673"/>
                    <a:gd name="connsiteY6" fmla="*/ 11771 h 31392"/>
                    <a:gd name="connsiteX7" fmla="*/ 13848 w 28673"/>
                    <a:gd name="connsiteY7" fmla="*/ 18673 h 31392"/>
                    <a:gd name="connsiteX8" fmla="*/ 3006 w 28673"/>
                    <a:gd name="connsiteY8" fmla="*/ 30842 h 31392"/>
                    <a:gd name="connsiteX9" fmla="*/ 0 w 28673"/>
                    <a:gd name="connsiteY9" fmla="*/ 23239 h 31392"/>
                    <a:gd name="connsiteX0" fmla="*/ 0 w 28462"/>
                    <a:gd name="connsiteY0" fmla="*/ 25265 h 33418"/>
                    <a:gd name="connsiteX1" fmla="*/ 15850 w 28462"/>
                    <a:gd name="connsiteY1" fmla="*/ 2078 h 33418"/>
                    <a:gd name="connsiteX2" fmla="*/ 22954 w 28462"/>
                    <a:gd name="connsiteY2" fmla="*/ 3603 h 33418"/>
                    <a:gd name="connsiteX3" fmla="*/ 28141 w 28462"/>
                    <a:gd name="connsiteY3" fmla="*/ 537 h 33418"/>
                    <a:gd name="connsiteX4" fmla="*/ 25070 w 28462"/>
                    <a:gd name="connsiteY4" fmla="*/ 14187 h 33418"/>
                    <a:gd name="connsiteX5" fmla="*/ 23712 w 28462"/>
                    <a:gd name="connsiteY5" fmla="*/ 22550 h 33418"/>
                    <a:gd name="connsiteX6" fmla="*/ 20535 w 28462"/>
                    <a:gd name="connsiteY6" fmla="*/ 13797 h 33418"/>
                    <a:gd name="connsiteX7" fmla="*/ 13848 w 28462"/>
                    <a:gd name="connsiteY7" fmla="*/ 20699 h 33418"/>
                    <a:gd name="connsiteX8" fmla="*/ 3006 w 28462"/>
                    <a:gd name="connsiteY8" fmla="*/ 32868 h 33418"/>
                    <a:gd name="connsiteX9" fmla="*/ 0 w 28462"/>
                    <a:gd name="connsiteY9" fmla="*/ 25265 h 33418"/>
                    <a:gd name="connsiteX0" fmla="*/ 0 w 28686"/>
                    <a:gd name="connsiteY0" fmla="*/ 25265 h 33418"/>
                    <a:gd name="connsiteX1" fmla="*/ 15850 w 28686"/>
                    <a:gd name="connsiteY1" fmla="*/ 2078 h 33418"/>
                    <a:gd name="connsiteX2" fmla="*/ 22954 w 28686"/>
                    <a:gd name="connsiteY2" fmla="*/ 3603 h 33418"/>
                    <a:gd name="connsiteX3" fmla="*/ 28141 w 28686"/>
                    <a:gd name="connsiteY3" fmla="*/ 537 h 33418"/>
                    <a:gd name="connsiteX4" fmla="*/ 27255 w 28686"/>
                    <a:gd name="connsiteY4" fmla="*/ 12105 h 33418"/>
                    <a:gd name="connsiteX5" fmla="*/ 23712 w 28686"/>
                    <a:gd name="connsiteY5" fmla="*/ 22550 h 33418"/>
                    <a:gd name="connsiteX6" fmla="*/ 20535 w 28686"/>
                    <a:gd name="connsiteY6" fmla="*/ 13797 h 33418"/>
                    <a:gd name="connsiteX7" fmla="*/ 13848 w 28686"/>
                    <a:gd name="connsiteY7" fmla="*/ 20699 h 33418"/>
                    <a:gd name="connsiteX8" fmla="*/ 3006 w 28686"/>
                    <a:gd name="connsiteY8" fmla="*/ 32868 h 33418"/>
                    <a:gd name="connsiteX9" fmla="*/ 0 w 28686"/>
                    <a:gd name="connsiteY9" fmla="*/ 25265 h 33418"/>
                    <a:gd name="connsiteX0" fmla="*/ 0 w 28686"/>
                    <a:gd name="connsiteY0" fmla="*/ 25265 h 33418"/>
                    <a:gd name="connsiteX1" fmla="*/ 15850 w 28686"/>
                    <a:gd name="connsiteY1" fmla="*/ 2078 h 33418"/>
                    <a:gd name="connsiteX2" fmla="*/ 22954 w 28686"/>
                    <a:gd name="connsiteY2" fmla="*/ 3603 h 33418"/>
                    <a:gd name="connsiteX3" fmla="*/ 28141 w 28686"/>
                    <a:gd name="connsiteY3" fmla="*/ 537 h 33418"/>
                    <a:gd name="connsiteX4" fmla="*/ 27255 w 28686"/>
                    <a:gd name="connsiteY4" fmla="*/ 12105 h 33418"/>
                    <a:gd name="connsiteX5" fmla="*/ 24147 w 28686"/>
                    <a:gd name="connsiteY5" fmla="*/ 13184 h 33418"/>
                    <a:gd name="connsiteX6" fmla="*/ 20535 w 28686"/>
                    <a:gd name="connsiteY6" fmla="*/ 13797 h 33418"/>
                    <a:gd name="connsiteX7" fmla="*/ 13848 w 28686"/>
                    <a:gd name="connsiteY7" fmla="*/ 20699 h 33418"/>
                    <a:gd name="connsiteX8" fmla="*/ 3006 w 28686"/>
                    <a:gd name="connsiteY8" fmla="*/ 32868 h 33418"/>
                    <a:gd name="connsiteX9" fmla="*/ 0 w 28686"/>
                    <a:gd name="connsiteY9" fmla="*/ 25265 h 33418"/>
                    <a:gd name="connsiteX0" fmla="*/ 0 w 28686"/>
                    <a:gd name="connsiteY0" fmla="*/ 25265 h 33418"/>
                    <a:gd name="connsiteX1" fmla="*/ 10084 w 28686"/>
                    <a:gd name="connsiteY1" fmla="*/ 11195 h 33418"/>
                    <a:gd name="connsiteX2" fmla="*/ 15850 w 28686"/>
                    <a:gd name="connsiteY2" fmla="*/ 2078 h 33418"/>
                    <a:gd name="connsiteX3" fmla="*/ 22954 w 28686"/>
                    <a:gd name="connsiteY3" fmla="*/ 3603 h 33418"/>
                    <a:gd name="connsiteX4" fmla="*/ 28141 w 28686"/>
                    <a:gd name="connsiteY4" fmla="*/ 537 h 33418"/>
                    <a:gd name="connsiteX5" fmla="*/ 27255 w 28686"/>
                    <a:gd name="connsiteY5" fmla="*/ 12105 h 33418"/>
                    <a:gd name="connsiteX6" fmla="*/ 24147 w 28686"/>
                    <a:gd name="connsiteY6" fmla="*/ 13184 h 33418"/>
                    <a:gd name="connsiteX7" fmla="*/ 20535 w 28686"/>
                    <a:gd name="connsiteY7" fmla="*/ 13797 h 33418"/>
                    <a:gd name="connsiteX8" fmla="*/ 13848 w 28686"/>
                    <a:gd name="connsiteY8" fmla="*/ 20699 h 33418"/>
                    <a:gd name="connsiteX9" fmla="*/ 3006 w 28686"/>
                    <a:gd name="connsiteY9" fmla="*/ 32868 h 33418"/>
                    <a:gd name="connsiteX10" fmla="*/ 0 w 28686"/>
                    <a:gd name="connsiteY10" fmla="*/ 25265 h 33418"/>
                    <a:gd name="connsiteX0" fmla="*/ 0 w 28668"/>
                    <a:gd name="connsiteY0" fmla="*/ 25265 h 33418"/>
                    <a:gd name="connsiteX1" fmla="*/ 10084 w 28668"/>
                    <a:gd name="connsiteY1" fmla="*/ 11195 h 33418"/>
                    <a:gd name="connsiteX2" fmla="*/ 15850 w 28668"/>
                    <a:gd name="connsiteY2" fmla="*/ 2078 h 33418"/>
                    <a:gd name="connsiteX3" fmla="*/ 22954 w 28668"/>
                    <a:gd name="connsiteY3" fmla="*/ 3603 h 33418"/>
                    <a:gd name="connsiteX4" fmla="*/ 28141 w 28668"/>
                    <a:gd name="connsiteY4" fmla="*/ 537 h 33418"/>
                    <a:gd name="connsiteX5" fmla="*/ 27150 w 28668"/>
                    <a:gd name="connsiteY5" fmla="*/ 11131 h 33418"/>
                    <a:gd name="connsiteX6" fmla="*/ 24147 w 28668"/>
                    <a:gd name="connsiteY6" fmla="*/ 13184 h 33418"/>
                    <a:gd name="connsiteX7" fmla="*/ 20535 w 28668"/>
                    <a:gd name="connsiteY7" fmla="*/ 13797 h 33418"/>
                    <a:gd name="connsiteX8" fmla="*/ 13848 w 28668"/>
                    <a:gd name="connsiteY8" fmla="*/ 20699 h 33418"/>
                    <a:gd name="connsiteX9" fmla="*/ 3006 w 28668"/>
                    <a:gd name="connsiteY9" fmla="*/ 32868 h 33418"/>
                    <a:gd name="connsiteX10" fmla="*/ 0 w 28668"/>
                    <a:gd name="connsiteY10" fmla="*/ 25265 h 33418"/>
                    <a:gd name="connsiteX0" fmla="*/ 0 w 30289"/>
                    <a:gd name="connsiteY0" fmla="*/ 24213 h 32366"/>
                    <a:gd name="connsiteX1" fmla="*/ 10084 w 30289"/>
                    <a:gd name="connsiteY1" fmla="*/ 10143 h 32366"/>
                    <a:gd name="connsiteX2" fmla="*/ 15850 w 30289"/>
                    <a:gd name="connsiteY2" fmla="*/ 1026 h 32366"/>
                    <a:gd name="connsiteX3" fmla="*/ 22954 w 30289"/>
                    <a:gd name="connsiteY3" fmla="*/ 2551 h 32366"/>
                    <a:gd name="connsiteX4" fmla="*/ 29951 w 30289"/>
                    <a:gd name="connsiteY4" fmla="*/ 625 h 32366"/>
                    <a:gd name="connsiteX5" fmla="*/ 27150 w 30289"/>
                    <a:gd name="connsiteY5" fmla="*/ 10079 h 32366"/>
                    <a:gd name="connsiteX6" fmla="*/ 24147 w 30289"/>
                    <a:gd name="connsiteY6" fmla="*/ 12132 h 32366"/>
                    <a:gd name="connsiteX7" fmla="*/ 20535 w 30289"/>
                    <a:gd name="connsiteY7" fmla="*/ 12745 h 32366"/>
                    <a:gd name="connsiteX8" fmla="*/ 13848 w 30289"/>
                    <a:gd name="connsiteY8" fmla="*/ 19647 h 32366"/>
                    <a:gd name="connsiteX9" fmla="*/ 3006 w 30289"/>
                    <a:gd name="connsiteY9" fmla="*/ 31816 h 32366"/>
                    <a:gd name="connsiteX10" fmla="*/ 0 w 30289"/>
                    <a:gd name="connsiteY10" fmla="*/ 24213 h 32366"/>
                    <a:gd name="connsiteX0" fmla="*/ 0 w 30832"/>
                    <a:gd name="connsiteY0" fmla="*/ 24213 h 32366"/>
                    <a:gd name="connsiteX1" fmla="*/ 10084 w 30832"/>
                    <a:gd name="connsiteY1" fmla="*/ 10143 h 32366"/>
                    <a:gd name="connsiteX2" fmla="*/ 15850 w 30832"/>
                    <a:gd name="connsiteY2" fmla="*/ 1026 h 32366"/>
                    <a:gd name="connsiteX3" fmla="*/ 22954 w 30832"/>
                    <a:gd name="connsiteY3" fmla="*/ 2551 h 32366"/>
                    <a:gd name="connsiteX4" fmla="*/ 29951 w 30832"/>
                    <a:gd name="connsiteY4" fmla="*/ 625 h 32366"/>
                    <a:gd name="connsiteX5" fmla="*/ 30302 w 30832"/>
                    <a:gd name="connsiteY5" fmla="*/ 11373 h 32366"/>
                    <a:gd name="connsiteX6" fmla="*/ 24147 w 30832"/>
                    <a:gd name="connsiteY6" fmla="*/ 12132 h 32366"/>
                    <a:gd name="connsiteX7" fmla="*/ 20535 w 30832"/>
                    <a:gd name="connsiteY7" fmla="*/ 12745 h 32366"/>
                    <a:gd name="connsiteX8" fmla="*/ 13848 w 30832"/>
                    <a:gd name="connsiteY8" fmla="*/ 19647 h 32366"/>
                    <a:gd name="connsiteX9" fmla="*/ 3006 w 30832"/>
                    <a:gd name="connsiteY9" fmla="*/ 31816 h 32366"/>
                    <a:gd name="connsiteX10" fmla="*/ 0 w 30832"/>
                    <a:gd name="connsiteY10" fmla="*/ 24213 h 32366"/>
                    <a:gd name="connsiteX0" fmla="*/ 0 w 33253"/>
                    <a:gd name="connsiteY0" fmla="*/ 26845 h 34998"/>
                    <a:gd name="connsiteX1" fmla="*/ 10084 w 33253"/>
                    <a:gd name="connsiteY1" fmla="*/ 12775 h 34998"/>
                    <a:gd name="connsiteX2" fmla="*/ 15850 w 33253"/>
                    <a:gd name="connsiteY2" fmla="*/ 3658 h 34998"/>
                    <a:gd name="connsiteX3" fmla="*/ 22954 w 33253"/>
                    <a:gd name="connsiteY3" fmla="*/ 5183 h 34998"/>
                    <a:gd name="connsiteX4" fmla="*/ 32901 w 33253"/>
                    <a:gd name="connsiteY4" fmla="*/ 447 h 34998"/>
                    <a:gd name="connsiteX5" fmla="*/ 30302 w 33253"/>
                    <a:gd name="connsiteY5" fmla="*/ 14005 h 34998"/>
                    <a:gd name="connsiteX6" fmla="*/ 24147 w 33253"/>
                    <a:gd name="connsiteY6" fmla="*/ 14764 h 34998"/>
                    <a:gd name="connsiteX7" fmla="*/ 20535 w 33253"/>
                    <a:gd name="connsiteY7" fmla="*/ 15377 h 34998"/>
                    <a:gd name="connsiteX8" fmla="*/ 13848 w 33253"/>
                    <a:gd name="connsiteY8" fmla="*/ 22279 h 34998"/>
                    <a:gd name="connsiteX9" fmla="*/ 3006 w 33253"/>
                    <a:gd name="connsiteY9" fmla="*/ 34448 h 34998"/>
                    <a:gd name="connsiteX10" fmla="*/ 0 w 33253"/>
                    <a:gd name="connsiteY10" fmla="*/ 26845 h 34998"/>
                    <a:gd name="connsiteX0" fmla="*/ 0 w 33253"/>
                    <a:gd name="connsiteY0" fmla="*/ 26845 h 34998"/>
                    <a:gd name="connsiteX1" fmla="*/ 10084 w 33253"/>
                    <a:gd name="connsiteY1" fmla="*/ 12775 h 34998"/>
                    <a:gd name="connsiteX2" fmla="*/ 15767 w 33253"/>
                    <a:gd name="connsiteY2" fmla="*/ 6243 h 34998"/>
                    <a:gd name="connsiteX3" fmla="*/ 22954 w 33253"/>
                    <a:gd name="connsiteY3" fmla="*/ 5183 h 34998"/>
                    <a:gd name="connsiteX4" fmla="*/ 32901 w 33253"/>
                    <a:gd name="connsiteY4" fmla="*/ 447 h 34998"/>
                    <a:gd name="connsiteX5" fmla="*/ 30302 w 33253"/>
                    <a:gd name="connsiteY5" fmla="*/ 14005 h 34998"/>
                    <a:gd name="connsiteX6" fmla="*/ 24147 w 33253"/>
                    <a:gd name="connsiteY6" fmla="*/ 14764 h 34998"/>
                    <a:gd name="connsiteX7" fmla="*/ 20535 w 33253"/>
                    <a:gd name="connsiteY7" fmla="*/ 15377 h 34998"/>
                    <a:gd name="connsiteX8" fmla="*/ 13848 w 33253"/>
                    <a:gd name="connsiteY8" fmla="*/ 22279 h 34998"/>
                    <a:gd name="connsiteX9" fmla="*/ 3006 w 33253"/>
                    <a:gd name="connsiteY9" fmla="*/ 34448 h 34998"/>
                    <a:gd name="connsiteX10" fmla="*/ 0 w 33253"/>
                    <a:gd name="connsiteY10" fmla="*/ 26845 h 34998"/>
                    <a:gd name="connsiteX0" fmla="*/ 0 w 32130"/>
                    <a:gd name="connsiteY0" fmla="*/ 24062 h 32215"/>
                    <a:gd name="connsiteX1" fmla="*/ 10084 w 32130"/>
                    <a:gd name="connsiteY1" fmla="*/ 9992 h 32215"/>
                    <a:gd name="connsiteX2" fmla="*/ 15767 w 32130"/>
                    <a:gd name="connsiteY2" fmla="*/ 3460 h 32215"/>
                    <a:gd name="connsiteX3" fmla="*/ 22954 w 32130"/>
                    <a:gd name="connsiteY3" fmla="*/ 2400 h 32215"/>
                    <a:gd name="connsiteX4" fmla="*/ 31656 w 32130"/>
                    <a:gd name="connsiteY4" fmla="*/ 640 h 32215"/>
                    <a:gd name="connsiteX5" fmla="*/ 30302 w 32130"/>
                    <a:gd name="connsiteY5" fmla="*/ 11222 h 32215"/>
                    <a:gd name="connsiteX6" fmla="*/ 24147 w 32130"/>
                    <a:gd name="connsiteY6" fmla="*/ 11981 h 32215"/>
                    <a:gd name="connsiteX7" fmla="*/ 20535 w 32130"/>
                    <a:gd name="connsiteY7" fmla="*/ 12594 h 32215"/>
                    <a:gd name="connsiteX8" fmla="*/ 13848 w 32130"/>
                    <a:gd name="connsiteY8" fmla="*/ 19496 h 32215"/>
                    <a:gd name="connsiteX9" fmla="*/ 3006 w 32130"/>
                    <a:gd name="connsiteY9" fmla="*/ 31665 h 32215"/>
                    <a:gd name="connsiteX10" fmla="*/ 0 w 32130"/>
                    <a:gd name="connsiteY10" fmla="*/ 24062 h 32215"/>
                    <a:gd name="connsiteX0" fmla="*/ 0 w 32130"/>
                    <a:gd name="connsiteY0" fmla="*/ 24062 h 30699"/>
                    <a:gd name="connsiteX1" fmla="*/ 10084 w 32130"/>
                    <a:gd name="connsiteY1" fmla="*/ 9992 h 30699"/>
                    <a:gd name="connsiteX2" fmla="*/ 15767 w 32130"/>
                    <a:gd name="connsiteY2" fmla="*/ 3460 h 30699"/>
                    <a:gd name="connsiteX3" fmla="*/ 22954 w 32130"/>
                    <a:gd name="connsiteY3" fmla="*/ 2400 h 30699"/>
                    <a:gd name="connsiteX4" fmla="*/ 31656 w 32130"/>
                    <a:gd name="connsiteY4" fmla="*/ 640 h 30699"/>
                    <a:gd name="connsiteX5" fmla="*/ 30302 w 32130"/>
                    <a:gd name="connsiteY5" fmla="*/ 11222 h 30699"/>
                    <a:gd name="connsiteX6" fmla="*/ 24147 w 32130"/>
                    <a:gd name="connsiteY6" fmla="*/ 11981 h 30699"/>
                    <a:gd name="connsiteX7" fmla="*/ 20535 w 32130"/>
                    <a:gd name="connsiteY7" fmla="*/ 12594 h 30699"/>
                    <a:gd name="connsiteX8" fmla="*/ 13848 w 32130"/>
                    <a:gd name="connsiteY8" fmla="*/ 19496 h 30699"/>
                    <a:gd name="connsiteX9" fmla="*/ 1270 w 32130"/>
                    <a:gd name="connsiteY9" fmla="*/ 30096 h 30699"/>
                    <a:gd name="connsiteX10" fmla="*/ 0 w 32130"/>
                    <a:gd name="connsiteY10" fmla="*/ 24062 h 30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130" h="30699">
                      <a:moveTo>
                        <a:pt x="0" y="24062"/>
                      </a:moveTo>
                      <a:cubicBezTo>
                        <a:pt x="1126" y="20143"/>
                        <a:pt x="7442" y="13856"/>
                        <a:pt x="10084" y="9992"/>
                      </a:cubicBezTo>
                      <a:cubicBezTo>
                        <a:pt x="12726" y="6128"/>
                        <a:pt x="13569" y="4418"/>
                        <a:pt x="15767" y="3460"/>
                      </a:cubicBezTo>
                      <a:cubicBezTo>
                        <a:pt x="18594" y="3229"/>
                        <a:pt x="21147" y="1180"/>
                        <a:pt x="22954" y="2400"/>
                      </a:cubicBezTo>
                      <a:cubicBezTo>
                        <a:pt x="24762" y="3620"/>
                        <a:pt x="30992" y="-1800"/>
                        <a:pt x="31656" y="640"/>
                      </a:cubicBezTo>
                      <a:cubicBezTo>
                        <a:pt x="33154" y="4486"/>
                        <a:pt x="30662" y="8071"/>
                        <a:pt x="30302" y="11222"/>
                      </a:cubicBezTo>
                      <a:cubicBezTo>
                        <a:pt x="29942" y="14373"/>
                        <a:pt x="24731" y="12449"/>
                        <a:pt x="24147" y="11981"/>
                      </a:cubicBezTo>
                      <a:cubicBezTo>
                        <a:pt x="23095" y="14719"/>
                        <a:pt x="22316" y="13862"/>
                        <a:pt x="20535" y="12594"/>
                      </a:cubicBezTo>
                      <a:cubicBezTo>
                        <a:pt x="18754" y="11326"/>
                        <a:pt x="16337" y="18829"/>
                        <a:pt x="13848" y="19496"/>
                      </a:cubicBezTo>
                      <a:cubicBezTo>
                        <a:pt x="11359" y="20163"/>
                        <a:pt x="2926" y="33681"/>
                        <a:pt x="1270" y="30096"/>
                      </a:cubicBezTo>
                      <a:cubicBezTo>
                        <a:pt x="1276" y="22336"/>
                        <a:pt x="-6" y="31822"/>
                        <a:pt x="0" y="24062"/>
                      </a:cubicBezTo>
                      <a:close/>
                    </a:path>
                  </a:pathLst>
                </a:custGeom>
                <a:solidFill>
                  <a:srgbClr val="F4B18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5" name="Picture 4">
                  <a:extLst>
                    <a:ext uri="{FF2B5EF4-FFF2-40B4-BE49-F238E27FC236}">
                      <a16:creationId xmlns:a16="http://schemas.microsoft.com/office/drawing/2014/main" id="{01D3E40C-E1D7-4E15-8346-F53E0991B0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9569" b="89952" l="9770" r="92816">
                              <a14:foregroundMark x1="10632" y1="42584" x2="10632" y2="42584"/>
                              <a14:foregroundMark x1="92816" y1="42584" x2="92816" y2="42584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98689" y="3698973"/>
                  <a:ext cx="4692647" cy="1990725"/>
                </a:xfrm>
                <a:prstGeom prst="rect">
                  <a:avLst/>
                </a:prstGeom>
              </p:spPr>
            </p:pic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7EB63FD7-DCD3-45FC-9856-C621E1FDBCE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14068" y="3746677"/>
                  <a:ext cx="696310" cy="100965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34" name="Picture 33">
                  <a:extLst>
                    <a:ext uri="{FF2B5EF4-FFF2-40B4-BE49-F238E27FC236}">
                      <a16:creationId xmlns:a16="http://schemas.microsoft.com/office/drawing/2014/main" id="{7DD02A76-2E10-4EB7-A959-513379FE4D5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93767" y="3750089"/>
                  <a:ext cx="775104" cy="1123901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36" name="Picture 35">
                  <a:extLst>
                    <a:ext uri="{FF2B5EF4-FFF2-40B4-BE49-F238E27FC236}">
                      <a16:creationId xmlns:a16="http://schemas.microsoft.com/office/drawing/2014/main" id="{5153F194-7FA9-4157-A1F0-3034227B98C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1372311">
                  <a:off x="3839346" y="3805808"/>
                  <a:ext cx="1900841" cy="1305055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991317FA-C985-4F22-9DD3-F0F49DD762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8988" y="2207368"/>
                <a:ext cx="1187357" cy="1187357"/>
              </a:xfrm>
              <a:prstGeom prst="rect">
                <a:avLst/>
              </a:prstGeom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6C232564-B599-45DA-8CC9-92681949E8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132516" y="3424625"/>
                <a:ext cx="1069881" cy="1069881"/>
              </a:xfrm>
              <a:prstGeom prst="rect">
                <a:avLst/>
              </a:prstGeom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2BBF9246-9C2C-410C-92EE-C2DE119B125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47150" y="3716561"/>
                <a:ext cx="1069881" cy="1069881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D90246F-3A20-4643-B2AB-8207914259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21463" y="3241305"/>
                <a:ext cx="1069881" cy="1069881"/>
              </a:xfrm>
              <a:prstGeom prst="rect">
                <a:avLst/>
              </a:prstGeom>
            </p:spPr>
          </p:pic>
        </p:grpSp>
        <p:pic>
          <p:nvPicPr>
            <p:cNvPr id="138" name="Picture 137">
              <a:extLst>
                <a:ext uri="{FF2B5EF4-FFF2-40B4-BE49-F238E27FC236}">
                  <a16:creationId xmlns:a16="http://schemas.microsoft.com/office/drawing/2014/main" id="{6D303F4C-EB84-4C41-9C56-A2B8B5136A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03319" y="1449722"/>
              <a:ext cx="3024584" cy="2432700"/>
            </a:xfrm>
            <a:prstGeom prst="rect">
              <a:avLst/>
            </a:prstGeom>
          </p:spPr>
        </p:pic>
      </p:grpSp>
      <p:pic>
        <p:nvPicPr>
          <p:cNvPr id="31" name="Picture 30">
            <a:hlinkClick r:id="" action="ppaction://noaction"/>
            <a:extLst>
              <a:ext uri="{FF2B5EF4-FFF2-40B4-BE49-F238E27FC236}">
                <a16:creationId xmlns:a16="http://schemas.microsoft.com/office/drawing/2014/main" id="{D396B1A1-7BD7-4C94-A976-E645AE7FF36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652" y="5136627"/>
            <a:ext cx="1394459" cy="1284371"/>
          </a:xfrm>
          <a:prstGeom prst="rect">
            <a:avLst/>
          </a:prstGeom>
          <a:ln>
            <a:noFill/>
          </a:ln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9387D3C-ADC1-4FB1-9097-82DB79A62F7E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505" y="4887646"/>
            <a:ext cx="1979255" cy="1425063"/>
          </a:xfrm>
          <a:prstGeom prst="rect">
            <a:avLst/>
          </a:prstGeom>
        </p:spPr>
      </p:pic>
      <p:sp>
        <p:nvSpPr>
          <p:cNvPr id="116" name="A">
            <a:extLst>
              <a:ext uri="{FF2B5EF4-FFF2-40B4-BE49-F238E27FC236}">
                <a16:creationId xmlns:a16="http://schemas.microsoft.com/office/drawing/2014/main" id="{A187B7A6-C564-4540-82A0-7205ECC728CF}"/>
              </a:ext>
            </a:extLst>
          </p:cNvPr>
          <p:cNvSpPr/>
          <p:nvPr/>
        </p:nvSpPr>
        <p:spPr>
          <a:xfrm>
            <a:off x="3956776" y="2279521"/>
            <a:ext cx="3598449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60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12 l </a:t>
            </a:r>
            <a:r>
              <a:rPr kumimoji="0" lang="en-US" sz="3600" i="1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kumimoji="0" lang="en-US" sz="3600" i="1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i="1" u="none" strike="noStrike" kern="1200" cap="none" spc="0" normalizeH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mắm</a:t>
            </a:r>
            <a:endParaRPr kumimoji="0" lang="en-US" sz="360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134563D2-2CDB-45B9-8729-5C7DED107333}"/>
              </a:ext>
            </a:extLst>
          </p:cNvPr>
          <p:cNvGrpSpPr/>
          <p:nvPr/>
        </p:nvGrpSpPr>
        <p:grpSpPr>
          <a:xfrm>
            <a:off x="1847850" y="535301"/>
            <a:ext cx="7788394" cy="1692359"/>
            <a:chOff x="3436491" y="48411"/>
            <a:chExt cx="6553100" cy="1807311"/>
          </a:xfrm>
        </p:grpSpPr>
        <p:sp>
          <p:nvSpPr>
            <p:cNvPr id="120" name="Round Same Side Corner Rectangle 10">
              <a:extLst>
                <a:ext uri="{FF2B5EF4-FFF2-40B4-BE49-F238E27FC236}">
                  <a16:creationId xmlns:a16="http://schemas.microsoft.com/office/drawing/2014/main" id="{E2159DED-BFD1-496B-9B84-0F9F9D810345}"/>
                </a:ext>
              </a:extLst>
            </p:cNvPr>
            <p:cNvSpPr/>
            <p:nvPr/>
          </p:nvSpPr>
          <p:spPr>
            <a:xfrm>
              <a:off x="3436491" y="48411"/>
              <a:ext cx="6553100" cy="1591718"/>
            </a:xfrm>
            <a:prstGeom prst="round2SameRect">
              <a:avLst>
                <a:gd name="adj1" fmla="val 16667"/>
                <a:gd name="adj2" fmla="val 50000"/>
              </a:avLst>
            </a:prstGeom>
            <a:solidFill>
              <a:srgbClr val="29E3B7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F3E4156B-9F78-4E9B-AEFF-DFA411DD0038}"/>
                </a:ext>
              </a:extLst>
            </p:cNvPr>
            <p:cNvSpPr/>
            <p:nvPr/>
          </p:nvSpPr>
          <p:spPr>
            <a:xfrm>
              <a:off x="3532056" y="297532"/>
              <a:ext cx="6361970" cy="155819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Can to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đựng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7 l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nước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mắm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, can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nhỏ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đựng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5l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nước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mắm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.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Cả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US" sz="2400" b="1" i="0" u="none" strike="noStrike" kern="1200" cap="none" spc="0" normalizeH="0" baseline="0" noProof="0" dirty="0" err="1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hai</a:t>
              </a:r>
              <a:r>
                <a:rPr kumimoji="0" lang="en-US" sz="2400" b="1" i="0" u="none" strike="noStrike" kern="1200" cap="none" spc="0" normalizeH="0" baseline="0" noProof="0" dirty="0">
                  <a:ln w="0"/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can </a:t>
              </a:r>
              <a:r>
                <a:rPr lang="en-US" sz="24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đựng</a:t>
              </a:r>
              <a:r>
                <a:rPr lang="en-US" sz="24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bao </a:t>
              </a:r>
              <a:r>
                <a:rPr lang="en-US" sz="24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nhiêu</a:t>
              </a:r>
              <a:r>
                <a:rPr lang="en-US" sz="24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4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lít</a:t>
              </a:r>
              <a:r>
                <a:rPr lang="en-US" sz="24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4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nước</a:t>
              </a:r>
              <a:r>
                <a:rPr lang="en-US" sz="24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lang="en-US" sz="2400" b="1" kern="1200" dirty="0" err="1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mắm</a:t>
              </a:r>
              <a:r>
                <a:rPr lang="en-US" sz="2400" b="1" kern="1200" dirty="0">
                  <a:ln w="0"/>
                  <a:solidFill>
                    <a:srgbClr val="002060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?</a:t>
              </a:r>
              <a:endParaRPr kumimoji="0" lang="en-US" sz="2400" b="1" i="0" u="none" strike="noStrike" kern="1200" cap="none" spc="0" normalizeH="0" baseline="0" noProof="0" dirty="0">
                <a:ln w="0"/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22" name="Picture 121">
            <a:extLst>
              <a:ext uri="{FF2B5EF4-FFF2-40B4-BE49-F238E27FC236}">
                <a16:creationId xmlns:a16="http://schemas.microsoft.com/office/drawing/2014/main" id="{59EC81AF-1839-4723-B201-451A3A1FB9E2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76807" y="3897320"/>
            <a:ext cx="627475" cy="777524"/>
          </a:xfrm>
          <a:prstGeom prst="rect">
            <a:avLst/>
          </a:prstGeom>
        </p:spPr>
      </p:pic>
      <p:pic>
        <p:nvPicPr>
          <p:cNvPr id="123" name="Picture 122">
            <a:extLst>
              <a:ext uri="{FF2B5EF4-FFF2-40B4-BE49-F238E27FC236}">
                <a16:creationId xmlns:a16="http://schemas.microsoft.com/office/drawing/2014/main" id="{9C5B5071-D104-4FFF-9025-8B55ADA234DA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327" y="4259595"/>
            <a:ext cx="645769" cy="1103841"/>
          </a:xfrm>
          <a:prstGeom prst="rect">
            <a:avLst/>
          </a:prstGeom>
        </p:spPr>
      </p:pic>
      <p:pic>
        <p:nvPicPr>
          <p:cNvPr id="124" name="Picture 123">
            <a:extLst>
              <a:ext uri="{FF2B5EF4-FFF2-40B4-BE49-F238E27FC236}">
                <a16:creationId xmlns:a16="http://schemas.microsoft.com/office/drawing/2014/main" id="{22D4234B-BCAB-4977-BE92-2B4F477BE6C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22001" y="3599075"/>
            <a:ext cx="826878" cy="826878"/>
          </a:xfrm>
          <a:prstGeom prst="rect">
            <a:avLst/>
          </a:prstGeom>
        </p:spPr>
      </p:pic>
      <p:pic>
        <p:nvPicPr>
          <p:cNvPr id="129" name="Skip To My Lou">
            <a:hlinkClick r:id="" action="ppaction://media"/>
            <a:extLst>
              <a:ext uri="{FF2B5EF4-FFF2-40B4-BE49-F238E27FC236}">
                <a16:creationId xmlns:a16="http://schemas.microsoft.com/office/drawing/2014/main" id="{6D946890-CF32-47E6-9FCB-5D8517D3F3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5013095" y="7212951"/>
            <a:ext cx="609600" cy="609600"/>
          </a:xfrm>
          <a:prstGeom prst="rect">
            <a:avLst/>
          </a:prstGeom>
        </p:spPr>
      </p:pic>
      <p:pic>
        <p:nvPicPr>
          <p:cNvPr id="130" name="Car">
            <a:hlinkClick r:id="" action="ppaction://media"/>
            <a:extLst>
              <a:ext uri="{FF2B5EF4-FFF2-40B4-BE49-F238E27FC236}">
                <a16:creationId xmlns:a16="http://schemas.microsoft.com/office/drawing/2014/main" id="{D629C69C-C6BA-4CB3-BD3E-14E1C9318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3456644" y="7212951"/>
            <a:ext cx="609600" cy="609600"/>
          </a:xfrm>
          <a:prstGeom prst="rect">
            <a:avLst/>
          </a:prstGeom>
        </p:spPr>
      </p:pic>
      <p:sp>
        <p:nvSpPr>
          <p:cNvPr id="140" name="Wave 139">
            <a:extLst>
              <a:ext uri="{FF2B5EF4-FFF2-40B4-BE49-F238E27FC236}">
                <a16:creationId xmlns:a16="http://schemas.microsoft.com/office/drawing/2014/main" id="{61848B7C-3A26-48AB-87F4-18227A56C69B}"/>
              </a:ext>
            </a:extLst>
          </p:cNvPr>
          <p:cNvSpPr/>
          <p:nvPr/>
        </p:nvSpPr>
        <p:spPr>
          <a:xfrm>
            <a:off x="3721658" y="1755661"/>
            <a:ext cx="5073627" cy="812169"/>
          </a:xfrm>
          <a:prstGeom prst="wave">
            <a:avLst>
              <a:gd name="adj1" fmla="val 6529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r>
              <a:rPr lang="en-US" sz="600" b="1" dirty="0">
                <a:ln w="22225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</a:rPr>
              <a:t>CHÀO MỪNG TÍ XÌ TRUM VỀ NHÀ  </a:t>
            </a:r>
          </a:p>
        </p:txBody>
      </p:sp>
      <p:pic>
        <p:nvPicPr>
          <p:cNvPr id="73" name="Picture 72">
            <a:extLst>
              <a:ext uri="{FF2B5EF4-FFF2-40B4-BE49-F238E27FC236}">
                <a16:creationId xmlns:a16="http://schemas.microsoft.com/office/drawing/2014/main" id="{D2982D87-C122-4271-941D-51949AF8C226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30" y="3802117"/>
            <a:ext cx="1415159" cy="1298335"/>
          </a:xfrm>
          <a:prstGeom prst="rect">
            <a:avLst/>
          </a:prstGeom>
        </p:spPr>
      </p:pic>
      <p:sp>
        <p:nvSpPr>
          <p:cNvPr id="74" name="Oval Callout 15">
            <a:extLst>
              <a:ext uri="{FF2B5EF4-FFF2-40B4-BE49-F238E27FC236}">
                <a16:creationId xmlns:a16="http://schemas.microsoft.com/office/drawing/2014/main" id="{3EC799AF-DA08-4D14-B438-CC6A0F52F4CF}"/>
              </a:ext>
            </a:extLst>
          </p:cNvPr>
          <p:cNvSpPr/>
          <p:nvPr/>
        </p:nvSpPr>
        <p:spPr>
          <a:xfrm>
            <a:off x="889397" y="3240630"/>
            <a:ext cx="2024004" cy="1179151"/>
          </a:xfrm>
          <a:prstGeom prst="wedgeEllipseCallout">
            <a:avLst>
              <a:gd name="adj1" fmla="val -52457"/>
              <a:gd name="adj2" fmla="val 31986"/>
            </a:avLst>
          </a:prstGeom>
          <a:solidFill>
            <a:schemeClr val="accent1">
              <a:lumMod val="40000"/>
              <a:lumOff val="60000"/>
              <a:alpha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Không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trả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lời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được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thì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mình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giúp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cho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để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qua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vòng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</a:rPr>
              <a:t>nhé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</a:rPr>
              <a:t>!</a:t>
            </a:r>
          </a:p>
        </p:txBody>
      </p:sp>
      <p:sp>
        <p:nvSpPr>
          <p:cNvPr id="75" name="Rectangular Callout 8">
            <a:extLst>
              <a:ext uri="{FF2B5EF4-FFF2-40B4-BE49-F238E27FC236}">
                <a16:creationId xmlns:a16="http://schemas.microsoft.com/office/drawing/2014/main" id="{83E949BD-465B-4AC6-80F1-B7686240742A}"/>
              </a:ext>
            </a:extLst>
          </p:cNvPr>
          <p:cNvSpPr/>
          <p:nvPr/>
        </p:nvSpPr>
        <p:spPr>
          <a:xfrm>
            <a:off x="2188272" y="2574601"/>
            <a:ext cx="2736921" cy="897391"/>
          </a:xfrm>
          <a:prstGeom prst="wedgeRectCallout">
            <a:avLst>
              <a:gd name="adj1" fmla="val -51988"/>
              <a:gd name="adj2" fmla="val 38525"/>
            </a:avLst>
          </a:prstGeom>
          <a:solidFill>
            <a:srgbClr val="C5DCEF">
              <a:alpha val="75000"/>
            </a:srgbClr>
          </a:solidFill>
          <a:ln>
            <a:solidFill>
              <a:srgbClr val="A5C7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ClrTx/>
              <a:defRPr/>
            </a:pPr>
            <a:r>
              <a:rPr lang="en-US" sz="3200" i="1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l </a:t>
            </a:r>
            <a:r>
              <a:rPr lang="en-US" sz="3200" i="1" kern="1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3200" i="1" kern="1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kern="1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mắm</a:t>
            </a:r>
            <a:endParaRPr lang="en-US" sz="3200" i="1" kern="1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89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82" fill="hold"/>
                                        <p:tgtEl>
                                          <p:spTgt spid="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-1.0043 0.0025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21" y="11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-0.99375 -0.0041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74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82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82"/>
                            </p:stCondLst>
                            <p:childTnLst>
                              <p:par>
                                <p:cTn id="5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0.13073 -0.0761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36" y="-381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32835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9"/>
                </p:tgtEl>
              </p:cMediaNode>
            </p:audio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0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</p:childTnLst>
        </p:cTn>
      </p:par>
    </p:tnLst>
    <p:bldLst>
      <p:bldP spid="116" grpId="0" animBg="1"/>
      <p:bldP spid="116" grpId="1" animBg="1"/>
      <p:bldP spid="140" grpId="0" animBg="1"/>
      <p:bldP spid="74" grpId="0" animBg="1"/>
      <p:bldP spid="74" grpId="1" animBg="1"/>
      <p:bldP spid="74" grpId="2" animBg="1"/>
      <p:bldP spid="74" grpId="3" animBg="1"/>
      <p:bldP spid="75" grpId="0" animBg="1"/>
      <p:bldP spid="7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6205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1951425" y="583808"/>
            <a:ext cx="8363124" cy="706942"/>
            <a:chOff x="-3369817" y="382608"/>
            <a:chExt cx="8188787" cy="74454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7" y="382608"/>
              <a:ext cx="8188787" cy="744540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Chọn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thẻ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ghi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thích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đồ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vật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88618" y="428047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4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AF621D4-027A-47A8-9B28-DDEFFDD4B9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56" t="21619" r="72989" b="8046"/>
          <a:stretch/>
        </p:blipFill>
        <p:spPr>
          <a:xfrm>
            <a:off x="1165579" y="3331658"/>
            <a:ext cx="1737547" cy="20574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AD8D1E-926B-4894-A87B-0C0D0D5AC4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55" t="41382" r="53290" b="5767"/>
          <a:stretch/>
        </p:blipFill>
        <p:spPr>
          <a:xfrm>
            <a:off x="3609974" y="3843102"/>
            <a:ext cx="1737547" cy="154595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8C0EC2F-7FB0-4CA6-B455-ABB9C9CC5E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538" t="39553" r="38020" b="11302"/>
          <a:stretch/>
        </p:blipFill>
        <p:spPr>
          <a:xfrm>
            <a:off x="6463480" y="3897288"/>
            <a:ext cx="918395" cy="143758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8D34C2B-D6E3-4144-8980-76C2AD4941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01" t="-1950" r="-424" b="13031"/>
          <a:stretch/>
        </p:blipFill>
        <p:spPr>
          <a:xfrm>
            <a:off x="8216078" y="2868545"/>
            <a:ext cx="3194872" cy="260099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619289-748A-4890-BCA4-6D203FBAA65D}"/>
              </a:ext>
            </a:extLst>
          </p:cNvPr>
          <p:cNvSpPr/>
          <p:nvPr/>
        </p:nvSpPr>
        <p:spPr>
          <a:xfrm>
            <a:off x="1467616" y="1850758"/>
            <a:ext cx="1133474" cy="561974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3</a:t>
            </a:r>
            <a:r>
              <a:rPr lang="en-US" sz="2400" b="1" dirty="0"/>
              <a:t>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AF95443-538A-4C82-80BE-45F9CBDB93E5}"/>
              </a:ext>
            </a:extLst>
          </p:cNvPr>
          <p:cNvSpPr/>
          <p:nvPr/>
        </p:nvSpPr>
        <p:spPr>
          <a:xfrm>
            <a:off x="3837977" y="1863286"/>
            <a:ext cx="1057274" cy="561974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  <a:r>
              <a:rPr lang="en-US" sz="2400" b="1" dirty="0"/>
              <a:t>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106A33E-885C-40F4-84D0-C40298C0CEF5}"/>
              </a:ext>
            </a:extLst>
          </p:cNvPr>
          <p:cNvSpPr/>
          <p:nvPr/>
        </p:nvSpPr>
        <p:spPr>
          <a:xfrm>
            <a:off x="6324601" y="1863286"/>
            <a:ext cx="1057274" cy="561974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10</a:t>
            </a:r>
            <a:r>
              <a:rPr lang="en-US" sz="2400" b="1" dirty="0"/>
              <a:t>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F76862A-9947-4418-9C5D-EEF8ACEAD2EE}"/>
              </a:ext>
            </a:extLst>
          </p:cNvPr>
          <p:cNvSpPr/>
          <p:nvPr/>
        </p:nvSpPr>
        <p:spPr>
          <a:xfrm>
            <a:off x="9183301" y="1850758"/>
            <a:ext cx="1057274" cy="561974"/>
          </a:xfrm>
          <a:prstGeom prst="roundRect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50</a:t>
            </a:r>
            <a:r>
              <a:rPr lang="en-US" sz="2400" b="1" dirty="0"/>
              <a:t> </a:t>
            </a:r>
            <a:r>
              <a:rPr lang="en-US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endParaRPr 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879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48148E-6 L -0.39531 0.5136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66" y="25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0.2069 0.5192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2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3.7037E-7 L 0.20416 0.516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25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0.00808 0.52523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2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03277115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7030A0"/>
          </a:solidFill>
        </a:ln>
      </a:spPr>
      <a:bodyPr rtlCol="0" anchor="ctr"/>
      <a:lstStyle>
        <a:defPPr algn="ctr">
          <a:defRPr sz="2400" b="1" dirty="0" smtClean="0"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5192</TotalTime>
  <Words>302</Words>
  <Application>Microsoft Office PowerPoint</Application>
  <PresentationFormat>Widescreen</PresentationFormat>
  <Paragraphs>47</Paragraphs>
  <Slides>12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2" baseType="lpstr">
      <vt:lpstr>Arial</vt:lpstr>
      <vt:lpstr>Calibri</vt:lpstr>
      <vt:lpstr>Quicksand</vt:lpstr>
      <vt:lpstr>Showcard Gothic</vt:lpstr>
      <vt:lpstr>Times New Roman</vt:lpstr>
      <vt:lpstr>UTM Avo</vt:lpstr>
      <vt:lpstr>UTM Daxline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DELL</cp:lastModifiedBy>
  <cp:revision>719</cp:revision>
  <dcterms:created xsi:type="dcterms:W3CDTF">2021-02-20T02:56:00Z</dcterms:created>
  <dcterms:modified xsi:type="dcterms:W3CDTF">2021-11-20T17:26:25Z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