
<file path=[Content_Types].xml><?xml version="1.0" encoding="utf-8"?>
<Types xmlns="http://schemas.openxmlformats.org/package/2006/content-types">
  <Default Extension="gif" ContentType="image/gif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19"/>
  </p:notesMasterIdLst>
  <p:sldIdLst>
    <p:sldId id="256" r:id="rId3"/>
    <p:sldId id="257" r:id="rId4"/>
    <p:sldId id="413" r:id="rId5"/>
    <p:sldId id="414" r:id="rId6"/>
    <p:sldId id="404" r:id="rId7"/>
    <p:sldId id="402" r:id="rId8"/>
    <p:sldId id="411" r:id="rId9"/>
    <p:sldId id="272" r:id="rId10"/>
    <p:sldId id="273" r:id="rId11"/>
    <p:sldId id="258" r:id="rId12"/>
    <p:sldId id="267" r:id="rId13"/>
    <p:sldId id="268" r:id="rId14"/>
    <p:sldId id="269" r:id="rId15"/>
    <p:sldId id="270" r:id="rId16"/>
    <p:sldId id="415" r:id="rId17"/>
    <p:sldId id="412" r:id="rId18"/>
  </p:sldIdLst>
  <p:sldSz cx="12192000" cy="6858000"/>
  <p:notesSz cx="6858000" cy="9144000"/>
  <p:custDataLst>
    <p:tags r:id="rId20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4C0F"/>
    <a:srgbClr val="0000FF"/>
    <a:srgbClr val="000066"/>
    <a:srgbClr val="FCD5B5"/>
    <a:srgbClr val="AF87BB"/>
    <a:srgbClr val="969696"/>
    <a:srgbClr val="2DD73B"/>
    <a:srgbClr val="00FF00"/>
    <a:srgbClr val="FFFF00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48" autoAdjust="0"/>
    <p:restoredTop sz="94660"/>
  </p:normalViewPr>
  <p:slideViewPr>
    <p:cSldViewPr snapToGrid="0">
      <p:cViewPr varScale="1">
        <p:scale>
          <a:sx n="72" d="100"/>
          <a:sy n="72" d="100"/>
        </p:scale>
        <p:origin x="8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30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5757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9693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39418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D0EBB-87F6-418F-B326-C8B29B7DC95F}" type="datetimeFigureOut">
              <a:rPr lang="en-US" smtClean="0"/>
              <a:t>11/21/2021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0F03A-2A00-49DC-9191-58E1A901AF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875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68481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3459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94044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42179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59447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64520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830566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47060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52852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0550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0686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62660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53373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7309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77857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75450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88692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91799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06199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890460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3237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758334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75610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83504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2247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05093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20793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63017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503796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940968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24762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04355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630928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307948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178262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0219603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126064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5832308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81290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873620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02071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31845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68457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231681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915363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986611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3781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582659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215815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84527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8585474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34448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67381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6812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572354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45.xml"/><Relationship Id="rId39" Type="http://schemas.openxmlformats.org/officeDocument/2006/relationships/slideLayout" Target="../slideLayouts/slideLayout58.xml"/><Relationship Id="rId21" Type="http://schemas.openxmlformats.org/officeDocument/2006/relationships/slideLayout" Target="../slideLayouts/slideLayout40.xml"/><Relationship Id="rId34" Type="http://schemas.openxmlformats.org/officeDocument/2006/relationships/slideLayout" Target="../slideLayouts/slideLayout53.xml"/><Relationship Id="rId42" Type="http://schemas.openxmlformats.org/officeDocument/2006/relationships/slideLayout" Target="../slideLayouts/slideLayout61.xml"/><Relationship Id="rId47" Type="http://schemas.openxmlformats.org/officeDocument/2006/relationships/slideLayout" Target="../slideLayouts/slideLayout66.xml"/><Relationship Id="rId50" Type="http://schemas.openxmlformats.org/officeDocument/2006/relationships/slideLayout" Target="../slideLayouts/slideLayout69.xml"/><Relationship Id="rId55" Type="http://schemas.openxmlformats.org/officeDocument/2006/relationships/slideLayout" Target="../slideLayouts/slideLayout74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52.xml"/><Relationship Id="rId38" Type="http://schemas.openxmlformats.org/officeDocument/2006/relationships/slideLayout" Target="../slideLayouts/slideLayout57.xml"/><Relationship Id="rId46" Type="http://schemas.openxmlformats.org/officeDocument/2006/relationships/slideLayout" Target="../slideLayouts/slideLayout65.xml"/><Relationship Id="rId59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9.xml"/><Relationship Id="rId29" Type="http://schemas.openxmlformats.org/officeDocument/2006/relationships/slideLayout" Target="../slideLayouts/slideLayout48.xml"/><Relationship Id="rId41" Type="http://schemas.openxmlformats.org/officeDocument/2006/relationships/slideLayout" Target="../slideLayouts/slideLayout60.xml"/><Relationship Id="rId54" Type="http://schemas.openxmlformats.org/officeDocument/2006/relationships/slideLayout" Target="../slideLayouts/slideLayout73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24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51.xml"/><Relationship Id="rId37" Type="http://schemas.openxmlformats.org/officeDocument/2006/relationships/slideLayout" Target="../slideLayouts/slideLayout56.xml"/><Relationship Id="rId40" Type="http://schemas.openxmlformats.org/officeDocument/2006/relationships/slideLayout" Target="../slideLayouts/slideLayout59.xml"/><Relationship Id="rId45" Type="http://schemas.openxmlformats.org/officeDocument/2006/relationships/slideLayout" Target="../slideLayouts/slideLayout64.xml"/><Relationship Id="rId53" Type="http://schemas.openxmlformats.org/officeDocument/2006/relationships/slideLayout" Target="../slideLayouts/slideLayout72.xml"/><Relationship Id="rId58" Type="http://schemas.openxmlformats.org/officeDocument/2006/relationships/slideLayout" Target="../slideLayouts/slideLayout77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42.xml"/><Relationship Id="rId28" Type="http://schemas.openxmlformats.org/officeDocument/2006/relationships/slideLayout" Target="../slideLayouts/slideLayout47.xml"/><Relationship Id="rId36" Type="http://schemas.openxmlformats.org/officeDocument/2006/relationships/slideLayout" Target="../slideLayouts/slideLayout55.xml"/><Relationship Id="rId49" Type="http://schemas.openxmlformats.org/officeDocument/2006/relationships/slideLayout" Target="../slideLayouts/slideLayout68.xml"/><Relationship Id="rId57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31" Type="http://schemas.openxmlformats.org/officeDocument/2006/relationships/slideLayout" Target="../slideLayouts/slideLayout50.xml"/><Relationship Id="rId44" Type="http://schemas.openxmlformats.org/officeDocument/2006/relationships/slideLayout" Target="../slideLayouts/slideLayout63.xml"/><Relationship Id="rId52" Type="http://schemas.openxmlformats.org/officeDocument/2006/relationships/slideLayout" Target="../slideLayouts/slideLayout71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41.xml"/><Relationship Id="rId27" Type="http://schemas.openxmlformats.org/officeDocument/2006/relationships/slideLayout" Target="../slideLayouts/slideLayout46.xml"/><Relationship Id="rId30" Type="http://schemas.openxmlformats.org/officeDocument/2006/relationships/slideLayout" Target="../slideLayouts/slideLayout49.xml"/><Relationship Id="rId35" Type="http://schemas.openxmlformats.org/officeDocument/2006/relationships/slideLayout" Target="../slideLayouts/slideLayout54.xml"/><Relationship Id="rId43" Type="http://schemas.openxmlformats.org/officeDocument/2006/relationships/slideLayout" Target="../slideLayouts/slideLayout62.xml"/><Relationship Id="rId48" Type="http://schemas.openxmlformats.org/officeDocument/2006/relationships/slideLayout" Target="../slideLayouts/slideLayout67.xml"/><Relationship Id="rId56" Type="http://schemas.openxmlformats.org/officeDocument/2006/relationships/slideLayout" Target="../slideLayouts/slideLayout75.xml"/><Relationship Id="rId8" Type="http://schemas.openxmlformats.org/officeDocument/2006/relationships/slideLayout" Target="../slideLayouts/slideLayout27.xml"/><Relationship Id="rId51" Type="http://schemas.openxmlformats.org/officeDocument/2006/relationships/slideLayout" Target="../slideLayouts/slideLayout70.xml"/><Relationship Id="rId3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753" r:id="rId2"/>
    <p:sldLayoutId id="2147483752" r:id="rId3"/>
    <p:sldLayoutId id="2147483751" r:id="rId4"/>
    <p:sldLayoutId id="2147483750" r:id="rId5"/>
    <p:sldLayoutId id="2147483749" r:id="rId6"/>
    <p:sldLayoutId id="2147483748" r:id="rId7"/>
    <p:sldLayoutId id="2147483652" r:id="rId8"/>
    <p:sldLayoutId id="2147483653" r:id="rId9"/>
    <p:sldLayoutId id="2147483654" r:id="rId10"/>
    <p:sldLayoutId id="2147483655" r:id="rId11"/>
    <p:sldLayoutId id="2147483737" r:id="rId12"/>
    <p:sldLayoutId id="2147483733" r:id="rId13"/>
    <p:sldLayoutId id="2147483657" r:id="rId14"/>
    <p:sldLayoutId id="2147483658" r:id="rId15"/>
    <p:sldLayoutId id="2147483659" r:id="rId16"/>
    <p:sldLayoutId id="2147483660" r:id="rId17"/>
    <p:sldLayoutId id="2147483661" r:id="rId18"/>
    <p:sldLayoutId id="2147483755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747" r:id="rId2"/>
    <p:sldLayoutId id="2147483746" r:id="rId3"/>
    <p:sldLayoutId id="2147483745" r:id="rId4"/>
    <p:sldLayoutId id="2147483744" r:id="rId5"/>
    <p:sldLayoutId id="2147483743" r:id="rId6"/>
    <p:sldLayoutId id="2147483742" r:id="rId7"/>
    <p:sldLayoutId id="2147483741" r:id="rId8"/>
    <p:sldLayoutId id="2147483739" r:id="rId9"/>
    <p:sldLayoutId id="2147483738" r:id="rId10"/>
    <p:sldLayoutId id="2147483736" r:id="rId11"/>
    <p:sldLayoutId id="2147483735" r:id="rId12"/>
    <p:sldLayoutId id="2147483734" r:id="rId13"/>
    <p:sldLayoutId id="2147483732" r:id="rId14"/>
    <p:sldLayoutId id="2147483731" r:id="rId15"/>
    <p:sldLayoutId id="2147483730" r:id="rId16"/>
    <p:sldLayoutId id="2147483729" r:id="rId17"/>
    <p:sldLayoutId id="2147483728" r:id="rId18"/>
    <p:sldLayoutId id="2147483727" r:id="rId19"/>
    <p:sldLayoutId id="2147483726" r:id="rId20"/>
    <p:sldLayoutId id="2147483725" r:id="rId21"/>
    <p:sldLayoutId id="2147483724" r:id="rId22"/>
    <p:sldLayoutId id="2147483723" r:id="rId23"/>
    <p:sldLayoutId id="2147483722" r:id="rId24"/>
    <p:sldLayoutId id="2147483721" r:id="rId25"/>
    <p:sldLayoutId id="2147483720" r:id="rId26"/>
    <p:sldLayoutId id="2147483719" r:id="rId27"/>
    <p:sldLayoutId id="2147483718" r:id="rId28"/>
    <p:sldLayoutId id="2147483717" r:id="rId29"/>
    <p:sldLayoutId id="2147483716" r:id="rId30"/>
    <p:sldLayoutId id="2147483715" r:id="rId31"/>
    <p:sldLayoutId id="2147483714" r:id="rId32"/>
    <p:sldLayoutId id="2147483713" r:id="rId33"/>
    <p:sldLayoutId id="2147483712" r:id="rId34"/>
    <p:sldLayoutId id="2147483711" r:id="rId35"/>
    <p:sldLayoutId id="2147483710" r:id="rId36"/>
    <p:sldLayoutId id="2147483709" r:id="rId37"/>
    <p:sldLayoutId id="2147483708" r:id="rId38"/>
    <p:sldLayoutId id="2147483707" r:id="rId39"/>
    <p:sldLayoutId id="2147483706" r:id="rId40"/>
    <p:sldLayoutId id="2147483705" r:id="rId41"/>
    <p:sldLayoutId id="2147483704" r:id="rId42"/>
    <p:sldLayoutId id="2147483703" r:id="rId43"/>
    <p:sldLayoutId id="2147483702" r:id="rId44"/>
    <p:sldLayoutId id="2147483701" r:id="rId45"/>
    <p:sldLayoutId id="2147483700" r:id="rId46"/>
    <p:sldLayoutId id="2147483699" r:id="rId47"/>
    <p:sldLayoutId id="2147483698" r:id="rId48"/>
    <p:sldLayoutId id="2147483697" r:id="rId49"/>
    <p:sldLayoutId id="2147483696" r:id="rId50"/>
    <p:sldLayoutId id="2147483667" r:id="rId51"/>
    <p:sldLayoutId id="2147483668" r:id="rId52"/>
    <p:sldLayoutId id="2147483669" r:id="rId53"/>
    <p:sldLayoutId id="2147483670" r:id="rId54"/>
    <p:sldLayoutId id="2147483671" r:id="rId55"/>
    <p:sldLayoutId id="2147483672" r:id="rId56"/>
    <p:sldLayoutId id="2147483673" r:id="rId57"/>
    <p:sldLayoutId id="2147483674" r:id="rId5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6" Type="http://schemas.microsoft.com/office/2007/relationships/hdphoto" Target="../media/hdphoto2.wdp"/><Relationship Id="rId5" Type="http://schemas.openxmlformats.org/officeDocument/2006/relationships/image" Target="../media/image22.png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6" Type="http://schemas.microsoft.com/office/2007/relationships/hdphoto" Target="../media/hdphoto2.wdp"/><Relationship Id="rId5" Type="http://schemas.openxmlformats.org/officeDocument/2006/relationships/image" Target="../media/image22.png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6" Type="http://schemas.microsoft.com/office/2007/relationships/hdphoto" Target="../media/hdphoto2.wdp"/><Relationship Id="rId5" Type="http://schemas.openxmlformats.org/officeDocument/2006/relationships/image" Target="../media/image22.png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6" Type="http://schemas.microsoft.com/office/2007/relationships/hdphoto" Target="../media/hdphoto2.wdp"/><Relationship Id="rId5" Type="http://schemas.openxmlformats.org/officeDocument/2006/relationships/image" Target="../media/image22.png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6" Type="http://schemas.microsoft.com/office/2007/relationships/hdphoto" Target="../media/hdphoto2.wdp"/><Relationship Id="rId5" Type="http://schemas.openxmlformats.org/officeDocument/2006/relationships/image" Target="../media/image22.png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12" Type="http://schemas.openxmlformats.org/officeDocument/2006/relationships/image" Target="../media/image1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11" Type="http://schemas.openxmlformats.org/officeDocument/2006/relationships/image" Target="../media/image14.png"/><Relationship Id="rId5" Type="http://schemas.openxmlformats.org/officeDocument/2006/relationships/image" Target="../media/image10.png"/><Relationship Id="rId10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image" Target="../media/image12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slide" Target="slide10.xml"/><Relationship Id="rId18" Type="http://schemas.openxmlformats.org/officeDocument/2006/relationships/slide" Target="slide5.xml"/><Relationship Id="rId3" Type="http://schemas.microsoft.com/office/2007/relationships/media" Target="../media/media3.wav"/><Relationship Id="rId21" Type="http://schemas.openxmlformats.org/officeDocument/2006/relationships/image" Target="../media/image21.png"/><Relationship Id="rId7" Type="http://schemas.openxmlformats.org/officeDocument/2006/relationships/image" Target="../media/image16.png"/><Relationship Id="rId12" Type="http://schemas.openxmlformats.org/officeDocument/2006/relationships/slide" Target="slide11.xml"/><Relationship Id="rId17" Type="http://schemas.openxmlformats.org/officeDocument/2006/relationships/image" Target="../media/image20.png"/><Relationship Id="rId2" Type="http://schemas.microsoft.com/office/2007/relationships/media" Target="../media/media2.wav"/><Relationship Id="rId16" Type="http://schemas.openxmlformats.org/officeDocument/2006/relationships/slide" Target="slide14.xml"/><Relationship Id="rId20" Type="http://schemas.openxmlformats.org/officeDocument/2006/relationships/slide" Target="slide15.xml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15" Type="http://schemas.openxmlformats.org/officeDocument/2006/relationships/slide" Target="slide12.xml"/><Relationship Id="rId10" Type="http://schemas.openxmlformats.org/officeDocument/2006/relationships/image" Target="../media/image18.png"/><Relationship Id="rId19" Type="http://schemas.openxmlformats.org/officeDocument/2006/relationships/image" Target="../media/image12.gif"/><Relationship Id="rId4" Type="http://schemas.openxmlformats.org/officeDocument/2006/relationships/audio" Target="../media/media3.wav"/><Relationship Id="rId9" Type="http://schemas.openxmlformats.org/officeDocument/2006/relationships/slide" Target="slide13.xml"/><Relationship Id="rId14" Type="http://schemas.openxmlformats.org/officeDocument/2006/relationships/image" Target="../media/image19.png"/><Relationship Id="rId2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90;p7">
            <a:extLst>
              <a:ext uri="{FF2B5EF4-FFF2-40B4-BE49-F238E27FC236}">
                <a16:creationId xmlns:a16="http://schemas.microsoft.com/office/drawing/2014/main" id="{F01F88C1-2295-4307-B90F-E41D8CBEE07C}"/>
              </a:ext>
            </a:extLst>
          </p:cNvPr>
          <p:cNvSpPr txBox="1"/>
          <p:nvPr/>
        </p:nvSpPr>
        <p:spPr>
          <a:xfrm>
            <a:off x="2454377" y="2711633"/>
            <a:ext cx="6838171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pt-BR" sz="3200" dirty="0">
                <a:solidFill>
                  <a:schemeClr val="bg1"/>
                </a:solidFill>
                <a:effectLst/>
                <a:latin typeface="UTM Avo" panose="02040603050506020204" pitchFamily="18" charset="0"/>
                <a:ea typeface="Calibri" panose="020F0502020204030204" pitchFamily="34" charset="0"/>
              </a:rPr>
              <a:t>Tuần 14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pt-BR" sz="3200" dirty="0">
                <a:solidFill>
                  <a:schemeClr val="bg1"/>
                </a:solidFill>
                <a:effectLst/>
                <a:latin typeface="UTM Avo" panose="02040603050506020204" pitchFamily="18" charset="0"/>
                <a:ea typeface="Calibri" panose="020F0502020204030204" pitchFamily="34" charset="0"/>
              </a:rPr>
              <a:t>Bài 40: Luyện tập chung </a:t>
            </a:r>
            <a:r>
              <a:rPr lang="en-US" sz="3200" spc="100" dirty="0">
                <a:ln w="22225">
                  <a:noFill/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(</a:t>
            </a:r>
            <a:r>
              <a:rPr lang="en-US" sz="3200" spc="100" dirty="0" err="1">
                <a:ln w="22225">
                  <a:noFill/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spc="100" dirty="0">
                <a:ln w="22225">
                  <a:noFill/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2)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0FB3A6F-D132-42F4-8922-21B65E97FC58}"/>
              </a:ext>
            </a:extLst>
          </p:cNvPr>
          <p:cNvSpPr/>
          <p:nvPr/>
        </p:nvSpPr>
        <p:spPr>
          <a:xfrm>
            <a:off x="9530229" y="178474"/>
            <a:ext cx="1665841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TOÁN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9357EE-A0D5-4CD2-9ABB-7D566B540B73}"/>
              </a:ext>
            </a:extLst>
          </p:cNvPr>
          <p:cNvSpPr/>
          <p:nvPr/>
        </p:nvSpPr>
        <p:spPr>
          <a:xfrm>
            <a:off x="10086288" y="676485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35834D0-974B-4DDA-B55E-3FBF9925AA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72"/>
          <a:stretch/>
        </p:blipFill>
        <p:spPr>
          <a:xfrm>
            <a:off x="0" y="-1"/>
            <a:ext cx="12192000" cy="643094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948144" y="473881"/>
            <a:ext cx="6807775" cy="2054948"/>
          </a:xfrm>
          <a:prstGeom prst="rect">
            <a:avLst/>
          </a:prstGeom>
          <a:ln w="57150"/>
          <a:effectLst>
            <a:glow rad="228600">
              <a:schemeClr val="accent5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en-US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 – 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 = 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</a:p>
        </p:txBody>
      </p:sp>
      <p:pic>
        <p:nvPicPr>
          <p:cNvPr id="9" name="Picture 8">
            <a:hlinkClick r:id="rId4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333657" y="2905849"/>
            <a:ext cx="4202514" cy="359219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F35CD9C-3511-4987-9554-FF91D1BBB590}"/>
              </a:ext>
            </a:extLst>
          </p:cNvPr>
          <p:cNvGrpSpPr/>
          <p:nvPr/>
        </p:nvGrpSpPr>
        <p:grpSpPr>
          <a:xfrm>
            <a:off x="4940807" y="2909659"/>
            <a:ext cx="3040625" cy="1089317"/>
            <a:chOff x="190771" y="1714320"/>
            <a:chExt cx="3816096" cy="872967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66ABB0B6-7DD7-4D4A-A496-3A4DD1A1B58E}"/>
                </a:ext>
              </a:extLst>
            </p:cNvPr>
            <p:cNvSpPr/>
            <p:nvPr/>
          </p:nvSpPr>
          <p:spPr>
            <a:xfrm>
              <a:off x="190771" y="1714320"/>
              <a:ext cx="3816096" cy="872967"/>
            </a:xfrm>
            <a:prstGeom prst="roundRect">
              <a:avLst/>
            </a:prstGeom>
            <a:solidFill>
              <a:srgbClr val="0000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265782B-7DFA-4059-90FD-E3A34C4D358E}"/>
                </a:ext>
              </a:extLst>
            </p:cNvPr>
            <p:cNvSpPr txBox="1"/>
            <p:nvPr/>
          </p:nvSpPr>
          <p:spPr>
            <a:xfrm>
              <a:off x="621064" y="1816836"/>
              <a:ext cx="2955509" cy="616622"/>
            </a:xfrm>
            <a:prstGeom prst="rect">
              <a:avLst/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en-US" sz="4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56</a:t>
              </a:r>
              <a:r>
                <a:rPr lang="en-US" sz="44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l</a:t>
              </a:r>
              <a:endParaRPr lang="en-US" sz="4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683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06D9C7C-1533-40F2-8BC3-2A596BE537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72"/>
          <a:stretch/>
        </p:blipFill>
        <p:spPr>
          <a:xfrm>
            <a:off x="0" y="-1"/>
            <a:ext cx="12192000" cy="6430945"/>
          </a:xfrm>
          <a:prstGeom prst="rect">
            <a:avLst/>
          </a:prstGeom>
        </p:spPr>
      </p:pic>
      <p:pic>
        <p:nvPicPr>
          <p:cNvPr id="4" name="Picture 3">
            <a:hlinkClick r:id="rId4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403995" y="2905849"/>
            <a:ext cx="4202514" cy="359219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A4B73F9-D69D-4369-9AF3-B8FFCBBDEAF1}"/>
              </a:ext>
            </a:extLst>
          </p:cNvPr>
          <p:cNvGrpSpPr/>
          <p:nvPr/>
        </p:nvGrpSpPr>
        <p:grpSpPr>
          <a:xfrm>
            <a:off x="1697262" y="649614"/>
            <a:ext cx="8829073" cy="2349617"/>
            <a:chOff x="1697262" y="649614"/>
            <a:chExt cx="8829073" cy="2349617"/>
          </a:xfrm>
        </p:grpSpPr>
        <p:sp>
          <p:nvSpPr>
            <p:cNvPr id="8" name="Rectangle 7"/>
            <p:cNvSpPr/>
            <p:nvPr/>
          </p:nvSpPr>
          <p:spPr>
            <a:xfrm>
              <a:off x="1697262" y="649614"/>
              <a:ext cx="8829073" cy="2349617"/>
            </a:xfrm>
            <a:prstGeom prst="rect">
              <a:avLst/>
            </a:prstGeom>
            <a:ln w="57150"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/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048CC34-3550-484E-9875-F5D31C89A3B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287247" y="835132"/>
              <a:ext cx="2314403" cy="2003622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71FFE1C-8555-4571-A172-131C6DB8A739}"/>
                </a:ext>
              </a:extLst>
            </p:cNvPr>
            <p:cNvSpPr txBox="1"/>
            <p:nvPr/>
          </p:nvSpPr>
          <p:spPr>
            <a:xfrm>
              <a:off x="4803648" y="1224257"/>
              <a:ext cx="437692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 err="1">
                  <a:solidFill>
                    <a:schemeClr val="bg1"/>
                  </a:solidFill>
                </a:rPr>
                <a:t>Trong</a:t>
              </a:r>
              <a:r>
                <a:rPr lang="en-US" sz="3600" b="1" dirty="0">
                  <a:solidFill>
                    <a:schemeClr val="bg1"/>
                  </a:solidFill>
                </a:rPr>
                <a:t> can </a:t>
              </a:r>
              <a:r>
                <a:rPr lang="en-US" sz="3600" b="1" dirty="0" err="1">
                  <a:solidFill>
                    <a:schemeClr val="bg1"/>
                  </a:solidFill>
                </a:rPr>
                <a:t>còn</a:t>
              </a:r>
              <a:r>
                <a:rPr lang="en-US" sz="3600" b="1" dirty="0">
                  <a:solidFill>
                    <a:schemeClr val="bg1"/>
                  </a:solidFill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</a:rPr>
                <a:t>lại</a:t>
              </a:r>
              <a:r>
                <a:rPr lang="en-US" sz="3600" b="1" dirty="0">
                  <a:solidFill>
                    <a:schemeClr val="bg1"/>
                  </a:solidFill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</a:rPr>
                <a:t>mấy</a:t>
              </a:r>
              <a:r>
                <a:rPr lang="en-US" sz="3600" b="1" dirty="0">
                  <a:solidFill>
                    <a:schemeClr val="bg1"/>
                  </a:solidFill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</a:rPr>
                <a:t>lít</a:t>
              </a:r>
              <a:r>
                <a:rPr lang="en-US" sz="3600" b="1" dirty="0">
                  <a:solidFill>
                    <a:schemeClr val="bg1"/>
                  </a:solidFill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</a:rPr>
                <a:t>nước</a:t>
              </a:r>
              <a:r>
                <a:rPr lang="en-US" sz="3600" b="1" dirty="0">
                  <a:solidFill>
                    <a:schemeClr val="bg1"/>
                  </a:solidFill>
                </a:rPr>
                <a:t>?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5C119ED-4A9A-46F1-9928-24BB1371A2C3}"/>
              </a:ext>
            </a:extLst>
          </p:cNvPr>
          <p:cNvGrpSpPr/>
          <p:nvPr/>
        </p:nvGrpSpPr>
        <p:grpSpPr>
          <a:xfrm>
            <a:off x="4954634" y="3386330"/>
            <a:ext cx="3040625" cy="1089317"/>
            <a:chOff x="190771" y="1714320"/>
            <a:chExt cx="3816096" cy="872967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58100DD4-78A0-458B-BD68-AB84666E1936}"/>
                </a:ext>
              </a:extLst>
            </p:cNvPr>
            <p:cNvSpPr/>
            <p:nvPr/>
          </p:nvSpPr>
          <p:spPr>
            <a:xfrm>
              <a:off x="190771" y="1714320"/>
              <a:ext cx="3816096" cy="872967"/>
            </a:xfrm>
            <a:prstGeom prst="roundRect">
              <a:avLst/>
            </a:prstGeom>
            <a:solidFill>
              <a:srgbClr val="0000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7F5FF5E-01D5-4309-9544-B97B9F7BBCC5}"/>
                </a:ext>
              </a:extLst>
            </p:cNvPr>
            <p:cNvSpPr txBox="1"/>
            <p:nvPr/>
          </p:nvSpPr>
          <p:spPr>
            <a:xfrm>
              <a:off x="621064" y="1816836"/>
              <a:ext cx="2955509" cy="616622"/>
            </a:xfrm>
            <a:prstGeom prst="rect">
              <a:avLst/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en-US" sz="4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</a:t>
              </a:r>
              <a:r>
                <a:rPr lang="en-US" sz="44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l</a:t>
              </a:r>
              <a:endParaRPr lang="en-US" sz="4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927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F4EDA2-F12B-4919-A63C-A6E6E59DC8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72"/>
          <a:stretch/>
        </p:blipFill>
        <p:spPr>
          <a:xfrm>
            <a:off x="0" y="-1"/>
            <a:ext cx="12192000" cy="6430945"/>
          </a:xfrm>
          <a:prstGeom prst="rect">
            <a:avLst/>
          </a:prstGeom>
        </p:spPr>
      </p:pic>
      <p:pic>
        <p:nvPicPr>
          <p:cNvPr id="4" name="Picture 3">
            <a:hlinkClick r:id="rId4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303512" y="2905849"/>
            <a:ext cx="4202514" cy="359219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8509A239-015B-4C23-BC31-CCEFC78B220F}"/>
              </a:ext>
            </a:extLst>
          </p:cNvPr>
          <p:cNvGrpSpPr/>
          <p:nvPr/>
        </p:nvGrpSpPr>
        <p:grpSpPr>
          <a:xfrm>
            <a:off x="1697262" y="649615"/>
            <a:ext cx="8829073" cy="2054948"/>
            <a:chOff x="1697262" y="649615"/>
            <a:chExt cx="8829073" cy="2054948"/>
          </a:xfrm>
        </p:grpSpPr>
        <p:sp>
          <p:nvSpPr>
            <p:cNvPr id="8" name="Rectangle 7"/>
            <p:cNvSpPr/>
            <p:nvPr/>
          </p:nvSpPr>
          <p:spPr>
            <a:xfrm>
              <a:off x="1697262" y="649615"/>
              <a:ext cx="8829073" cy="2054948"/>
            </a:xfrm>
            <a:prstGeom prst="rect">
              <a:avLst/>
            </a:prstGeom>
            <a:ln w="57150"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501B9A0-CE5D-4DEC-93E2-127ECB258487}"/>
                </a:ext>
              </a:extLst>
            </p:cNvPr>
            <p:cNvSpPr txBox="1"/>
            <p:nvPr/>
          </p:nvSpPr>
          <p:spPr>
            <a:xfrm>
              <a:off x="5564429" y="1076924"/>
              <a:ext cx="486460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 err="1">
                  <a:solidFill>
                    <a:schemeClr val="bg1"/>
                  </a:solidFill>
                </a:rPr>
                <a:t>Có</a:t>
              </a:r>
              <a:r>
                <a:rPr lang="en-US" sz="3600" b="1" dirty="0">
                  <a:solidFill>
                    <a:schemeClr val="bg1"/>
                  </a:solidFill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</a:rPr>
                <a:t>tất</a:t>
              </a:r>
              <a:r>
                <a:rPr lang="en-US" sz="3600" b="1" dirty="0">
                  <a:solidFill>
                    <a:schemeClr val="bg1"/>
                  </a:solidFill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</a:rPr>
                <a:t>cả</a:t>
              </a:r>
              <a:r>
                <a:rPr lang="en-US" sz="3600" b="1" dirty="0">
                  <a:solidFill>
                    <a:schemeClr val="bg1"/>
                  </a:solidFill>
                </a:rPr>
                <a:t> bao </a:t>
              </a:r>
              <a:r>
                <a:rPr lang="en-US" sz="3600" b="1" dirty="0" err="1">
                  <a:solidFill>
                    <a:schemeClr val="bg1"/>
                  </a:solidFill>
                </a:rPr>
                <a:t>nhiêu</a:t>
              </a:r>
              <a:r>
                <a:rPr lang="en-US" sz="3600" b="1" dirty="0">
                  <a:solidFill>
                    <a:schemeClr val="bg1"/>
                  </a:solidFill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</a:rPr>
                <a:t>lít</a:t>
              </a:r>
              <a:r>
                <a:rPr lang="en-US" sz="3600" b="1" dirty="0">
                  <a:solidFill>
                    <a:schemeClr val="bg1"/>
                  </a:solidFill>
                </a:rPr>
                <a:t> </a:t>
              </a:r>
              <a:r>
                <a:rPr lang="en-US" sz="3600" b="1" dirty="0" err="1">
                  <a:solidFill>
                    <a:schemeClr val="bg1"/>
                  </a:solidFill>
                </a:rPr>
                <a:t>nước</a:t>
              </a:r>
              <a:r>
                <a:rPr lang="en-US" sz="3600" b="1" dirty="0">
                  <a:solidFill>
                    <a:schemeClr val="bg1"/>
                  </a:solidFill>
                </a:rPr>
                <a:t>?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D4BCA8E-017D-4C30-AE2B-19C627B47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87686" y="759845"/>
              <a:ext cx="3286319" cy="1834486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B53472E-F51F-412F-B371-D56CAEFE712E}"/>
              </a:ext>
            </a:extLst>
          </p:cNvPr>
          <p:cNvGrpSpPr/>
          <p:nvPr/>
        </p:nvGrpSpPr>
        <p:grpSpPr>
          <a:xfrm>
            <a:off x="4940807" y="2909659"/>
            <a:ext cx="3788665" cy="1089317"/>
            <a:chOff x="190771" y="1714320"/>
            <a:chExt cx="3816096" cy="872967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735D8D0-766C-4F1E-ACEE-135005E8DBE0}"/>
                </a:ext>
              </a:extLst>
            </p:cNvPr>
            <p:cNvSpPr/>
            <p:nvPr/>
          </p:nvSpPr>
          <p:spPr>
            <a:xfrm>
              <a:off x="190771" y="1714320"/>
              <a:ext cx="3816096" cy="872967"/>
            </a:xfrm>
            <a:prstGeom prst="roundRect">
              <a:avLst/>
            </a:prstGeom>
            <a:solidFill>
              <a:srgbClr val="0000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62A6275-C3A8-4EF5-989B-7CCB9611CD2F}"/>
                </a:ext>
              </a:extLst>
            </p:cNvPr>
            <p:cNvSpPr txBox="1"/>
            <p:nvPr/>
          </p:nvSpPr>
          <p:spPr>
            <a:xfrm>
              <a:off x="621064" y="1816836"/>
              <a:ext cx="2955509" cy="616622"/>
            </a:xfrm>
            <a:prstGeom prst="rect">
              <a:avLst/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en-US" sz="4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29</a:t>
              </a:r>
              <a:r>
                <a:rPr lang="en-US" sz="44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l </a:t>
              </a:r>
              <a:r>
                <a:rPr lang="en-US" sz="4400" b="1" i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nước</a:t>
              </a:r>
              <a:endParaRPr lang="en-US" sz="4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941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A04F11-F7A0-4999-A8E9-70E9D54CF9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72"/>
          <a:stretch/>
        </p:blipFill>
        <p:spPr>
          <a:xfrm>
            <a:off x="0" y="-1"/>
            <a:ext cx="12192000" cy="643094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697262" y="649615"/>
            <a:ext cx="9551763" cy="1435217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/>
              <a:t>Cửa</a:t>
            </a:r>
            <a:r>
              <a:rPr lang="en-US" sz="3200" dirty="0"/>
              <a:t> </a:t>
            </a:r>
            <a:r>
              <a:rPr lang="en-US" sz="3200" dirty="0" err="1"/>
              <a:t>hàng</a:t>
            </a:r>
            <a:r>
              <a:rPr lang="en-US" sz="3200" dirty="0"/>
              <a:t> </a:t>
            </a:r>
            <a:r>
              <a:rPr lang="en-US" sz="3200" dirty="0" err="1"/>
              <a:t>có</a:t>
            </a:r>
            <a:r>
              <a:rPr lang="en-US" sz="3200" dirty="0"/>
              <a:t> 23 </a:t>
            </a:r>
            <a:r>
              <a:rPr 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200" dirty="0"/>
              <a:t> </a:t>
            </a:r>
            <a:r>
              <a:rPr lang="en-US" sz="3200" dirty="0" err="1"/>
              <a:t>mật</a:t>
            </a:r>
            <a:r>
              <a:rPr lang="en-US" sz="3200" dirty="0"/>
              <a:t> </a:t>
            </a:r>
            <a:r>
              <a:rPr lang="en-US" sz="3200" dirty="0" err="1"/>
              <a:t>ong</a:t>
            </a:r>
            <a:r>
              <a:rPr lang="en-US" sz="3200" dirty="0"/>
              <a:t>, </a:t>
            </a:r>
            <a:r>
              <a:rPr lang="en-US" sz="3200" dirty="0" err="1"/>
              <a:t>cửa</a:t>
            </a:r>
            <a:r>
              <a:rPr lang="en-US" sz="3200" dirty="0"/>
              <a:t> </a:t>
            </a:r>
            <a:r>
              <a:rPr lang="en-US" sz="3200" dirty="0" err="1"/>
              <a:t>hàng</a:t>
            </a:r>
            <a:r>
              <a:rPr lang="en-US" sz="3200" dirty="0"/>
              <a:t> </a:t>
            </a:r>
            <a:r>
              <a:rPr lang="en-US" sz="3200" dirty="0" err="1"/>
              <a:t>đã</a:t>
            </a:r>
            <a:r>
              <a:rPr lang="en-US" sz="3200" dirty="0"/>
              <a:t> </a:t>
            </a:r>
            <a:r>
              <a:rPr lang="en-US" sz="3200" dirty="0" err="1"/>
              <a:t>bán</a:t>
            </a:r>
            <a:r>
              <a:rPr lang="en-US" sz="3200" dirty="0"/>
              <a:t> </a:t>
            </a:r>
            <a:r>
              <a:rPr lang="en-US" sz="3200" dirty="0" err="1"/>
              <a:t>đi</a:t>
            </a:r>
            <a:r>
              <a:rPr lang="en-US" sz="3200" dirty="0"/>
              <a:t> 17 </a:t>
            </a:r>
            <a:r>
              <a:rPr lang="en-US" sz="32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200" dirty="0"/>
              <a:t>. </a:t>
            </a:r>
            <a:r>
              <a:rPr lang="en-US" sz="3200" dirty="0" err="1"/>
              <a:t>Hỏi</a:t>
            </a:r>
            <a:r>
              <a:rPr lang="en-US" sz="3200" dirty="0"/>
              <a:t> </a:t>
            </a:r>
            <a:r>
              <a:rPr lang="en-US" sz="3200" dirty="0" err="1"/>
              <a:t>cửa</a:t>
            </a:r>
            <a:r>
              <a:rPr lang="en-US" sz="3200" dirty="0"/>
              <a:t> </a:t>
            </a:r>
            <a:r>
              <a:rPr lang="en-US" sz="3200" dirty="0" err="1"/>
              <a:t>hàng</a:t>
            </a:r>
            <a:r>
              <a:rPr lang="en-US" sz="3200" dirty="0"/>
              <a:t> </a:t>
            </a:r>
            <a:r>
              <a:rPr lang="en-US" sz="3200" dirty="0" err="1"/>
              <a:t>còn</a:t>
            </a:r>
            <a:r>
              <a:rPr lang="en-US" sz="3200" dirty="0"/>
              <a:t> </a:t>
            </a:r>
            <a:r>
              <a:rPr lang="en-US" sz="3200" dirty="0" err="1"/>
              <a:t>lại</a:t>
            </a:r>
            <a:r>
              <a:rPr lang="en-US" sz="3200" dirty="0"/>
              <a:t> bao </a:t>
            </a:r>
            <a:r>
              <a:rPr lang="en-US" sz="3200" dirty="0" err="1"/>
              <a:t>nhiêu</a:t>
            </a:r>
            <a:r>
              <a:rPr lang="en-US" sz="3200" dirty="0"/>
              <a:t> </a:t>
            </a:r>
            <a:r>
              <a:rPr lang="en-US" sz="3200" dirty="0" err="1"/>
              <a:t>lít</a:t>
            </a:r>
            <a:r>
              <a:rPr lang="en-US" sz="3200" dirty="0"/>
              <a:t> </a:t>
            </a:r>
            <a:r>
              <a:rPr lang="en-US" sz="3200" dirty="0" err="1"/>
              <a:t>mật</a:t>
            </a:r>
            <a:r>
              <a:rPr lang="en-US" sz="3200" dirty="0"/>
              <a:t> </a:t>
            </a:r>
            <a:r>
              <a:rPr lang="en-US" sz="3200" dirty="0" err="1"/>
              <a:t>ong</a:t>
            </a:r>
            <a:r>
              <a:rPr lang="en-US" sz="3200" dirty="0"/>
              <a:t>?</a:t>
            </a:r>
          </a:p>
        </p:txBody>
      </p:sp>
      <p:pic>
        <p:nvPicPr>
          <p:cNvPr id="4" name="Picture 3">
            <a:hlinkClick r:id="rId4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514527" y="2838754"/>
            <a:ext cx="4202514" cy="359219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9C3AA4C-A51E-45A7-B4F8-2B12E1A40FE3}"/>
              </a:ext>
            </a:extLst>
          </p:cNvPr>
          <p:cNvGrpSpPr/>
          <p:nvPr/>
        </p:nvGrpSpPr>
        <p:grpSpPr>
          <a:xfrm>
            <a:off x="4940807" y="2909659"/>
            <a:ext cx="3788665" cy="1089317"/>
            <a:chOff x="190771" y="1714320"/>
            <a:chExt cx="3816096" cy="872967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ACCED20C-2857-4B5D-9B3C-66F132644F0B}"/>
                </a:ext>
              </a:extLst>
            </p:cNvPr>
            <p:cNvSpPr/>
            <p:nvPr/>
          </p:nvSpPr>
          <p:spPr>
            <a:xfrm>
              <a:off x="190771" y="1714320"/>
              <a:ext cx="3816096" cy="872967"/>
            </a:xfrm>
            <a:prstGeom prst="roundRect">
              <a:avLst/>
            </a:prstGeom>
            <a:solidFill>
              <a:srgbClr val="0000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E25A546-201D-4A06-9615-98002D4B4C5E}"/>
                </a:ext>
              </a:extLst>
            </p:cNvPr>
            <p:cNvSpPr txBox="1"/>
            <p:nvPr/>
          </p:nvSpPr>
          <p:spPr>
            <a:xfrm>
              <a:off x="621064" y="1816836"/>
              <a:ext cx="2955509" cy="616622"/>
            </a:xfrm>
            <a:prstGeom prst="rect">
              <a:avLst/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en-US" sz="4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lang="en-US" sz="44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l </a:t>
              </a:r>
              <a:r>
                <a:rPr lang="en-US" sz="4400" b="1" i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mật</a:t>
              </a:r>
              <a:r>
                <a:rPr lang="en-US" sz="44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i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ong</a:t>
              </a:r>
              <a:endParaRPr lang="en-US" sz="4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561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FD2B675-3CD6-423C-9B43-8895E1727B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72"/>
          <a:stretch/>
        </p:blipFill>
        <p:spPr>
          <a:xfrm>
            <a:off x="0" y="-1"/>
            <a:ext cx="12192000" cy="643094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697262" y="649615"/>
            <a:ext cx="9065988" cy="1493510"/>
          </a:xfrm>
          <a:prstGeom prst="rect">
            <a:avLst/>
          </a:prstGeom>
          <a:ln w="57150"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Can </a:t>
            </a:r>
            <a:r>
              <a:rPr lang="en-US" sz="2800" b="1" dirty="0" err="1"/>
              <a:t>thứ</a:t>
            </a:r>
            <a:r>
              <a:rPr lang="en-US" sz="2800" b="1" dirty="0"/>
              <a:t> </a:t>
            </a:r>
            <a:r>
              <a:rPr lang="en-US" sz="2800" b="1" dirty="0" err="1"/>
              <a:t>nhất</a:t>
            </a:r>
            <a:r>
              <a:rPr lang="en-US" sz="2800" b="1" dirty="0"/>
              <a:t> </a:t>
            </a:r>
            <a:r>
              <a:rPr lang="en-US" sz="2800" b="1" dirty="0" err="1"/>
              <a:t>có</a:t>
            </a:r>
            <a:r>
              <a:rPr lang="en-US" sz="2800" b="1" dirty="0"/>
              <a:t> 7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800" b="1" dirty="0"/>
              <a:t> </a:t>
            </a:r>
            <a:r>
              <a:rPr lang="en-US" sz="2800" b="1" dirty="0" err="1"/>
              <a:t>sữa</a:t>
            </a:r>
            <a:r>
              <a:rPr lang="en-US" sz="2800" b="1" dirty="0"/>
              <a:t>, can </a:t>
            </a:r>
            <a:r>
              <a:rPr lang="en-US" sz="2800" b="1" dirty="0" err="1"/>
              <a:t>thứ</a:t>
            </a:r>
            <a:r>
              <a:rPr lang="en-US" sz="2800" b="1" dirty="0"/>
              <a:t> </a:t>
            </a:r>
            <a:r>
              <a:rPr lang="en-US" sz="2800" b="1" dirty="0" err="1"/>
              <a:t>nhất</a:t>
            </a:r>
            <a:r>
              <a:rPr lang="en-US" sz="2800" b="1" dirty="0"/>
              <a:t> </a:t>
            </a:r>
            <a:r>
              <a:rPr lang="en-US" sz="2800" b="1" dirty="0" err="1"/>
              <a:t>ít</a:t>
            </a:r>
            <a:r>
              <a:rPr lang="en-US" sz="2800" b="1" dirty="0"/>
              <a:t> </a:t>
            </a:r>
            <a:r>
              <a:rPr lang="en-US" sz="2800" b="1" dirty="0" err="1"/>
              <a:t>hơn</a:t>
            </a:r>
            <a:r>
              <a:rPr lang="en-US" sz="2800" b="1" dirty="0"/>
              <a:t> can </a:t>
            </a:r>
            <a:r>
              <a:rPr lang="en-US" sz="2800" b="1" dirty="0" err="1"/>
              <a:t>thứ</a:t>
            </a:r>
            <a:r>
              <a:rPr lang="en-US" sz="2800" b="1" dirty="0"/>
              <a:t> </a:t>
            </a:r>
            <a:r>
              <a:rPr lang="en-US" sz="2800" b="1" dirty="0" err="1"/>
              <a:t>hai</a:t>
            </a:r>
            <a:r>
              <a:rPr lang="en-US" sz="2800" b="1" dirty="0"/>
              <a:t> 5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800" b="1" dirty="0"/>
              <a:t> </a:t>
            </a:r>
            <a:r>
              <a:rPr lang="en-US" sz="2800" b="1" dirty="0" err="1"/>
              <a:t>sữa</a:t>
            </a:r>
            <a:r>
              <a:rPr lang="en-US" sz="2800" b="1" dirty="0"/>
              <a:t>. </a:t>
            </a:r>
            <a:r>
              <a:rPr lang="en-US" sz="2800" b="1" dirty="0" err="1"/>
              <a:t>Hỏi</a:t>
            </a:r>
            <a:r>
              <a:rPr lang="en-US" sz="2800" b="1" dirty="0"/>
              <a:t> can </a:t>
            </a:r>
            <a:r>
              <a:rPr lang="en-US" sz="2800" b="1" dirty="0" err="1"/>
              <a:t>thứ</a:t>
            </a:r>
            <a:r>
              <a:rPr lang="en-US" sz="2800" b="1" dirty="0"/>
              <a:t> </a:t>
            </a:r>
            <a:r>
              <a:rPr lang="en-US" sz="2800" b="1" dirty="0" err="1"/>
              <a:t>hai</a:t>
            </a:r>
            <a:r>
              <a:rPr lang="en-US" sz="2800" b="1" dirty="0"/>
              <a:t> </a:t>
            </a:r>
            <a:r>
              <a:rPr lang="en-US" sz="2800" b="1" dirty="0" err="1"/>
              <a:t>có</a:t>
            </a:r>
            <a:r>
              <a:rPr lang="en-US" sz="2800" b="1" dirty="0"/>
              <a:t> bao </a:t>
            </a:r>
            <a:r>
              <a:rPr lang="en-US" sz="2800" b="1" dirty="0" err="1"/>
              <a:t>nhiêu</a:t>
            </a:r>
            <a:r>
              <a:rPr lang="en-US" sz="2800" b="1" dirty="0"/>
              <a:t> </a:t>
            </a:r>
            <a:r>
              <a:rPr lang="en-US" sz="2800" b="1" dirty="0" err="1"/>
              <a:t>lít</a:t>
            </a:r>
            <a:r>
              <a:rPr lang="en-US" sz="2800" b="1" dirty="0"/>
              <a:t> </a:t>
            </a:r>
            <a:r>
              <a:rPr lang="en-US" sz="2800" b="1" dirty="0" err="1"/>
              <a:t>sữa</a:t>
            </a:r>
            <a:r>
              <a:rPr lang="en-US" sz="2800" b="1" dirty="0"/>
              <a:t>?</a:t>
            </a:r>
          </a:p>
        </p:txBody>
      </p:sp>
      <p:pic>
        <p:nvPicPr>
          <p:cNvPr id="4" name="Picture 3">
            <a:hlinkClick r:id="rId4" action="ppaction://hlinksldjump"/>
            <a:extLst>
              <a:ext uri="{FF2B5EF4-FFF2-40B4-BE49-F238E27FC236}">
                <a16:creationId xmlns:a16="http://schemas.microsoft.com/office/drawing/2014/main" id="{2752541A-CCD0-44E9-A966-4E4DB58C943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5622" b="75325" l="67426" r="96649">
                        <a14:foregroundMark x1="81099" y1="47866" x2="81099" y2="47866"/>
                        <a14:foregroundMark x1="85925" y1="47866" x2="85925" y2="47866"/>
                        <a14:foregroundMark x1="85925" y1="48794" x2="85925" y2="48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694" t="35900" b="25881"/>
          <a:stretch/>
        </p:blipFill>
        <p:spPr>
          <a:xfrm flipH="1">
            <a:off x="-333657" y="2880833"/>
            <a:ext cx="4202514" cy="359219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A10DF6F-AE05-4C9C-BCFA-7328CBC6B499}"/>
              </a:ext>
            </a:extLst>
          </p:cNvPr>
          <p:cNvGrpSpPr/>
          <p:nvPr/>
        </p:nvGrpSpPr>
        <p:grpSpPr>
          <a:xfrm>
            <a:off x="4940807" y="2909659"/>
            <a:ext cx="3788665" cy="1089317"/>
            <a:chOff x="190771" y="1714320"/>
            <a:chExt cx="3816096" cy="872967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C9B9A9D1-7545-440E-A98C-FD10E3CFA868}"/>
                </a:ext>
              </a:extLst>
            </p:cNvPr>
            <p:cNvSpPr/>
            <p:nvPr/>
          </p:nvSpPr>
          <p:spPr>
            <a:xfrm>
              <a:off x="190771" y="1714320"/>
              <a:ext cx="3816096" cy="872967"/>
            </a:xfrm>
            <a:prstGeom prst="roundRect">
              <a:avLst/>
            </a:prstGeom>
            <a:solidFill>
              <a:srgbClr val="0000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D85BF51-F0ED-40F4-B2A6-D1B708DB3DFB}"/>
                </a:ext>
              </a:extLst>
            </p:cNvPr>
            <p:cNvSpPr txBox="1"/>
            <p:nvPr/>
          </p:nvSpPr>
          <p:spPr>
            <a:xfrm>
              <a:off x="621064" y="1816836"/>
              <a:ext cx="2955509" cy="616622"/>
            </a:xfrm>
            <a:prstGeom prst="rect">
              <a:avLst/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en-US" sz="44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 l </a:t>
              </a:r>
              <a:r>
                <a:rPr lang="en-US" sz="4400" b="1" i="1" dirty="0" err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sữa</a:t>
              </a:r>
              <a:endParaRPr lang="en-US" sz="4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784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1858E5-1479-4D39-B9DC-FE8756AF2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93442" y="581096"/>
            <a:ext cx="9005116" cy="5804463"/>
          </a:xfrm>
          <a:prstGeom prst="rect">
            <a:avLst/>
          </a:prstGeom>
        </p:spPr>
      </p:pic>
      <p:sp>
        <p:nvSpPr>
          <p:cNvPr id="2" name="Google Shape;290;p7">
            <a:extLst>
              <a:ext uri="{FF2B5EF4-FFF2-40B4-BE49-F238E27FC236}">
                <a16:creationId xmlns:a16="http://schemas.microsoft.com/office/drawing/2014/main" id="{271B6753-F31C-4A20-8DE2-32985CD964D7}"/>
              </a:ext>
            </a:extLst>
          </p:cNvPr>
          <p:cNvSpPr txBox="1"/>
          <p:nvPr/>
        </p:nvSpPr>
        <p:spPr>
          <a:xfrm>
            <a:off x="3223971" y="1741551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F5F2D25-62A7-45FE-9A0A-045C359690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33474" y="4683561"/>
            <a:ext cx="3151436" cy="151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727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14059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4079214" y="2714117"/>
            <a:ext cx="3563071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4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5D519986-7A08-4F87-BCDE-B9D4E3E18D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825"/>
            <a:ext cx="12192000" cy="6434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C21478-8A8A-4E9A-A8A1-1CA8C6B0EC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540" y="417367"/>
            <a:ext cx="10106249" cy="54371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29812BB-8BD9-4F0F-9B2D-33915E9255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572" y="1090247"/>
            <a:ext cx="2564836" cy="535038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AC9A071-DA53-490D-A409-192A10C878F6}"/>
              </a:ext>
            </a:extLst>
          </p:cNvPr>
          <p:cNvGrpSpPr/>
          <p:nvPr/>
        </p:nvGrpSpPr>
        <p:grpSpPr>
          <a:xfrm>
            <a:off x="3195835" y="822036"/>
            <a:ext cx="6441941" cy="1116492"/>
            <a:chOff x="-972034" y="-37988"/>
            <a:chExt cx="6714664" cy="1479228"/>
          </a:xfrm>
        </p:grpSpPr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D27C081C-9BA3-47C2-81C6-68A738FDDC0B}"/>
                </a:ext>
              </a:extLst>
            </p:cNvPr>
            <p:cNvSpPr/>
            <p:nvPr/>
          </p:nvSpPr>
          <p:spPr>
            <a:xfrm>
              <a:off x="-972034" y="-37988"/>
              <a:ext cx="6714664" cy="1479228"/>
            </a:xfrm>
            <a:prstGeom prst="wedgeRoundRectCallout">
              <a:avLst>
                <a:gd name="adj1" fmla="val -60470"/>
                <a:gd name="adj2" fmla="val -3323"/>
                <a:gd name="adj3" fmla="val 1666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48D85BA-9734-4D13-BDCD-D2F4FC514D08}"/>
                </a:ext>
              </a:extLst>
            </p:cNvPr>
            <p:cNvSpPr txBox="1"/>
            <p:nvPr/>
          </p:nvSpPr>
          <p:spPr>
            <a:xfrm>
              <a:off x="-547907" y="65765"/>
              <a:ext cx="603504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Chúng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ta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đã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đơn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vị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đo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khối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lượng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D662092-A386-4E62-A985-8E4FCDAEC5ED}"/>
              </a:ext>
            </a:extLst>
          </p:cNvPr>
          <p:cNvGrpSpPr/>
          <p:nvPr/>
        </p:nvGrpSpPr>
        <p:grpSpPr>
          <a:xfrm>
            <a:off x="6027665" y="2115754"/>
            <a:ext cx="3364992" cy="757143"/>
            <a:chOff x="190771" y="1714320"/>
            <a:chExt cx="3816096" cy="87296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8B7ACA4-2DE7-4634-A0D3-03F0034E450B}"/>
                </a:ext>
              </a:extLst>
            </p:cNvPr>
            <p:cNvSpPr/>
            <p:nvPr/>
          </p:nvSpPr>
          <p:spPr>
            <a:xfrm>
              <a:off x="190771" y="1714320"/>
              <a:ext cx="3816096" cy="872967"/>
            </a:xfrm>
            <a:prstGeom prst="roundRect">
              <a:avLst/>
            </a:prstGeom>
            <a:solidFill>
              <a:srgbClr val="FCD5B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0B7710A-3FA1-4FA3-B921-8A0037585DC0}"/>
                </a:ext>
              </a:extLst>
            </p:cNvPr>
            <p:cNvSpPr txBox="1"/>
            <p:nvPr/>
          </p:nvSpPr>
          <p:spPr>
            <a:xfrm>
              <a:off x="621064" y="1816836"/>
              <a:ext cx="295550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Ki-</a:t>
              </a:r>
              <a:r>
                <a:rPr lang="en-US" sz="32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lô</a:t>
              </a:r>
              <a:r>
                <a:rPr lang="en-US" sz="3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-gam</a:t>
              </a:r>
              <a:endPara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37D29BB-3C97-4DD7-BAE4-DD62638AB5B1}"/>
              </a:ext>
            </a:extLst>
          </p:cNvPr>
          <p:cNvGrpSpPr/>
          <p:nvPr/>
        </p:nvGrpSpPr>
        <p:grpSpPr>
          <a:xfrm>
            <a:off x="3195835" y="3179337"/>
            <a:ext cx="6268021" cy="1116493"/>
            <a:chOff x="-972034" y="-37988"/>
            <a:chExt cx="6533381" cy="1337674"/>
          </a:xfrm>
        </p:grpSpPr>
        <p:sp>
          <p:nvSpPr>
            <p:cNvPr id="12" name="Speech Bubble: Rectangle with Corners Rounded 11">
              <a:extLst>
                <a:ext uri="{FF2B5EF4-FFF2-40B4-BE49-F238E27FC236}">
                  <a16:creationId xmlns:a16="http://schemas.microsoft.com/office/drawing/2014/main" id="{E9980EFD-F870-46EF-AB41-2D7039359B3C}"/>
                </a:ext>
              </a:extLst>
            </p:cNvPr>
            <p:cNvSpPr/>
            <p:nvPr/>
          </p:nvSpPr>
          <p:spPr>
            <a:xfrm>
              <a:off x="-972034" y="-37988"/>
              <a:ext cx="6533381" cy="1337674"/>
            </a:xfrm>
            <a:prstGeom prst="wedgeRoundRectCallout">
              <a:avLst>
                <a:gd name="adj1" fmla="val -60470"/>
                <a:gd name="adj2" fmla="val -42635"/>
                <a:gd name="adj3" fmla="val 1666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678EAD1-063C-4C2C-AC4E-EA0A92447E5E}"/>
                </a:ext>
              </a:extLst>
            </p:cNvPr>
            <p:cNvSpPr txBox="1"/>
            <p:nvPr/>
          </p:nvSpPr>
          <p:spPr>
            <a:xfrm>
              <a:off x="-722865" y="55865"/>
              <a:ext cx="6035040" cy="11431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Để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đo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khối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lượng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một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vật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người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ta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dùng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dụng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cụ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467979F-97C4-4462-84B5-D696F1B0BADF}"/>
              </a:ext>
            </a:extLst>
          </p:cNvPr>
          <p:cNvGrpSpPr/>
          <p:nvPr/>
        </p:nvGrpSpPr>
        <p:grpSpPr>
          <a:xfrm>
            <a:off x="4345169" y="4470925"/>
            <a:ext cx="2061924" cy="771635"/>
            <a:chOff x="190771" y="1714320"/>
            <a:chExt cx="2338341" cy="889676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0128E013-4DB2-4324-96F8-5506DC8590A8}"/>
                </a:ext>
              </a:extLst>
            </p:cNvPr>
            <p:cNvSpPr/>
            <p:nvPr/>
          </p:nvSpPr>
          <p:spPr>
            <a:xfrm>
              <a:off x="190771" y="1714320"/>
              <a:ext cx="2338341" cy="889676"/>
            </a:xfrm>
            <a:prstGeom prst="roundRect">
              <a:avLst/>
            </a:prstGeom>
            <a:solidFill>
              <a:srgbClr val="FCD5B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7C38EF-C93B-41B1-A977-7AECA4BD092D}"/>
                </a:ext>
              </a:extLst>
            </p:cNvPr>
            <p:cNvSpPr txBox="1"/>
            <p:nvPr/>
          </p:nvSpPr>
          <p:spPr>
            <a:xfrm>
              <a:off x="621064" y="1816836"/>
              <a:ext cx="1555250" cy="6742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Cân</a:t>
              </a:r>
              <a:endPara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1948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1AA61C2-77A8-405A-9886-91F8F4F9E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825"/>
            <a:ext cx="12192000" cy="64348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C21478-8A8A-4E9A-A8A1-1CA8C6B0EC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540" y="417367"/>
            <a:ext cx="10106249" cy="54371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29812BB-8BD9-4F0F-9B2D-33915E9255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572" y="1090247"/>
            <a:ext cx="2564836" cy="535038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AC9A071-DA53-490D-A409-192A10C878F6}"/>
              </a:ext>
            </a:extLst>
          </p:cNvPr>
          <p:cNvGrpSpPr/>
          <p:nvPr/>
        </p:nvGrpSpPr>
        <p:grpSpPr>
          <a:xfrm>
            <a:off x="3159259" y="1294553"/>
            <a:ext cx="6441941" cy="1116492"/>
            <a:chOff x="-972034" y="-37988"/>
            <a:chExt cx="6714664" cy="1479228"/>
          </a:xfrm>
        </p:grpSpPr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D27C081C-9BA3-47C2-81C6-68A738FDDC0B}"/>
                </a:ext>
              </a:extLst>
            </p:cNvPr>
            <p:cNvSpPr/>
            <p:nvPr/>
          </p:nvSpPr>
          <p:spPr>
            <a:xfrm>
              <a:off x="-972034" y="-37988"/>
              <a:ext cx="6714664" cy="1479228"/>
            </a:xfrm>
            <a:prstGeom prst="wedgeRoundRectCallout">
              <a:avLst>
                <a:gd name="adj1" fmla="val -60470"/>
                <a:gd name="adj2" fmla="val -3323"/>
                <a:gd name="adj3" fmla="val 1666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48D85BA-9734-4D13-BDCD-D2F4FC514D08}"/>
                </a:ext>
              </a:extLst>
            </p:cNvPr>
            <p:cNvSpPr txBox="1"/>
            <p:nvPr/>
          </p:nvSpPr>
          <p:spPr>
            <a:xfrm>
              <a:off x="-547907" y="65765"/>
              <a:ext cx="6035040" cy="12640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Chúng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ta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đã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học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đơn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vị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đo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dung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tích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28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D662092-A386-4E62-A985-8E4FCDAEC5ED}"/>
              </a:ext>
            </a:extLst>
          </p:cNvPr>
          <p:cNvGrpSpPr/>
          <p:nvPr/>
        </p:nvGrpSpPr>
        <p:grpSpPr>
          <a:xfrm>
            <a:off x="4940807" y="2909659"/>
            <a:ext cx="3040625" cy="757143"/>
            <a:chOff x="190771" y="1714320"/>
            <a:chExt cx="3816096" cy="87296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8B7ACA4-2DE7-4634-A0D3-03F0034E450B}"/>
                </a:ext>
              </a:extLst>
            </p:cNvPr>
            <p:cNvSpPr/>
            <p:nvPr/>
          </p:nvSpPr>
          <p:spPr>
            <a:xfrm>
              <a:off x="190771" y="1714320"/>
              <a:ext cx="3816096" cy="872967"/>
            </a:xfrm>
            <a:prstGeom prst="roundRect">
              <a:avLst/>
            </a:prstGeom>
            <a:solidFill>
              <a:srgbClr val="FCD5B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0B7710A-3FA1-4FA3-B921-8A0037585DC0}"/>
                </a:ext>
              </a:extLst>
            </p:cNvPr>
            <p:cNvSpPr txBox="1"/>
            <p:nvPr/>
          </p:nvSpPr>
          <p:spPr>
            <a:xfrm>
              <a:off x="621064" y="1816836"/>
              <a:ext cx="2955508" cy="6742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Lít</a:t>
              </a:r>
              <a:endPara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839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90;p7"/>
          <p:cNvSpPr txBox="1"/>
          <p:nvPr/>
        </p:nvSpPr>
        <p:spPr>
          <a:xfrm>
            <a:off x="2978338" y="2343824"/>
            <a:ext cx="885572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LUYỆN TẬP THỰC 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36205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81F70EC4-5B8F-4293-B009-81306DC0E276}"/>
              </a:ext>
            </a:extLst>
          </p:cNvPr>
          <p:cNvGrpSpPr/>
          <p:nvPr/>
        </p:nvGrpSpPr>
        <p:grpSpPr>
          <a:xfrm>
            <a:off x="1138336" y="442466"/>
            <a:ext cx="10133044" cy="1368506"/>
            <a:chOff x="-3369818" y="382609"/>
            <a:chExt cx="9647485" cy="1173947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C5E83FA6-3844-400B-B170-9AE4B0D0F833}"/>
                </a:ext>
              </a:extLst>
            </p:cNvPr>
            <p:cNvSpPr/>
            <p:nvPr/>
          </p:nvSpPr>
          <p:spPr>
            <a:xfrm>
              <a:off x="-3369818" y="382609"/>
              <a:ext cx="9647485" cy="1173947"/>
            </a:xfrm>
            <a:prstGeom prst="roundRect">
              <a:avLst>
                <a:gd name="adj" fmla="val 49773"/>
              </a:avLst>
            </a:prstGeom>
            <a:ln w="57150"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Buổi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sáng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cửa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hàng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bán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35 </a:t>
              </a:r>
              <a:r>
                <a:rPr lang="en-US" sz="2800" b="1" i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sữa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buổi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chiều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cửa</a:t>
              </a:r>
              <a:endParaRPr lang="en-US" sz="26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hàng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bán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nhiều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hơn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buổi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sáng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15 </a:t>
              </a:r>
              <a:r>
                <a:rPr lang="en-US" sz="2800" b="1" i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sữa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Hỏi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buổi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chiều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cửa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hàng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bán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bao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nhiêu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lít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6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sữa</a:t>
              </a:r>
              <a:r>
                <a:rPr lang="en-US" sz="26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D7DD2E9-B069-47AC-B264-A91D361A4059}"/>
                </a:ext>
              </a:extLst>
            </p:cNvPr>
            <p:cNvSpPr/>
            <p:nvPr/>
          </p:nvSpPr>
          <p:spPr>
            <a:xfrm>
              <a:off x="-3254967" y="686039"/>
              <a:ext cx="614085" cy="541447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0070C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000066"/>
                  </a:solidFill>
                  <a:latin typeface="UTM Avo" panose="02040603050506020204" pitchFamily="18" charset="0"/>
                </a:rPr>
                <a:t>4</a:t>
              </a:r>
            </a:p>
          </p:txBody>
        </p:sp>
      </p:grp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BD9E267-2B05-4E62-AB55-103D6797FE72}"/>
              </a:ext>
            </a:extLst>
          </p:cNvPr>
          <p:cNvSpPr/>
          <p:nvPr/>
        </p:nvSpPr>
        <p:spPr>
          <a:xfrm>
            <a:off x="3455379" y="1973021"/>
            <a:ext cx="5567323" cy="1581150"/>
          </a:xfrm>
          <a:prstGeom prst="roundRect">
            <a:avLst>
              <a:gd name="adj" fmla="val 11404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en-US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Buổi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sáng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bán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                 35 </a:t>
            </a:r>
            <a:r>
              <a:rPr lang="en-US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sữa</a:t>
            </a: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Buổi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bán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15 </a:t>
            </a:r>
            <a:r>
              <a:rPr lang="en-US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sữa</a:t>
            </a: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Buổi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bán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                     </a:t>
            </a:r>
            <a:r>
              <a:rPr lang="en-US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sữa</a:t>
            </a: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21BB2DE-5895-4258-8D74-16A53EC0FD5F}"/>
              </a:ext>
            </a:extLst>
          </p:cNvPr>
          <p:cNvSpPr/>
          <p:nvPr/>
        </p:nvSpPr>
        <p:spPr>
          <a:xfrm>
            <a:off x="7086666" y="3024445"/>
            <a:ext cx="461323" cy="404555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56B469-5A6A-49E5-8504-66BC0D358D52}"/>
              </a:ext>
            </a:extLst>
          </p:cNvPr>
          <p:cNvSpPr txBox="1"/>
          <p:nvPr/>
        </p:nvSpPr>
        <p:spPr>
          <a:xfrm>
            <a:off x="4148186" y="3718201"/>
            <a:ext cx="35584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1C98C28-AA46-4B8C-B5BD-EF0B555A9482}"/>
              </a:ext>
            </a:extLst>
          </p:cNvPr>
          <p:cNvSpPr txBox="1"/>
          <p:nvPr/>
        </p:nvSpPr>
        <p:spPr>
          <a:xfrm>
            <a:off x="4572653" y="4697966"/>
            <a:ext cx="40250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+ 15 = 45 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3ECCD2E-4C0F-453A-ABF0-6E15C9D5886A}"/>
              </a:ext>
            </a:extLst>
          </p:cNvPr>
          <p:cNvSpPr txBox="1"/>
          <p:nvPr/>
        </p:nvSpPr>
        <p:spPr>
          <a:xfrm>
            <a:off x="5312370" y="5272114"/>
            <a:ext cx="447123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45 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sữa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E3BE50-A685-488C-854B-4B1E7BFF830C}"/>
              </a:ext>
            </a:extLst>
          </p:cNvPr>
          <p:cNvSpPr txBox="1"/>
          <p:nvPr/>
        </p:nvSpPr>
        <p:spPr>
          <a:xfrm>
            <a:off x="2246471" y="4238861"/>
            <a:ext cx="84721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Buổi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cửa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hàng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bán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lít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sữa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879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0CB1172E-8A8C-499D-AB89-F83DAE36CF1B}"/>
              </a:ext>
            </a:extLst>
          </p:cNvPr>
          <p:cNvGrpSpPr/>
          <p:nvPr/>
        </p:nvGrpSpPr>
        <p:grpSpPr>
          <a:xfrm>
            <a:off x="1231642" y="446785"/>
            <a:ext cx="10009756" cy="955452"/>
            <a:chOff x="-2670502" y="382608"/>
            <a:chExt cx="9832573" cy="1048777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DC2A80B-6497-403E-B55F-881084DD9DD3}"/>
                </a:ext>
              </a:extLst>
            </p:cNvPr>
            <p:cNvSpPr/>
            <p:nvPr/>
          </p:nvSpPr>
          <p:spPr>
            <a:xfrm>
              <a:off x="-2670502" y="382608"/>
              <a:ext cx="9832573" cy="1048777"/>
            </a:xfrm>
            <a:prstGeom prst="roundRect">
              <a:avLst>
                <a:gd name="adj" fmla="val 49773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Kể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tên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một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đồ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vật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thực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tế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thể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chứa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đầy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được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 </a:t>
              </a:r>
              <a:r>
                <a:rPr lang="en-US" sz="2800" b="1" i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2 </a:t>
              </a:r>
              <a:r>
                <a:rPr lang="en-US" sz="2800" b="1" i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3 </a:t>
              </a:r>
              <a:r>
                <a:rPr lang="en-US" sz="2800" b="1" i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10 </a:t>
              </a:r>
              <a:r>
                <a:rPr lang="en-US" sz="2800" b="1" i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20 </a:t>
              </a:r>
              <a:r>
                <a:rPr lang="en-US" sz="2800" b="1" i="1" dirty="0">
                  <a:solidFill>
                    <a:srgbClr val="00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C961312-717B-44F1-95C5-14177E7584FF}"/>
                </a:ext>
              </a:extLst>
            </p:cNvPr>
            <p:cNvSpPr/>
            <p:nvPr/>
          </p:nvSpPr>
          <p:spPr>
            <a:xfrm>
              <a:off x="-2587389" y="580166"/>
              <a:ext cx="615094" cy="653661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0070C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C00000"/>
                  </a:solidFill>
                  <a:latin typeface="UTM Avo" panose="02040603050506020204" pitchFamily="18" charset="0"/>
                </a:rPr>
                <a:t>5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1684F41B-FAE4-4043-B62E-F8BE250C74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136" b="5988"/>
          <a:stretch/>
        </p:blipFill>
        <p:spPr>
          <a:xfrm>
            <a:off x="1942431" y="1582215"/>
            <a:ext cx="8527519" cy="4329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538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1C2D0E8-C277-403B-A8A5-B7B681FB7F4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372"/>
          <a:stretch/>
        </p:blipFill>
        <p:spPr>
          <a:xfrm>
            <a:off x="0" y="-1"/>
            <a:ext cx="12192000" cy="6430945"/>
          </a:xfrm>
          <a:prstGeom prst="rect">
            <a:avLst/>
          </a:prstGeom>
        </p:spPr>
      </p:pic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26896933-0863-49DD-AE4F-E4D561189425}"/>
              </a:ext>
            </a:extLst>
          </p:cNvPr>
          <p:cNvSpPr/>
          <p:nvPr/>
        </p:nvSpPr>
        <p:spPr>
          <a:xfrm>
            <a:off x="6616454" y="3578695"/>
            <a:ext cx="3005588" cy="82571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D7A2930-7667-43D2-8B42-8AF6C3389138}"/>
              </a:ext>
            </a:extLst>
          </p:cNvPr>
          <p:cNvSpPr/>
          <p:nvPr/>
        </p:nvSpPr>
        <p:spPr>
          <a:xfrm>
            <a:off x="5680812" y="290782"/>
            <a:ext cx="4619635" cy="2410458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Deflate">
              <a:avLst/>
            </a:prstTxWarp>
            <a:spAutoFit/>
          </a:bodyPr>
          <a:lstStyle/>
          <a:p>
            <a:pPr algn="ctr"/>
            <a:r>
              <a:rPr lang="en-US" sz="8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TRÒ CH</a:t>
            </a:r>
            <a:r>
              <a:rPr lang="vi-VN" sz="8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Ơ</a:t>
            </a:r>
            <a:r>
              <a:rPr lang="en-US" sz="8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</a:p>
          <a:p>
            <a:pPr algn="ctr"/>
            <a:r>
              <a:rPr lang="en-US" sz="80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ĐÀO VÀNG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CC339E71-C022-41EC-85F8-D362229A36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447" y="2177596"/>
            <a:ext cx="1622629" cy="1340147"/>
          </a:xfrm>
          <a:prstGeom prst="rect">
            <a:avLst/>
          </a:prstGeom>
        </p:spPr>
      </p:pic>
      <p:pic>
        <p:nvPicPr>
          <p:cNvPr id="43" name="Picture 42">
            <a:hlinkClick r:id="rId8" action="ppaction://hlinksldjump"/>
            <a:extLst>
              <a:ext uri="{FF2B5EF4-FFF2-40B4-BE49-F238E27FC236}">
                <a16:creationId xmlns:a16="http://schemas.microsoft.com/office/drawing/2014/main" id="{AB54DEFA-0388-4F63-9E30-D9916A8747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2297" y="5027048"/>
            <a:ext cx="1088460" cy="882862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4B8F0FD2-8304-4804-86AC-C33ED279E2D1}"/>
              </a:ext>
            </a:extLst>
          </p:cNvPr>
          <p:cNvSpPr/>
          <p:nvPr/>
        </p:nvSpPr>
        <p:spPr>
          <a:xfrm>
            <a:off x="6736617" y="3604027"/>
            <a:ext cx="26455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err="1">
                <a:ln w="12700" cmpd="sng">
                  <a:noFill/>
                  <a:prstDash val="solid"/>
                </a:ln>
                <a:solidFill>
                  <a:srgbClr val="FFFF00"/>
                </a:solidFill>
              </a:rPr>
              <a:t>BẮT</a:t>
            </a:r>
            <a:r>
              <a:rPr lang="en-US" sz="4000" b="1" dirty="0">
                <a:ln w="12700" cmpd="sng">
                  <a:noFill/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en-US" sz="4000" b="1" dirty="0" err="1">
                <a:ln w="12700" cmpd="sng">
                  <a:noFill/>
                  <a:prstDash val="solid"/>
                </a:ln>
                <a:solidFill>
                  <a:srgbClr val="FFFF00"/>
                </a:solidFill>
              </a:rPr>
              <a:t>ĐẦU</a:t>
            </a:r>
            <a:endParaRPr lang="en-US" sz="4000" b="1" dirty="0">
              <a:ln w="12700" cmpd="sng">
                <a:noFill/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46" name="Crystal">
            <a:hlinkClick r:id="" action="ppaction://media"/>
            <a:extLst>
              <a:ext uri="{FF2B5EF4-FFF2-40B4-BE49-F238E27FC236}">
                <a16:creationId xmlns:a16="http://schemas.microsoft.com/office/drawing/2014/main" id="{A5DC7FAE-4DA7-465C-A15D-39D7031DC7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160757" y="7273075"/>
            <a:ext cx="609600" cy="6096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F5EDAE04-9682-40D8-8845-6788CF71E018}"/>
              </a:ext>
            </a:extLst>
          </p:cNvPr>
          <p:cNvGrpSpPr/>
          <p:nvPr/>
        </p:nvGrpSpPr>
        <p:grpSpPr>
          <a:xfrm>
            <a:off x="1894745" y="3429000"/>
            <a:ext cx="3005590" cy="3091433"/>
            <a:chOff x="4323905" y="1816468"/>
            <a:chExt cx="3005590" cy="309143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7BD43AE-B59E-4631-A8C3-CBECA5297F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396"/>
            <a:stretch/>
          </p:blipFill>
          <p:spPr>
            <a:xfrm>
              <a:off x="4323907" y="1816468"/>
              <a:ext cx="3005588" cy="2438291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BC4A037-446E-46CD-8EDF-CBE9C07E600A}"/>
                </a:ext>
              </a:extLst>
            </p:cNvPr>
            <p:cNvGrpSpPr/>
            <p:nvPr/>
          </p:nvGrpSpPr>
          <p:grpSpPr>
            <a:xfrm>
              <a:off x="4323905" y="2728560"/>
              <a:ext cx="3005588" cy="2179341"/>
              <a:chOff x="4323905" y="2728560"/>
              <a:chExt cx="3005588" cy="2179341"/>
            </a:xfrm>
          </p:grpSpPr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79335939-2CB1-49E3-9D46-0C96228FD29F}"/>
                  </a:ext>
                </a:extLst>
              </p:cNvPr>
              <p:cNvSpPr/>
              <p:nvPr/>
            </p:nvSpPr>
            <p:spPr>
              <a:xfrm>
                <a:off x="6988628" y="2799183"/>
                <a:ext cx="340865" cy="2108717"/>
              </a:xfrm>
              <a:prstGeom prst="round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: Rounded Corners 17">
                <a:extLst>
                  <a:ext uri="{FF2B5EF4-FFF2-40B4-BE49-F238E27FC236}">
                    <a16:creationId xmlns:a16="http://schemas.microsoft.com/office/drawing/2014/main" id="{B76F0F6E-B45A-4AF6-995A-C2BDEE0818D0}"/>
                  </a:ext>
                </a:extLst>
              </p:cNvPr>
              <p:cNvSpPr/>
              <p:nvPr/>
            </p:nvSpPr>
            <p:spPr>
              <a:xfrm>
                <a:off x="4323905" y="2728560"/>
                <a:ext cx="340866" cy="2179341"/>
              </a:xfrm>
              <a:prstGeom prst="roundRect">
                <a:avLst/>
              </a:pr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7491C6B-5BAB-4F0F-8A88-7C0D8B4603B7}"/>
                </a:ext>
              </a:extLst>
            </p:cNvPr>
            <p:cNvSpPr/>
            <p:nvPr/>
          </p:nvSpPr>
          <p:spPr>
            <a:xfrm>
              <a:off x="5799273" y="4124509"/>
              <a:ext cx="797469" cy="408883"/>
            </a:xfrm>
            <a:prstGeom prst="rect">
              <a:avLst/>
            </a:prstGeom>
            <a:solidFill>
              <a:srgbClr val="993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A9E8F3D-A614-434E-9E07-6BCD9848EA4F}"/>
                </a:ext>
              </a:extLst>
            </p:cNvPr>
            <p:cNvSpPr/>
            <p:nvPr/>
          </p:nvSpPr>
          <p:spPr>
            <a:xfrm>
              <a:off x="4971328" y="4070346"/>
              <a:ext cx="797469" cy="510984"/>
            </a:xfrm>
            <a:prstGeom prst="rect">
              <a:avLst/>
            </a:prstGeom>
            <a:solidFill>
              <a:srgbClr val="993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Chord 33">
              <a:extLst>
                <a:ext uri="{FF2B5EF4-FFF2-40B4-BE49-F238E27FC236}">
                  <a16:creationId xmlns:a16="http://schemas.microsoft.com/office/drawing/2014/main" id="{36CA4D5F-686F-4D44-A10B-FD404C7EBD04}"/>
                </a:ext>
              </a:extLst>
            </p:cNvPr>
            <p:cNvSpPr/>
            <p:nvPr/>
          </p:nvSpPr>
          <p:spPr>
            <a:xfrm rot="6638026">
              <a:off x="5092137" y="4099957"/>
              <a:ext cx="523614" cy="832495"/>
            </a:xfrm>
            <a:custGeom>
              <a:avLst/>
              <a:gdLst>
                <a:gd name="connsiteX0" fmla="*/ 653695 w 744966"/>
                <a:gd name="connsiteY0" fmla="*/ 710043 h 857662"/>
                <a:gd name="connsiteX1" fmla="*/ 166291 w 744966"/>
                <a:gd name="connsiteY1" fmla="*/ 785965 h 857662"/>
                <a:gd name="connsiteX2" fmla="*/ 9696 w 744966"/>
                <a:gd name="connsiteY2" fmla="*/ 331622 h 857662"/>
                <a:gd name="connsiteX3" fmla="*/ 372483 w 744966"/>
                <a:gd name="connsiteY3" fmla="*/ -1 h 857662"/>
                <a:gd name="connsiteX4" fmla="*/ 653695 w 744966"/>
                <a:gd name="connsiteY4" fmla="*/ 710043 h 857662"/>
                <a:gd name="connsiteX0" fmla="*/ 688725 w 688725"/>
                <a:gd name="connsiteY0" fmla="*/ 710044 h 839079"/>
                <a:gd name="connsiteX1" fmla="*/ 201321 w 688725"/>
                <a:gd name="connsiteY1" fmla="*/ 785966 h 839079"/>
                <a:gd name="connsiteX2" fmla="*/ 6401 w 688725"/>
                <a:gd name="connsiteY2" fmla="*/ 256323 h 839079"/>
                <a:gd name="connsiteX3" fmla="*/ 407513 w 688725"/>
                <a:gd name="connsiteY3" fmla="*/ 0 h 839079"/>
                <a:gd name="connsiteX4" fmla="*/ 688725 w 688725"/>
                <a:gd name="connsiteY4" fmla="*/ 710044 h 83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725" h="839079">
                  <a:moveTo>
                    <a:pt x="688725" y="710044"/>
                  </a:moveTo>
                  <a:cubicBezTo>
                    <a:pt x="565930" y="872801"/>
                    <a:pt x="315042" y="861586"/>
                    <a:pt x="201321" y="785966"/>
                  </a:cubicBezTo>
                  <a:cubicBezTo>
                    <a:pt x="87600" y="710346"/>
                    <a:pt x="-28820" y="430549"/>
                    <a:pt x="6401" y="256323"/>
                  </a:cubicBezTo>
                  <a:cubicBezTo>
                    <a:pt x="45660" y="62126"/>
                    <a:pt x="234324" y="0"/>
                    <a:pt x="407513" y="0"/>
                  </a:cubicBezTo>
                  <a:lnTo>
                    <a:pt x="688725" y="7100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Chord 33">
              <a:extLst>
                <a:ext uri="{FF2B5EF4-FFF2-40B4-BE49-F238E27FC236}">
                  <a16:creationId xmlns:a16="http://schemas.microsoft.com/office/drawing/2014/main" id="{FE107F96-7C76-46A4-9EAA-7AA173D4C4E0}"/>
                </a:ext>
              </a:extLst>
            </p:cNvPr>
            <p:cNvSpPr/>
            <p:nvPr/>
          </p:nvSpPr>
          <p:spPr>
            <a:xfrm rot="4539874" flipV="1">
              <a:off x="5936200" y="4069280"/>
              <a:ext cx="523614" cy="839685"/>
            </a:xfrm>
            <a:custGeom>
              <a:avLst/>
              <a:gdLst>
                <a:gd name="connsiteX0" fmla="*/ 653695 w 744966"/>
                <a:gd name="connsiteY0" fmla="*/ 710043 h 857662"/>
                <a:gd name="connsiteX1" fmla="*/ 166291 w 744966"/>
                <a:gd name="connsiteY1" fmla="*/ 785965 h 857662"/>
                <a:gd name="connsiteX2" fmla="*/ 9696 w 744966"/>
                <a:gd name="connsiteY2" fmla="*/ 331622 h 857662"/>
                <a:gd name="connsiteX3" fmla="*/ 372483 w 744966"/>
                <a:gd name="connsiteY3" fmla="*/ -1 h 857662"/>
                <a:gd name="connsiteX4" fmla="*/ 653695 w 744966"/>
                <a:gd name="connsiteY4" fmla="*/ 710043 h 857662"/>
                <a:gd name="connsiteX0" fmla="*/ 688725 w 688725"/>
                <a:gd name="connsiteY0" fmla="*/ 710044 h 839079"/>
                <a:gd name="connsiteX1" fmla="*/ 201321 w 688725"/>
                <a:gd name="connsiteY1" fmla="*/ 785966 h 839079"/>
                <a:gd name="connsiteX2" fmla="*/ 6401 w 688725"/>
                <a:gd name="connsiteY2" fmla="*/ 256323 h 839079"/>
                <a:gd name="connsiteX3" fmla="*/ 407513 w 688725"/>
                <a:gd name="connsiteY3" fmla="*/ 0 h 839079"/>
                <a:gd name="connsiteX4" fmla="*/ 688725 w 688725"/>
                <a:gd name="connsiteY4" fmla="*/ 710044 h 839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8725" h="839079">
                  <a:moveTo>
                    <a:pt x="688725" y="710044"/>
                  </a:moveTo>
                  <a:cubicBezTo>
                    <a:pt x="565930" y="872801"/>
                    <a:pt x="315042" y="861586"/>
                    <a:pt x="201321" y="785966"/>
                  </a:cubicBezTo>
                  <a:cubicBezTo>
                    <a:pt x="87600" y="710346"/>
                    <a:pt x="-28820" y="430549"/>
                    <a:pt x="6401" y="256323"/>
                  </a:cubicBezTo>
                  <a:cubicBezTo>
                    <a:pt x="45660" y="62126"/>
                    <a:pt x="234324" y="0"/>
                    <a:pt x="407513" y="0"/>
                  </a:cubicBezTo>
                  <a:lnTo>
                    <a:pt x="688725" y="7100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B26D9AA-A5BC-4F8E-8A7F-9CB442BE2D20}"/>
              </a:ext>
            </a:extLst>
          </p:cNvPr>
          <p:cNvGrpSpPr/>
          <p:nvPr/>
        </p:nvGrpSpPr>
        <p:grpSpPr>
          <a:xfrm>
            <a:off x="1518662" y="539199"/>
            <a:ext cx="3633531" cy="2938527"/>
            <a:chOff x="1518662" y="539199"/>
            <a:chExt cx="3633531" cy="2938527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8662" y="539199"/>
              <a:ext cx="3633531" cy="2938527"/>
            </a:xfrm>
            <a:prstGeom prst="rect">
              <a:avLst/>
            </a:prstGeom>
          </p:spPr>
        </p:pic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FD1A4F46-FBE8-4673-A57F-7A765E035598}"/>
                </a:ext>
              </a:extLst>
            </p:cNvPr>
            <p:cNvSpPr/>
            <p:nvPr/>
          </p:nvSpPr>
          <p:spPr>
            <a:xfrm>
              <a:off x="2721935" y="664138"/>
              <a:ext cx="1318437" cy="1143397"/>
            </a:xfrm>
            <a:prstGeom prst="ellipse">
              <a:avLst/>
            </a:prstGeom>
            <a:solidFill>
              <a:srgbClr val="A54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AB075409-1740-4C13-AF55-881FB5691896}"/>
              </a:ext>
            </a:extLst>
          </p:cNvPr>
          <p:cNvSpPr/>
          <p:nvPr/>
        </p:nvSpPr>
        <p:spPr>
          <a:xfrm>
            <a:off x="1062888" y="2650296"/>
            <a:ext cx="10066223" cy="305510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04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07407E-6 L 0.00039 0.0375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" presetClass="emph" presetSubtype="2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2392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1515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792C6A-5AF5-4149-9BC2-B982EE00D2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3978"/>
            <a:ext cx="12192000" cy="6405023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629" y="943770"/>
            <a:ext cx="758581" cy="813974"/>
          </a:xfrm>
          <a:prstGeom prst="rect">
            <a:avLst/>
          </a:prstGeom>
        </p:spPr>
      </p:pic>
      <p:cxnSp>
        <p:nvCxnSpPr>
          <p:cNvPr id="106" name="Straight Connector 105"/>
          <p:cNvCxnSpPr>
            <a:cxnSpLocks/>
          </p:cNvCxnSpPr>
          <p:nvPr/>
        </p:nvCxnSpPr>
        <p:spPr>
          <a:xfrm flipH="1">
            <a:off x="2473882" y="1371853"/>
            <a:ext cx="3436137" cy="2618814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Picture 9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481" y="3489644"/>
            <a:ext cx="1316850" cy="1085182"/>
          </a:xfrm>
          <a:prstGeom prst="rect">
            <a:avLst/>
          </a:prstGeom>
        </p:spPr>
      </p:pic>
      <p:pic>
        <p:nvPicPr>
          <p:cNvPr id="4" name="clock-ticking-2">
            <a:hlinkClick r:id="" action="ppaction://media"/>
            <a:extLst>
              <a:ext uri="{FF2B5EF4-FFF2-40B4-BE49-F238E27FC236}">
                <a16:creationId xmlns:a16="http://schemas.microsoft.com/office/drawing/2014/main" id="{7CA245BB-965D-462A-84F2-2C5E8C4A700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041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182343" y="7205498"/>
            <a:ext cx="609600" cy="609600"/>
          </a:xfrm>
          <a:prstGeom prst="rect">
            <a:avLst/>
          </a:prstGeom>
        </p:spPr>
      </p:pic>
      <p:pic>
        <p:nvPicPr>
          <p:cNvPr id="5" name="magic">
            <a:hlinkClick r:id="" action="ppaction://media"/>
            <a:extLst>
              <a:ext uri="{FF2B5EF4-FFF2-40B4-BE49-F238E27FC236}">
                <a16:creationId xmlns:a16="http://schemas.microsoft.com/office/drawing/2014/main" id="{0C1F5957-BF28-4DBC-AF2D-24DEC1B621D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350841" y="4876548"/>
            <a:ext cx="609600" cy="609600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BF8AF885-CD0B-49EA-BB27-54F87079845C}"/>
              </a:ext>
            </a:extLst>
          </p:cNvPr>
          <p:cNvCxnSpPr>
            <a:cxnSpLocks/>
          </p:cNvCxnSpPr>
          <p:nvPr/>
        </p:nvCxnSpPr>
        <p:spPr>
          <a:xfrm flipH="1">
            <a:off x="3723276" y="1407240"/>
            <a:ext cx="2195902" cy="4078908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5">
            <a:hlinkClick r:id="rId12" action="ppaction://hlinksldjump"/>
            <a:extLst>
              <a:ext uri="{FF2B5EF4-FFF2-40B4-BE49-F238E27FC236}">
                <a16:creationId xmlns:a16="http://schemas.microsoft.com/office/drawing/2014/main" id="{09C96DFA-0498-415B-A64F-347931DAAAD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0422" y="5080000"/>
            <a:ext cx="985708" cy="812296"/>
          </a:xfrm>
          <a:prstGeom prst="rect">
            <a:avLst/>
          </a:prstGeom>
        </p:spPr>
      </p:pic>
      <p:sp>
        <p:nvSpPr>
          <p:cNvPr id="8" name="TextBox 7">
            <a:hlinkClick r:id="rId13" action="ppaction://hlinksldjump"/>
            <a:extLst>
              <a:ext uri="{FF2B5EF4-FFF2-40B4-BE49-F238E27FC236}">
                <a16:creationId xmlns:a16="http://schemas.microsoft.com/office/drawing/2014/main" id="{6D2C7ADA-0FBF-400B-B751-9386D656BDA7}"/>
              </a:ext>
            </a:extLst>
          </p:cNvPr>
          <p:cNvSpPr txBox="1"/>
          <p:nvPr/>
        </p:nvSpPr>
        <p:spPr>
          <a:xfrm>
            <a:off x="1635852" y="2707091"/>
            <a:ext cx="14590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100$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49C502E-9CFD-4EF0-8C48-CEE32019B1B1}"/>
              </a:ext>
            </a:extLst>
          </p:cNvPr>
          <p:cNvSpPr txBox="1"/>
          <p:nvPr/>
        </p:nvSpPr>
        <p:spPr>
          <a:xfrm>
            <a:off x="6642840" y="1101579"/>
            <a:ext cx="14590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100$</a:t>
            </a:r>
          </a:p>
        </p:txBody>
      </p:sp>
      <p:sp>
        <p:nvSpPr>
          <p:cNvPr id="60" name="TextBox 59">
            <a:hlinkClick r:id="rId12" action="ppaction://hlinksldjump"/>
            <a:extLst>
              <a:ext uri="{FF2B5EF4-FFF2-40B4-BE49-F238E27FC236}">
                <a16:creationId xmlns:a16="http://schemas.microsoft.com/office/drawing/2014/main" id="{A8BB3BB3-2DE1-4E9A-BFBD-1C12AA1BCD6B}"/>
              </a:ext>
            </a:extLst>
          </p:cNvPr>
          <p:cNvSpPr txBox="1"/>
          <p:nvPr/>
        </p:nvSpPr>
        <p:spPr>
          <a:xfrm>
            <a:off x="2870559" y="4480262"/>
            <a:ext cx="1125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50$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FC1BFDF-023F-4C88-99C9-93A692F1191B}"/>
              </a:ext>
            </a:extLst>
          </p:cNvPr>
          <p:cNvSpPr txBox="1"/>
          <p:nvPr/>
        </p:nvSpPr>
        <p:spPr>
          <a:xfrm>
            <a:off x="6976269" y="1101579"/>
            <a:ext cx="1125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50$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733AD7B8-5803-4740-B2EF-DC27798766D1}"/>
              </a:ext>
            </a:extLst>
          </p:cNvPr>
          <p:cNvCxnSpPr>
            <a:cxnSpLocks/>
          </p:cNvCxnSpPr>
          <p:nvPr/>
        </p:nvCxnSpPr>
        <p:spPr>
          <a:xfrm>
            <a:off x="5910020" y="1407244"/>
            <a:ext cx="813277" cy="3732367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Picture 63">
            <a:hlinkClick r:id="rId13" action="ppaction://hlinksldjump"/>
            <a:extLst>
              <a:ext uri="{FF2B5EF4-FFF2-40B4-BE49-F238E27FC236}">
                <a16:creationId xmlns:a16="http://schemas.microsoft.com/office/drawing/2014/main" id="{51438933-F446-4EBA-BE88-4D2B52DC4AA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85395" flipH="1">
            <a:off x="6420709" y="4913847"/>
            <a:ext cx="649214" cy="535000"/>
          </a:xfrm>
          <a:prstGeom prst="rect">
            <a:avLst/>
          </a:prstGeom>
        </p:spPr>
      </p:pic>
      <p:sp>
        <p:nvSpPr>
          <p:cNvPr id="65" name="TextBox 64">
            <a:hlinkClick r:id="rId15" action="ppaction://hlinksldjump"/>
            <a:extLst>
              <a:ext uri="{FF2B5EF4-FFF2-40B4-BE49-F238E27FC236}">
                <a16:creationId xmlns:a16="http://schemas.microsoft.com/office/drawing/2014/main" id="{2FB7674C-F729-49C6-89B2-2C769B66B565}"/>
              </a:ext>
            </a:extLst>
          </p:cNvPr>
          <p:cNvSpPr txBox="1"/>
          <p:nvPr/>
        </p:nvSpPr>
        <p:spPr>
          <a:xfrm>
            <a:off x="5541248" y="4431721"/>
            <a:ext cx="1125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20$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C63A7B9-6E42-4E40-998E-F0A37D212CB1}"/>
              </a:ext>
            </a:extLst>
          </p:cNvPr>
          <p:cNvSpPr txBox="1"/>
          <p:nvPr/>
        </p:nvSpPr>
        <p:spPr>
          <a:xfrm>
            <a:off x="6976269" y="1101579"/>
            <a:ext cx="11256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20$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F869E0E7-AC35-4E44-A5EF-1B860F1BADF5}"/>
              </a:ext>
            </a:extLst>
          </p:cNvPr>
          <p:cNvCxnSpPr>
            <a:cxnSpLocks/>
          </p:cNvCxnSpPr>
          <p:nvPr/>
        </p:nvCxnSpPr>
        <p:spPr>
          <a:xfrm>
            <a:off x="5900193" y="1383724"/>
            <a:ext cx="3194902" cy="4102424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Picture 70">
            <a:hlinkClick r:id="rId16" action="ppaction://hlinksldjump"/>
            <a:extLst>
              <a:ext uri="{FF2B5EF4-FFF2-40B4-BE49-F238E27FC236}">
                <a16:creationId xmlns:a16="http://schemas.microsoft.com/office/drawing/2014/main" id="{D131E8FE-18A5-4B93-9B33-699F50ED8E7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51551">
            <a:off x="8381507" y="4898099"/>
            <a:ext cx="1427176" cy="1176098"/>
          </a:xfrm>
          <a:prstGeom prst="rect">
            <a:avLst/>
          </a:prstGeom>
        </p:spPr>
      </p:pic>
      <p:sp>
        <p:nvSpPr>
          <p:cNvPr id="81" name="TextBox 80">
            <a:extLst>
              <a:ext uri="{FF2B5EF4-FFF2-40B4-BE49-F238E27FC236}">
                <a16:creationId xmlns:a16="http://schemas.microsoft.com/office/drawing/2014/main" id="{1E5637D5-CCDB-42FB-88A7-3493A2A609E9}"/>
              </a:ext>
            </a:extLst>
          </p:cNvPr>
          <p:cNvSpPr txBox="1"/>
          <p:nvPr/>
        </p:nvSpPr>
        <p:spPr>
          <a:xfrm>
            <a:off x="6663680" y="1101579"/>
            <a:ext cx="14382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150$</a:t>
            </a: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89088168-F37F-4414-83D7-25D344CB8832}"/>
              </a:ext>
            </a:extLst>
          </p:cNvPr>
          <p:cNvCxnSpPr>
            <a:cxnSpLocks/>
          </p:cNvCxnSpPr>
          <p:nvPr/>
        </p:nvCxnSpPr>
        <p:spPr>
          <a:xfrm>
            <a:off x="5976775" y="1383727"/>
            <a:ext cx="3763946" cy="2220121"/>
          </a:xfrm>
          <a:prstGeom prst="line">
            <a:avLst/>
          </a:prstGeom>
          <a:ln w="38100">
            <a:solidFill>
              <a:srgbClr val="2D2A2F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8" name="Picture 97">
            <a:hlinkClick r:id="rId15" action="ppaction://hlinksldjump"/>
            <a:extLst>
              <a:ext uri="{FF2B5EF4-FFF2-40B4-BE49-F238E27FC236}">
                <a16:creationId xmlns:a16="http://schemas.microsoft.com/office/drawing/2014/main" id="{5F5E6354-74CB-4578-993C-8A3D8C180F2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3701" flipV="1">
            <a:off x="9429465" y="3401415"/>
            <a:ext cx="742218" cy="611642"/>
          </a:xfrm>
          <a:prstGeom prst="rect">
            <a:avLst/>
          </a:prstGeom>
        </p:spPr>
      </p:pic>
      <p:sp>
        <p:nvSpPr>
          <p:cNvPr id="100" name="TextBox 99">
            <a:hlinkClick r:id="rId16" action="ppaction://hlinksldjump"/>
            <a:extLst>
              <a:ext uri="{FF2B5EF4-FFF2-40B4-BE49-F238E27FC236}">
                <a16:creationId xmlns:a16="http://schemas.microsoft.com/office/drawing/2014/main" id="{D1DF82DC-BEFB-41A7-AD35-7C5CE4B44277}"/>
              </a:ext>
            </a:extLst>
          </p:cNvPr>
          <p:cNvSpPr txBox="1"/>
          <p:nvPr/>
        </p:nvSpPr>
        <p:spPr>
          <a:xfrm>
            <a:off x="9263085" y="2665905"/>
            <a:ext cx="1124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10$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9A2C360-0D94-47A6-A585-AD31B05F0589}"/>
              </a:ext>
            </a:extLst>
          </p:cNvPr>
          <p:cNvSpPr txBox="1"/>
          <p:nvPr/>
        </p:nvSpPr>
        <p:spPr>
          <a:xfrm>
            <a:off x="6977868" y="1101579"/>
            <a:ext cx="1124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10$</a:t>
            </a:r>
          </a:p>
        </p:txBody>
      </p:sp>
      <p:pic>
        <p:nvPicPr>
          <p:cNvPr id="17" name="Picture 16">
            <a:hlinkClick r:id="rId18" action="ppaction://hlinksldjump"/>
            <a:extLst>
              <a:ext uri="{FF2B5EF4-FFF2-40B4-BE49-F238E27FC236}">
                <a16:creationId xmlns:a16="http://schemas.microsoft.com/office/drawing/2014/main" id="{ADC9E897-BB91-4930-971E-D7E84BF4E74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576" y="1079159"/>
            <a:ext cx="808966" cy="656161"/>
          </a:xfrm>
          <a:prstGeom prst="rect">
            <a:avLst/>
          </a:prstGeom>
        </p:spPr>
      </p:pic>
      <p:sp>
        <p:nvSpPr>
          <p:cNvPr id="72" name="TextBox 71">
            <a:hlinkClick r:id="rId9" action="ppaction://hlinksldjump"/>
            <a:extLst>
              <a:ext uri="{FF2B5EF4-FFF2-40B4-BE49-F238E27FC236}">
                <a16:creationId xmlns:a16="http://schemas.microsoft.com/office/drawing/2014/main" id="{9AEB9DB1-3DBE-4B42-B829-AE6DA8A6C03E}"/>
              </a:ext>
            </a:extLst>
          </p:cNvPr>
          <p:cNvSpPr txBox="1"/>
          <p:nvPr/>
        </p:nvSpPr>
        <p:spPr>
          <a:xfrm>
            <a:off x="8518906" y="4191646"/>
            <a:ext cx="14590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FFFF00"/>
                </a:solidFill>
                <a:latin typeface="Britannic Bold" panose="020B0903060703020204" pitchFamily="34" charset="0"/>
                <a:cs typeface="Champion Script" panose="020B0506030404030204" pitchFamily="34" charset="0"/>
              </a:rPr>
              <a:t>150$</a:t>
            </a:r>
          </a:p>
        </p:txBody>
      </p:sp>
      <p:pic>
        <p:nvPicPr>
          <p:cNvPr id="6" name="Picture 5">
            <a:hlinkClick r:id="rId20" action="ppaction://hlinksldjump"/>
            <a:extLst>
              <a:ext uri="{FF2B5EF4-FFF2-40B4-BE49-F238E27FC236}">
                <a16:creationId xmlns:a16="http://schemas.microsoft.com/office/drawing/2014/main" id="{71178B01-2EE4-45DA-B2E7-174D17E533C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779158" y="456654"/>
            <a:ext cx="1157276" cy="1130488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AB6376DC-499E-4011-B8A4-B46C14E652D7}"/>
              </a:ext>
            </a:extLst>
          </p:cNvPr>
          <p:cNvGrpSpPr/>
          <p:nvPr/>
        </p:nvGrpSpPr>
        <p:grpSpPr>
          <a:xfrm>
            <a:off x="5441373" y="115897"/>
            <a:ext cx="999332" cy="813974"/>
            <a:chOff x="1518662" y="539199"/>
            <a:chExt cx="3633531" cy="2938527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9B2BA093-9553-439C-A41B-22F70C9B30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8662" y="539199"/>
              <a:ext cx="3633531" cy="2938527"/>
            </a:xfrm>
            <a:prstGeom prst="rect">
              <a:avLst/>
            </a:prstGeom>
          </p:spPr>
        </p:pic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A941E117-4FCC-4E2A-9556-B9D03396ADC1}"/>
                </a:ext>
              </a:extLst>
            </p:cNvPr>
            <p:cNvSpPr/>
            <p:nvPr/>
          </p:nvSpPr>
          <p:spPr>
            <a:xfrm>
              <a:off x="2721935" y="664138"/>
              <a:ext cx="1318437" cy="1143397"/>
            </a:xfrm>
            <a:prstGeom prst="ellipse">
              <a:avLst/>
            </a:prstGeom>
            <a:solidFill>
              <a:srgbClr val="A54C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5492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2.59259E-6 L -0.00169 0.0108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9" dur="47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96296E-6 L 0.28451 -0.37963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19" y="-1898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9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9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999"/>
                            </p:stCondLst>
                            <p:childTnLst>
                              <p:par>
                                <p:cTn id="4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audio>
              <p:cMediaNode vol="10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4" dur="4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0 L 0.17825 -0.58704 " pathEditMode="relative" rAng="0" ptsTypes="AA">
                                      <p:cBhvr>
                                        <p:cTn id="67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6" y="-2935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29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29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999"/>
                            </p:stCondLst>
                            <p:childTnLst>
                              <p:par>
                                <p:cTn id="9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07" dur="4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07407E-6 L -0.06615 -0.5324 " pathEditMode="relative" rAng="0" ptsTypes="AA">
                                      <p:cBhvr>
                                        <p:cTn id="110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7" y="-2662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9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000"/>
                            </p:stCondLst>
                            <p:childTnLst>
                              <p:par>
                                <p:cTn id="121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8" dur="29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8999"/>
                            </p:stCondLst>
                            <p:childTnLst>
                              <p:par>
                                <p:cTn id="13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00"/>
                            </p:stCondLst>
                            <p:childTnLst>
                              <p:par>
                                <p:cTn id="149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50" dur="4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48148E-6 L -0.25911 -0.59121 " pathEditMode="relative" rAng="0" ptsTypes="AA">
                                      <p:cBhvr>
                                        <p:cTn id="153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56" y="-29560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0" dur="29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2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000"/>
                            </p:stCondLst>
                            <p:childTnLst>
                              <p:par>
                                <p:cTn id="164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1" dur="29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8999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6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00"/>
                            </p:stCondLst>
                            <p:childTnLst>
                              <p:par>
                                <p:cTn id="192" presetID="18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Right)">
                                      <p:cBhvr>
                                        <p:cTn id="193" dur="4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7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7.40741E-7 L -0.31654 -0.3419 " pathEditMode="relative" rAng="0" ptsTypes="AA">
                                      <p:cBhvr>
                                        <p:cTn id="196" dur="5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33" y="-17106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8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3" dur="29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5" dur="4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6000"/>
                            </p:stCondLst>
                            <p:childTnLst>
                              <p:par>
                                <p:cTn id="207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4" dur="29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8999"/>
                            </p:stCondLst>
                            <p:childTnLst>
                              <p:par>
                                <p:cTn id="2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3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4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1800"/>
                            </p:stCondLst>
                            <p:childTnLst>
                              <p:par>
                                <p:cTn id="247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5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5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5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800"/>
                            </p:stCondLst>
                            <p:childTnLst>
                              <p:par>
                                <p:cTn id="261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6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7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7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7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7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1950"/>
                            </p:stCondLst>
                            <p:childTnLst>
                              <p:par>
                                <p:cTn id="275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7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280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" fill="hold">
                      <p:stCondLst>
                        <p:cond delay="0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3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8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8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8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1800"/>
                            </p:stCondLst>
                            <p:childTnLst>
                              <p:par>
                                <p:cTn id="289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9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9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9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59" grpId="0"/>
      <p:bldP spid="59" grpId="1"/>
      <p:bldP spid="60" grpId="0"/>
      <p:bldP spid="60" grpId="1"/>
      <p:bldP spid="60" grpId="2"/>
      <p:bldP spid="61" grpId="0"/>
      <p:bldP spid="61" grpId="1"/>
      <p:bldP spid="65" grpId="0"/>
      <p:bldP spid="65" grpId="1"/>
      <p:bldP spid="65" grpId="2"/>
      <p:bldP spid="69" grpId="0"/>
      <p:bldP spid="69" grpId="1"/>
      <p:bldP spid="81" grpId="0"/>
      <p:bldP spid="81" grpId="1"/>
      <p:bldP spid="100" grpId="0"/>
      <p:bldP spid="100" grpId="1"/>
      <p:bldP spid="100" grpId="2"/>
      <p:bldP spid="101" grpId="0"/>
      <p:bldP spid="101" grpId="1"/>
      <p:bldP spid="72" grpId="0"/>
      <p:bldP spid="72" grpId="1"/>
      <p:bldP spid="72" grpId="2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703277115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7030A0"/>
          </a:solidFill>
        </a:ln>
      </a:spPr>
      <a:bodyPr rtlCol="0" anchor="ctr"/>
      <a:lstStyle>
        <a:defPPr algn="ctr">
          <a:defRPr sz="2400" b="1" dirty="0" smtClean="0"/>
        </a:defPPr>
      </a:lstStyle>
      <a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5283</TotalTime>
  <Words>391</Words>
  <Application>Microsoft Office PowerPoint</Application>
  <PresentationFormat>Widescreen</PresentationFormat>
  <Paragraphs>57</Paragraphs>
  <Slides>16</Slides>
  <Notes>3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Britannic Bold</vt:lpstr>
      <vt:lpstr>Calibri</vt:lpstr>
      <vt:lpstr>Tahoma</vt:lpstr>
      <vt:lpstr>Times New Roman</vt:lpstr>
      <vt:lpstr>UTM Avo</vt:lpstr>
      <vt:lpstr>Wingdings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DELL</cp:lastModifiedBy>
  <cp:revision>759</cp:revision>
  <dcterms:created xsi:type="dcterms:W3CDTF">2021-02-20T02:56:00Z</dcterms:created>
  <dcterms:modified xsi:type="dcterms:W3CDTF">2021-11-20T17:32:40Z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