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9"/>
  </p:notesMasterIdLst>
  <p:sldIdLst>
    <p:sldId id="265" r:id="rId2"/>
    <p:sldId id="752" r:id="rId3"/>
    <p:sldId id="332" r:id="rId4"/>
    <p:sldId id="294" r:id="rId5"/>
    <p:sldId id="345" r:id="rId6"/>
    <p:sldId id="302" r:id="rId7"/>
    <p:sldId id="761" r:id="rId8"/>
    <p:sldId id="749" r:id="rId9"/>
    <p:sldId id="740" r:id="rId10"/>
    <p:sldId id="259" r:id="rId11"/>
    <p:sldId id="758" r:id="rId12"/>
    <p:sldId id="750" r:id="rId13"/>
    <p:sldId id="760" r:id="rId14"/>
    <p:sldId id="741" r:id="rId15"/>
    <p:sldId id="262" r:id="rId16"/>
    <p:sldId id="306" r:id="rId17"/>
    <p:sldId id="7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F1C60-3832-432D-90FC-0C1E1F8F37C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A4E0-80DA-4133-8CDA-D5FB02522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3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9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4367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9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4324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9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9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17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6A6E5-8EDD-494E-FB65-ECD45712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797556-EE99-6A6A-74A6-C8BA78ED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8074C-A5FD-A9F8-E975-1BD0248F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46E00-CC89-4A00-A132-3F7F4C824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9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3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1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2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799F-6EBD-4827-A6AD-8E35946631F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924108-D97C-4DC2-A254-73788A125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.png"/><Relationship Id="rId7" Type="http://schemas.openxmlformats.org/officeDocument/2006/relationships/image" Target="../media/image20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C2AA57A8-2D7F-2E1F-5947-FEAD4355E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7" name="Picture 4" descr="Picture2">
            <a:extLst>
              <a:ext uri="{FF2B5EF4-FFF2-40B4-BE49-F238E27FC236}">
                <a16:creationId xmlns:a16="http://schemas.microsoft.com/office/drawing/2014/main" id="{66DE3423-A515-BC63-D928-D3CEF8CA0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AutoShape 7">
            <a:extLst>
              <a:ext uri="{FF2B5EF4-FFF2-40B4-BE49-F238E27FC236}">
                <a16:creationId xmlns:a16="http://schemas.microsoft.com/office/drawing/2014/main" id="{62DCC547-133F-6522-4A8A-C5BA47EBE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67552EF8-C503-BA85-FBC6-00424F15B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294" name="AutoShape 9">
            <a:extLst>
              <a:ext uri="{FF2B5EF4-FFF2-40B4-BE49-F238E27FC236}">
                <a16:creationId xmlns:a16="http://schemas.microsoft.com/office/drawing/2014/main" id="{5D809FC1-88D1-02B6-CD63-63FAAE6DB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295" name="AutoShape 10">
            <a:extLst>
              <a:ext uri="{FF2B5EF4-FFF2-40B4-BE49-F238E27FC236}">
                <a16:creationId xmlns:a16="http://schemas.microsoft.com/office/drawing/2014/main" id="{DCA6C406-67A3-0347-975B-E3DC1C0F4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296" name="AutoShape 11">
            <a:extLst>
              <a:ext uri="{FF2B5EF4-FFF2-40B4-BE49-F238E27FC236}">
                <a16:creationId xmlns:a16="http://schemas.microsoft.com/office/drawing/2014/main" id="{277F1BF9-E22E-52E2-F950-5993C5979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BD319310-DCC9-B26D-8CEB-67D70C399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8377F290-2F0E-E0BF-E38E-8A5770604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2CCC4CD5-751B-3414-F2C4-0A8880FCF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D7A8C5-52FD-34C0-5117-9FC66DE15BA2}"/>
              </a:ext>
            </a:extLst>
          </p:cNvPr>
          <p:cNvSpPr/>
          <p:nvPr/>
        </p:nvSpPr>
        <p:spPr>
          <a:xfrm>
            <a:off x="2438400" y="2286000"/>
            <a:ext cx="6987210" cy="25853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CHÀO MỪNG CÁC THẦY CÔ GIÁO VÀ CÁC EM HỌC SINH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">
            <a:extLst>
              <a:ext uri="{FF2B5EF4-FFF2-40B4-BE49-F238E27FC236}">
                <a16:creationId xmlns:a16="http://schemas.microsoft.com/office/drawing/2014/main" id="{FFCC477A-633F-53B2-2CD4-6B35EB5F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042" y="931167"/>
            <a:ext cx="939051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5,6%/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4%/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26364F1-FE0C-18AB-E34B-4EF0DB1AD02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3558106"/>
                  </p:ext>
                </p:extLst>
              </p:nvPr>
            </p:nvGraphicFramePr>
            <p:xfrm>
              <a:off x="556054" y="1210961"/>
              <a:ext cx="7957751" cy="47825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577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03190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Giải</a:t>
                          </a: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a/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cả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20.(100% + 5,6%) = 21,12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b/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6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tháng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6684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 4% 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2400" i="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+ 20 = 20,4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36684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20,4 + 20,4. 4%.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2400" i="0" kern="120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20,808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endPara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21277">
                    <a:tc>
                      <a:txBody>
                        <a:bodyPr/>
                        <a:lstStyle/>
                        <a:p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26364F1-FE0C-18AB-E34B-4EF0DB1AD02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3558106"/>
                  </p:ext>
                </p:extLst>
              </p:nvPr>
            </p:nvGraphicFramePr>
            <p:xfrm>
              <a:off x="556054" y="1210961"/>
              <a:ext cx="7957751" cy="47825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577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03190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Giải</a:t>
                          </a: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a/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cả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="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20.(100% + 5,6%) = 21,12 (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triệu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đồng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b/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6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tháng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8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" t="-356863" r="-153" b="-3225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tiền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gốc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lẫn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lãi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năm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bác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Thanh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nhận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được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80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" t="-530392" r="-153" b="-14902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endPara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7206">
                    <a:tc>
                      <a:txBody>
                        <a:bodyPr/>
                        <a:lstStyle/>
                        <a:p>
                          <a:endPara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52" marR="91452" marT="45723" marB="45723">
                        <a:lnL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00FF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510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C0F91F9C-16AD-1440-3720-763A48D7C114}"/>
              </a:ext>
            </a:extLst>
          </p:cNvPr>
          <p:cNvSpPr txBox="1"/>
          <p:nvPr/>
        </p:nvSpPr>
        <p:spPr>
          <a:xfrm>
            <a:off x="457200" y="1065421"/>
            <a:ext cx="799482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15% so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Mua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so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4" descr="D:\Ảnh thiên nhiên\HINHNEN\Nguoi\24-1.gif">
            <a:extLst>
              <a:ext uri="{FF2B5EF4-FFF2-40B4-BE49-F238E27FC236}">
                <a16:creationId xmlns:a16="http://schemas.microsoft.com/office/drawing/2014/main" id="{93E9D862-82C2-CD2C-E1E0-7AC62E574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5630863"/>
            <a:ext cx="2112962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26364F1-FE0C-18AB-E34B-4EF0DB1AD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7973"/>
              </p:ext>
            </p:extLst>
          </p:nvPr>
        </p:nvGraphicFramePr>
        <p:xfrm>
          <a:off x="457200" y="605479"/>
          <a:ext cx="7957751" cy="5943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150.(1 – 15%) = 127,5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 . 5 = 637,5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– 10  = 140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84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– 20 = 130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972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 (1 – 20%) = 120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+ 130 + 120.3 = 630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630 &lt; 637,5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2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16F3E8F-FFDC-FBF1-A57E-2AFD3F1DAD29}"/>
              </a:ext>
            </a:extLst>
          </p:cNvPr>
          <p:cNvSpPr txBox="1"/>
          <p:nvPr/>
        </p:nvSpPr>
        <p:spPr>
          <a:xfrm>
            <a:off x="457200" y="1065421"/>
            <a:ext cx="799482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30/4,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20%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thẻ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niêm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800 000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váy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Minh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864 000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xách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/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5" name="Picture 14" descr="D:\Ảnh thiên nhiên\HINHNEN\Tim\so1.gif">
            <a:extLst>
              <a:ext uri="{FF2B5EF4-FFF2-40B4-BE49-F238E27FC236}">
                <a16:creationId xmlns:a16="http://schemas.microsoft.com/office/drawing/2014/main" id="{104D7FED-09C0-2214-E40D-26CAA2F6BF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76200"/>
            <a:ext cx="23129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6B800B69-39CA-DBE9-344B-E999B25F2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72110"/>
              </p:ext>
            </p:extLst>
          </p:nvPr>
        </p:nvGraphicFramePr>
        <p:xfrm>
          <a:off x="506627" y="902042"/>
          <a:ext cx="7957751" cy="563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319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20%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 (1 – 20% ) = 640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nghìn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1452" marR="91452"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váy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640.(1 – 10%) = 576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endPara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b/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 : (1 – 10%) = 960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 : (1 – 20%) = 1200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 576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27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b/ 1200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2" marR="91452" marT="45723" marB="45723">
                    <a:lnL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786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375655" y="174157"/>
            <a:ext cx="3461242" cy="1200329"/>
            <a:chOff x="2883286" y="244496"/>
            <a:chExt cx="3461242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3950978" y="244496"/>
              <a:ext cx="2393550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endPara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 Same Side Corner Rectangle 4"/>
            <p:cNvSpPr/>
            <p:nvPr/>
          </p:nvSpPr>
          <p:spPr>
            <a:xfrm rot="5400000">
              <a:off x="4048438" y="-851265"/>
              <a:ext cx="1130938" cy="3461241"/>
            </a:xfrm>
            <a:prstGeom prst="round2Same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5064" y="362988"/>
              <a:ext cx="1025914" cy="1025914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853477" y="1829963"/>
            <a:ext cx="72905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5/ SGK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27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GG_2002">
            <a:extLst>
              <a:ext uri="{FF2B5EF4-FFF2-40B4-BE49-F238E27FC236}">
                <a16:creationId xmlns:a16="http://schemas.microsoft.com/office/drawing/2014/main" id="{631DEA99-BAFD-9313-36CE-AA7B20826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0A4A6F-28CB-38A5-57F5-49EC406BC8C5}"/>
              </a:ext>
            </a:extLst>
          </p:cNvPr>
          <p:cNvSpPr txBox="1"/>
          <p:nvPr/>
        </p:nvSpPr>
        <p:spPr>
          <a:xfrm>
            <a:off x="875270" y="2166552"/>
            <a:ext cx="8229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  <a:latin typeface="+mn-lt"/>
              </a:rPr>
              <a:t>CẢM ƠN QUÝ THẦY CÔ VÀ CÁC EM HỌC SINH</a:t>
            </a:r>
          </a:p>
        </p:txBody>
      </p:sp>
    </p:spTree>
    <p:extLst>
      <p:ext uri="{BB962C8B-B14F-4D97-AF65-F5344CB8AC3E}">
        <p14:creationId xmlns:p14="http://schemas.microsoft.com/office/powerpoint/2010/main" val="1387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2763795A-FAE0-57DE-D2C9-C856FAC8F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68" name="AutoShape 7">
            <a:extLst>
              <a:ext uri="{FF2B5EF4-FFF2-40B4-BE49-F238E27FC236}">
                <a16:creationId xmlns:a16="http://schemas.microsoft.com/office/drawing/2014/main" id="{B8589339-BA6E-D908-3C88-E2AF66CFD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2D3F53EF-4E5B-8DF8-C9AC-914868EB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0" name="AutoShape 9">
            <a:extLst>
              <a:ext uri="{FF2B5EF4-FFF2-40B4-BE49-F238E27FC236}">
                <a16:creationId xmlns:a16="http://schemas.microsoft.com/office/drawing/2014/main" id="{962924EA-4A22-042A-8ECA-54B31BE77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AutoShape 10">
            <a:extLst>
              <a:ext uri="{FF2B5EF4-FFF2-40B4-BE49-F238E27FC236}">
                <a16:creationId xmlns:a16="http://schemas.microsoft.com/office/drawing/2014/main" id="{08DAFFA3-04B7-E79B-010E-087908DE9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AutoShape 11">
            <a:extLst>
              <a:ext uri="{FF2B5EF4-FFF2-40B4-BE49-F238E27FC236}">
                <a16:creationId xmlns:a16="http://schemas.microsoft.com/office/drawing/2014/main" id="{6EF9A2EA-541E-8F93-DF9D-D4898636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3514821B-62E2-6518-FB04-0708808B8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0000AC98-2207-27AF-6F4A-6E603D143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D01BB591-E9F4-4240-20A2-2F59DBFA0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742282-C84C-3E44-6A88-88DD2EDC4A5F}"/>
              </a:ext>
            </a:extLst>
          </p:cNvPr>
          <p:cNvSpPr/>
          <p:nvPr/>
        </p:nvSpPr>
        <p:spPr>
          <a:xfrm>
            <a:off x="2438400" y="2286000"/>
            <a:ext cx="6987210" cy="1754326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ÔN TẬP CHƯƠNG 1</a:t>
            </a:r>
          </a:p>
          <a:p>
            <a:pPr algn="ctr" eaLnBrk="1" hangingPunct="1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 HỮU TỈ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151122" y="3467813"/>
            <a:ext cx="705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12084" y="4465940"/>
            <a:ext cx="744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33245" y="3531088"/>
            <a:ext cx="581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61119" y="4414402"/>
            <a:ext cx="664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1039909" y="3467813"/>
            <a:ext cx="579096" cy="523220"/>
          </a:xfrm>
          <a:prstGeom prst="flowChartConnector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915076" cy="1162229"/>
            <a:chOff x="266699" y="285752"/>
            <a:chExt cx="3915076" cy="1162229"/>
          </a:xfrm>
        </p:grpSpPr>
        <p:sp>
          <p:nvSpPr>
            <p:cNvPr id="25" name="TextBox 24"/>
            <p:cNvSpPr txBox="1"/>
            <p:nvPr/>
          </p:nvSpPr>
          <p:spPr>
            <a:xfrm>
              <a:off x="1362523" y="509676"/>
              <a:ext cx="281925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Khởi</a:t>
              </a:r>
              <a:r>
                <a:rPr lang="en-US" sz="40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endPara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9721" y="1814670"/>
            <a:ext cx="6963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hữu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26333" y="23002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863971" y="47679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6705535" y="3721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84B5C8-7187-F7C6-C2BC-65C43041EAF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25491" y="3234319"/>
            <a:ext cx="2518180" cy="80581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02C84C-FC9E-1C63-A125-E2703A61192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57410" y="3225332"/>
            <a:ext cx="2490627" cy="79597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0D10A4-DC9F-47C3-4EC0-1BDF05EB929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25491" y="4229992"/>
            <a:ext cx="2448922" cy="8426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251D707-801D-6B18-FE64-D6CC90C3C45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06742" y="4299607"/>
            <a:ext cx="2541295" cy="84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0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1" grpId="0"/>
      <p:bldP spid="33" grpId="0"/>
      <p:bldP spid="35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854" y="2067827"/>
            <a:ext cx="7625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/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b="1" dirty="0"/>
              <a:t>: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9813" y="3395141"/>
            <a:ext cx="743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9389" y="4607550"/>
            <a:ext cx="67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6040" y="336425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56040" y="4607550"/>
            <a:ext cx="67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6428865" y="3366815"/>
            <a:ext cx="748496" cy="74063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7030A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6699" y="285752"/>
            <a:ext cx="3915076" cy="1162229"/>
            <a:chOff x="266699" y="285752"/>
            <a:chExt cx="3915076" cy="1162229"/>
          </a:xfrm>
        </p:grpSpPr>
        <p:sp>
          <p:nvSpPr>
            <p:cNvPr id="21" name="TextBox 20"/>
            <p:cNvSpPr txBox="1"/>
            <p:nvPr/>
          </p:nvSpPr>
          <p:spPr>
            <a:xfrm>
              <a:off x="1362523" y="509676"/>
              <a:ext cx="281925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" name="Rectangle 112"/>
          <p:cNvSpPr>
            <a:spLocks noChangeArrowheads="1"/>
          </p:cNvSpPr>
          <p:nvPr/>
        </p:nvSpPr>
        <p:spPr bwMode="auto">
          <a:xfrm>
            <a:off x="605540" y="1752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1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116"/>
          <p:cNvSpPr>
            <a:spLocks noChangeArrowheads="1"/>
          </p:cNvSpPr>
          <p:nvPr/>
        </p:nvSpPr>
        <p:spPr bwMode="auto">
          <a:xfrm>
            <a:off x="2874818" y="4800924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120"/>
          <p:cNvSpPr>
            <a:spLocks noChangeArrowheads="1"/>
          </p:cNvSpPr>
          <p:nvPr/>
        </p:nvSpPr>
        <p:spPr bwMode="auto">
          <a:xfrm>
            <a:off x="4149006" y="4347968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68BC1E-0C3F-8D44-F66B-ED823DE0822E}"/>
              </a:ext>
            </a:extLst>
          </p:cNvPr>
          <p:cNvSpPr txBox="1"/>
          <p:nvPr/>
        </p:nvSpPr>
        <p:spPr>
          <a:xfrm>
            <a:off x="1536104" y="663157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3B02855-66FA-1E7D-DFBE-307A449061A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313921" y="3445358"/>
            <a:ext cx="1707790" cy="5372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FE01B55-773D-C39B-502B-526C1D985D6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14114" y="3419855"/>
            <a:ext cx="1603084" cy="56278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EE68698-9FD2-D58F-3E3B-2CF04F5EB4A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050706" y="4560444"/>
            <a:ext cx="1466746" cy="59329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B9C0612-342C-AA97-FFEB-51D993702E8E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47387" y="4664094"/>
            <a:ext cx="1774324" cy="59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4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485" y="1851925"/>
            <a:ext cx="1069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dirty="0"/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3455" y="3363211"/>
            <a:ext cx="541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</p:txBody>
      </p:sp>
      <p:sp>
        <p:nvSpPr>
          <p:cNvPr id="9" name="Oval 8">
            <a:hlinkClick r:id="rId2" action="ppaction://hlinksldjump"/>
          </p:cNvPr>
          <p:cNvSpPr/>
          <p:nvPr/>
        </p:nvSpPr>
        <p:spPr>
          <a:xfrm>
            <a:off x="484485" y="3326036"/>
            <a:ext cx="748496" cy="74063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6040" y="4409235"/>
            <a:ext cx="51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3455" y="4385768"/>
            <a:ext cx="541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56040" y="3345781"/>
            <a:ext cx="51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34" name="Round Same Side Corner Rectangle 33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Rectangle 106"/>
          <p:cNvSpPr>
            <a:spLocks noChangeArrowheads="1"/>
          </p:cNvSpPr>
          <p:nvPr/>
        </p:nvSpPr>
        <p:spPr bwMode="auto">
          <a:xfrm>
            <a:off x="5200713" y="22548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Rectangle 108"/>
          <p:cNvSpPr>
            <a:spLocks noChangeArrowheads="1"/>
          </p:cNvSpPr>
          <p:nvPr/>
        </p:nvSpPr>
        <p:spPr bwMode="auto">
          <a:xfrm>
            <a:off x="1286323" y="35692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110"/>
          <p:cNvSpPr>
            <a:spLocks noChangeArrowheads="1"/>
          </p:cNvSpPr>
          <p:nvPr/>
        </p:nvSpPr>
        <p:spPr bwMode="auto">
          <a:xfrm>
            <a:off x="2715491" y="3400890"/>
            <a:ext cx="12192000" cy="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F7EFD53-E0E3-17C9-BF5A-A11E5EF4E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D1B9DC-B002-10C1-8F2D-19949FD0FE9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69515" y="1524171"/>
            <a:ext cx="724001" cy="97168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2F715BF-DB3F-2BF7-9634-B0634A5F1F1C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52DD147-91E7-55D0-915F-E691046C67F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56238" y="3437249"/>
            <a:ext cx="660869" cy="7406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EE2D6A2-F584-1B39-2B31-DCD618D97E8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7007" y="3279437"/>
            <a:ext cx="858388" cy="9276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1F3A68F-1DD7-D4B9-6C4A-AE928F1B56C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12794" y="4262198"/>
            <a:ext cx="476643" cy="100775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92ADE12-2593-35C4-BADB-F86204C76488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20375" y="4482403"/>
            <a:ext cx="610686" cy="75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8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 animBg="1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041009" y="1725024"/>
            <a:ext cx="9917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62524" y="3223628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62524" y="4330134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84358" y="3214386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73858" y="4330134"/>
            <a:ext cx="4334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1300376" y="4366277"/>
            <a:ext cx="590844" cy="512487"/>
          </a:xfrm>
          <a:prstGeom prst="flowChartConnector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C73725A-BA71-D6A0-60A7-09057C8057B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84659" y="1452873"/>
            <a:ext cx="1427001" cy="8781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3828C9E-1087-B8FE-11F6-B1E53E2DFAD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6345" y="4249158"/>
            <a:ext cx="820650" cy="9207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E2F9393-CFB6-099F-3B0C-BDD9D82C559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83222" y="4200312"/>
            <a:ext cx="642773" cy="9207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A632010-CE4C-0F37-8E9F-B0091B4B1D7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43923" y="3069002"/>
            <a:ext cx="740736" cy="95515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A3B51D0-F4C7-4FB3-5AAA-A0CB4B1E27C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85259" y="3223628"/>
            <a:ext cx="740736" cy="8518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D3FB56B-773D-07CA-4EDA-691871E228A5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6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9" grpId="0"/>
      <p:bldP spid="31" grpId="0"/>
      <p:bldP spid="33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041009" y="1725024"/>
            <a:ext cx="9917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62524" y="3223628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62524" y="4330134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84358" y="3214386"/>
            <a:ext cx="25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35" name="Flowchart: Connector 34">
            <a:hlinkClick r:id="rId2" action="ppaction://hlinksldjump"/>
          </p:cNvPr>
          <p:cNvSpPr/>
          <p:nvPr/>
        </p:nvSpPr>
        <p:spPr>
          <a:xfrm>
            <a:off x="5373858" y="4319027"/>
            <a:ext cx="590844" cy="646330"/>
          </a:xfrm>
          <a:prstGeom prst="flowChartConnector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373858" y="4330134"/>
            <a:ext cx="4334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66699" y="285752"/>
            <a:ext cx="3766045" cy="1162229"/>
            <a:chOff x="266699" y="285752"/>
            <a:chExt cx="3766045" cy="1162229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1568607" y="-1016156"/>
              <a:ext cx="1162229" cy="3766045"/>
            </a:xfrm>
            <a:prstGeom prst="round2SameRect">
              <a:avLst/>
            </a:prstGeom>
            <a:noFill/>
            <a:ln w="38100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" descr="TAN THANH LANG SON VIET NAM GATE: Tin học abc ( Informatics 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69" y="317042"/>
              <a:ext cx="1188585" cy="1099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33A37ED-E05F-E6C0-FAD9-A3F34168DBFB}"/>
              </a:ext>
            </a:extLst>
          </p:cNvPr>
          <p:cNvSpPr txBox="1"/>
          <p:nvPr/>
        </p:nvSpPr>
        <p:spPr>
          <a:xfrm>
            <a:off x="1511554" y="558325"/>
            <a:ext cx="23172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997BE0-5397-DB9D-2B41-76B65B7D1F2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63513" y="1493683"/>
            <a:ext cx="1535927" cy="877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8503EB-AF4D-487E-1F88-62C988EF324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96000" y="4221807"/>
            <a:ext cx="498271" cy="9965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2B857E-6186-D9DD-3590-AEFACF3C532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89073" y="3132977"/>
            <a:ext cx="498271" cy="8606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570C24-0C98-9EC8-9721-78D7571737E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35738" y="3004180"/>
            <a:ext cx="498271" cy="11626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C9EC4B7-B061-DB8A-D71E-A6C7FC3D1A2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32766" y="4221807"/>
            <a:ext cx="534139" cy="8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8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9" grpId="0"/>
      <p:bldP spid="31" grpId="0"/>
      <p:bldP spid="35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LGG_2002">
            <a:extLst>
              <a:ext uri="{FF2B5EF4-FFF2-40B4-BE49-F238E27FC236}">
                <a16:creationId xmlns:a16="http://schemas.microsoft.com/office/drawing/2014/main" id="{AE20B180-56FA-2311-570C-44A443ED5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7" name="Picture 4" descr="Picture2">
            <a:extLst>
              <a:ext uri="{FF2B5EF4-FFF2-40B4-BE49-F238E27FC236}">
                <a16:creationId xmlns:a16="http://schemas.microsoft.com/office/drawing/2014/main" id="{17A3D5BA-BFB2-64C7-9187-45804C76B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7">
            <a:extLst>
              <a:ext uri="{FF2B5EF4-FFF2-40B4-BE49-F238E27FC236}">
                <a16:creationId xmlns:a16="http://schemas.microsoft.com/office/drawing/2014/main" id="{D7AAA8F8-646F-DE0D-6DF7-5C74D5D56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irregularSeal2">
            <a:avLst/>
          </a:prstGeom>
          <a:solidFill>
            <a:srgbClr val="3399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6F20A51D-0E19-2ACC-4C0C-264AABEB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2534" name="AutoShape 9">
            <a:extLst>
              <a:ext uri="{FF2B5EF4-FFF2-40B4-BE49-F238E27FC236}">
                <a16:creationId xmlns:a16="http://schemas.microsoft.com/office/drawing/2014/main" id="{4DA1799B-2B83-FD76-3A85-B78BD575A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304800" cy="304800"/>
          </a:xfrm>
          <a:prstGeom prst="irregularSeal2">
            <a:avLst/>
          </a:prstGeom>
          <a:solidFill>
            <a:srgbClr val="FF99CC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5" name="AutoShape 10">
            <a:extLst>
              <a:ext uri="{FF2B5EF4-FFF2-40B4-BE49-F238E27FC236}">
                <a16:creationId xmlns:a16="http://schemas.microsoft.com/office/drawing/2014/main" id="{FFDFE1E2-1205-4B23-07B7-78D32C36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6" name="AutoShape 11">
            <a:extLst>
              <a:ext uri="{FF2B5EF4-FFF2-40B4-BE49-F238E27FC236}">
                <a16:creationId xmlns:a16="http://schemas.microsoft.com/office/drawing/2014/main" id="{7C167AA0-0710-1A4A-097F-0F7CB4916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304800" cy="304800"/>
          </a:xfrm>
          <a:prstGeom prst="irregularSeal2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32" name="AutoShape 12">
            <a:extLst>
              <a:ext uri="{FF2B5EF4-FFF2-40B4-BE49-F238E27FC236}">
                <a16:creationId xmlns:a16="http://schemas.microsoft.com/office/drawing/2014/main" id="{68D27CD4-30C9-C10F-C802-D92395E53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553200"/>
            <a:ext cx="2286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3" name="AutoShape 13">
            <a:extLst>
              <a:ext uri="{FF2B5EF4-FFF2-40B4-BE49-F238E27FC236}">
                <a16:creationId xmlns:a16="http://schemas.microsoft.com/office/drawing/2014/main" id="{21A32466-70C4-FDBC-D47D-8B2B6AEFE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28600" cy="304800"/>
          </a:xfrm>
          <a:prstGeom prst="star5">
            <a:avLst/>
          </a:prstGeom>
          <a:solidFill>
            <a:schemeClr val="hlink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AA5D8070-509F-B254-7835-93C66FC20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2286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8B6299-9604-8620-A8C5-B8D5D3ACB037}"/>
              </a:ext>
            </a:extLst>
          </p:cNvPr>
          <p:cNvSpPr/>
          <p:nvPr/>
        </p:nvSpPr>
        <p:spPr>
          <a:xfrm>
            <a:off x="2057399" y="1290935"/>
            <a:ext cx="8346989" cy="25853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dung 3: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>
            <a:extLst>
              <a:ext uri="{FF2B5EF4-FFF2-40B4-BE49-F238E27FC236}">
                <a16:creationId xmlns:a16="http://schemas.microsoft.com/office/drawing/2014/main" id="{30ABFF0D-EAB7-9377-E6A5-995AB508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222" y="381000"/>
            <a:ext cx="290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</a:t>
            </a:r>
          </a:p>
        </p:txBody>
      </p:sp>
      <p:pic>
        <p:nvPicPr>
          <p:cNvPr id="24581" name="Picture 22" descr="D:\Ảnh thiên nhiên\HINHNEN\Khung hinh mau\Hoat hinh\98BB242E90284500A4312F4554E8E432.gif">
            <a:extLst>
              <a:ext uri="{FF2B5EF4-FFF2-40B4-BE49-F238E27FC236}">
                <a16:creationId xmlns:a16="http://schemas.microsoft.com/office/drawing/2014/main" id="{3DE32A70-699E-BF80-B45E-798D99BDAA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67288"/>
            <a:ext cx="2057400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B1137E0-76F9-D86B-F2F9-2BDC3E0B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32" y="1394254"/>
            <a:ext cx="934376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Tx/>
              <a:buChar char="-"/>
            </a:pP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877</Words>
  <Application>Microsoft Office PowerPoint</Application>
  <PresentationFormat>Widescreen</PresentationFormat>
  <Paragraphs>85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Facet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Trâm Bùi Thị Bích</dc:creator>
  <cp:lastModifiedBy>Trâm Bùi Thị Bích</cp:lastModifiedBy>
  <cp:revision>2</cp:revision>
  <dcterms:created xsi:type="dcterms:W3CDTF">2022-07-26T06:28:55Z</dcterms:created>
  <dcterms:modified xsi:type="dcterms:W3CDTF">2022-07-26T08:16:59Z</dcterms:modified>
</cp:coreProperties>
</file>