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154" d="100"/>
          <a:sy n="154" d="100"/>
        </p:scale>
        <p:origin x="3060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134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29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6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65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683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35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86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10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68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11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87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1484F-84E2-4F40-95FA-2F240F1C931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25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2859" y="316523"/>
            <a:ext cx="9943179" cy="2060925"/>
          </a:xfrm>
          <a:prstGeom prst="rect">
            <a:avLst/>
          </a:prstGeom>
        </p:spPr>
      </p:pic>
      <p:pic>
        <p:nvPicPr>
          <p:cNvPr id="1026" name="Picture 2" descr="Bé Tập Nói Tiếng Việt và Nhận Biết Các Hình Khối Cơ Bản | Dạy Bé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716" y="2505382"/>
            <a:ext cx="7377725" cy="41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807" y="3733457"/>
            <a:ext cx="4988866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eriod"/>
            </a:pP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36" y="4105385"/>
            <a:ext cx="845690" cy="12172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94091" y="3721734"/>
            <a:ext cx="5140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1603" y="4105385"/>
            <a:ext cx="1107726" cy="1217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5874" y="4140940"/>
            <a:ext cx="1002891" cy="1120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1454" y="5660726"/>
            <a:ext cx="1574238" cy="1170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9400766" y="5904024"/>
            <a:ext cx="1136904" cy="532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5381" y="6430297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7595" y="298418"/>
            <a:ext cx="8429625" cy="33623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89874" y="4106134"/>
            <a:ext cx="851985" cy="1245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9236" y="5601573"/>
            <a:ext cx="1459783" cy="12064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53856" y="5677494"/>
            <a:ext cx="1047475" cy="113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8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220" y="1527010"/>
            <a:ext cx="10239372" cy="505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11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2894230" y="421656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477803" y="421656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5628676" y="592610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893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523" y="1695143"/>
            <a:ext cx="11020425" cy="408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7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5776604" y="501704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Isosceles Triangle 3"/>
          <p:cNvSpPr/>
          <p:nvPr/>
        </p:nvSpPr>
        <p:spPr>
          <a:xfrm>
            <a:off x="9485643" y="2934387"/>
            <a:ext cx="944545" cy="7837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82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7640" y="1359923"/>
            <a:ext cx="8030005" cy="2993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7657" y="4352925"/>
            <a:ext cx="2800350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953" y="4352925"/>
            <a:ext cx="36671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9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1622325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5338915" y="3473246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771103" y="4697362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771103" y="4697362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H="1">
            <a:off x="4262284" y="3473246"/>
            <a:ext cx="1076631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3" y="1445343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968183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8155861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2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10117 0.47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1" animBg="1"/>
      <p:bldP spid="9" grpId="2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1622325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3618271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5692877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7860890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8100000">
            <a:off x="3937695" y="5179147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8030690">
            <a:off x="4780962" y="4318498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8845291">
            <a:off x="4797922" y="4318779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8100000">
            <a:off x="5658428" y="5179148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5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103" y="1312606"/>
            <a:ext cx="96764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Hướng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GV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Slide 6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7:</a:t>
            </a:r>
          </a:p>
          <a:p>
            <a:pPr algn="just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GV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click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chuột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lượt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0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83</Words>
  <Application>Microsoft Office PowerPoint</Application>
  <PresentationFormat>Custom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Vuong</cp:lastModifiedBy>
  <cp:revision>17</cp:revision>
  <dcterms:created xsi:type="dcterms:W3CDTF">2020-08-15T12:55:23Z</dcterms:created>
  <dcterms:modified xsi:type="dcterms:W3CDTF">2020-08-17T14:43:47Z</dcterms:modified>
</cp:coreProperties>
</file>