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27" r:id="rId2"/>
    <p:sldId id="3086" r:id="rId3"/>
    <p:sldId id="3087" r:id="rId4"/>
    <p:sldId id="3121" r:id="rId5"/>
    <p:sldId id="3088" r:id="rId6"/>
    <p:sldId id="3123" r:id="rId7"/>
    <p:sldId id="3117" r:id="rId8"/>
    <p:sldId id="3125" r:id="rId9"/>
    <p:sldId id="3122" r:id="rId10"/>
    <p:sldId id="31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audio" Target="file:///F:\Hai%20VL%20Chuyen%20de%20%205\bai%20ca%20gv1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414" y="5715000"/>
            <a:ext cx="1804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Fro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752600"/>
            <a:ext cx="1333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0"/>
            <a:ext cx="373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8451" y="3657600"/>
            <a:ext cx="225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6538" y="-26988"/>
          <a:ext cx="1479551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7" imgW="1278331" imgH="1273759" progId="">
                  <p:embed/>
                </p:oleObj>
              </mc:Choice>
              <mc:Fallback>
                <p:oleObj name="Clip" r:id="rId7" imgW="1278331" imgH="127375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-26988"/>
                        <a:ext cx="1479551" cy="1600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 rot="14307890" flipH="1">
            <a:off x="4716462" y="-3254375"/>
            <a:ext cx="4130676" cy="6584950"/>
            <a:chOff x="96" y="1200"/>
            <a:chExt cx="1804" cy="1761"/>
          </a:xfrm>
        </p:grpSpPr>
        <p:sp>
          <p:nvSpPr>
            <p:cNvPr id="107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33" name="Picture 31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302" y="57150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2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715000"/>
            <a:ext cx="1728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bai ca gv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983788" y="5857876"/>
            <a:ext cx="684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2296606" y="3402013"/>
            <a:ext cx="2447925" cy="20875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7" name="AutoShape 35"/>
          <p:cNvSpPr>
            <a:spLocks noChangeArrowheads="1"/>
          </p:cNvSpPr>
          <p:nvPr/>
        </p:nvSpPr>
        <p:spPr bwMode="auto">
          <a:xfrm rot="16200000">
            <a:off x="8424864" y="316125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8" name="WordArt 36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8229600" cy="754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2204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  <a:p>
            <a:pPr algn="ctr"/>
            <a:endParaRPr lang="en-US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4953000"/>
            <a:ext cx="1447800" cy="1905000"/>
            <a:chOff x="1968" y="1152"/>
            <a:chExt cx="1829" cy="2688"/>
          </a:xfrm>
        </p:grpSpPr>
        <p:pic>
          <p:nvPicPr>
            <p:cNvPr id="1073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75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6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7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8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96400" y="5105400"/>
            <a:ext cx="1371600" cy="1752600"/>
            <a:chOff x="1968" y="1152"/>
            <a:chExt cx="1829" cy="2688"/>
          </a:xfrm>
        </p:grpSpPr>
        <p:pic>
          <p:nvPicPr>
            <p:cNvPr id="1067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69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0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45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3050" y="2889250"/>
            <a:ext cx="2857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9400" y="76200"/>
            <a:ext cx="260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 rot="14307890" flipH="1">
            <a:off x="3826669" y="3090069"/>
            <a:ext cx="4673600" cy="7535862"/>
            <a:chOff x="96" y="1200"/>
            <a:chExt cx="1804" cy="1761"/>
          </a:xfrm>
        </p:grpSpPr>
        <p:sp>
          <p:nvSpPr>
            <p:cNvPr id="104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8" name="Text Box 7"/>
          <p:cNvSpPr txBox="1">
            <a:spLocks noChangeArrowheads="1"/>
          </p:cNvSpPr>
          <p:nvPr/>
        </p:nvSpPr>
        <p:spPr bwMode="auto">
          <a:xfrm>
            <a:off x="5105401" y="4051535"/>
            <a:ext cx="1649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cs typeface="Times New Roman" pitchFamily="18" charset="0"/>
              </a:rPr>
              <a:t>Lớp: </a:t>
            </a:r>
            <a:r>
              <a:rPr lang="en-US" sz="3200" b="1" i="1" dirty="0" smtClean="0">
                <a:solidFill>
                  <a:srgbClr val="C00000"/>
                </a:solidFill>
                <a:cs typeface="Times New Roman" pitchFamily="18" charset="0"/>
              </a:rPr>
              <a:t>1</a:t>
            </a:r>
            <a:endParaRPr lang="en-US" sz="32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3002107" y="3004553"/>
            <a:ext cx="6702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2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32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7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81" fill="hold"/>
                                        <p:tgtEl>
                                          <p:spTgt spid="44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5"/>
                </p:tgtEl>
              </p:cMediaNode>
            </p:audio>
          </p:childTnLst>
        </p:cTn>
      </p:par>
    </p:tnLst>
    <p:bldLst>
      <p:bldP spid="44066" grpId="0" animBg="1"/>
      <p:bldP spid="44067" grpId="0" animBg="1"/>
      <p:bldP spid="44068" grpId="0" animBg="1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3" y="407324"/>
            <a:ext cx="10894889" cy="59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397578" y="245410"/>
            <a:ext cx="38403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5400" b="1" cap="all" dirty="0" smtClean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Tuần 17</a:t>
            </a:r>
            <a:endParaRPr lang="zh-CN" altLang="en-US" sz="54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909" y="1168740"/>
            <a:ext cx="8875891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MÙA XUÂN CỦA EM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shot (14).png - IrfanView (Zoom: 1632 x 918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6" t="44728" r="17137" b="14302"/>
          <a:stretch/>
        </p:blipFill>
        <p:spPr>
          <a:xfrm>
            <a:off x="3424844" y="2022763"/>
            <a:ext cx="5573756" cy="4422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0" y="1039914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DƯỚI CỜ: </a:t>
            </a:r>
          </a:p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MÙA XUÂN TRÊN QUÊ HƯƠNG EM</a:t>
            </a:r>
            <a:endParaRPr lang="en-AU" sz="36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shot (15).png - IrfanView (Zoom: 1632 x 918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t="32242" r="53383" b="42061"/>
          <a:stretch/>
        </p:blipFill>
        <p:spPr>
          <a:xfrm>
            <a:off x="3009206" y="2254349"/>
            <a:ext cx="6882939" cy="446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1510968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HOẠT ĐỘNG GIÁO DỤC THEO CHỦ ĐỀ: </a:t>
            </a:r>
          </a:p>
          <a:p>
            <a:pPr algn="ctr"/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NGÀY TẾT QUÊ EM</a:t>
            </a:r>
            <a:endParaRPr lang="en-AU" sz="40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47923" y="1119502"/>
            <a:ext cx="5290637" cy="68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Chia sẻ về ngày Tết quê em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00" y="656705"/>
            <a:ext cx="10103290" cy="54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6860" y="2787945"/>
            <a:ext cx="5013649" cy="615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Tập trang trí cho ngày Tết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94" y="378027"/>
            <a:ext cx="9183660" cy="60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1028829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LỚP: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GIỚI THIỆU TRANH, ẢNH VỀ LỄ HỘI MÙA XUÂN QUÊ EM</a:t>
            </a:r>
            <a:endParaRPr lang="en-AU" sz="32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239918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94</Words>
  <Application>Microsoft Office PowerPoint</Application>
  <PresentationFormat>Widescreen</PresentationFormat>
  <Paragraphs>26</Paragraphs>
  <Slides>10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等线</vt:lpstr>
      <vt:lpstr>Times New Roman</vt:lpstr>
      <vt:lpstr>UVN Huong Que Nang</vt:lpstr>
      <vt:lpstr>方正稚艺简体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MyPC</cp:lastModifiedBy>
  <cp:revision>15</cp:revision>
  <dcterms:created xsi:type="dcterms:W3CDTF">2020-08-07T07:15:00Z</dcterms:created>
  <dcterms:modified xsi:type="dcterms:W3CDTF">2020-08-25T23:56:13Z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