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62ED-BBF9-46CE-992A-6A6D88AB3852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D1B3-F6AB-4AFF-A58B-09C373DB47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62ED-BBF9-46CE-992A-6A6D88AB3852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D1B3-F6AB-4AFF-A58B-09C373DB47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62ED-BBF9-46CE-992A-6A6D88AB3852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D1B3-F6AB-4AFF-A58B-09C373DB47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62ED-BBF9-46CE-992A-6A6D88AB3852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D1B3-F6AB-4AFF-A58B-09C373DB47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62ED-BBF9-46CE-992A-6A6D88AB3852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D1B3-F6AB-4AFF-A58B-09C373DB47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62ED-BBF9-46CE-992A-6A6D88AB3852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D1B3-F6AB-4AFF-A58B-09C373DB47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62ED-BBF9-46CE-992A-6A6D88AB3852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D1B3-F6AB-4AFF-A58B-09C373DB47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62ED-BBF9-46CE-992A-6A6D88AB3852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D1B3-F6AB-4AFF-A58B-09C373DB47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62ED-BBF9-46CE-992A-6A6D88AB3852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D1B3-F6AB-4AFF-A58B-09C373DB47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62ED-BBF9-46CE-992A-6A6D88AB3852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D1B3-F6AB-4AFF-A58B-09C373DB47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62ED-BBF9-46CE-992A-6A6D88AB3852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D1B3-F6AB-4AFF-A58B-09C373DB47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462ED-BBF9-46CE-992A-6A6D88AB3852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5D1B3-F6AB-4AFF-A58B-09C373DB47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ình ảnh nền Toán Học, Toán Học vector nền và tập tin tải về miễn phí |  pngtree PSDComme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81200" y="92458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43. </a:t>
            </a:r>
            <a:endParaRPr lang="en-US" sz="2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00200" y="1600200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3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3" name="Picture 5" descr="Toán 7 Tập 2 – Giải bài tập SGK toán lớp 7 Tập 2 - Đầy đủ chi tiết nhấ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2514600"/>
            <a:ext cx="2895600" cy="40705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5800" y="596444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</a:t>
            </a:r>
            <a:endParaRPr lang="en-US" sz="24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1018402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kwh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ở 1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27200" y="1896309"/>
          <a:ext cx="6045200" cy="762000"/>
        </p:xfrm>
        <a:graphic>
          <a:graphicData uri="http://schemas.openxmlformats.org/drawingml/2006/table">
            <a:tbl>
              <a:tblPr/>
              <a:tblGrid>
                <a:gridCol w="604520"/>
                <a:gridCol w="604520"/>
                <a:gridCol w="604520"/>
                <a:gridCol w="604520"/>
                <a:gridCol w="604520"/>
                <a:gridCol w="604520"/>
                <a:gridCol w="604520"/>
                <a:gridCol w="604520"/>
                <a:gridCol w="604520"/>
                <a:gridCol w="604520"/>
              </a:tblGrid>
              <a:tr h="396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165</a:t>
                      </a:r>
                      <a:endParaRPr lang="en-US" sz="2400" b="1" i="0" u="none" strike="noStrike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85</a:t>
                      </a:r>
                      <a:endParaRPr lang="en-US" sz="2400" b="1" i="0" u="none" strike="noStrike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65</a:t>
                      </a:r>
                      <a:endParaRPr lang="en-US" sz="2400" b="1" i="0" u="none" strike="noStrike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65</a:t>
                      </a:r>
                      <a:endParaRPr lang="en-US" sz="2400" b="1" i="0" u="none" strike="noStrike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  <a:endParaRPr lang="en-US" sz="2400" b="1" i="0" u="none" strike="noStrike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en-US" sz="2400" b="1" i="0" u="none" strike="noStrike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en-US" sz="2400" b="1" i="0" u="none" strike="noStrike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en-US" sz="2400" b="1" i="0" u="none" strike="noStrike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en-US" sz="2400" b="1" i="0" u="none" strike="noStrike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en-US" sz="2400" b="1" i="0" u="none" strike="noStrike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en-US" sz="2400" b="1" i="0" u="none" strike="noStrike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en-US" sz="2400" b="1" i="0" u="none" strike="noStrike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en-US" sz="2400" b="1" i="0" u="none" strike="noStrike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en-US" sz="2400" b="1" i="0" u="none" strike="noStrike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53</a:t>
                      </a:r>
                      <a:endParaRPr lang="en-US" sz="2400" b="1" i="0" u="none" strike="noStrike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  <a:endParaRPr lang="en-US" sz="2400" b="1" i="0" u="none" strike="noStrike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140</a:t>
                      </a:r>
                      <a:endParaRPr lang="en-US" sz="2400" b="1" i="0" u="none" strike="noStrike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41</a:t>
                      </a:r>
                      <a:endParaRPr lang="en-US" sz="2400" b="1" i="0" u="none" strike="noStrike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en-US" sz="2400" b="1" i="0" u="none" strike="noStrike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150</a:t>
                      </a:r>
                      <a:endParaRPr lang="en-US" sz="2400" b="1" i="0" u="none" strike="noStrike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09600" y="2694802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9600" y="3533002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165, 100, 85, 65, 90, 70, 53, 50, 45, 140, 41, 150. </a:t>
            </a:r>
            <a:endParaRPr lang="en-US" sz="2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0" y="4373940"/>
            <a:ext cx="838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165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85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65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70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53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140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41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150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600" y="2721114"/>
            <a:ext cx="899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685800" y="4182309"/>
          <a:ext cx="7924800" cy="838200"/>
        </p:xfrm>
        <a:graphic>
          <a:graphicData uri="http://schemas.openxmlformats.org/drawingml/2006/table">
            <a:tbl>
              <a:tblPr/>
              <a:tblGrid>
                <a:gridCol w="1274361"/>
                <a:gridCol w="402037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533400"/>
                <a:gridCol w="533400"/>
                <a:gridCol w="533400"/>
                <a:gridCol w="533400"/>
                <a:gridCol w="914402"/>
              </a:tblGrid>
              <a:tr h="381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Giá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trị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(x)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41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en-US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53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65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  <a:endParaRPr lang="en-US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85</a:t>
                      </a:r>
                      <a:endParaRPr lang="en-US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en-US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en-US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140</a:t>
                      </a:r>
                      <a:endParaRPr lang="en-US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150</a:t>
                      </a:r>
                      <a:endParaRPr lang="en-US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165</a:t>
                      </a:r>
                      <a:endParaRPr lang="en-US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b="1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Tần số (n)</a:t>
                      </a:r>
                      <a:endParaRPr lang="en-US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 = 20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28600" y="147935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”</a:t>
            </a:r>
            <a:endParaRPr lang="en-US" sz="24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https://lh3.googleusercontent.com/-r-8lzj95lZk/WsOIOQ8ciYI/AAAAAAAACWI/tk679SxqiNoK4B1927I_qiS-HlvdJgPjwCHMYCw/h136/2-ctu.vn_anh_dong_mau_slide_powerpoint_dep_(2)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09600"/>
            <a:ext cx="304800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1" grpId="0"/>
      <p:bldP spid="11" grpId="1"/>
      <p:bldP spid="12" grpId="0"/>
      <p:bldP spid="12" grpId="1"/>
      <p:bldP spid="14" grpId="0"/>
      <p:bldP spid="14" grpId="1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1219200"/>
          <a:ext cx="7924800" cy="838200"/>
        </p:xfrm>
        <a:graphic>
          <a:graphicData uri="http://schemas.openxmlformats.org/drawingml/2006/table">
            <a:tbl>
              <a:tblPr/>
              <a:tblGrid>
                <a:gridCol w="1274361"/>
                <a:gridCol w="402037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533400"/>
                <a:gridCol w="533400"/>
                <a:gridCol w="533400"/>
                <a:gridCol w="533400"/>
                <a:gridCol w="914402"/>
              </a:tblGrid>
              <a:tr h="381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Giá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trị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(x)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41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en-US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53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65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  <a:endParaRPr lang="en-US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85</a:t>
                      </a:r>
                      <a:endParaRPr lang="en-US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en-US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en-US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140</a:t>
                      </a:r>
                      <a:endParaRPr lang="en-US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150</a:t>
                      </a:r>
                      <a:endParaRPr lang="en-US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165</a:t>
                      </a:r>
                      <a:endParaRPr lang="en-US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b="1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Tần số (n)</a:t>
                      </a:r>
                      <a:endParaRPr lang="en-US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 = 20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228600" y="2209800"/>
          <a:ext cx="609600" cy="243840"/>
        </p:xfrm>
        <a:graphic>
          <a:graphicData uri="http://schemas.openxmlformats.org/presentationml/2006/ole">
            <p:oleObj spid="_x0000_s16385" name="Equation" r:id="rId3" imgW="190417" imgH="152334" progId="Equation.3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533400" y="2057400"/>
            <a:ext cx="8077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phối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3400" y="2826603"/>
            <a:ext cx="8077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3400" y="3200400"/>
            <a:ext cx="8077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3400" y="3588603"/>
            <a:ext cx="8077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3400" y="4350603"/>
            <a:ext cx="8077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3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s://lh3.googleusercontent.com/-fYFoqJYPKMQ/WsOINczGy2I/AAAAAAAACWE/TCPLXVSjV-8CH7TpEVxMIoy529BUy33xwCHMYCw/h136/2-ctu.vn_anh_dong_mau_slide_powerpoint_dep_(1)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-76200"/>
            <a:ext cx="457200" cy="990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85800" y="224135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</a:t>
            </a:r>
            <a:endParaRPr lang="en-US" sz="24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6858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3 -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7A2,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870200" y="1554480"/>
          <a:ext cx="4216400" cy="731520"/>
        </p:xfrm>
        <a:graphic>
          <a:graphicData uri="http://schemas.openxmlformats.org/drawingml/2006/table">
            <a:tbl>
              <a:tblPr/>
              <a:tblGrid>
                <a:gridCol w="843280"/>
                <a:gridCol w="843280"/>
                <a:gridCol w="843280"/>
                <a:gridCol w="843280"/>
                <a:gridCol w="843280"/>
              </a:tblGrid>
              <a:tr h="228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en-US" sz="2400" b="1" i="0" u="none" strike="noStrike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en-US" sz="2400" b="1" i="0" u="none" strike="noStrike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en-US" sz="2400" b="1" i="0" u="none" strike="noStrike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en-US" sz="2400" b="1" i="0" u="none" strike="noStrike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en-US" sz="2400" b="1" i="0" u="none" strike="noStrike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en-US" sz="2400" b="1" i="0" u="none" strike="noStrike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en-US" sz="2400" b="1" i="0" u="none" strike="noStrike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en-US" sz="2400" b="1" i="0" u="none" strike="noStrike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en-US" sz="2400" b="1" i="0" u="none" strike="noStrike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400" b="1" i="0" u="none" strike="noStrike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5800" y="2281535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  <a:endParaRPr lang="en-US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209800" y="2971800"/>
          <a:ext cx="4953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0946"/>
                <a:gridCol w="420255"/>
                <a:gridCol w="360218"/>
                <a:gridCol w="360218"/>
                <a:gridCol w="360218"/>
                <a:gridCol w="360218"/>
                <a:gridCol w="540327"/>
                <a:gridCol w="9906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Giá</a:t>
                      </a:r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trị</a:t>
                      </a:r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(x)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Tần</a:t>
                      </a:r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(n)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= 9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24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ý</a:t>
            </a:r>
            <a:endParaRPr lang="en-US" sz="24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628471"/>
            <a:ext cx="8077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600" y="1367135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”: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09800" y="1905000"/>
          <a:ext cx="40386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Giá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trị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(x)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Tần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(n)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990600" y="2662535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dọc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”: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200400" y="3124200"/>
          <a:ext cx="2590800" cy="27736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954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Giá</a:t>
                      </a: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trị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(x)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Tần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(n)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524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24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5010090"/>
          <a:ext cx="4959726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0946"/>
                <a:gridCol w="420255"/>
                <a:gridCol w="360218"/>
                <a:gridCol w="360218"/>
                <a:gridCol w="360218"/>
                <a:gridCol w="360218"/>
                <a:gridCol w="547053"/>
                <a:gridCol w="9906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Giá</a:t>
                      </a:r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trị</a:t>
                      </a:r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(x)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Tần</a:t>
                      </a:r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(n)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= 9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800" y="819090"/>
          <a:ext cx="4876800" cy="3698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5800"/>
                <a:gridCol w="2895600"/>
                <a:gridCol w="1295400"/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STT</a:t>
                      </a:r>
                      <a:endParaRPr lang="en-US" sz="1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            </a:t>
                      </a:r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Họ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endParaRPr lang="en-US" sz="1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Tháng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sinh</a:t>
                      </a:r>
                      <a:endParaRPr lang="en-US" sz="1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716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Vũ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Ngọc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Khánh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Dương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Diệp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Anh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Trần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Phạm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Thái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Anh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Bùi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Tiến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Long </a:t>
                      </a:r>
                      <a:r>
                        <a:rPr lang="en-US" sz="1800" b="1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Vũ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Vương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Phú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Quang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Đặng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Khánh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Ngọc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Đỗ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Thị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Minh </a:t>
                      </a:r>
                      <a:r>
                        <a:rPr lang="en-US" sz="1800" b="1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Hằng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Trần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Đỗ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Bảo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Nam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Nguyễn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Ngọc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Phương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Linh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57400" y="445758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a</a:t>
            </a: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57400" y="59244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b</a:t>
            </a: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170906" y="3542506"/>
            <a:ext cx="64770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486400" y="1447800"/>
            <a:ext cx="3657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dàng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86400" y="3327737"/>
            <a:ext cx="373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, song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1335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endParaRPr lang="en-US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392713"/>
            <a:ext cx="8305800" cy="371268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6002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dọc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”.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2609671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phối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36576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phối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-fYFoqJYPKMQ/WsOINczGy2I/AAAAAAAACWE/TCPLXVSjV-8CH7TpEVxMIoy529BUy33xwCHMYCw/h136/2-ctu.vn_anh_dong_mau_slide_powerpoint_dep_(1)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289560" cy="609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" y="76200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461665"/>
            <a:ext cx="769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”: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86000" y="918865"/>
          <a:ext cx="4502526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2126"/>
                <a:gridCol w="457200"/>
                <a:gridCol w="457200"/>
                <a:gridCol w="457200"/>
                <a:gridCol w="457200"/>
                <a:gridCol w="457200"/>
                <a:gridCol w="9144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Giá</a:t>
                      </a: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trị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(x)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Tần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(n)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= 54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5800" y="1885890"/>
            <a:ext cx="853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dọc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914400" y="2407920"/>
          <a:ext cx="2743200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Giá</a:t>
                      </a: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trị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(x)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Tần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(n)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 =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54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486400" y="2407920"/>
          <a:ext cx="2743200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Giá</a:t>
                      </a: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trị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(x)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Tần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(n)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 =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54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81000" y="240792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.VnCooperH" pitchFamily="34" charset="0"/>
              </a:rPr>
              <a:t>A.</a:t>
            </a:r>
            <a:endParaRPr lang="en-US" sz="2000" dirty="0">
              <a:solidFill>
                <a:srgbClr val="FF0000"/>
              </a:solidFill>
              <a:latin typeface=".VnCooperH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29200" y="240792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.VnCooperH" pitchFamily="34" charset="0"/>
              </a:rPr>
              <a:t>B.</a:t>
            </a:r>
            <a:endParaRPr lang="en-US" sz="2000" dirty="0">
              <a:solidFill>
                <a:srgbClr val="FF0000"/>
              </a:solidFill>
              <a:latin typeface=".VnCooperH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0" y="5334000"/>
            <a:ext cx="48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-&gt;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4953000" y="2362200"/>
            <a:ext cx="533400" cy="5334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2" grpId="0"/>
      <p:bldP spid="13" grpId="0"/>
      <p:bldP spid="14" grpId="0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898</Words>
  <Application>Microsoft Office PowerPoint</Application>
  <PresentationFormat>On-screen Show (4:3)</PresentationFormat>
  <Paragraphs>247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TNC</dc:creator>
  <cp:lastModifiedBy>TNC</cp:lastModifiedBy>
  <cp:revision>29</cp:revision>
  <dcterms:created xsi:type="dcterms:W3CDTF">2021-01-15T13:05:42Z</dcterms:created>
  <dcterms:modified xsi:type="dcterms:W3CDTF">2021-01-28T04:17:33Z</dcterms:modified>
</cp:coreProperties>
</file>