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1" r:id="rId3"/>
  </p:sldMasterIdLst>
  <p:notesMasterIdLst>
    <p:notesMasterId r:id="rId20"/>
  </p:notesMasterIdLst>
  <p:sldIdLst>
    <p:sldId id="271" r:id="rId4"/>
    <p:sldId id="256" r:id="rId5"/>
    <p:sldId id="349" r:id="rId6"/>
    <p:sldId id="273" r:id="rId7"/>
    <p:sldId id="264" r:id="rId8"/>
    <p:sldId id="265" r:id="rId9"/>
    <p:sldId id="266" r:id="rId10"/>
    <p:sldId id="267" r:id="rId11"/>
    <p:sldId id="334" r:id="rId12"/>
    <p:sldId id="336" r:id="rId13"/>
    <p:sldId id="337" r:id="rId14"/>
    <p:sldId id="343" r:id="rId15"/>
    <p:sldId id="344" r:id="rId16"/>
    <p:sldId id="366" r:id="rId17"/>
    <p:sldId id="367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DADE"/>
    <a:srgbClr val="FF9801"/>
    <a:srgbClr val="A493C6"/>
    <a:srgbClr val="D0DEEC"/>
    <a:srgbClr val="6593C3"/>
    <a:srgbClr val="E45983"/>
    <a:srgbClr val="0FB7BD"/>
    <a:srgbClr val="048DA4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88126" autoAdjust="0"/>
  </p:normalViewPr>
  <p:slideViewPr>
    <p:cSldViewPr snapToGrid="0" showGuides="1">
      <p:cViewPr varScale="1">
        <p:scale>
          <a:sx n="90" d="100"/>
          <a:sy n="90" d="100"/>
        </p:scale>
        <p:origin x="90" y="75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3000" y="-252201"/>
            <a:ext cx="9354875" cy="5622400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345784" y="317693"/>
            <a:ext cx="8367731" cy="4421998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440490" y="422090"/>
            <a:ext cx="8357727" cy="4403718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914075" y="1068544"/>
            <a:ext cx="3692400" cy="19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914075" y="3418919"/>
            <a:ext cx="36924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38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68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83000" y="-252201"/>
            <a:ext cx="9354875" cy="5622400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359050" y="359050"/>
            <a:ext cx="8393975" cy="4524125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502675" y="375025"/>
            <a:ext cx="8186525" cy="4524125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20000" y="5350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49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715100" y="535050"/>
            <a:ext cx="3319500" cy="4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396300" y="319393"/>
            <a:ext cx="8380562" cy="4497392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772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24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83000" y="-252201"/>
            <a:ext cx="9354875" cy="5622400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286988" y="455100"/>
            <a:ext cx="8570012" cy="4369101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287305" y="438144"/>
            <a:ext cx="8460324" cy="4369004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703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83000" y="-252201"/>
            <a:ext cx="9354875" cy="5622400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367025" y="390975"/>
            <a:ext cx="8306200" cy="4484225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462825" y="377425"/>
            <a:ext cx="7940975" cy="4366425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7404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9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18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52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621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287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81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153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8526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56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389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245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 rot="5400000">
            <a:off x="5350074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43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613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359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freepngimg.com/png/16732-jobs-png-pictur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svgsilh.com/f44336/tag/design-28.html" TargetMode="Externa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penclipart.org/detail/236701/medical-care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pcgpqWc1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6" y="806840"/>
            <a:ext cx="82059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Complete the text. Use the correct words and phrases in the box.</a:t>
            </a: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endParaRPr lang="vi-V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746"/>
            <a:ext cx="9144000" cy="2862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56706" y="2518611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skills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7221" y="3276535"/>
            <a:ext cx="118128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7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060" y="3628064"/>
            <a:ext cx="84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pursue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1339" y="3997396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passion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0696" y="4364314"/>
            <a:ext cx="244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outgoing personality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32C3C-33C1-D1AA-AEE2-2A44600F016D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27636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086"/>
            <a:ext cx="9144000" cy="33744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6" y="806840"/>
            <a:ext cx="7857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Choose the sentence that best combines each pair of the following sentences.</a:t>
            </a:r>
            <a:r>
              <a:rPr lang="en-US" sz="2800" dirty="0"/>
              <a:t> </a:t>
            </a:r>
            <a:endParaRPr lang="vi-V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246522" y="2379271"/>
            <a:ext cx="340707" cy="3135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2662004" y="3347054"/>
            <a:ext cx="305615" cy="298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4915948" y="4060272"/>
            <a:ext cx="314003" cy="3174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7111999" y="4757264"/>
            <a:ext cx="349027" cy="34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6E956-A01E-1694-08F5-8806AB303D9D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28117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71" y="646743"/>
            <a:ext cx="6505857" cy="44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0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02"/>
          <a:stretch/>
        </p:blipFill>
        <p:spPr>
          <a:xfrm>
            <a:off x="0" y="646743"/>
            <a:ext cx="9144000" cy="44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2C7226-470D-5AC8-B5E4-5F7C790D985F}"/>
              </a:ext>
            </a:extLst>
          </p:cNvPr>
          <p:cNvSpPr txBox="1"/>
          <p:nvPr/>
        </p:nvSpPr>
        <p:spPr>
          <a:xfrm>
            <a:off x="965735" y="1978794"/>
            <a:ext cx="7208873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ellfleet" panose="020B0604020202020204" charset="0"/>
                <a:cs typeface="Arial" panose="020B0604020202020204" pitchFamily="34" charset="0"/>
                <a:sym typeface="Arial"/>
              </a:rPr>
              <a:t>Review the vocabulary and grammar of Unit 9.</a:t>
            </a: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rgbClr val="000000"/>
                </a:solidFill>
                <a:latin typeface="Wellfleet" panose="020B0604020202020204" charset="0"/>
                <a:cs typeface="Arial" panose="020B0604020202020204" pitchFamily="34" charset="0"/>
                <a:sym typeface="Arial"/>
              </a:rPr>
              <a:t>Understand and use phrases related to choosing a career path.</a:t>
            </a: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rgbClr val="000000"/>
                </a:solidFill>
                <a:latin typeface="Wellfleet" panose="020B0604020202020204" charset="0"/>
                <a:cs typeface="Arial" panose="020B0604020202020204" pitchFamily="34" charset="0"/>
                <a:sym typeface="Arial"/>
              </a:rPr>
              <a:t>How to write a curriculum vitae (CV).</a:t>
            </a: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rgbClr val="000000"/>
                </a:solidFill>
                <a:latin typeface="Wellfleet" panose="020B0604020202020204" charset="0"/>
                <a:cs typeface="Arial" panose="020B0604020202020204" pitchFamily="34" charset="0"/>
                <a:sym typeface="Arial"/>
              </a:rPr>
              <a:t>Understand in-demand careers for the future. </a:t>
            </a: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kern="0" dirty="0">
                <a:solidFill>
                  <a:srgbClr val="000000"/>
                </a:solidFill>
                <a:latin typeface="Wellfleet" panose="020B0604020202020204" charset="0"/>
                <a:cs typeface="Arial" panose="020B0604020202020204" pitchFamily="34" charset="0"/>
                <a:sym typeface="Arial"/>
              </a:rPr>
              <a:t>Do a survey on school-leavers’ career plans and report it to the class.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ellfleet" panose="020B060402020202020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B4943A-693F-5A4B-BAF3-8C00BF9E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89" y="693735"/>
            <a:ext cx="3353091" cy="14509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260B8A-591E-D949-1743-54F7CEBFA7F7}"/>
              </a:ext>
            </a:extLst>
          </p:cNvPr>
          <p:cNvSpPr/>
          <p:nvPr/>
        </p:nvSpPr>
        <p:spPr>
          <a:xfrm>
            <a:off x="-1828" y="-2059"/>
            <a:ext cx="9144000" cy="671959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68D01-A1A2-7F42-7CB6-D3DC40B48105}"/>
              </a:ext>
            </a:extLst>
          </p:cNvPr>
          <p:cNvSpPr txBox="1"/>
          <p:nvPr/>
        </p:nvSpPr>
        <p:spPr>
          <a:xfrm>
            <a:off x="220006" y="41532"/>
            <a:ext cx="549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74288C-8061-283A-A330-58AE83407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14155" y="438753"/>
            <a:ext cx="2618752" cy="17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9AFA3-A732-905F-A7D4-B3D01520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13" y="722763"/>
            <a:ext cx="3444539" cy="14570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7F94-D906-66C0-A29D-118C7F572EF1}"/>
              </a:ext>
            </a:extLst>
          </p:cNvPr>
          <p:cNvSpPr txBox="1">
            <a:spLocks/>
          </p:cNvSpPr>
          <p:nvPr/>
        </p:nvSpPr>
        <p:spPr>
          <a:xfrm>
            <a:off x="489339" y="1995785"/>
            <a:ext cx="3918932" cy="1151930"/>
          </a:xfrm>
          <a:prstGeom prst="rect">
            <a:avLst/>
          </a:prstGeom>
          <a:noFill/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1950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ellfleet" panose="020B0604020202020204" charset="0"/>
                <a:cs typeface="Arial" panose="020B0604020202020204" pitchFamily="34" charset="0"/>
                <a:sym typeface="Arial"/>
              </a:rPr>
              <a:t>Do exercises in the workbook.</a:t>
            </a:r>
          </a:p>
          <a:p>
            <a:pPr marL="361950" marR="0" lvl="0" indent="-2571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ellfleet" panose="020B0604020202020204" charset="0"/>
                <a:cs typeface="Arial" panose="020B0604020202020204" pitchFamily="34" charset="0"/>
                <a:sym typeface="Arial"/>
              </a:rPr>
              <a:t>Prepare for Unit 10.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D9DA3C3D-8C43-7C7D-99AA-15AEA584FAD7}"/>
              </a:ext>
            </a:extLst>
          </p:cNvPr>
          <p:cNvSpPr/>
          <p:nvPr/>
        </p:nvSpPr>
        <p:spPr>
          <a:xfrm>
            <a:off x="-1828" y="-2059"/>
            <a:ext cx="9144000" cy="671959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1ECD9BA-2F31-6342-589E-3613C96DADCA}"/>
              </a:ext>
            </a:extLst>
          </p:cNvPr>
          <p:cNvSpPr txBox="1"/>
          <p:nvPr/>
        </p:nvSpPr>
        <p:spPr>
          <a:xfrm>
            <a:off x="220006" y="41532"/>
            <a:ext cx="5496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275" name="Graphic 274">
            <a:extLst>
              <a:ext uri="{FF2B5EF4-FFF2-40B4-BE49-F238E27FC236}">
                <a16:creationId xmlns:a16="http://schemas.microsoft.com/office/drawing/2014/main" id="{B5E45CF1-9BF6-ABB8-A1FC-52079973B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31866" y="883476"/>
            <a:ext cx="4030738" cy="35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DE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6"/>
          <p:cNvSpPr/>
          <p:nvPr/>
        </p:nvSpPr>
        <p:spPr>
          <a:xfrm>
            <a:off x="914075" y="3547024"/>
            <a:ext cx="3771532" cy="579873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2" name="Google Shape;1152;p46"/>
          <p:cNvSpPr txBox="1">
            <a:spLocks noGrp="1"/>
          </p:cNvSpPr>
          <p:nvPr>
            <p:ph type="subTitle" idx="1"/>
          </p:nvPr>
        </p:nvSpPr>
        <p:spPr>
          <a:xfrm>
            <a:off x="914071" y="3547872"/>
            <a:ext cx="36924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8</a:t>
            </a:r>
          </a:p>
        </p:txBody>
      </p:sp>
      <p:sp>
        <p:nvSpPr>
          <p:cNvPr id="1153" name="Google Shape;1153;p46"/>
          <p:cNvSpPr txBox="1">
            <a:spLocks noGrp="1"/>
          </p:cNvSpPr>
          <p:nvPr>
            <p:ph type="ctrTitle"/>
          </p:nvPr>
        </p:nvSpPr>
        <p:spPr>
          <a:xfrm>
            <a:off x="863574" y="1645135"/>
            <a:ext cx="3920931" cy="2005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LOOKING BACK AND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3A669-C868-27ED-3C7F-79D04D414EE3}"/>
              </a:ext>
            </a:extLst>
          </p:cNvPr>
          <p:cNvSpPr txBox="1"/>
          <p:nvPr/>
        </p:nvSpPr>
        <p:spPr>
          <a:xfrm>
            <a:off x="1440626" y="537613"/>
            <a:ext cx="88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9E5DF"/>
                </a:solidFill>
                <a:effectLst/>
                <a:uLnTx/>
                <a:uFillTx/>
                <a:latin typeface="Myriad Pro" pitchFamily="34" charset="0"/>
                <a:cs typeface="Arial"/>
                <a:sym typeface="Arial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07A57-CD00-AFF3-71E0-4BFF18639B08}"/>
              </a:ext>
            </a:extLst>
          </p:cNvPr>
          <p:cNvSpPr txBox="1"/>
          <p:nvPr/>
        </p:nvSpPr>
        <p:spPr>
          <a:xfrm>
            <a:off x="3579669" y="470939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9E5DF"/>
                </a:solidFill>
                <a:effectLst/>
                <a:uLnTx/>
                <a:uFillTx/>
                <a:latin typeface="Myriad Pro" pitchFamily="34" charset="0"/>
                <a:cs typeface="Arial"/>
                <a:sym typeface="Arial"/>
              </a:rPr>
              <a:t>FAMILY LIFE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504D4D-A233-11F0-80D7-D83CF3BEB786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319B78-1704-0829-625E-7F37C71DCE05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F7636A47-7CEF-B5C9-7126-E41F20D16359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FacebookK&amp;TBold"/>
                  <a:ea typeface="+mn-ea"/>
                  <a:cs typeface="Times New Roman" panose="02020603050405020304" pitchFamily="18" charset="0"/>
                </a:rPr>
                <a:t>Unit 9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246973E-81A1-C06A-8954-E598F51F79BE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+mn-cs"/>
              </a:rPr>
              <a:t>CAREER PATHS</a:t>
            </a:r>
          </a:p>
        </p:txBody>
      </p:sp>
      <p:sp>
        <p:nvSpPr>
          <p:cNvPr id="13" name="Google Shape;1233;p46">
            <a:extLst>
              <a:ext uri="{FF2B5EF4-FFF2-40B4-BE49-F238E27FC236}">
                <a16:creationId xmlns:a16="http://schemas.microsoft.com/office/drawing/2014/main" id="{7952928A-E11A-C7C6-890A-570FAE038843}"/>
              </a:ext>
            </a:extLst>
          </p:cNvPr>
          <p:cNvSpPr/>
          <p:nvPr/>
        </p:nvSpPr>
        <p:spPr>
          <a:xfrm>
            <a:off x="6865391" y="1286179"/>
            <a:ext cx="1739150" cy="643875"/>
          </a:xfrm>
          <a:custGeom>
            <a:avLst/>
            <a:gdLst/>
            <a:ahLst/>
            <a:cxnLst/>
            <a:rect l="l" t="t" r="r" b="b"/>
            <a:pathLst>
              <a:path w="69566" h="25755" extrusionOk="0">
                <a:moveTo>
                  <a:pt x="0" y="1184"/>
                </a:moveTo>
                <a:lnTo>
                  <a:pt x="2368" y="23091"/>
                </a:lnTo>
                <a:lnTo>
                  <a:pt x="66902" y="25755"/>
                </a:lnTo>
                <a:lnTo>
                  <a:pt x="69566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Google Shape;1234;p46">
            <a:extLst>
              <a:ext uri="{FF2B5EF4-FFF2-40B4-BE49-F238E27FC236}">
                <a16:creationId xmlns:a16="http://schemas.microsoft.com/office/drawing/2014/main" id="{5F2E500B-7D3C-16D5-678C-E9BB62813401}"/>
              </a:ext>
            </a:extLst>
          </p:cNvPr>
          <p:cNvSpPr txBox="1"/>
          <p:nvPr/>
        </p:nvSpPr>
        <p:spPr>
          <a:xfrm>
            <a:off x="6889490" y="1352767"/>
            <a:ext cx="1664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ndrina Solid"/>
                <a:ea typeface="Londrina Solid"/>
                <a:cs typeface="Londrina Solid"/>
                <a:sym typeface="Londrina Solid"/>
              </a:rPr>
              <a:t>REVISION</a:t>
            </a:r>
            <a:endParaRPr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5E0D05-D998-E0DC-ED40-CD1AB8F5A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62438" y="1628249"/>
            <a:ext cx="2234234" cy="3096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CBC96BF4-D87E-B269-0EB5-1C2EF452EB06}"/>
              </a:ext>
            </a:extLst>
          </p:cNvPr>
          <p:cNvSpPr/>
          <p:nvPr/>
        </p:nvSpPr>
        <p:spPr>
          <a:xfrm>
            <a:off x="982505" y="730392"/>
            <a:ext cx="14128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  <a:sym typeface="Arial"/>
              </a:rPr>
              <a:t>WARM-UP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  <a:sym typeface="Arial"/>
            </a:endParaRP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8B74A0FA-64D6-94A7-D585-FB07BFC745F1}"/>
              </a:ext>
            </a:extLst>
          </p:cNvPr>
          <p:cNvSpPr/>
          <p:nvPr/>
        </p:nvSpPr>
        <p:spPr>
          <a:xfrm>
            <a:off x="2312636" y="1836504"/>
            <a:ext cx="17457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  <a:sym typeface="Arial"/>
              </a:rPr>
              <a:t>LOOKING BACK</a:t>
            </a: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3E07DD2D-4366-0D98-19F7-BAB7FD4AAB96}"/>
              </a:ext>
            </a:extLst>
          </p:cNvPr>
          <p:cNvSpPr/>
          <p:nvPr/>
        </p:nvSpPr>
        <p:spPr>
          <a:xfrm>
            <a:off x="932280" y="3080801"/>
            <a:ext cx="1463050" cy="532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  <a:sym typeface="Arial"/>
              </a:rPr>
              <a:t>PROJECT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E0202D-A90B-F9B3-750A-29709BA12EC8}"/>
              </a:ext>
            </a:extLst>
          </p:cNvPr>
          <p:cNvSpPr/>
          <p:nvPr/>
        </p:nvSpPr>
        <p:spPr>
          <a:xfrm>
            <a:off x="4375857" y="641191"/>
            <a:ext cx="3659537" cy="6199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Quiz: </a:t>
            </a:r>
            <a:r>
              <a:rPr lang="en-US" sz="135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the video and answer the questions.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C91722-6769-022A-D310-1E1F38425CFD}"/>
              </a:ext>
            </a:extLst>
          </p:cNvPr>
          <p:cNvSpPr/>
          <p:nvPr/>
        </p:nvSpPr>
        <p:spPr>
          <a:xfrm>
            <a:off x="4375857" y="1432337"/>
            <a:ext cx="3659538" cy="13434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Pronunciation: </a:t>
            </a:r>
            <a:r>
              <a:rPr kumimoji="0" lang="en-US" sz="13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Listen and underline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Vocabulary: </a:t>
            </a:r>
            <a:r>
              <a:rPr kumimoji="0" lang="en-US" sz="13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Complete the text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Grammar: </a:t>
            </a:r>
            <a:r>
              <a:rPr kumimoji="0" lang="en-US" sz="13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Choose the correct 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AD3D14-CA76-061D-2631-AFB719B01B34}"/>
              </a:ext>
            </a:extLst>
          </p:cNvPr>
          <p:cNvSpPr/>
          <p:nvPr/>
        </p:nvSpPr>
        <p:spPr>
          <a:xfrm>
            <a:off x="4375500" y="2905884"/>
            <a:ext cx="3659539" cy="825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SCHOOL LEAVER’S CAREER PLANS</a:t>
            </a:r>
          </a:p>
        </p:txBody>
      </p:sp>
      <p:cxnSp>
        <p:nvCxnSpPr>
          <p:cNvPr id="21" name="Curved Connector 27">
            <a:extLst>
              <a:ext uri="{FF2B5EF4-FFF2-40B4-BE49-F238E27FC236}">
                <a16:creationId xmlns:a16="http://schemas.microsoft.com/office/drawing/2014/main" id="{8066250A-CB1E-4783-3F80-7869A21F3D47}"/>
              </a:ext>
            </a:extLst>
          </p:cNvPr>
          <p:cNvCxnSpPr>
            <a:stCxn id="15" idx="3"/>
            <a:endCxn id="16" idx="0"/>
          </p:cNvCxnSpPr>
          <p:nvPr/>
        </p:nvCxnSpPr>
        <p:spPr>
          <a:xfrm>
            <a:off x="2395329" y="976168"/>
            <a:ext cx="790169" cy="860336"/>
          </a:xfrm>
          <a:prstGeom prst="curvedConnector2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urved Connector 28">
            <a:extLst>
              <a:ext uri="{FF2B5EF4-FFF2-40B4-BE49-F238E27FC236}">
                <a16:creationId xmlns:a16="http://schemas.microsoft.com/office/drawing/2014/main" id="{FB500502-CBE7-7295-B71A-CA0401C7D186}"/>
              </a:ext>
            </a:extLst>
          </p:cNvPr>
          <p:cNvCxnSpPr>
            <a:stCxn id="16" idx="1"/>
            <a:endCxn id="17" idx="0"/>
          </p:cNvCxnSpPr>
          <p:nvPr/>
        </p:nvCxnSpPr>
        <p:spPr>
          <a:xfrm rot="10800000" flipV="1">
            <a:off x="1663806" y="2082280"/>
            <a:ext cx="648830" cy="998521"/>
          </a:xfrm>
          <a:prstGeom prst="curvedConnector2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ounded Rectangle 30">
            <a:extLst>
              <a:ext uri="{FF2B5EF4-FFF2-40B4-BE49-F238E27FC236}">
                <a16:creationId xmlns:a16="http://schemas.microsoft.com/office/drawing/2014/main" id="{B65709A6-9889-FF3E-CEC3-0BC35F99CB57}"/>
              </a:ext>
            </a:extLst>
          </p:cNvPr>
          <p:cNvSpPr/>
          <p:nvPr/>
        </p:nvSpPr>
        <p:spPr>
          <a:xfrm>
            <a:off x="2366872" y="4101584"/>
            <a:ext cx="1637250" cy="499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  <a:sym typeface="Arial"/>
              </a:rPr>
              <a:t>CONSOLIDATION</a:t>
            </a: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  <a:sym typeface="Arial"/>
            </a:endParaRPr>
          </a:p>
        </p:txBody>
      </p:sp>
      <p:cxnSp>
        <p:nvCxnSpPr>
          <p:cNvPr id="33" name="Curved Connector 34">
            <a:extLst>
              <a:ext uri="{FF2B5EF4-FFF2-40B4-BE49-F238E27FC236}">
                <a16:creationId xmlns:a16="http://schemas.microsoft.com/office/drawing/2014/main" id="{669CA01A-0E12-42DE-49A2-384EB3554F2F}"/>
              </a:ext>
            </a:extLst>
          </p:cNvPr>
          <p:cNvCxnSpPr>
            <a:stCxn id="17" idx="3"/>
            <a:endCxn id="32" idx="0"/>
          </p:cNvCxnSpPr>
          <p:nvPr/>
        </p:nvCxnSpPr>
        <p:spPr>
          <a:xfrm>
            <a:off x="2395330" y="3347128"/>
            <a:ext cx="790168" cy="754455"/>
          </a:xfrm>
          <a:prstGeom prst="curvedConnector2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33DE292-D898-134D-DC1D-D3E413B1AAD8}"/>
              </a:ext>
            </a:extLst>
          </p:cNvPr>
          <p:cNvSpPr/>
          <p:nvPr/>
        </p:nvSpPr>
        <p:spPr>
          <a:xfrm>
            <a:off x="4375502" y="3924295"/>
            <a:ext cx="3659537" cy="6723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Wrap up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Homewor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k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EB434-FB6C-2C56-3F58-E3A0A525FB46}"/>
              </a:ext>
            </a:extLst>
          </p:cNvPr>
          <p:cNvSpPr/>
          <p:nvPr/>
        </p:nvSpPr>
        <p:spPr>
          <a:xfrm>
            <a:off x="3243076" y="131044"/>
            <a:ext cx="4435429" cy="3389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acebook K&amp;T" panose="02040603050506020204" pitchFamily="18" charset="0"/>
                <a:ea typeface="+mn-ea"/>
                <a:cs typeface="+mn-cs"/>
                <a:sym typeface="Arial"/>
              </a:rPr>
              <a:t>LOOKING BACK AND PROJECT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acebook K&amp;T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210AE1-0655-FE65-8479-5AB7693547F1}"/>
              </a:ext>
            </a:extLst>
          </p:cNvPr>
          <p:cNvSpPr/>
          <p:nvPr/>
        </p:nvSpPr>
        <p:spPr>
          <a:xfrm>
            <a:off x="1736705" y="140431"/>
            <a:ext cx="1415556" cy="3295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  <a:sym typeface="Arial"/>
              </a:rPr>
              <a:t>LESSON 8</a:t>
            </a:r>
          </a:p>
        </p:txBody>
      </p:sp>
      <p:grpSp>
        <p:nvGrpSpPr>
          <p:cNvPr id="39" name="Google Shape;2930;p74">
            <a:extLst>
              <a:ext uri="{FF2B5EF4-FFF2-40B4-BE49-F238E27FC236}">
                <a16:creationId xmlns:a16="http://schemas.microsoft.com/office/drawing/2014/main" id="{2459ABEB-ADAF-3522-3BDD-A02330F90753}"/>
              </a:ext>
            </a:extLst>
          </p:cNvPr>
          <p:cNvGrpSpPr/>
          <p:nvPr/>
        </p:nvGrpSpPr>
        <p:grpSpPr>
          <a:xfrm>
            <a:off x="3708718" y="1464810"/>
            <a:ext cx="358412" cy="351870"/>
            <a:chOff x="3216648" y="2195605"/>
            <a:chExt cx="358412" cy="351870"/>
          </a:xfrm>
        </p:grpSpPr>
        <p:sp>
          <p:nvSpPr>
            <p:cNvPr id="40" name="Google Shape;2931;p74">
              <a:extLst>
                <a:ext uri="{FF2B5EF4-FFF2-40B4-BE49-F238E27FC236}">
                  <a16:creationId xmlns:a16="http://schemas.microsoft.com/office/drawing/2014/main" id="{A078976D-4070-DBEA-31A9-EAB973E1077D}"/>
                </a:ext>
              </a:extLst>
            </p:cNvPr>
            <p:cNvSpPr/>
            <p:nvPr/>
          </p:nvSpPr>
          <p:spPr>
            <a:xfrm>
              <a:off x="3265892" y="2196346"/>
              <a:ext cx="309167" cy="204908"/>
            </a:xfrm>
            <a:custGeom>
              <a:avLst/>
              <a:gdLst/>
              <a:ahLst/>
              <a:cxnLst/>
              <a:rect l="l" t="t" r="r" b="b"/>
              <a:pathLst>
                <a:path w="10020" h="6641" extrusionOk="0">
                  <a:moveTo>
                    <a:pt x="4139" y="0"/>
                  </a:moveTo>
                  <a:cubicBezTo>
                    <a:pt x="3605" y="0"/>
                    <a:pt x="3015" y="90"/>
                    <a:pt x="2429" y="353"/>
                  </a:cubicBezTo>
                  <a:cubicBezTo>
                    <a:pt x="0" y="1449"/>
                    <a:pt x="762" y="4259"/>
                    <a:pt x="1048" y="5521"/>
                  </a:cubicBezTo>
                  <a:lnTo>
                    <a:pt x="8097" y="6640"/>
                  </a:lnTo>
                  <a:lnTo>
                    <a:pt x="8645" y="5497"/>
                  </a:lnTo>
                  <a:cubicBezTo>
                    <a:pt x="10019" y="891"/>
                    <a:pt x="7758" y="384"/>
                    <a:pt x="6696" y="384"/>
                  </a:cubicBezTo>
                  <a:cubicBezTo>
                    <a:pt x="6396" y="384"/>
                    <a:pt x="6192" y="425"/>
                    <a:pt x="6192" y="425"/>
                  </a:cubicBezTo>
                  <a:cubicBezTo>
                    <a:pt x="6192" y="425"/>
                    <a:pt x="5299" y="0"/>
                    <a:pt x="4139" y="0"/>
                  </a:cubicBezTo>
                  <a:close/>
                </a:path>
              </a:pathLst>
            </a:custGeom>
            <a:solidFill>
              <a:srgbClr val="189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932;p74">
              <a:extLst>
                <a:ext uri="{FF2B5EF4-FFF2-40B4-BE49-F238E27FC236}">
                  <a16:creationId xmlns:a16="http://schemas.microsoft.com/office/drawing/2014/main" id="{522701B5-FBB8-115F-8CC9-8C78617ABD81}"/>
                </a:ext>
              </a:extLst>
            </p:cNvPr>
            <p:cNvSpPr/>
            <p:nvPr/>
          </p:nvSpPr>
          <p:spPr>
            <a:xfrm>
              <a:off x="3265152" y="2195605"/>
              <a:ext cx="191085" cy="170381"/>
            </a:xfrm>
            <a:custGeom>
              <a:avLst/>
              <a:gdLst/>
              <a:ahLst/>
              <a:cxnLst/>
              <a:rect l="l" t="t" r="r" b="b"/>
              <a:pathLst>
                <a:path w="6193" h="5522" extrusionOk="0">
                  <a:moveTo>
                    <a:pt x="4132" y="1"/>
                  </a:moveTo>
                  <a:cubicBezTo>
                    <a:pt x="3594" y="1"/>
                    <a:pt x="2999" y="91"/>
                    <a:pt x="2406" y="353"/>
                  </a:cubicBezTo>
                  <a:cubicBezTo>
                    <a:pt x="0" y="1425"/>
                    <a:pt x="739" y="4259"/>
                    <a:pt x="1048" y="5521"/>
                  </a:cubicBezTo>
                  <a:lnTo>
                    <a:pt x="3358" y="5521"/>
                  </a:lnTo>
                  <a:lnTo>
                    <a:pt x="3096" y="4735"/>
                  </a:lnTo>
                  <a:cubicBezTo>
                    <a:pt x="2477" y="3497"/>
                    <a:pt x="2691" y="449"/>
                    <a:pt x="6192" y="425"/>
                  </a:cubicBezTo>
                  <a:cubicBezTo>
                    <a:pt x="6192" y="425"/>
                    <a:pt x="5299" y="1"/>
                    <a:pt x="4132" y="1"/>
                  </a:cubicBez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933;p74">
              <a:extLst>
                <a:ext uri="{FF2B5EF4-FFF2-40B4-BE49-F238E27FC236}">
                  <a16:creationId xmlns:a16="http://schemas.microsoft.com/office/drawing/2014/main" id="{50FE0716-50CD-5613-4BDD-C1D98E626CDF}"/>
                </a:ext>
              </a:extLst>
            </p:cNvPr>
            <p:cNvSpPr/>
            <p:nvPr/>
          </p:nvSpPr>
          <p:spPr>
            <a:xfrm>
              <a:off x="3324671" y="2491597"/>
              <a:ext cx="176367" cy="55878"/>
            </a:xfrm>
            <a:custGeom>
              <a:avLst/>
              <a:gdLst/>
              <a:ahLst/>
              <a:cxnLst/>
              <a:rect l="l" t="t" r="r" b="b"/>
              <a:pathLst>
                <a:path w="5716" h="1811" extrusionOk="0">
                  <a:moveTo>
                    <a:pt x="1548" y="0"/>
                  </a:moveTo>
                  <a:cubicBezTo>
                    <a:pt x="1429" y="0"/>
                    <a:pt x="1358" y="0"/>
                    <a:pt x="1262" y="24"/>
                  </a:cubicBezTo>
                  <a:cubicBezTo>
                    <a:pt x="691" y="143"/>
                    <a:pt x="286" y="572"/>
                    <a:pt x="167" y="1120"/>
                  </a:cubicBezTo>
                  <a:lnTo>
                    <a:pt x="0" y="1810"/>
                  </a:lnTo>
                  <a:lnTo>
                    <a:pt x="5716" y="1810"/>
                  </a:lnTo>
                  <a:lnTo>
                    <a:pt x="5644" y="1120"/>
                  </a:lnTo>
                  <a:cubicBezTo>
                    <a:pt x="5525" y="572"/>
                    <a:pt x="5073" y="143"/>
                    <a:pt x="4525" y="24"/>
                  </a:cubicBezTo>
                  <a:cubicBezTo>
                    <a:pt x="4454" y="0"/>
                    <a:pt x="4335" y="0"/>
                    <a:pt x="4239" y="0"/>
                  </a:cubicBezTo>
                  <a:close/>
                </a:path>
              </a:pathLst>
            </a:custGeom>
            <a:solidFill>
              <a:srgbClr val="189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934;p74">
              <a:extLst>
                <a:ext uri="{FF2B5EF4-FFF2-40B4-BE49-F238E27FC236}">
                  <a16:creationId xmlns:a16="http://schemas.microsoft.com/office/drawing/2014/main" id="{2FE6708F-3243-1CB7-761E-642E2780EB16}"/>
                </a:ext>
              </a:extLst>
            </p:cNvPr>
            <p:cNvSpPr/>
            <p:nvPr/>
          </p:nvSpPr>
          <p:spPr>
            <a:xfrm>
              <a:off x="3324671" y="2491597"/>
              <a:ext cx="64672" cy="55878"/>
            </a:xfrm>
            <a:custGeom>
              <a:avLst/>
              <a:gdLst/>
              <a:ahLst/>
              <a:cxnLst/>
              <a:rect l="l" t="t" r="r" b="b"/>
              <a:pathLst>
                <a:path w="2096" h="1811" extrusionOk="0">
                  <a:moveTo>
                    <a:pt x="1548" y="0"/>
                  </a:moveTo>
                  <a:cubicBezTo>
                    <a:pt x="1429" y="0"/>
                    <a:pt x="1358" y="0"/>
                    <a:pt x="1262" y="24"/>
                  </a:cubicBezTo>
                  <a:cubicBezTo>
                    <a:pt x="691" y="143"/>
                    <a:pt x="286" y="572"/>
                    <a:pt x="167" y="1120"/>
                  </a:cubicBezTo>
                  <a:lnTo>
                    <a:pt x="0" y="1810"/>
                  </a:lnTo>
                  <a:lnTo>
                    <a:pt x="1167" y="1810"/>
                  </a:lnTo>
                  <a:lnTo>
                    <a:pt x="1262" y="1120"/>
                  </a:lnTo>
                  <a:cubicBezTo>
                    <a:pt x="1358" y="572"/>
                    <a:pt x="1596" y="143"/>
                    <a:pt x="1905" y="24"/>
                  </a:cubicBezTo>
                  <a:cubicBezTo>
                    <a:pt x="1977" y="0"/>
                    <a:pt x="2025" y="0"/>
                    <a:pt x="2096" y="0"/>
                  </a:cubicBez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935;p74">
              <a:extLst>
                <a:ext uri="{FF2B5EF4-FFF2-40B4-BE49-F238E27FC236}">
                  <a16:creationId xmlns:a16="http://schemas.microsoft.com/office/drawing/2014/main" id="{04DFB9B8-18FC-92DD-B3A7-36952F95A612}"/>
                </a:ext>
              </a:extLst>
            </p:cNvPr>
            <p:cNvSpPr/>
            <p:nvPr/>
          </p:nvSpPr>
          <p:spPr>
            <a:xfrm>
              <a:off x="3388603" y="2451177"/>
              <a:ext cx="49245" cy="64703"/>
            </a:xfrm>
            <a:custGeom>
              <a:avLst/>
              <a:gdLst/>
              <a:ahLst/>
              <a:cxnLst/>
              <a:rect l="l" t="t" r="r" b="b"/>
              <a:pathLst>
                <a:path w="1596" h="2097" extrusionOk="0">
                  <a:moveTo>
                    <a:pt x="0" y="1"/>
                  </a:moveTo>
                  <a:lnTo>
                    <a:pt x="0" y="1310"/>
                  </a:lnTo>
                  <a:cubicBezTo>
                    <a:pt x="0" y="1739"/>
                    <a:pt x="357" y="2096"/>
                    <a:pt x="786" y="2096"/>
                  </a:cubicBezTo>
                  <a:cubicBezTo>
                    <a:pt x="1239" y="2096"/>
                    <a:pt x="1596" y="1739"/>
                    <a:pt x="1596" y="1310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rgbClr val="E8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936;p74">
              <a:extLst>
                <a:ext uri="{FF2B5EF4-FFF2-40B4-BE49-F238E27FC236}">
                  <a16:creationId xmlns:a16="http://schemas.microsoft.com/office/drawing/2014/main" id="{7D0D2EC7-0D85-24C2-5D31-1718E55BFF9F}"/>
                </a:ext>
              </a:extLst>
            </p:cNvPr>
            <p:cNvSpPr/>
            <p:nvPr/>
          </p:nvSpPr>
          <p:spPr>
            <a:xfrm>
              <a:off x="3388603" y="2450437"/>
              <a:ext cx="33077" cy="64703"/>
            </a:xfrm>
            <a:custGeom>
              <a:avLst/>
              <a:gdLst/>
              <a:ahLst/>
              <a:cxnLst/>
              <a:rect l="l" t="t" r="r" b="b"/>
              <a:pathLst>
                <a:path w="1072" h="2097" extrusionOk="0">
                  <a:moveTo>
                    <a:pt x="0" y="1"/>
                  </a:moveTo>
                  <a:lnTo>
                    <a:pt x="0" y="1311"/>
                  </a:lnTo>
                  <a:cubicBezTo>
                    <a:pt x="0" y="1739"/>
                    <a:pt x="357" y="2096"/>
                    <a:pt x="786" y="2096"/>
                  </a:cubicBezTo>
                  <a:cubicBezTo>
                    <a:pt x="881" y="2096"/>
                    <a:pt x="977" y="2096"/>
                    <a:pt x="1072" y="2073"/>
                  </a:cubicBezTo>
                  <a:cubicBezTo>
                    <a:pt x="762" y="1977"/>
                    <a:pt x="524" y="1692"/>
                    <a:pt x="500" y="1311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937;p74">
              <a:extLst>
                <a:ext uri="{FF2B5EF4-FFF2-40B4-BE49-F238E27FC236}">
                  <a16:creationId xmlns:a16="http://schemas.microsoft.com/office/drawing/2014/main" id="{D77E37E0-5370-A9B1-6DCA-D65D706E7C08}"/>
                </a:ext>
              </a:extLst>
            </p:cNvPr>
            <p:cNvSpPr/>
            <p:nvPr/>
          </p:nvSpPr>
          <p:spPr>
            <a:xfrm>
              <a:off x="3279098" y="2365370"/>
              <a:ext cx="268253" cy="52052"/>
            </a:xfrm>
            <a:custGeom>
              <a:avLst/>
              <a:gdLst/>
              <a:ahLst/>
              <a:cxnLst/>
              <a:rect l="l" t="t" r="r" b="b"/>
              <a:pathLst>
                <a:path w="8694" h="1687" extrusionOk="0">
                  <a:moveTo>
                    <a:pt x="527" y="1"/>
                  </a:moveTo>
                  <a:cubicBezTo>
                    <a:pt x="309" y="1"/>
                    <a:pt x="90" y="129"/>
                    <a:pt x="25" y="400"/>
                  </a:cubicBezTo>
                  <a:cubicBezTo>
                    <a:pt x="1" y="495"/>
                    <a:pt x="1" y="543"/>
                    <a:pt x="1" y="638"/>
                  </a:cubicBezTo>
                  <a:cubicBezTo>
                    <a:pt x="1" y="1186"/>
                    <a:pt x="477" y="1686"/>
                    <a:pt x="1049" y="1686"/>
                  </a:cubicBezTo>
                  <a:lnTo>
                    <a:pt x="7645" y="1662"/>
                  </a:lnTo>
                  <a:cubicBezTo>
                    <a:pt x="8217" y="1662"/>
                    <a:pt x="8693" y="1186"/>
                    <a:pt x="8693" y="638"/>
                  </a:cubicBezTo>
                  <a:cubicBezTo>
                    <a:pt x="8693" y="543"/>
                    <a:pt x="8693" y="448"/>
                    <a:pt x="8669" y="400"/>
                  </a:cubicBezTo>
                  <a:cubicBezTo>
                    <a:pt x="8594" y="132"/>
                    <a:pt x="8379" y="9"/>
                    <a:pt x="8165" y="9"/>
                  </a:cubicBezTo>
                  <a:cubicBezTo>
                    <a:pt x="7904" y="9"/>
                    <a:pt x="7645" y="192"/>
                    <a:pt x="7645" y="519"/>
                  </a:cubicBezTo>
                  <a:lnTo>
                    <a:pt x="1049" y="519"/>
                  </a:lnTo>
                  <a:cubicBezTo>
                    <a:pt x="1049" y="182"/>
                    <a:pt x="788" y="1"/>
                    <a:pt x="527" y="1"/>
                  </a:cubicBez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938;p74">
              <a:extLst>
                <a:ext uri="{FF2B5EF4-FFF2-40B4-BE49-F238E27FC236}">
                  <a16:creationId xmlns:a16="http://schemas.microsoft.com/office/drawing/2014/main" id="{1AF87A55-DCE0-54DE-5CAC-8A797269C252}"/>
                </a:ext>
              </a:extLst>
            </p:cNvPr>
            <p:cNvSpPr/>
            <p:nvPr/>
          </p:nvSpPr>
          <p:spPr>
            <a:xfrm>
              <a:off x="3509832" y="2378452"/>
              <a:ext cx="28695" cy="18390"/>
            </a:xfrm>
            <a:custGeom>
              <a:avLst/>
              <a:gdLst/>
              <a:ahLst/>
              <a:cxnLst/>
              <a:rect l="l" t="t" r="r" b="b"/>
              <a:pathLst>
                <a:path w="930" h="596" extrusionOk="0">
                  <a:moveTo>
                    <a:pt x="641" y="1"/>
                  </a:moveTo>
                  <a:cubicBezTo>
                    <a:pt x="513" y="1"/>
                    <a:pt x="376" y="38"/>
                    <a:pt x="263" y="119"/>
                  </a:cubicBezTo>
                  <a:cubicBezTo>
                    <a:pt x="143" y="214"/>
                    <a:pt x="48" y="333"/>
                    <a:pt x="48" y="333"/>
                  </a:cubicBezTo>
                  <a:cubicBezTo>
                    <a:pt x="1" y="405"/>
                    <a:pt x="1" y="500"/>
                    <a:pt x="72" y="571"/>
                  </a:cubicBezTo>
                  <a:cubicBezTo>
                    <a:pt x="120" y="595"/>
                    <a:pt x="143" y="595"/>
                    <a:pt x="167" y="595"/>
                  </a:cubicBezTo>
                  <a:cubicBezTo>
                    <a:pt x="239" y="595"/>
                    <a:pt x="286" y="571"/>
                    <a:pt x="310" y="500"/>
                  </a:cubicBezTo>
                  <a:cubicBezTo>
                    <a:pt x="331" y="500"/>
                    <a:pt x="465" y="350"/>
                    <a:pt x="612" y="350"/>
                  </a:cubicBezTo>
                  <a:cubicBezTo>
                    <a:pt x="630" y="350"/>
                    <a:pt x="649" y="352"/>
                    <a:pt x="667" y="357"/>
                  </a:cubicBezTo>
                  <a:cubicBezTo>
                    <a:pt x="690" y="363"/>
                    <a:pt x="714" y="366"/>
                    <a:pt x="737" y="366"/>
                  </a:cubicBezTo>
                  <a:cubicBezTo>
                    <a:pt x="814" y="366"/>
                    <a:pt x="887" y="335"/>
                    <a:pt x="906" y="262"/>
                  </a:cubicBezTo>
                  <a:cubicBezTo>
                    <a:pt x="929" y="167"/>
                    <a:pt x="906" y="71"/>
                    <a:pt x="810" y="24"/>
                  </a:cubicBezTo>
                  <a:cubicBezTo>
                    <a:pt x="757" y="9"/>
                    <a:pt x="700" y="1"/>
                    <a:pt x="641" y="1"/>
                  </a:cubicBezTo>
                  <a:close/>
                </a:path>
              </a:pathLst>
            </a:custGeom>
            <a:solidFill>
              <a:srgbClr val="D68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939;p74">
              <a:extLst>
                <a:ext uri="{FF2B5EF4-FFF2-40B4-BE49-F238E27FC236}">
                  <a16:creationId xmlns:a16="http://schemas.microsoft.com/office/drawing/2014/main" id="{7F96DFC4-A273-33DC-39D2-EA4364C2A522}"/>
                </a:ext>
              </a:extLst>
            </p:cNvPr>
            <p:cNvSpPr/>
            <p:nvPr/>
          </p:nvSpPr>
          <p:spPr>
            <a:xfrm>
              <a:off x="3389312" y="2451177"/>
              <a:ext cx="48535" cy="37520"/>
            </a:xfrm>
            <a:custGeom>
              <a:avLst/>
              <a:gdLst/>
              <a:ahLst/>
              <a:cxnLst/>
              <a:rect l="l" t="t" r="r" b="b"/>
              <a:pathLst>
                <a:path w="1573" h="1216" extrusionOk="0">
                  <a:moveTo>
                    <a:pt x="1" y="1"/>
                  </a:moveTo>
                  <a:lnTo>
                    <a:pt x="1" y="1215"/>
                  </a:lnTo>
                  <a:lnTo>
                    <a:pt x="1573" y="1215"/>
                  </a:lnTo>
                  <a:lnTo>
                    <a:pt x="1573" y="1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940;p74">
              <a:extLst>
                <a:ext uri="{FF2B5EF4-FFF2-40B4-BE49-F238E27FC236}">
                  <a16:creationId xmlns:a16="http://schemas.microsoft.com/office/drawing/2014/main" id="{3B52217D-9E85-895D-0986-5568F784F677}"/>
                </a:ext>
              </a:extLst>
            </p:cNvPr>
            <p:cNvSpPr/>
            <p:nvPr/>
          </p:nvSpPr>
          <p:spPr>
            <a:xfrm>
              <a:off x="3310694" y="2296871"/>
              <a:ext cx="204322" cy="179329"/>
            </a:xfrm>
            <a:custGeom>
              <a:avLst/>
              <a:gdLst/>
              <a:ahLst/>
              <a:cxnLst/>
              <a:rect l="l" t="t" r="r" b="b"/>
              <a:pathLst>
                <a:path w="6622" h="5812" extrusionOk="0">
                  <a:moveTo>
                    <a:pt x="4907" y="1"/>
                  </a:moveTo>
                  <a:cubicBezTo>
                    <a:pt x="4145" y="739"/>
                    <a:pt x="2906" y="1191"/>
                    <a:pt x="1596" y="1477"/>
                  </a:cubicBezTo>
                  <a:cubicBezTo>
                    <a:pt x="1049" y="1596"/>
                    <a:pt x="525" y="1691"/>
                    <a:pt x="1" y="1763"/>
                  </a:cubicBezTo>
                  <a:lnTo>
                    <a:pt x="1" y="3382"/>
                  </a:lnTo>
                  <a:cubicBezTo>
                    <a:pt x="1" y="4740"/>
                    <a:pt x="1096" y="5811"/>
                    <a:pt x="2430" y="5811"/>
                  </a:cubicBezTo>
                  <a:lnTo>
                    <a:pt x="4216" y="5811"/>
                  </a:lnTo>
                  <a:cubicBezTo>
                    <a:pt x="5550" y="5811"/>
                    <a:pt x="6621" y="4740"/>
                    <a:pt x="6621" y="3382"/>
                  </a:cubicBezTo>
                  <a:lnTo>
                    <a:pt x="6621" y="1691"/>
                  </a:lnTo>
                  <a:cubicBezTo>
                    <a:pt x="5335" y="1525"/>
                    <a:pt x="4907" y="1"/>
                    <a:pt x="4907" y="1"/>
                  </a:cubicBezTo>
                  <a:close/>
                </a:path>
              </a:pathLst>
            </a:custGeom>
            <a:solidFill>
              <a:srgbClr val="E8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941;p74">
              <a:extLst>
                <a:ext uri="{FF2B5EF4-FFF2-40B4-BE49-F238E27FC236}">
                  <a16:creationId xmlns:a16="http://schemas.microsoft.com/office/drawing/2014/main" id="{ACD07784-0F9F-FC5F-DFA9-CA00BDB237C0}"/>
                </a:ext>
              </a:extLst>
            </p:cNvPr>
            <p:cNvSpPr/>
            <p:nvPr/>
          </p:nvSpPr>
          <p:spPr>
            <a:xfrm>
              <a:off x="3310694" y="2342444"/>
              <a:ext cx="123482" cy="133756"/>
            </a:xfrm>
            <a:custGeom>
              <a:avLst/>
              <a:gdLst/>
              <a:ahLst/>
              <a:cxnLst/>
              <a:rect l="l" t="t" r="r" b="b"/>
              <a:pathLst>
                <a:path w="4002" h="4335" extrusionOk="0">
                  <a:moveTo>
                    <a:pt x="1596" y="0"/>
                  </a:moveTo>
                  <a:cubicBezTo>
                    <a:pt x="1049" y="119"/>
                    <a:pt x="525" y="214"/>
                    <a:pt x="1" y="286"/>
                  </a:cubicBezTo>
                  <a:lnTo>
                    <a:pt x="1" y="1905"/>
                  </a:lnTo>
                  <a:cubicBezTo>
                    <a:pt x="1" y="3263"/>
                    <a:pt x="1096" y="4334"/>
                    <a:pt x="2430" y="4334"/>
                  </a:cubicBezTo>
                  <a:lnTo>
                    <a:pt x="4002" y="4334"/>
                  </a:lnTo>
                  <a:cubicBezTo>
                    <a:pt x="2692" y="4334"/>
                    <a:pt x="1620" y="3215"/>
                    <a:pt x="1596" y="1905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942;p74">
              <a:extLst>
                <a:ext uri="{FF2B5EF4-FFF2-40B4-BE49-F238E27FC236}">
                  <a16:creationId xmlns:a16="http://schemas.microsoft.com/office/drawing/2014/main" id="{60DED920-1CC3-EAF3-8C88-6E5D7A995718}"/>
                </a:ext>
              </a:extLst>
            </p:cNvPr>
            <p:cNvSpPr/>
            <p:nvPr/>
          </p:nvSpPr>
          <p:spPr>
            <a:xfrm>
              <a:off x="3351854" y="2359322"/>
              <a:ext cx="18390" cy="30886"/>
            </a:xfrm>
            <a:custGeom>
              <a:avLst/>
              <a:gdLst/>
              <a:ahLst/>
              <a:cxnLst/>
              <a:rect l="l" t="t" r="r" b="b"/>
              <a:pathLst>
                <a:path w="596" h="1001" extrusionOk="0">
                  <a:moveTo>
                    <a:pt x="286" y="1"/>
                  </a:moveTo>
                  <a:cubicBezTo>
                    <a:pt x="120" y="1"/>
                    <a:pt x="0" y="239"/>
                    <a:pt x="0" y="501"/>
                  </a:cubicBezTo>
                  <a:cubicBezTo>
                    <a:pt x="0" y="763"/>
                    <a:pt x="143" y="1001"/>
                    <a:pt x="286" y="1001"/>
                  </a:cubicBezTo>
                  <a:cubicBezTo>
                    <a:pt x="429" y="1001"/>
                    <a:pt x="596" y="763"/>
                    <a:pt x="596" y="501"/>
                  </a:cubicBezTo>
                  <a:cubicBezTo>
                    <a:pt x="596" y="239"/>
                    <a:pt x="477" y="1"/>
                    <a:pt x="286" y="1"/>
                  </a:cubicBezTo>
                  <a:close/>
                </a:path>
              </a:pathLst>
            </a:custGeom>
            <a:solidFill>
              <a:srgbClr val="1C4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943;p74">
              <a:extLst>
                <a:ext uri="{FF2B5EF4-FFF2-40B4-BE49-F238E27FC236}">
                  <a16:creationId xmlns:a16="http://schemas.microsoft.com/office/drawing/2014/main" id="{6029E40E-6FDB-8E5B-6117-B7A02A24F476}"/>
                </a:ext>
              </a:extLst>
            </p:cNvPr>
            <p:cNvSpPr/>
            <p:nvPr/>
          </p:nvSpPr>
          <p:spPr>
            <a:xfrm>
              <a:off x="3456206" y="2359322"/>
              <a:ext cx="18390" cy="30886"/>
            </a:xfrm>
            <a:custGeom>
              <a:avLst/>
              <a:gdLst/>
              <a:ahLst/>
              <a:cxnLst/>
              <a:rect l="l" t="t" r="r" b="b"/>
              <a:pathLst>
                <a:path w="596" h="1001" extrusionOk="0">
                  <a:moveTo>
                    <a:pt x="310" y="1"/>
                  </a:moveTo>
                  <a:cubicBezTo>
                    <a:pt x="119" y="1"/>
                    <a:pt x="0" y="239"/>
                    <a:pt x="0" y="501"/>
                  </a:cubicBezTo>
                  <a:cubicBezTo>
                    <a:pt x="0" y="763"/>
                    <a:pt x="143" y="1001"/>
                    <a:pt x="310" y="1001"/>
                  </a:cubicBezTo>
                  <a:cubicBezTo>
                    <a:pt x="476" y="1001"/>
                    <a:pt x="595" y="763"/>
                    <a:pt x="595" y="501"/>
                  </a:cubicBezTo>
                  <a:cubicBezTo>
                    <a:pt x="595" y="239"/>
                    <a:pt x="476" y="1"/>
                    <a:pt x="310" y="1"/>
                  </a:cubicBezTo>
                  <a:close/>
                </a:path>
              </a:pathLst>
            </a:custGeom>
            <a:solidFill>
              <a:srgbClr val="1C4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944;p74">
              <a:extLst>
                <a:ext uri="{FF2B5EF4-FFF2-40B4-BE49-F238E27FC236}">
                  <a16:creationId xmlns:a16="http://schemas.microsoft.com/office/drawing/2014/main" id="{1DB26406-0F3C-5A71-E61C-0DFF7FEBEF32}"/>
                </a:ext>
              </a:extLst>
            </p:cNvPr>
            <p:cNvSpPr/>
            <p:nvPr/>
          </p:nvSpPr>
          <p:spPr>
            <a:xfrm>
              <a:off x="3456916" y="2396811"/>
              <a:ext cx="33107" cy="20611"/>
            </a:xfrm>
            <a:custGeom>
              <a:avLst/>
              <a:gdLst/>
              <a:ahLst/>
              <a:cxnLst/>
              <a:rect l="l" t="t" r="r" b="b"/>
              <a:pathLst>
                <a:path w="1073" h="668" extrusionOk="0">
                  <a:moveTo>
                    <a:pt x="549" y="0"/>
                  </a:moveTo>
                  <a:cubicBezTo>
                    <a:pt x="239" y="0"/>
                    <a:pt x="1" y="143"/>
                    <a:pt x="1" y="334"/>
                  </a:cubicBezTo>
                  <a:cubicBezTo>
                    <a:pt x="1" y="500"/>
                    <a:pt x="239" y="667"/>
                    <a:pt x="549" y="667"/>
                  </a:cubicBezTo>
                  <a:cubicBezTo>
                    <a:pt x="834" y="667"/>
                    <a:pt x="1073" y="500"/>
                    <a:pt x="1073" y="334"/>
                  </a:cubicBezTo>
                  <a:cubicBezTo>
                    <a:pt x="1073" y="143"/>
                    <a:pt x="834" y="0"/>
                    <a:pt x="549" y="0"/>
                  </a:cubicBezTo>
                  <a:close/>
                </a:path>
              </a:pathLst>
            </a:custGeom>
            <a:solidFill>
              <a:srgbClr val="DE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945;p74">
              <a:extLst>
                <a:ext uri="{FF2B5EF4-FFF2-40B4-BE49-F238E27FC236}">
                  <a16:creationId xmlns:a16="http://schemas.microsoft.com/office/drawing/2014/main" id="{C9ABD9BB-A4A4-B746-8A13-43B8C3DB724F}"/>
                </a:ext>
              </a:extLst>
            </p:cNvPr>
            <p:cNvSpPr/>
            <p:nvPr/>
          </p:nvSpPr>
          <p:spPr>
            <a:xfrm>
              <a:off x="3336427" y="2396811"/>
              <a:ext cx="33077" cy="20611"/>
            </a:xfrm>
            <a:custGeom>
              <a:avLst/>
              <a:gdLst/>
              <a:ahLst/>
              <a:cxnLst/>
              <a:rect l="l" t="t" r="r" b="b"/>
              <a:pathLst>
                <a:path w="1072" h="668" extrusionOk="0">
                  <a:moveTo>
                    <a:pt x="548" y="0"/>
                  </a:moveTo>
                  <a:cubicBezTo>
                    <a:pt x="262" y="0"/>
                    <a:pt x="0" y="143"/>
                    <a:pt x="0" y="334"/>
                  </a:cubicBezTo>
                  <a:cubicBezTo>
                    <a:pt x="0" y="500"/>
                    <a:pt x="262" y="667"/>
                    <a:pt x="548" y="667"/>
                  </a:cubicBezTo>
                  <a:cubicBezTo>
                    <a:pt x="834" y="667"/>
                    <a:pt x="1072" y="500"/>
                    <a:pt x="1072" y="334"/>
                  </a:cubicBezTo>
                  <a:cubicBezTo>
                    <a:pt x="1072" y="143"/>
                    <a:pt x="834" y="0"/>
                    <a:pt x="548" y="0"/>
                  </a:cubicBezTo>
                  <a:close/>
                </a:path>
              </a:pathLst>
            </a:custGeom>
            <a:solidFill>
              <a:srgbClr val="DE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946;p74">
              <a:extLst>
                <a:ext uri="{FF2B5EF4-FFF2-40B4-BE49-F238E27FC236}">
                  <a16:creationId xmlns:a16="http://schemas.microsoft.com/office/drawing/2014/main" id="{47C2487B-3BCE-6CB4-EE07-7BCB645CD0F5}"/>
                </a:ext>
              </a:extLst>
            </p:cNvPr>
            <p:cNvSpPr/>
            <p:nvPr/>
          </p:nvSpPr>
          <p:spPr>
            <a:xfrm>
              <a:off x="3397396" y="2383574"/>
              <a:ext cx="31626" cy="11787"/>
            </a:xfrm>
            <a:custGeom>
              <a:avLst/>
              <a:gdLst/>
              <a:ahLst/>
              <a:cxnLst/>
              <a:rect l="l" t="t" r="r" b="b"/>
              <a:pathLst>
                <a:path w="1025" h="382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86"/>
                    <a:pt x="96" y="382"/>
                    <a:pt x="191" y="382"/>
                  </a:cubicBezTo>
                  <a:lnTo>
                    <a:pt x="834" y="382"/>
                  </a:lnTo>
                  <a:cubicBezTo>
                    <a:pt x="930" y="382"/>
                    <a:pt x="1025" y="286"/>
                    <a:pt x="1025" y="191"/>
                  </a:cubicBezTo>
                  <a:cubicBezTo>
                    <a:pt x="1025" y="96"/>
                    <a:pt x="930" y="1"/>
                    <a:pt x="834" y="1"/>
                  </a:cubicBez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947;p74">
              <a:extLst>
                <a:ext uri="{FF2B5EF4-FFF2-40B4-BE49-F238E27FC236}">
                  <a16:creationId xmlns:a16="http://schemas.microsoft.com/office/drawing/2014/main" id="{45BF5CD4-7449-A9F6-C5FD-3C8670BFBFFC}"/>
                </a:ext>
              </a:extLst>
            </p:cNvPr>
            <p:cNvSpPr/>
            <p:nvPr/>
          </p:nvSpPr>
          <p:spPr>
            <a:xfrm>
              <a:off x="3393015" y="2407826"/>
              <a:ext cx="40420" cy="33817"/>
            </a:xfrm>
            <a:custGeom>
              <a:avLst/>
              <a:gdLst/>
              <a:ahLst/>
              <a:cxnLst/>
              <a:rect l="l" t="t" r="r" b="b"/>
              <a:pathLst>
                <a:path w="1310" h="1096" extrusionOk="0">
                  <a:moveTo>
                    <a:pt x="643" y="1"/>
                  </a:moveTo>
                  <a:cubicBezTo>
                    <a:pt x="286" y="1"/>
                    <a:pt x="0" y="96"/>
                    <a:pt x="0" y="453"/>
                  </a:cubicBezTo>
                  <a:cubicBezTo>
                    <a:pt x="0" y="810"/>
                    <a:pt x="286" y="1096"/>
                    <a:pt x="643" y="1096"/>
                  </a:cubicBezTo>
                  <a:cubicBezTo>
                    <a:pt x="1000" y="1096"/>
                    <a:pt x="1310" y="810"/>
                    <a:pt x="1310" y="453"/>
                  </a:cubicBezTo>
                  <a:cubicBezTo>
                    <a:pt x="1310" y="96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948;p74">
              <a:extLst>
                <a:ext uri="{FF2B5EF4-FFF2-40B4-BE49-F238E27FC236}">
                  <a16:creationId xmlns:a16="http://schemas.microsoft.com/office/drawing/2014/main" id="{E47C07B1-E0FD-C6C8-E16C-ED000AB1123E}"/>
                </a:ext>
              </a:extLst>
            </p:cNvPr>
            <p:cNvSpPr/>
            <p:nvPr/>
          </p:nvSpPr>
          <p:spPr>
            <a:xfrm>
              <a:off x="3226923" y="2314891"/>
              <a:ext cx="25764" cy="25363"/>
            </a:xfrm>
            <a:custGeom>
              <a:avLst/>
              <a:gdLst/>
              <a:ahLst/>
              <a:cxnLst/>
              <a:rect l="l" t="t" r="r" b="b"/>
              <a:pathLst>
                <a:path w="835" h="822" extrusionOk="0">
                  <a:moveTo>
                    <a:pt x="177" y="0"/>
                  </a:moveTo>
                  <a:cubicBezTo>
                    <a:pt x="132" y="0"/>
                    <a:pt x="84" y="12"/>
                    <a:pt x="49" y="36"/>
                  </a:cubicBezTo>
                  <a:cubicBezTo>
                    <a:pt x="1" y="107"/>
                    <a:pt x="1" y="226"/>
                    <a:pt x="49" y="274"/>
                  </a:cubicBezTo>
                  <a:lnTo>
                    <a:pt x="525" y="750"/>
                  </a:lnTo>
                  <a:cubicBezTo>
                    <a:pt x="549" y="774"/>
                    <a:pt x="620" y="822"/>
                    <a:pt x="644" y="822"/>
                  </a:cubicBezTo>
                  <a:cubicBezTo>
                    <a:pt x="715" y="822"/>
                    <a:pt x="739" y="822"/>
                    <a:pt x="763" y="750"/>
                  </a:cubicBezTo>
                  <a:cubicBezTo>
                    <a:pt x="834" y="703"/>
                    <a:pt x="834" y="583"/>
                    <a:pt x="763" y="512"/>
                  </a:cubicBezTo>
                  <a:lnTo>
                    <a:pt x="287" y="36"/>
                  </a:lnTo>
                  <a:cubicBezTo>
                    <a:pt x="263" y="12"/>
                    <a:pt x="221" y="0"/>
                    <a:pt x="177" y="0"/>
                  </a:cubicBezTo>
                  <a:close/>
                </a:path>
              </a:pathLst>
            </a:custGeom>
            <a:solidFill>
              <a:srgbClr val="DEA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949;p74">
              <a:extLst>
                <a:ext uri="{FF2B5EF4-FFF2-40B4-BE49-F238E27FC236}">
                  <a16:creationId xmlns:a16="http://schemas.microsoft.com/office/drawing/2014/main" id="{E702ADE8-B2BC-B433-90BF-0222386474EE}"/>
                </a:ext>
              </a:extLst>
            </p:cNvPr>
            <p:cNvSpPr/>
            <p:nvPr/>
          </p:nvSpPr>
          <p:spPr>
            <a:xfrm>
              <a:off x="3251175" y="2304678"/>
              <a:ext cx="16939" cy="25301"/>
            </a:xfrm>
            <a:custGeom>
              <a:avLst/>
              <a:gdLst/>
              <a:ahLst/>
              <a:cxnLst/>
              <a:rect l="l" t="t" r="r" b="b"/>
              <a:pathLst>
                <a:path w="549" h="820" extrusionOk="0">
                  <a:moveTo>
                    <a:pt x="186" y="1"/>
                  </a:moveTo>
                  <a:cubicBezTo>
                    <a:pt x="165" y="1"/>
                    <a:pt x="142" y="4"/>
                    <a:pt x="120" y="10"/>
                  </a:cubicBezTo>
                  <a:cubicBezTo>
                    <a:pt x="48" y="33"/>
                    <a:pt x="1" y="129"/>
                    <a:pt x="48" y="224"/>
                  </a:cubicBezTo>
                  <a:lnTo>
                    <a:pt x="215" y="700"/>
                  </a:lnTo>
                  <a:cubicBezTo>
                    <a:pt x="215" y="795"/>
                    <a:pt x="310" y="819"/>
                    <a:pt x="358" y="819"/>
                  </a:cubicBezTo>
                  <a:cubicBezTo>
                    <a:pt x="406" y="819"/>
                    <a:pt x="406" y="819"/>
                    <a:pt x="430" y="795"/>
                  </a:cubicBezTo>
                  <a:cubicBezTo>
                    <a:pt x="525" y="748"/>
                    <a:pt x="549" y="676"/>
                    <a:pt x="525" y="581"/>
                  </a:cubicBezTo>
                  <a:lnTo>
                    <a:pt x="334" y="105"/>
                  </a:lnTo>
                  <a:cubicBezTo>
                    <a:pt x="316" y="32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DEA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950;p74">
              <a:extLst>
                <a:ext uri="{FF2B5EF4-FFF2-40B4-BE49-F238E27FC236}">
                  <a16:creationId xmlns:a16="http://schemas.microsoft.com/office/drawing/2014/main" id="{BE6B012F-9262-7354-2D5A-956FEB3D4E8A}"/>
                </a:ext>
              </a:extLst>
            </p:cNvPr>
            <p:cNvSpPr/>
            <p:nvPr/>
          </p:nvSpPr>
          <p:spPr>
            <a:xfrm>
              <a:off x="3216648" y="2340686"/>
              <a:ext cx="25764" cy="14996"/>
            </a:xfrm>
            <a:custGeom>
              <a:avLst/>
              <a:gdLst/>
              <a:ahLst/>
              <a:cxnLst/>
              <a:rect l="l" t="t" r="r" b="b"/>
              <a:pathLst>
                <a:path w="835" h="486" extrusionOk="0">
                  <a:moveTo>
                    <a:pt x="172" y="1"/>
                  </a:moveTo>
                  <a:cubicBezTo>
                    <a:pt x="102" y="1"/>
                    <a:pt x="43" y="32"/>
                    <a:pt x="24" y="105"/>
                  </a:cubicBezTo>
                  <a:cubicBezTo>
                    <a:pt x="1" y="176"/>
                    <a:pt x="24" y="271"/>
                    <a:pt x="120" y="295"/>
                  </a:cubicBezTo>
                  <a:lnTo>
                    <a:pt x="596" y="486"/>
                  </a:lnTo>
                  <a:lnTo>
                    <a:pt x="644" y="486"/>
                  </a:lnTo>
                  <a:cubicBezTo>
                    <a:pt x="739" y="486"/>
                    <a:pt x="810" y="462"/>
                    <a:pt x="810" y="390"/>
                  </a:cubicBezTo>
                  <a:cubicBezTo>
                    <a:pt x="834" y="295"/>
                    <a:pt x="810" y="224"/>
                    <a:pt x="715" y="176"/>
                  </a:cubicBezTo>
                  <a:lnTo>
                    <a:pt x="239" y="9"/>
                  </a:lnTo>
                  <a:cubicBezTo>
                    <a:pt x="216" y="4"/>
                    <a:pt x="194" y="1"/>
                    <a:pt x="172" y="1"/>
                  </a:cubicBezTo>
                  <a:close/>
                </a:path>
              </a:pathLst>
            </a:custGeom>
            <a:solidFill>
              <a:srgbClr val="DEA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951;p74">
              <a:extLst>
                <a:ext uri="{FF2B5EF4-FFF2-40B4-BE49-F238E27FC236}">
                  <a16:creationId xmlns:a16="http://schemas.microsoft.com/office/drawing/2014/main" id="{8F3BBB7D-7EAA-C9EA-C381-850C8C47FEEB}"/>
                </a:ext>
              </a:extLst>
            </p:cNvPr>
            <p:cNvSpPr/>
            <p:nvPr/>
          </p:nvSpPr>
          <p:spPr>
            <a:xfrm>
              <a:off x="3262221" y="2359754"/>
              <a:ext cx="86733" cy="123050"/>
            </a:xfrm>
            <a:custGeom>
              <a:avLst/>
              <a:gdLst/>
              <a:ahLst/>
              <a:cxnLst/>
              <a:rect l="l" t="t" r="r" b="b"/>
              <a:pathLst>
                <a:path w="2811" h="3988" extrusionOk="0">
                  <a:moveTo>
                    <a:pt x="1526" y="0"/>
                  </a:moveTo>
                  <a:cubicBezTo>
                    <a:pt x="1493" y="0"/>
                    <a:pt x="1461" y="3"/>
                    <a:pt x="1429" y="11"/>
                  </a:cubicBezTo>
                  <a:lnTo>
                    <a:pt x="881" y="153"/>
                  </a:lnTo>
                  <a:lnTo>
                    <a:pt x="0" y="392"/>
                  </a:lnTo>
                  <a:lnTo>
                    <a:pt x="1048" y="3988"/>
                  </a:lnTo>
                  <a:lnTo>
                    <a:pt x="1905" y="3749"/>
                  </a:lnTo>
                  <a:lnTo>
                    <a:pt x="2477" y="3607"/>
                  </a:lnTo>
                  <a:cubicBezTo>
                    <a:pt x="2691" y="3559"/>
                    <a:pt x="2810" y="3321"/>
                    <a:pt x="2739" y="3106"/>
                  </a:cubicBezTo>
                  <a:lnTo>
                    <a:pt x="1929" y="273"/>
                  </a:lnTo>
                  <a:cubicBezTo>
                    <a:pt x="1889" y="110"/>
                    <a:pt x="1710" y="0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952;p74">
              <a:extLst>
                <a:ext uri="{FF2B5EF4-FFF2-40B4-BE49-F238E27FC236}">
                  <a16:creationId xmlns:a16="http://schemas.microsoft.com/office/drawing/2014/main" id="{AC6DB39C-2DE6-657C-EC0F-044885F583A3}"/>
                </a:ext>
              </a:extLst>
            </p:cNvPr>
            <p:cNvSpPr/>
            <p:nvPr/>
          </p:nvSpPr>
          <p:spPr>
            <a:xfrm>
              <a:off x="3234297" y="2364166"/>
              <a:ext cx="97008" cy="125148"/>
            </a:xfrm>
            <a:custGeom>
              <a:avLst/>
              <a:gdLst/>
              <a:ahLst/>
              <a:cxnLst/>
              <a:rect l="l" t="t" r="r" b="b"/>
              <a:pathLst>
                <a:path w="3144" h="4056" extrusionOk="0">
                  <a:moveTo>
                    <a:pt x="1834" y="0"/>
                  </a:moveTo>
                  <a:cubicBezTo>
                    <a:pt x="1802" y="0"/>
                    <a:pt x="1770" y="3"/>
                    <a:pt x="1739" y="10"/>
                  </a:cubicBezTo>
                  <a:lnTo>
                    <a:pt x="310" y="439"/>
                  </a:lnTo>
                  <a:cubicBezTo>
                    <a:pt x="119" y="487"/>
                    <a:pt x="0" y="725"/>
                    <a:pt x="48" y="939"/>
                  </a:cubicBezTo>
                  <a:lnTo>
                    <a:pt x="857" y="3773"/>
                  </a:lnTo>
                  <a:cubicBezTo>
                    <a:pt x="896" y="3945"/>
                    <a:pt x="1057" y="4056"/>
                    <a:pt x="1230" y="4056"/>
                  </a:cubicBezTo>
                  <a:cubicBezTo>
                    <a:pt x="1272" y="4056"/>
                    <a:pt x="1315" y="4049"/>
                    <a:pt x="1358" y="4035"/>
                  </a:cubicBezTo>
                  <a:lnTo>
                    <a:pt x="2810" y="3630"/>
                  </a:lnTo>
                  <a:cubicBezTo>
                    <a:pt x="3025" y="3559"/>
                    <a:pt x="3144" y="3321"/>
                    <a:pt x="3048" y="3106"/>
                  </a:cubicBezTo>
                  <a:lnTo>
                    <a:pt x="2263" y="296"/>
                  </a:lnTo>
                  <a:cubicBezTo>
                    <a:pt x="2202" y="114"/>
                    <a:pt x="2020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953;p74">
              <a:extLst>
                <a:ext uri="{FF2B5EF4-FFF2-40B4-BE49-F238E27FC236}">
                  <a16:creationId xmlns:a16="http://schemas.microsoft.com/office/drawing/2014/main" id="{3244A9A4-EF06-F73B-477D-38B59F9DEA53}"/>
                </a:ext>
              </a:extLst>
            </p:cNvPr>
            <p:cNvSpPr/>
            <p:nvPr/>
          </p:nvSpPr>
          <p:spPr>
            <a:xfrm>
              <a:off x="3271014" y="2451177"/>
              <a:ext cx="62512" cy="96298"/>
            </a:xfrm>
            <a:custGeom>
              <a:avLst/>
              <a:gdLst/>
              <a:ahLst/>
              <a:cxnLst/>
              <a:rect l="l" t="t" r="r" b="b"/>
              <a:pathLst>
                <a:path w="2026" h="3121" extrusionOk="0">
                  <a:moveTo>
                    <a:pt x="620" y="1"/>
                  </a:moveTo>
                  <a:lnTo>
                    <a:pt x="1" y="239"/>
                  </a:lnTo>
                  <a:lnTo>
                    <a:pt x="739" y="3120"/>
                  </a:lnTo>
                  <a:lnTo>
                    <a:pt x="2025" y="3120"/>
                  </a:lnTo>
                  <a:lnTo>
                    <a:pt x="1263" y="239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189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954;p74">
              <a:extLst>
                <a:ext uri="{FF2B5EF4-FFF2-40B4-BE49-F238E27FC236}">
                  <a16:creationId xmlns:a16="http://schemas.microsoft.com/office/drawing/2014/main" id="{B6F20958-B831-E9F9-32F0-03B5074D9D9E}"/>
                </a:ext>
              </a:extLst>
            </p:cNvPr>
            <p:cNvSpPr/>
            <p:nvPr/>
          </p:nvSpPr>
          <p:spPr>
            <a:xfrm>
              <a:off x="3271014" y="2455590"/>
              <a:ext cx="37520" cy="91886"/>
            </a:xfrm>
            <a:custGeom>
              <a:avLst/>
              <a:gdLst/>
              <a:ahLst/>
              <a:cxnLst/>
              <a:rect l="l" t="t" r="r" b="b"/>
              <a:pathLst>
                <a:path w="1216" h="2978" extrusionOk="0">
                  <a:moveTo>
                    <a:pt x="358" y="0"/>
                  </a:moveTo>
                  <a:lnTo>
                    <a:pt x="1" y="96"/>
                  </a:lnTo>
                  <a:lnTo>
                    <a:pt x="739" y="2977"/>
                  </a:lnTo>
                  <a:lnTo>
                    <a:pt x="1215" y="2977"/>
                  </a:lnTo>
                  <a:lnTo>
                    <a:pt x="453" y="96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955;p74">
              <a:extLst>
                <a:ext uri="{FF2B5EF4-FFF2-40B4-BE49-F238E27FC236}">
                  <a16:creationId xmlns:a16="http://schemas.microsoft.com/office/drawing/2014/main" id="{DC9A9898-0F04-5A61-924B-40D77513EC33}"/>
                </a:ext>
              </a:extLst>
            </p:cNvPr>
            <p:cNvSpPr/>
            <p:nvPr/>
          </p:nvSpPr>
          <p:spPr>
            <a:xfrm>
              <a:off x="3271014" y="2414429"/>
              <a:ext cx="39001" cy="44863"/>
            </a:xfrm>
            <a:custGeom>
              <a:avLst/>
              <a:gdLst/>
              <a:ahLst/>
              <a:cxnLst/>
              <a:rect l="l" t="t" r="r" b="b"/>
              <a:pathLst>
                <a:path w="1264" h="1454" extrusionOk="0">
                  <a:moveTo>
                    <a:pt x="549" y="1"/>
                  </a:moveTo>
                  <a:cubicBezTo>
                    <a:pt x="263" y="1"/>
                    <a:pt x="1" y="239"/>
                    <a:pt x="1" y="549"/>
                  </a:cubicBezTo>
                  <a:lnTo>
                    <a:pt x="1" y="1454"/>
                  </a:lnTo>
                  <a:lnTo>
                    <a:pt x="1263" y="1454"/>
                  </a:lnTo>
                  <a:lnTo>
                    <a:pt x="1263" y="549"/>
                  </a:lnTo>
                  <a:cubicBezTo>
                    <a:pt x="1263" y="239"/>
                    <a:pt x="1025" y="1"/>
                    <a:pt x="715" y="1"/>
                  </a:cubicBezTo>
                  <a:close/>
                </a:path>
              </a:pathLst>
            </a:custGeom>
            <a:solidFill>
              <a:srgbClr val="E8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956;p74">
              <a:extLst>
                <a:ext uri="{FF2B5EF4-FFF2-40B4-BE49-F238E27FC236}">
                  <a16:creationId xmlns:a16="http://schemas.microsoft.com/office/drawing/2014/main" id="{5D45A31B-6AFA-4D8B-18AA-AD44B708FE8B}"/>
                </a:ext>
              </a:extLst>
            </p:cNvPr>
            <p:cNvSpPr/>
            <p:nvPr/>
          </p:nvSpPr>
          <p:spPr>
            <a:xfrm>
              <a:off x="3269564" y="2413719"/>
              <a:ext cx="27955" cy="44832"/>
            </a:xfrm>
            <a:custGeom>
              <a:avLst/>
              <a:gdLst/>
              <a:ahLst/>
              <a:cxnLst/>
              <a:rect l="l" t="t" r="r" b="b"/>
              <a:pathLst>
                <a:path w="906" h="1453" extrusionOk="0">
                  <a:moveTo>
                    <a:pt x="572" y="0"/>
                  </a:moveTo>
                  <a:cubicBezTo>
                    <a:pt x="238" y="0"/>
                    <a:pt x="0" y="262"/>
                    <a:pt x="0" y="548"/>
                  </a:cubicBezTo>
                  <a:lnTo>
                    <a:pt x="0" y="1453"/>
                  </a:lnTo>
                  <a:lnTo>
                    <a:pt x="477" y="1453"/>
                  </a:lnTo>
                  <a:lnTo>
                    <a:pt x="477" y="548"/>
                  </a:lnTo>
                  <a:cubicBezTo>
                    <a:pt x="477" y="310"/>
                    <a:pt x="667" y="71"/>
                    <a:pt x="905" y="24"/>
                  </a:cubicBezTo>
                  <a:cubicBezTo>
                    <a:pt x="881" y="24"/>
                    <a:pt x="810" y="24"/>
                    <a:pt x="715" y="0"/>
                  </a:cubicBez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2957;p74">
            <a:extLst>
              <a:ext uri="{FF2B5EF4-FFF2-40B4-BE49-F238E27FC236}">
                <a16:creationId xmlns:a16="http://schemas.microsoft.com/office/drawing/2014/main" id="{8AB2CA6C-3A12-13D9-3F67-91EE5BEF75B3}"/>
              </a:ext>
            </a:extLst>
          </p:cNvPr>
          <p:cNvGrpSpPr/>
          <p:nvPr/>
        </p:nvGrpSpPr>
        <p:grpSpPr>
          <a:xfrm>
            <a:off x="3620437" y="3724355"/>
            <a:ext cx="379702" cy="352025"/>
            <a:chOff x="853556" y="1642869"/>
            <a:chExt cx="379702" cy="352025"/>
          </a:xfrm>
        </p:grpSpPr>
        <p:sp>
          <p:nvSpPr>
            <p:cNvPr id="69" name="Google Shape;2958;p74">
              <a:extLst>
                <a:ext uri="{FF2B5EF4-FFF2-40B4-BE49-F238E27FC236}">
                  <a16:creationId xmlns:a16="http://schemas.microsoft.com/office/drawing/2014/main" id="{84652C67-247D-3C95-1271-38DFBDFCE317}"/>
                </a:ext>
              </a:extLst>
            </p:cNvPr>
            <p:cNvSpPr/>
            <p:nvPr/>
          </p:nvSpPr>
          <p:spPr>
            <a:xfrm>
              <a:off x="853556" y="1896404"/>
              <a:ext cx="177108" cy="98489"/>
            </a:xfrm>
            <a:custGeom>
              <a:avLst/>
              <a:gdLst/>
              <a:ahLst/>
              <a:cxnLst/>
              <a:rect l="l" t="t" r="r" b="b"/>
              <a:pathLst>
                <a:path w="5740" h="3192" extrusionOk="0">
                  <a:moveTo>
                    <a:pt x="1572" y="1"/>
                  </a:moveTo>
                  <a:cubicBezTo>
                    <a:pt x="119" y="1"/>
                    <a:pt x="1191" y="1168"/>
                    <a:pt x="977" y="1644"/>
                  </a:cubicBezTo>
                  <a:cubicBezTo>
                    <a:pt x="953" y="1715"/>
                    <a:pt x="905" y="1787"/>
                    <a:pt x="858" y="1834"/>
                  </a:cubicBezTo>
                  <a:cubicBezTo>
                    <a:pt x="548" y="2287"/>
                    <a:pt x="0" y="2763"/>
                    <a:pt x="357" y="3192"/>
                  </a:cubicBezTo>
                  <a:lnTo>
                    <a:pt x="4215" y="3192"/>
                  </a:lnTo>
                  <a:lnTo>
                    <a:pt x="5739" y="1358"/>
                  </a:lnTo>
                  <a:cubicBezTo>
                    <a:pt x="5478" y="1358"/>
                    <a:pt x="5192" y="1311"/>
                    <a:pt x="4882" y="1168"/>
                  </a:cubicBezTo>
                  <a:cubicBezTo>
                    <a:pt x="3930" y="763"/>
                    <a:pt x="2667" y="1"/>
                    <a:pt x="1572" y="1"/>
                  </a:cubicBezTo>
                  <a:close/>
                </a:path>
              </a:pathLst>
            </a:custGeom>
            <a:solidFill>
              <a:srgbClr val="C85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959;p74">
              <a:extLst>
                <a:ext uri="{FF2B5EF4-FFF2-40B4-BE49-F238E27FC236}">
                  <a16:creationId xmlns:a16="http://schemas.microsoft.com/office/drawing/2014/main" id="{B2E979F4-4FCD-42E6-58DB-3F606F069498}"/>
                </a:ext>
              </a:extLst>
            </p:cNvPr>
            <p:cNvSpPr/>
            <p:nvPr/>
          </p:nvSpPr>
          <p:spPr>
            <a:xfrm>
              <a:off x="853556" y="1931672"/>
              <a:ext cx="177108" cy="63222"/>
            </a:xfrm>
            <a:custGeom>
              <a:avLst/>
              <a:gdLst/>
              <a:ahLst/>
              <a:cxnLst/>
              <a:rect l="l" t="t" r="r" b="b"/>
              <a:pathLst>
                <a:path w="5740" h="2049" extrusionOk="0">
                  <a:moveTo>
                    <a:pt x="4882" y="1"/>
                  </a:moveTo>
                  <a:cubicBezTo>
                    <a:pt x="4358" y="406"/>
                    <a:pt x="3858" y="1358"/>
                    <a:pt x="3025" y="1358"/>
                  </a:cubicBezTo>
                  <a:cubicBezTo>
                    <a:pt x="2057" y="1358"/>
                    <a:pt x="1959" y="689"/>
                    <a:pt x="960" y="689"/>
                  </a:cubicBezTo>
                  <a:cubicBezTo>
                    <a:pt x="927" y="689"/>
                    <a:pt x="893" y="690"/>
                    <a:pt x="858" y="691"/>
                  </a:cubicBezTo>
                  <a:cubicBezTo>
                    <a:pt x="548" y="1144"/>
                    <a:pt x="0" y="1620"/>
                    <a:pt x="357" y="2049"/>
                  </a:cubicBezTo>
                  <a:lnTo>
                    <a:pt x="4215" y="2049"/>
                  </a:lnTo>
                  <a:lnTo>
                    <a:pt x="5739" y="215"/>
                  </a:lnTo>
                  <a:cubicBezTo>
                    <a:pt x="5478" y="215"/>
                    <a:pt x="5192" y="168"/>
                    <a:pt x="4882" y="1"/>
                  </a:cubicBez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960;p74">
              <a:extLst>
                <a:ext uri="{FF2B5EF4-FFF2-40B4-BE49-F238E27FC236}">
                  <a16:creationId xmlns:a16="http://schemas.microsoft.com/office/drawing/2014/main" id="{F454DCEC-9A44-BEF5-3496-FABCFC9A686C}"/>
                </a:ext>
              </a:extLst>
            </p:cNvPr>
            <p:cNvSpPr/>
            <p:nvPr/>
          </p:nvSpPr>
          <p:spPr>
            <a:xfrm>
              <a:off x="924090" y="1642869"/>
              <a:ext cx="309167" cy="208765"/>
            </a:xfrm>
            <a:custGeom>
              <a:avLst/>
              <a:gdLst/>
              <a:ahLst/>
              <a:cxnLst/>
              <a:rect l="l" t="t" r="r" b="b"/>
              <a:pathLst>
                <a:path w="10020" h="6766" extrusionOk="0">
                  <a:moveTo>
                    <a:pt x="4161" y="1"/>
                  </a:moveTo>
                  <a:cubicBezTo>
                    <a:pt x="3616" y="1"/>
                    <a:pt x="3010" y="91"/>
                    <a:pt x="2406" y="359"/>
                  </a:cubicBezTo>
                  <a:cubicBezTo>
                    <a:pt x="0" y="1431"/>
                    <a:pt x="739" y="4265"/>
                    <a:pt x="1048" y="5503"/>
                  </a:cubicBezTo>
                  <a:lnTo>
                    <a:pt x="8097" y="6765"/>
                  </a:lnTo>
                  <a:lnTo>
                    <a:pt x="8621" y="5503"/>
                  </a:lnTo>
                  <a:cubicBezTo>
                    <a:pt x="10020" y="854"/>
                    <a:pt x="7669" y="374"/>
                    <a:pt x="6639" y="374"/>
                  </a:cubicBezTo>
                  <a:cubicBezTo>
                    <a:pt x="6371" y="374"/>
                    <a:pt x="6192" y="407"/>
                    <a:pt x="6192" y="407"/>
                  </a:cubicBezTo>
                  <a:cubicBezTo>
                    <a:pt x="6192" y="407"/>
                    <a:pt x="5314" y="1"/>
                    <a:pt x="4161" y="1"/>
                  </a:cubicBezTo>
                  <a:close/>
                </a:path>
              </a:pathLst>
            </a:custGeom>
            <a:solidFill>
              <a:srgbClr val="189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961;p74">
              <a:extLst>
                <a:ext uri="{FF2B5EF4-FFF2-40B4-BE49-F238E27FC236}">
                  <a16:creationId xmlns:a16="http://schemas.microsoft.com/office/drawing/2014/main" id="{DF297437-DD57-5E5A-B97C-E65DB0019067}"/>
                </a:ext>
              </a:extLst>
            </p:cNvPr>
            <p:cNvSpPr/>
            <p:nvPr/>
          </p:nvSpPr>
          <p:spPr>
            <a:xfrm>
              <a:off x="921869" y="1642869"/>
              <a:ext cx="191085" cy="199940"/>
            </a:xfrm>
            <a:custGeom>
              <a:avLst/>
              <a:gdLst/>
              <a:ahLst/>
              <a:cxnLst/>
              <a:rect l="l" t="t" r="r" b="b"/>
              <a:pathLst>
                <a:path w="6193" h="6480" extrusionOk="0">
                  <a:moveTo>
                    <a:pt x="4162" y="1"/>
                  </a:moveTo>
                  <a:cubicBezTo>
                    <a:pt x="3617" y="1"/>
                    <a:pt x="3010" y="91"/>
                    <a:pt x="2406" y="359"/>
                  </a:cubicBezTo>
                  <a:cubicBezTo>
                    <a:pt x="1" y="1431"/>
                    <a:pt x="739" y="4265"/>
                    <a:pt x="1049" y="5503"/>
                  </a:cubicBezTo>
                  <a:lnTo>
                    <a:pt x="1620" y="6479"/>
                  </a:lnTo>
                  <a:lnTo>
                    <a:pt x="3097" y="4741"/>
                  </a:lnTo>
                  <a:cubicBezTo>
                    <a:pt x="2501" y="3479"/>
                    <a:pt x="2716" y="454"/>
                    <a:pt x="6193" y="407"/>
                  </a:cubicBezTo>
                  <a:cubicBezTo>
                    <a:pt x="6193" y="407"/>
                    <a:pt x="5315" y="1"/>
                    <a:pt x="4162" y="1"/>
                  </a:cubicBez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962;p74">
              <a:extLst>
                <a:ext uri="{FF2B5EF4-FFF2-40B4-BE49-F238E27FC236}">
                  <a16:creationId xmlns:a16="http://schemas.microsoft.com/office/drawing/2014/main" id="{DF69B08E-CC7D-848E-6C62-E9B60605B0A9}"/>
                </a:ext>
              </a:extLst>
            </p:cNvPr>
            <p:cNvSpPr/>
            <p:nvPr/>
          </p:nvSpPr>
          <p:spPr>
            <a:xfrm>
              <a:off x="982869" y="1938306"/>
              <a:ext cx="176398" cy="56588"/>
            </a:xfrm>
            <a:custGeom>
              <a:avLst/>
              <a:gdLst/>
              <a:ahLst/>
              <a:cxnLst/>
              <a:rect l="l" t="t" r="r" b="b"/>
              <a:pathLst>
                <a:path w="5717" h="1834" extrusionOk="0">
                  <a:moveTo>
                    <a:pt x="1548" y="0"/>
                  </a:moveTo>
                  <a:cubicBezTo>
                    <a:pt x="1429" y="0"/>
                    <a:pt x="1334" y="0"/>
                    <a:pt x="1239" y="48"/>
                  </a:cubicBezTo>
                  <a:cubicBezTo>
                    <a:pt x="691" y="143"/>
                    <a:pt x="263" y="572"/>
                    <a:pt x="143" y="1143"/>
                  </a:cubicBezTo>
                  <a:lnTo>
                    <a:pt x="1" y="1834"/>
                  </a:lnTo>
                  <a:lnTo>
                    <a:pt x="5716" y="1834"/>
                  </a:lnTo>
                  <a:lnTo>
                    <a:pt x="5621" y="1143"/>
                  </a:lnTo>
                  <a:cubicBezTo>
                    <a:pt x="5502" y="572"/>
                    <a:pt x="5049" y="167"/>
                    <a:pt x="4525" y="48"/>
                  </a:cubicBezTo>
                  <a:cubicBezTo>
                    <a:pt x="4430" y="0"/>
                    <a:pt x="4311" y="0"/>
                    <a:pt x="4216" y="0"/>
                  </a:cubicBezTo>
                  <a:close/>
                </a:path>
              </a:pathLst>
            </a:custGeom>
            <a:solidFill>
              <a:srgbClr val="2898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963;p74">
              <a:extLst>
                <a:ext uri="{FF2B5EF4-FFF2-40B4-BE49-F238E27FC236}">
                  <a16:creationId xmlns:a16="http://schemas.microsoft.com/office/drawing/2014/main" id="{34CEE362-BB7C-916B-4A1C-F45247215813}"/>
                </a:ext>
              </a:extLst>
            </p:cNvPr>
            <p:cNvSpPr/>
            <p:nvPr/>
          </p:nvSpPr>
          <p:spPr>
            <a:xfrm>
              <a:off x="982869" y="1938306"/>
              <a:ext cx="63962" cy="56588"/>
            </a:xfrm>
            <a:custGeom>
              <a:avLst/>
              <a:gdLst/>
              <a:ahLst/>
              <a:cxnLst/>
              <a:rect l="l" t="t" r="r" b="b"/>
              <a:pathLst>
                <a:path w="2073" h="1834" extrusionOk="0">
                  <a:moveTo>
                    <a:pt x="1548" y="0"/>
                  </a:moveTo>
                  <a:cubicBezTo>
                    <a:pt x="1429" y="0"/>
                    <a:pt x="1334" y="0"/>
                    <a:pt x="1239" y="48"/>
                  </a:cubicBezTo>
                  <a:cubicBezTo>
                    <a:pt x="691" y="143"/>
                    <a:pt x="263" y="572"/>
                    <a:pt x="143" y="1143"/>
                  </a:cubicBezTo>
                  <a:lnTo>
                    <a:pt x="1" y="1834"/>
                  </a:lnTo>
                  <a:lnTo>
                    <a:pt x="1167" y="1834"/>
                  </a:lnTo>
                  <a:lnTo>
                    <a:pt x="1239" y="1143"/>
                  </a:lnTo>
                  <a:cubicBezTo>
                    <a:pt x="1334" y="572"/>
                    <a:pt x="1572" y="167"/>
                    <a:pt x="1906" y="48"/>
                  </a:cubicBezTo>
                  <a:cubicBezTo>
                    <a:pt x="1953" y="0"/>
                    <a:pt x="2025" y="0"/>
                    <a:pt x="2072" y="0"/>
                  </a:cubicBez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964;p74">
              <a:extLst>
                <a:ext uri="{FF2B5EF4-FFF2-40B4-BE49-F238E27FC236}">
                  <a16:creationId xmlns:a16="http://schemas.microsoft.com/office/drawing/2014/main" id="{1F82D14A-C421-036E-BDD8-0BF8F59329B0}"/>
                </a:ext>
              </a:extLst>
            </p:cNvPr>
            <p:cNvSpPr/>
            <p:nvPr/>
          </p:nvSpPr>
          <p:spPr>
            <a:xfrm>
              <a:off x="1046060" y="1897885"/>
              <a:ext cx="49985" cy="65413"/>
            </a:xfrm>
            <a:custGeom>
              <a:avLst/>
              <a:gdLst/>
              <a:ahLst/>
              <a:cxnLst/>
              <a:rect l="l" t="t" r="r" b="b"/>
              <a:pathLst>
                <a:path w="1620" h="2120" extrusionOk="0">
                  <a:moveTo>
                    <a:pt x="1" y="0"/>
                  </a:moveTo>
                  <a:lnTo>
                    <a:pt x="1" y="1310"/>
                  </a:lnTo>
                  <a:cubicBezTo>
                    <a:pt x="1" y="1763"/>
                    <a:pt x="358" y="2120"/>
                    <a:pt x="810" y="2120"/>
                  </a:cubicBezTo>
                  <a:cubicBezTo>
                    <a:pt x="1263" y="2120"/>
                    <a:pt x="1620" y="1763"/>
                    <a:pt x="1620" y="1310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E8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965;p74">
              <a:extLst>
                <a:ext uri="{FF2B5EF4-FFF2-40B4-BE49-F238E27FC236}">
                  <a16:creationId xmlns:a16="http://schemas.microsoft.com/office/drawing/2014/main" id="{32D6B764-E5FB-BEE0-FF3B-FB9AD4D065A6}"/>
                </a:ext>
              </a:extLst>
            </p:cNvPr>
            <p:cNvSpPr/>
            <p:nvPr/>
          </p:nvSpPr>
          <p:spPr>
            <a:xfrm>
              <a:off x="1046060" y="1897885"/>
              <a:ext cx="33107" cy="65413"/>
            </a:xfrm>
            <a:custGeom>
              <a:avLst/>
              <a:gdLst/>
              <a:ahLst/>
              <a:cxnLst/>
              <a:rect l="l" t="t" r="r" b="b"/>
              <a:pathLst>
                <a:path w="1073" h="2120" extrusionOk="0">
                  <a:moveTo>
                    <a:pt x="1" y="0"/>
                  </a:moveTo>
                  <a:lnTo>
                    <a:pt x="1" y="1310"/>
                  </a:lnTo>
                  <a:cubicBezTo>
                    <a:pt x="1" y="1763"/>
                    <a:pt x="358" y="2120"/>
                    <a:pt x="810" y="2120"/>
                  </a:cubicBezTo>
                  <a:cubicBezTo>
                    <a:pt x="906" y="2120"/>
                    <a:pt x="977" y="2120"/>
                    <a:pt x="1072" y="2096"/>
                  </a:cubicBezTo>
                  <a:cubicBezTo>
                    <a:pt x="786" y="1977"/>
                    <a:pt x="548" y="1667"/>
                    <a:pt x="548" y="1310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966;p74">
              <a:extLst>
                <a:ext uri="{FF2B5EF4-FFF2-40B4-BE49-F238E27FC236}">
                  <a16:creationId xmlns:a16="http://schemas.microsoft.com/office/drawing/2014/main" id="{4D9AB5BC-EE42-F716-E5CD-F8CD665194F6}"/>
                </a:ext>
              </a:extLst>
            </p:cNvPr>
            <p:cNvSpPr/>
            <p:nvPr/>
          </p:nvSpPr>
          <p:spPr>
            <a:xfrm>
              <a:off x="936587" y="1812078"/>
              <a:ext cx="268223" cy="52022"/>
            </a:xfrm>
            <a:custGeom>
              <a:avLst/>
              <a:gdLst/>
              <a:ahLst/>
              <a:cxnLst/>
              <a:rect l="l" t="t" r="r" b="b"/>
              <a:pathLst>
                <a:path w="8693" h="1686" extrusionOk="0">
                  <a:moveTo>
                    <a:pt x="540" y="0"/>
                  </a:moveTo>
                  <a:cubicBezTo>
                    <a:pt x="327" y="0"/>
                    <a:pt x="113" y="128"/>
                    <a:pt x="48" y="400"/>
                  </a:cubicBezTo>
                  <a:cubicBezTo>
                    <a:pt x="0" y="495"/>
                    <a:pt x="0" y="567"/>
                    <a:pt x="0" y="638"/>
                  </a:cubicBezTo>
                  <a:cubicBezTo>
                    <a:pt x="0" y="1210"/>
                    <a:pt x="477" y="1686"/>
                    <a:pt x="1048" y="1686"/>
                  </a:cubicBezTo>
                  <a:lnTo>
                    <a:pt x="7669" y="1686"/>
                  </a:lnTo>
                  <a:cubicBezTo>
                    <a:pt x="8216" y="1686"/>
                    <a:pt x="8693" y="1210"/>
                    <a:pt x="8693" y="638"/>
                  </a:cubicBezTo>
                  <a:cubicBezTo>
                    <a:pt x="8693" y="567"/>
                    <a:pt x="8693" y="471"/>
                    <a:pt x="8669" y="400"/>
                  </a:cubicBezTo>
                  <a:cubicBezTo>
                    <a:pt x="8604" y="132"/>
                    <a:pt x="8395" y="9"/>
                    <a:pt x="8184" y="9"/>
                  </a:cubicBezTo>
                  <a:cubicBezTo>
                    <a:pt x="7927" y="9"/>
                    <a:pt x="7669" y="192"/>
                    <a:pt x="7669" y="519"/>
                  </a:cubicBezTo>
                  <a:lnTo>
                    <a:pt x="1048" y="519"/>
                  </a:lnTo>
                  <a:cubicBezTo>
                    <a:pt x="1048" y="182"/>
                    <a:pt x="795" y="0"/>
                    <a:pt x="540" y="0"/>
                  </a:cubicBez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967;p74">
              <a:extLst>
                <a:ext uri="{FF2B5EF4-FFF2-40B4-BE49-F238E27FC236}">
                  <a16:creationId xmlns:a16="http://schemas.microsoft.com/office/drawing/2014/main" id="{D62D2B61-EF3F-98CD-F988-7528F3939971}"/>
                </a:ext>
              </a:extLst>
            </p:cNvPr>
            <p:cNvSpPr/>
            <p:nvPr/>
          </p:nvSpPr>
          <p:spPr>
            <a:xfrm>
              <a:off x="945411" y="1826641"/>
              <a:ext cx="29405" cy="17618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289" y="0"/>
                  </a:moveTo>
                  <a:cubicBezTo>
                    <a:pt x="229" y="0"/>
                    <a:pt x="172" y="8"/>
                    <a:pt x="119" y="23"/>
                  </a:cubicBezTo>
                  <a:cubicBezTo>
                    <a:pt x="24" y="95"/>
                    <a:pt x="0" y="166"/>
                    <a:pt x="24" y="261"/>
                  </a:cubicBezTo>
                  <a:cubicBezTo>
                    <a:pt x="60" y="334"/>
                    <a:pt x="124" y="365"/>
                    <a:pt x="195" y="365"/>
                  </a:cubicBezTo>
                  <a:cubicBezTo>
                    <a:pt x="217" y="365"/>
                    <a:pt x="239" y="362"/>
                    <a:pt x="262" y="357"/>
                  </a:cubicBezTo>
                  <a:cubicBezTo>
                    <a:pt x="290" y="341"/>
                    <a:pt x="318" y="334"/>
                    <a:pt x="346" y="334"/>
                  </a:cubicBezTo>
                  <a:cubicBezTo>
                    <a:pt x="487" y="334"/>
                    <a:pt x="619" y="499"/>
                    <a:pt x="619" y="499"/>
                  </a:cubicBezTo>
                  <a:cubicBezTo>
                    <a:pt x="643" y="523"/>
                    <a:pt x="714" y="571"/>
                    <a:pt x="762" y="571"/>
                  </a:cubicBezTo>
                  <a:lnTo>
                    <a:pt x="857" y="571"/>
                  </a:lnTo>
                  <a:cubicBezTo>
                    <a:pt x="905" y="499"/>
                    <a:pt x="953" y="404"/>
                    <a:pt x="881" y="333"/>
                  </a:cubicBezTo>
                  <a:cubicBezTo>
                    <a:pt x="857" y="285"/>
                    <a:pt x="786" y="214"/>
                    <a:pt x="667" y="118"/>
                  </a:cubicBezTo>
                  <a:cubicBezTo>
                    <a:pt x="553" y="37"/>
                    <a:pt x="417" y="0"/>
                    <a:pt x="289" y="0"/>
                  </a:cubicBezTo>
                  <a:close/>
                </a:path>
              </a:pathLst>
            </a:custGeom>
            <a:solidFill>
              <a:srgbClr val="D68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968;p74">
              <a:extLst>
                <a:ext uri="{FF2B5EF4-FFF2-40B4-BE49-F238E27FC236}">
                  <a16:creationId xmlns:a16="http://schemas.microsoft.com/office/drawing/2014/main" id="{5CC5D269-4368-2E2D-834A-DB4F134F2482}"/>
                </a:ext>
              </a:extLst>
            </p:cNvPr>
            <p:cNvSpPr/>
            <p:nvPr/>
          </p:nvSpPr>
          <p:spPr>
            <a:xfrm>
              <a:off x="1167290" y="1825561"/>
              <a:ext cx="29436" cy="18698"/>
            </a:xfrm>
            <a:custGeom>
              <a:avLst/>
              <a:gdLst/>
              <a:ahLst/>
              <a:cxnLst/>
              <a:rect l="l" t="t" r="r" b="b"/>
              <a:pathLst>
                <a:path w="954" h="606" extrusionOk="0">
                  <a:moveTo>
                    <a:pt x="662" y="1"/>
                  </a:moveTo>
                  <a:cubicBezTo>
                    <a:pt x="533" y="1"/>
                    <a:pt x="392" y="49"/>
                    <a:pt x="263" y="130"/>
                  </a:cubicBezTo>
                  <a:cubicBezTo>
                    <a:pt x="144" y="201"/>
                    <a:pt x="72" y="320"/>
                    <a:pt x="72" y="320"/>
                  </a:cubicBezTo>
                  <a:cubicBezTo>
                    <a:pt x="1" y="415"/>
                    <a:pt x="1" y="511"/>
                    <a:pt x="96" y="558"/>
                  </a:cubicBezTo>
                  <a:cubicBezTo>
                    <a:pt x="120" y="606"/>
                    <a:pt x="144" y="606"/>
                    <a:pt x="192" y="606"/>
                  </a:cubicBezTo>
                  <a:cubicBezTo>
                    <a:pt x="239" y="606"/>
                    <a:pt x="311" y="558"/>
                    <a:pt x="334" y="511"/>
                  </a:cubicBezTo>
                  <a:cubicBezTo>
                    <a:pt x="355" y="511"/>
                    <a:pt x="463" y="353"/>
                    <a:pt x="613" y="353"/>
                  </a:cubicBezTo>
                  <a:cubicBezTo>
                    <a:pt x="638" y="353"/>
                    <a:pt x="664" y="358"/>
                    <a:pt x="692" y="368"/>
                  </a:cubicBezTo>
                  <a:cubicBezTo>
                    <a:pt x="714" y="373"/>
                    <a:pt x="738" y="376"/>
                    <a:pt x="761" y="376"/>
                  </a:cubicBezTo>
                  <a:cubicBezTo>
                    <a:pt x="838" y="376"/>
                    <a:pt x="912" y="345"/>
                    <a:pt x="930" y="273"/>
                  </a:cubicBezTo>
                  <a:cubicBezTo>
                    <a:pt x="954" y="177"/>
                    <a:pt x="930" y="58"/>
                    <a:pt x="834" y="34"/>
                  </a:cubicBezTo>
                  <a:cubicBezTo>
                    <a:pt x="781" y="11"/>
                    <a:pt x="723" y="1"/>
                    <a:pt x="662" y="1"/>
                  </a:cubicBezTo>
                  <a:close/>
                </a:path>
              </a:pathLst>
            </a:custGeom>
            <a:solidFill>
              <a:srgbClr val="D68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969;p74">
              <a:extLst>
                <a:ext uri="{FF2B5EF4-FFF2-40B4-BE49-F238E27FC236}">
                  <a16:creationId xmlns:a16="http://schemas.microsoft.com/office/drawing/2014/main" id="{4F170668-676F-DDDC-9BAB-976FF819A919}"/>
                </a:ext>
              </a:extLst>
            </p:cNvPr>
            <p:cNvSpPr/>
            <p:nvPr/>
          </p:nvSpPr>
          <p:spPr>
            <a:xfrm>
              <a:off x="1046801" y="1897885"/>
              <a:ext cx="49245" cy="38229"/>
            </a:xfrm>
            <a:custGeom>
              <a:avLst/>
              <a:gdLst/>
              <a:ahLst/>
              <a:cxnLst/>
              <a:rect l="l" t="t" r="r" b="b"/>
              <a:pathLst>
                <a:path w="1596" h="1239" extrusionOk="0">
                  <a:moveTo>
                    <a:pt x="0" y="0"/>
                  </a:moveTo>
                  <a:lnTo>
                    <a:pt x="0" y="1239"/>
                  </a:lnTo>
                  <a:lnTo>
                    <a:pt x="1596" y="1239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970;p74">
              <a:extLst>
                <a:ext uri="{FF2B5EF4-FFF2-40B4-BE49-F238E27FC236}">
                  <a16:creationId xmlns:a16="http://schemas.microsoft.com/office/drawing/2014/main" id="{8299D3A2-25B0-3C6D-BAE2-F45BDAB0F16F}"/>
                </a:ext>
              </a:extLst>
            </p:cNvPr>
            <p:cNvSpPr/>
            <p:nvPr/>
          </p:nvSpPr>
          <p:spPr>
            <a:xfrm>
              <a:off x="968923" y="1743580"/>
              <a:ext cx="204291" cy="179329"/>
            </a:xfrm>
            <a:custGeom>
              <a:avLst/>
              <a:gdLst/>
              <a:ahLst/>
              <a:cxnLst/>
              <a:rect l="l" t="t" r="r" b="b"/>
              <a:pathLst>
                <a:path w="6621" h="5812" extrusionOk="0">
                  <a:moveTo>
                    <a:pt x="4882" y="0"/>
                  </a:moveTo>
                  <a:cubicBezTo>
                    <a:pt x="4144" y="739"/>
                    <a:pt x="2882" y="1191"/>
                    <a:pt x="1572" y="1501"/>
                  </a:cubicBezTo>
                  <a:cubicBezTo>
                    <a:pt x="1048" y="1620"/>
                    <a:pt x="500" y="1715"/>
                    <a:pt x="0" y="1763"/>
                  </a:cubicBezTo>
                  <a:lnTo>
                    <a:pt x="0" y="3406"/>
                  </a:lnTo>
                  <a:cubicBezTo>
                    <a:pt x="0" y="4739"/>
                    <a:pt x="1072" y="5811"/>
                    <a:pt x="2405" y="5811"/>
                  </a:cubicBezTo>
                  <a:lnTo>
                    <a:pt x="4191" y="5811"/>
                  </a:lnTo>
                  <a:cubicBezTo>
                    <a:pt x="5549" y="5811"/>
                    <a:pt x="6621" y="4739"/>
                    <a:pt x="6621" y="3406"/>
                  </a:cubicBezTo>
                  <a:lnTo>
                    <a:pt x="6621" y="1715"/>
                  </a:lnTo>
                  <a:cubicBezTo>
                    <a:pt x="5335" y="1524"/>
                    <a:pt x="4882" y="0"/>
                    <a:pt x="4882" y="0"/>
                  </a:cubicBezTo>
                  <a:close/>
                </a:path>
              </a:pathLst>
            </a:custGeom>
            <a:solidFill>
              <a:srgbClr val="E8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971;p74">
              <a:extLst>
                <a:ext uri="{FF2B5EF4-FFF2-40B4-BE49-F238E27FC236}">
                  <a16:creationId xmlns:a16="http://schemas.microsoft.com/office/drawing/2014/main" id="{62D991FA-729E-496C-9438-A10B6E631296}"/>
                </a:ext>
              </a:extLst>
            </p:cNvPr>
            <p:cNvSpPr/>
            <p:nvPr/>
          </p:nvSpPr>
          <p:spPr>
            <a:xfrm>
              <a:off x="968923" y="1789862"/>
              <a:ext cx="123451" cy="133047"/>
            </a:xfrm>
            <a:custGeom>
              <a:avLst/>
              <a:gdLst/>
              <a:ahLst/>
              <a:cxnLst/>
              <a:rect l="l" t="t" r="r" b="b"/>
              <a:pathLst>
                <a:path w="4001" h="4312" extrusionOk="0">
                  <a:moveTo>
                    <a:pt x="1572" y="1"/>
                  </a:moveTo>
                  <a:cubicBezTo>
                    <a:pt x="1048" y="120"/>
                    <a:pt x="500" y="215"/>
                    <a:pt x="0" y="263"/>
                  </a:cubicBezTo>
                  <a:lnTo>
                    <a:pt x="0" y="1906"/>
                  </a:lnTo>
                  <a:cubicBezTo>
                    <a:pt x="0" y="3239"/>
                    <a:pt x="1072" y="4311"/>
                    <a:pt x="2405" y="4311"/>
                  </a:cubicBezTo>
                  <a:lnTo>
                    <a:pt x="4001" y="4311"/>
                  </a:lnTo>
                  <a:cubicBezTo>
                    <a:pt x="2691" y="4311"/>
                    <a:pt x="1572" y="3239"/>
                    <a:pt x="1572" y="1906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972;p74">
              <a:extLst>
                <a:ext uri="{FF2B5EF4-FFF2-40B4-BE49-F238E27FC236}">
                  <a16:creationId xmlns:a16="http://schemas.microsoft.com/office/drawing/2014/main" id="{45A9BAFF-A64F-A5EE-1E0C-ACB625DC9CDC}"/>
                </a:ext>
              </a:extLst>
            </p:cNvPr>
            <p:cNvSpPr/>
            <p:nvPr/>
          </p:nvSpPr>
          <p:spPr>
            <a:xfrm>
              <a:off x="1115145" y="1843519"/>
              <a:ext cx="33077" cy="20580"/>
            </a:xfrm>
            <a:custGeom>
              <a:avLst/>
              <a:gdLst/>
              <a:ahLst/>
              <a:cxnLst/>
              <a:rect l="l" t="t" r="r" b="b"/>
              <a:pathLst>
                <a:path w="1072" h="667" extrusionOk="0">
                  <a:moveTo>
                    <a:pt x="524" y="0"/>
                  </a:moveTo>
                  <a:cubicBezTo>
                    <a:pt x="238" y="0"/>
                    <a:pt x="0" y="167"/>
                    <a:pt x="0" y="334"/>
                  </a:cubicBezTo>
                  <a:cubicBezTo>
                    <a:pt x="0" y="524"/>
                    <a:pt x="238" y="667"/>
                    <a:pt x="524" y="667"/>
                  </a:cubicBezTo>
                  <a:cubicBezTo>
                    <a:pt x="834" y="667"/>
                    <a:pt x="1072" y="524"/>
                    <a:pt x="1072" y="334"/>
                  </a:cubicBezTo>
                  <a:cubicBezTo>
                    <a:pt x="1072" y="167"/>
                    <a:pt x="834" y="0"/>
                    <a:pt x="524" y="0"/>
                  </a:cubicBezTo>
                  <a:close/>
                </a:path>
              </a:pathLst>
            </a:custGeom>
            <a:solidFill>
              <a:srgbClr val="DE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973;p74">
              <a:extLst>
                <a:ext uri="{FF2B5EF4-FFF2-40B4-BE49-F238E27FC236}">
                  <a16:creationId xmlns:a16="http://schemas.microsoft.com/office/drawing/2014/main" id="{6BDAF2A3-FB28-D3C0-39F0-414EBB883A90}"/>
                </a:ext>
              </a:extLst>
            </p:cNvPr>
            <p:cNvSpPr/>
            <p:nvPr/>
          </p:nvSpPr>
          <p:spPr>
            <a:xfrm>
              <a:off x="994625" y="1843519"/>
              <a:ext cx="33107" cy="20580"/>
            </a:xfrm>
            <a:custGeom>
              <a:avLst/>
              <a:gdLst/>
              <a:ahLst/>
              <a:cxnLst/>
              <a:rect l="l" t="t" r="r" b="b"/>
              <a:pathLst>
                <a:path w="1073" h="667" extrusionOk="0">
                  <a:moveTo>
                    <a:pt x="548" y="0"/>
                  </a:moveTo>
                  <a:cubicBezTo>
                    <a:pt x="239" y="0"/>
                    <a:pt x="1" y="167"/>
                    <a:pt x="1" y="334"/>
                  </a:cubicBezTo>
                  <a:cubicBezTo>
                    <a:pt x="1" y="524"/>
                    <a:pt x="239" y="667"/>
                    <a:pt x="548" y="667"/>
                  </a:cubicBezTo>
                  <a:cubicBezTo>
                    <a:pt x="834" y="667"/>
                    <a:pt x="1072" y="524"/>
                    <a:pt x="1072" y="334"/>
                  </a:cubicBezTo>
                  <a:cubicBezTo>
                    <a:pt x="1072" y="167"/>
                    <a:pt x="834" y="0"/>
                    <a:pt x="548" y="0"/>
                  </a:cubicBezTo>
                  <a:close/>
                </a:path>
              </a:pathLst>
            </a:custGeom>
            <a:solidFill>
              <a:srgbClr val="DE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974;p74">
              <a:extLst>
                <a:ext uri="{FF2B5EF4-FFF2-40B4-BE49-F238E27FC236}">
                  <a16:creationId xmlns:a16="http://schemas.microsoft.com/office/drawing/2014/main" id="{7A9F6E22-75BC-F444-1CE9-51AFBF3EEBFB}"/>
                </a:ext>
              </a:extLst>
            </p:cNvPr>
            <p:cNvSpPr/>
            <p:nvPr/>
          </p:nvSpPr>
          <p:spPr>
            <a:xfrm>
              <a:off x="971114" y="1797946"/>
              <a:ext cx="202100" cy="54397"/>
            </a:xfrm>
            <a:custGeom>
              <a:avLst/>
              <a:gdLst/>
              <a:ahLst/>
              <a:cxnLst/>
              <a:rect l="l" t="t" r="r" b="b"/>
              <a:pathLst>
                <a:path w="6550" h="1763" extrusionOk="0">
                  <a:moveTo>
                    <a:pt x="1" y="1"/>
                  </a:moveTo>
                  <a:lnTo>
                    <a:pt x="1" y="1763"/>
                  </a:lnTo>
                  <a:lnTo>
                    <a:pt x="2382" y="1763"/>
                  </a:lnTo>
                  <a:cubicBezTo>
                    <a:pt x="2453" y="1763"/>
                    <a:pt x="2525" y="1739"/>
                    <a:pt x="2620" y="1691"/>
                  </a:cubicBezTo>
                  <a:cubicBezTo>
                    <a:pt x="2668" y="1668"/>
                    <a:pt x="2739" y="1620"/>
                    <a:pt x="2787" y="1525"/>
                  </a:cubicBezTo>
                  <a:cubicBezTo>
                    <a:pt x="2882" y="1382"/>
                    <a:pt x="3049" y="1287"/>
                    <a:pt x="3239" y="1287"/>
                  </a:cubicBezTo>
                  <a:lnTo>
                    <a:pt x="3287" y="1287"/>
                  </a:lnTo>
                  <a:cubicBezTo>
                    <a:pt x="3382" y="1287"/>
                    <a:pt x="3454" y="1310"/>
                    <a:pt x="3525" y="1334"/>
                  </a:cubicBezTo>
                  <a:cubicBezTo>
                    <a:pt x="3597" y="1382"/>
                    <a:pt x="3644" y="1429"/>
                    <a:pt x="3716" y="1525"/>
                  </a:cubicBezTo>
                  <a:cubicBezTo>
                    <a:pt x="3811" y="1668"/>
                    <a:pt x="3978" y="1763"/>
                    <a:pt x="4168" y="1763"/>
                  </a:cubicBezTo>
                  <a:lnTo>
                    <a:pt x="6550" y="1763"/>
                  </a:lnTo>
                  <a:lnTo>
                    <a:pt x="6550" y="1"/>
                  </a:lnTo>
                  <a:close/>
                </a:path>
              </a:pathLst>
            </a:custGeom>
            <a:solidFill>
              <a:srgbClr val="C85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975;p74">
              <a:extLst>
                <a:ext uri="{FF2B5EF4-FFF2-40B4-BE49-F238E27FC236}">
                  <a16:creationId xmlns:a16="http://schemas.microsoft.com/office/drawing/2014/main" id="{C6983760-AB2D-899A-D915-0423354DA99D}"/>
                </a:ext>
              </a:extLst>
            </p:cNvPr>
            <p:cNvSpPr/>
            <p:nvPr/>
          </p:nvSpPr>
          <p:spPr>
            <a:xfrm>
              <a:off x="969632" y="1797946"/>
              <a:ext cx="49275" cy="54397"/>
            </a:xfrm>
            <a:custGeom>
              <a:avLst/>
              <a:gdLst/>
              <a:ahLst/>
              <a:cxnLst/>
              <a:rect l="l" t="t" r="r" b="b"/>
              <a:pathLst>
                <a:path w="1597" h="1763" extrusionOk="0">
                  <a:moveTo>
                    <a:pt x="1" y="1"/>
                  </a:moveTo>
                  <a:lnTo>
                    <a:pt x="1" y="1644"/>
                  </a:lnTo>
                  <a:lnTo>
                    <a:pt x="1" y="1763"/>
                  </a:lnTo>
                  <a:lnTo>
                    <a:pt x="1596" y="1763"/>
                  </a:lnTo>
                  <a:cubicBezTo>
                    <a:pt x="1549" y="1691"/>
                    <a:pt x="1549" y="1668"/>
                    <a:pt x="1596" y="1644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976;p74">
              <a:extLst>
                <a:ext uri="{FF2B5EF4-FFF2-40B4-BE49-F238E27FC236}">
                  <a16:creationId xmlns:a16="http://schemas.microsoft.com/office/drawing/2014/main" id="{73746660-20B0-1887-AE9E-6CA3730FAC23}"/>
                </a:ext>
              </a:extLst>
            </p:cNvPr>
            <p:cNvSpPr/>
            <p:nvPr/>
          </p:nvSpPr>
          <p:spPr>
            <a:xfrm>
              <a:off x="1009312" y="1808252"/>
              <a:ext cx="18420" cy="30886"/>
            </a:xfrm>
            <a:custGeom>
              <a:avLst/>
              <a:gdLst/>
              <a:ahLst/>
              <a:cxnLst/>
              <a:rect l="l" t="t" r="r" b="b"/>
              <a:pathLst>
                <a:path w="597" h="1001" extrusionOk="0">
                  <a:moveTo>
                    <a:pt x="310" y="0"/>
                  </a:moveTo>
                  <a:cubicBezTo>
                    <a:pt x="120" y="0"/>
                    <a:pt x="1" y="238"/>
                    <a:pt x="1" y="500"/>
                  </a:cubicBezTo>
                  <a:cubicBezTo>
                    <a:pt x="1" y="810"/>
                    <a:pt x="144" y="1000"/>
                    <a:pt x="310" y="1000"/>
                  </a:cubicBezTo>
                  <a:cubicBezTo>
                    <a:pt x="477" y="1000"/>
                    <a:pt x="596" y="762"/>
                    <a:pt x="596" y="500"/>
                  </a:cubicBezTo>
                  <a:cubicBezTo>
                    <a:pt x="596" y="238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1C4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977;p74">
              <a:extLst>
                <a:ext uri="{FF2B5EF4-FFF2-40B4-BE49-F238E27FC236}">
                  <a16:creationId xmlns:a16="http://schemas.microsoft.com/office/drawing/2014/main" id="{DA027FC8-42AE-789B-EA98-DB89AA87F70E}"/>
                </a:ext>
              </a:extLst>
            </p:cNvPr>
            <p:cNvSpPr/>
            <p:nvPr/>
          </p:nvSpPr>
          <p:spPr>
            <a:xfrm>
              <a:off x="1114404" y="1808252"/>
              <a:ext cx="18390" cy="30886"/>
            </a:xfrm>
            <a:custGeom>
              <a:avLst/>
              <a:gdLst/>
              <a:ahLst/>
              <a:cxnLst/>
              <a:rect l="l" t="t" r="r" b="b"/>
              <a:pathLst>
                <a:path w="596" h="1001" extrusionOk="0">
                  <a:moveTo>
                    <a:pt x="286" y="0"/>
                  </a:moveTo>
                  <a:cubicBezTo>
                    <a:pt x="119" y="0"/>
                    <a:pt x="0" y="238"/>
                    <a:pt x="0" y="500"/>
                  </a:cubicBezTo>
                  <a:cubicBezTo>
                    <a:pt x="0" y="810"/>
                    <a:pt x="143" y="1000"/>
                    <a:pt x="286" y="1000"/>
                  </a:cubicBezTo>
                  <a:cubicBezTo>
                    <a:pt x="429" y="1000"/>
                    <a:pt x="596" y="762"/>
                    <a:pt x="596" y="500"/>
                  </a:cubicBezTo>
                  <a:cubicBezTo>
                    <a:pt x="596" y="238"/>
                    <a:pt x="477" y="0"/>
                    <a:pt x="286" y="0"/>
                  </a:cubicBezTo>
                  <a:close/>
                </a:path>
              </a:pathLst>
            </a:custGeom>
            <a:solidFill>
              <a:srgbClr val="1C4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978;p74">
              <a:extLst>
                <a:ext uri="{FF2B5EF4-FFF2-40B4-BE49-F238E27FC236}">
                  <a16:creationId xmlns:a16="http://schemas.microsoft.com/office/drawing/2014/main" id="{722F9E7C-806A-E83D-397E-556BEA31B263}"/>
                </a:ext>
              </a:extLst>
            </p:cNvPr>
            <p:cNvSpPr/>
            <p:nvPr/>
          </p:nvSpPr>
          <p:spPr>
            <a:xfrm>
              <a:off x="1046060" y="1859101"/>
              <a:ext cx="51466" cy="24129"/>
            </a:xfrm>
            <a:custGeom>
              <a:avLst/>
              <a:gdLst/>
              <a:ahLst/>
              <a:cxnLst/>
              <a:rect l="l" t="t" r="r" b="b"/>
              <a:pathLst>
                <a:path w="1668" h="782" extrusionOk="0">
                  <a:moveTo>
                    <a:pt x="195" y="0"/>
                  </a:moveTo>
                  <a:cubicBezTo>
                    <a:pt x="171" y="0"/>
                    <a:pt x="145" y="6"/>
                    <a:pt x="120" y="19"/>
                  </a:cubicBezTo>
                  <a:cubicBezTo>
                    <a:pt x="24" y="67"/>
                    <a:pt x="1" y="162"/>
                    <a:pt x="24" y="257"/>
                  </a:cubicBezTo>
                  <a:cubicBezTo>
                    <a:pt x="143" y="591"/>
                    <a:pt x="453" y="781"/>
                    <a:pt x="810" y="781"/>
                  </a:cubicBezTo>
                  <a:cubicBezTo>
                    <a:pt x="1168" y="781"/>
                    <a:pt x="1453" y="591"/>
                    <a:pt x="1644" y="257"/>
                  </a:cubicBezTo>
                  <a:cubicBezTo>
                    <a:pt x="1668" y="162"/>
                    <a:pt x="1644" y="43"/>
                    <a:pt x="1549" y="19"/>
                  </a:cubicBezTo>
                  <a:cubicBezTo>
                    <a:pt x="1523" y="6"/>
                    <a:pt x="1496" y="0"/>
                    <a:pt x="1469" y="0"/>
                  </a:cubicBezTo>
                  <a:cubicBezTo>
                    <a:pt x="1396" y="0"/>
                    <a:pt x="1328" y="45"/>
                    <a:pt x="1310" y="114"/>
                  </a:cubicBezTo>
                  <a:cubicBezTo>
                    <a:pt x="1215" y="281"/>
                    <a:pt x="1048" y="400"/>
                    <a:pt x="834" y="400"/>
                  </a:cubicBezTo>
                  <a:cubicBezTo>
                    <a:pt x="620" y="400"/>
                    <a:pt x="453" y="281"/>
                    <a:pt x="358" y="114"/>
                  </a:cubicBezTo>
                  <a:cubicBezTo>
                    <a:pt x="323" y="45"/>
                    <a:pt x="263" y="0"/>
                    <a:pt x="195" y="0"/>
                  </a:cubicBezTo>
                  <a:close/>
                </a:path>
              </a:pathLst>
            </a:custGeom>
            <a:solidFill>
              <a:srgbClr val="C85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979;p74">
              <a:extLst>
                <a:ext uri="{FF2B5EF4-FFF2-40B4-BE49-F238E27FC236}">
                  <a16:creationId xmlns:a16="http://schemas.microsoft.com/office/drawing/2014/main" id="{D2A96191-50BE-0117-CD8D-B42ED10DF32E}"/>
                </a:ext>
              </a:extLst>
            </p:cNvPr>
            <p:cNvSpPr/>
            <p:nvPr/>
          </p:nvSpPr>
          <p:spPr>
            <a:xfrm>
              <a:off x="1046801" y="1922878"/>
              <a:ext cx="49985" cy="40420"/>
            </a:xfrm>
            <a:custGeom>
              <a:avLst/>
              <a:gdLst/>
              <a:ahLst/>
              <a:cxnLst/>
              <a:rect l="l" t="t" r="r" b="b"/>
              <a:pathLst>
                <a:path w="1620" h="1310" extrusionOk="0">
                  <a:moveTo>
                    <a:pt x="0" y="0"/>
                  </a:moveTo>
                  <a:lnTo>
                    <a:pt x="0" y="572"/>
                  </a:lnTo>
                  <a:cubicBezTo>
                    <a:pt x="48" y="976"/>
                    <a:pt x="358" y="1310"/>
                    <a:pt x="810" y="1310"/>
                  </a:cubicBezTo>
                  <a:cubicBezTo>
                    <a:pt x="1239" y="1310"/>
                    <a:pt x="1596" y="976"/>
                    <a:pt x="1620" y="572"/>
                  </a:cubicBezTo>
                  <a:lnTo>
                    <a:pt x="1620" y="0"/>
                  </a:lnTo>
                  <a:cubicBezTo>
                    <a:pt x="1596" y="429"/>
                    <a:pt x="1263" y="738"/>
                    <a:pt x="810" y="738"/>
                  </a:cubicBezTo>
                  <a:cubicBezTo>
                    <a:pt x="405" y="738"/>
                    <a:pt x="48" y="429"/>
                    <a:pt x="0" y="0"/>
                  </a:cubicBezTo>
                  <a:close/>
                </a:path>
              </a:pathLst>
            </a:custGeom>
            <a:solidFill>
              <a:srgbClr val="C85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980;p74">
              <a:extLst>
                <a:ext uri="{FF2B5EF4-FFF2-40B4-BE49-F238E27FC236}">
                  <a16:creationId xmlns:a16="http://schemas.microsoft.com/office/drawing/2014/main" id="{A75AE553-AD41-1317-CB10-5A74230BC7AB}"/>
                </a:ext>
              </a:extLst>
            </p:cNvPr>
            <p:cNvSpPr/>
            <p:nvPr/>
          </p:nvSpPr>
          <p:spPr>
            <a:xfrm>
              <a:off x="1057816" y="1958145"/>
              <a:ext cx="25764" cy="27955"/>
            </a:xfrm>
            <a:custGeom>
              <a:avLst/>
              <a:gdLst/>
              <a:ahLst/>
              <a:cxnLst/>
              <a:rect l="l" t="t" r="r" b="b"/>
              <a:pathLst>
                <a:path w="835" h="906" extrusionOk="0">
                  <a:moveTo>
                    <a:pt x="453" y="0"/>
                  </a:moveTo>
                  <a:cubicBezTo>
                    <a:pt x="382" y="0"/>
                    <a:pt x="334" y="24"/>
                    <a:pt x="310" y="48"/>
                  </a:cubicBezTo>
                  <a:cubicBezTo>
                    <a:pt x="310" y="72"/>
                    <a:pt x="286" y="72"/>
                    <a:pt x="286" y="119"/>
                  </a:cubicBezTo>
                  <a:lnTo>
                    <a:pt x="48" y="667"/>
                  </a:lnTo>
                  <a:cubicBezTo>
                    <a:pt x="1" y="762"/>
                    <a:pt x="48" y="881"/>
                    <a:pt x="120" y="905"/>
                  </a:cubicBezTo>
                  <a:lnTo>
                    <a:pt x="191" y="905"/>
                  </a:lnTo>
                  <a:cubicBezTo>
                    <a:pt x="239" y="905"/>
                    <a:pt x="310" y="881"/>
                    <a:pt x="310" y="786"/>
                  </a:cubicBezTo>
                  <a:lnTo>
                    <a:pt x="405" y="596"/>
                  </a:lnTo>
                  <a:lnTo>
                    <a:pt x="477" y="786"/>
                  </a:lnTo>
                  <a:cubicBezTo>
                    <a:pt x="532" y="859"/>
                    <a:pt x="600" y="890"/>
                    <a:pt x="661" y="890"/>
                  </a:cubicBezTo>
                  <a:cubicBezTo>
                    <a:pt x="680" y="890"/>
                    <a:pt x="698" y="887"/>
                    <a:pt x="715" y="881"/>
                  </a:cubicBezTo>
                  <a:cubicBezTo>
                    <a:pt x="810" y="834"/>
                    <a:pt x="834" y="738"/>
                    <a:pt x="810" y="643"/>
                  </a:cubicBezTo>
                  <a:lnTo>
                    <a:pt x="572" y="72"/>
                  </a:lnTo>
                  <a:cubicBezTo>
                    <a:pt x="548" y="48"/>
                    <a:pt x="501" y="0"/>
                    <a:pt x="453" y="0"/>
                  </a:cubicBezTo>
                  <a:close/>
                </a:path>
              </a:pathLst>
            </a:custGeom>
            <a:solidFill>
              <a:srgbClr val="C85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2981;p74">
            <a:extLst>
              <a:ext uri="{FF2B5EF4-FFF2-40B4-BE49-F238E27FC236}">
                <a16:creationId xmlns:a16="http://schemas.microsoft.com/office/drawing/2014/main" id="{68B18504-F727-DFA7-E3EF-1CB38FDFD033}"/>
              </a:ext>
            </a:extLst>
          </p:cNvPr>
          <p:cNvGrpSpPr/>
          <p:nvPr/>
        </p:nvGrpSpPr>
        <p:grpSpPr>
          <a:xfrm>
            <a:off x="974682" y="382191"/>
            <a:ext cx="313055" cy="349803"/>
            <a:chOff x="1689017" y="2767133"/>
            <a:chExt cx="313055" cy="349803"/>
          </a:xfrm>
        </p:grpSpPr>
        <p:sp>
          <p:nvSpPr>
            <p:cNvPr id="93" name="Google Shape;2982;p74">
              <a:extLst>
                <a:ext uri="{FF2B5EF4-FFF2-40B4-BE49-F238E27FC236}">
                  <a16:creationId xmlns:a16="http://schemas.microsoft.com/office/drawing/2014/main" id="{044A96AF-F483-A69B-1D6B-A70A181B4688}"/>
                </a:ext>
              </a:extLst>
            </p:cNvPr>
            <p:cNvSpPr/>
            <p:nvPr/>
          </p:nvSpPr>
          <p:spPr>
            <a:xfrm>
              <a:off x="1733818" y="3062538"/>
              <a:ext cx="172726" cy="54397"/>
            </a:xfrm>
            <a:custGeom>
              <a:avLst/>
              <a:gdLst/>
              <a:ahLst/>
              <a:cxnLst/>
              <a:rect l="l" t="t" r="r" b="b"/>
              <a:pathLst>
                <a:path w="5598" h="1763" extrusionOk="0">
                  <a:moveTo>
                    <a:pt x="1525" y="0"/>
                  </a:moveTo>
                  <a:cubicBezTo>
                    <a:pt x="1406" y="0"/>
                    <a:pt x="1311" y="0"/>
                    <a:pt x="1239" y="48"/>
                  </a:cubicBezTo>
                  <a:cubicBezTo>
                    <a:pt x="692" y="167"/>
                    <a:pt x="287" y="572"/>
                    <a:pt x="168" y="1119"/>
                  </a:cubicBezTo>
                  <a:lnTo>
                    <a:pt x="1" y="1762"/>
                  </a:lnTo>
                  <a:lnTo>
                    <a:pt x="5597" y="1762"/>
                  </a:lnTo>
                  <a:lnTo>
                    <a:pt x="5526" y="1119"/>
                  </a:lnTo>
                  <a:cubicBezTo>
                    <a:pt x="5407" y="572"/>
                    <a:pt x="4978" y="143"/>
                    <a:pt x="4454" y="48"/>
                  </a:cubicBezTo>
                  <a:cubicBezTo>
                    <a:pt x="4359" y="0"/>
                    <a:pt x="4240" y="0"/>
                    <a:pt x="4145" y="0"/>
                  </a:cubicBezTo>
                  <a:close/>
                </a:path>
              </a:pathLst>
            </a:custGeom>
            <a:solidFill>
              <a:srgbClr val="E6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983;p74">
              <a:extLst>
                <a:ext uri="{FF2B5EF4-FFF2-40B4-BE49-F238E27FC236}">
                  <a16:creationId xmlns:a16="http://schemas.microsoft.com/office/drawing/2014/main" id="{70C300F8-3448-A816-93C1-E2BD688D9261}"/>
                </a:ext>
              </a:extLst>
            </p:cNvPr>
            <p:cNvSpPr/>
            <p:nvPr/>
          </p:nvSpPr>
          <p:spPr>
            <a:xfrm>
              <a:off x="1733109" y="3062538"/>
              <a:ext cx="64672" cy="54397"/>
            </a:xfrm>
            <a:custGeom>
              <a:avLst/>
              <a:gdLst/>
              <a:ahLst/>
              <a:cxnLst/>
              <a:rect l="l" t="t" r="r" b="b"/>
              <a:pathLst>
                <a:path w="2096" h="1763" extrusionOk="0">
                  <a:moveTo>
                    <a:pt x="1524" y="0"/>
                  </a:moveTo>
                  <a:cubicBezTo>
                    <a:pt x="1405" y="0"/>
                    <a:pt x="1310" y="0"/>
                    <a:pt x="1215" y="48"/>
                  </a:cubicBezTo>
                  <a:cubicBezTo>
                    <a:pt x="691" y="167"/>
                    <a:pt x="262" y="572"/>
                    <a:pt x="143" y="1119"/>
                  </a:cubicBezTo>
                  <a:lnTo>
                    <a:pt x="0" y="1762"/>
                  </a:lnTo>
                  <a:lnTo>
                    <a:pt x="1215" y="1762"/>
                  </a:lnTo>
                  <a:lnTo>
                    <a:pt x="1310" y="1119"/>
                  </a:lnTo>
                  <a:cubicBezTo>
                    <a:pt x="1381" y="572"/>
                    <a:pt x="1620" y="167"/>
                    <a:pt x="1905" y="48"/>
                  </a:cubicBezTo>
                  <a:cubicBezTo>
                    <a:pt x="1977" y="0"/>
                    <a:pt x="2024" y="0"/>
                    <a:pt x="2096" y="0"/>
                  </a:cubicBezTo>
                  <a:close/>
                </a:path>
              </a:pathLst>
            </a:custGeom>
            <a:solidFill>
              <a:srgbClr val="C4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984;p74">
              <a:extLst>
                <a:ext uri="{FF2B5EF4-FFF2-40B4-BE49-F238E27FC236}">
                  <a16:creationId xmlns:a16="http://schemas.microsoft.com/office/drawing/2014/main" id="{D7CFE8C0-E09B-FAA8-6426-87D7288798C8}"/>
                </a:ext>
              </a:extLst>
            </p:cNvPr>
            <p:cNvSpPr/>
            <p:nvPr/>
          </p:nvSpPr>
          <p:spPr>
            <a:xfrm>
              <a:off x="1796300" y="3022118"/>
              <a:ext cx="47794" cy="64672"/>
            </a:xfrm>
            <a:custGeom>
              <a:avLst/>
              <a:gdLst/>
              <a:ahLst/>
              <a:cxnLst/>
              <a:rect l="l" t="t" r="r" b="b"/>
              <a:pathLst>
                <a:path w="1549" h="2096" extrusionOk="0">
                  <a:moveTo>
                    <a:pt x="0" y="0"/>
                  </a:moveTo>
                  <a:lnTo>
                    <a:pt x="0" y="1310"/>
                  </a:lnTo>
                  <a:cubicBezTo>
                    <a:pt x="0" y="1739"/>
                    <a:pt x="357" y="2096"/>
                    <a:pt x="786" y="2096"/>
                  </a:cubicBezTo>
                  <a:cubicBezTo>
                    <a:pt x="1191" y="2096"/>
                    <a:pt x="1548" y="1739"/>
                    <a:pt x="1548" y="1310"/>
                  </a:cubicBezTo>
                  <a:lnTo>
                    <a:pt x="1548" y="0"/>
                  </a:lnTo>
                  <a:close/>
                </a:path>
              </a:pathLst>
            </a:custGeom>
            <a:solidFill>
              <a:srgbClr val="E8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985;p74">
              <a:extLst>
                <a:ext uri="{FF2B5EF4-FFF2-40B4-BE49-F238E27FC236}">
                  <a16:creationId xmlns:a16="http://schemas.microsoft.com/office/drawing/2014/main" id="{1BD5C3FD-CC2E-C602-7914-ADE5931DEC0F}"/>
                </a:ext>
              </a:extLst>
            </p:cNvPr>
            <p:cNvSpPr/>
            <p:nvPr/>
          </p:nvSpPr>
          <p:spPr>
            <a:xfrm>
              <a:off x="1795559" y="3021378"/>
              <a:ext cx="32367" cy="64703"/>
            </a:xfrm>
            <a:custGeom>
              <a:avLst/>
              <a:gdLst/>
              <a:ahLst/>
              <a:cxnLst/>
              <a:rect l="l" t="t" r="r" b="b"/>
              <a:pathLst>
                <a:path w="1049" h="2097" extrusionOk="0">
                  <a:moveTo>
                    <a:pt x="0" y="1"/>
                  </a:moveTo>
                  <a:lnTo>
                    <a:pt x="0" y="1310"/>
                  </a:lnTo>
                  <a:cubicBezTo>
                    <a:pt x="0" y="1739"/>
                    <a:pt x="358" y="2096"/>
                    <a:pt x="786" y="2096"/>
                  </a:cubicBezTo>
                  <a:cubicBezTo>
                    <a:pt x="858" y="2096"/>
                    <a:pt x="953" y="2096"/>
                    <a:pt x="1048" y="2049"/>
                  </a:cubicBezTo>
                  <a:cubicBezTo>
                    <a:pt x="739" y="1977"/>
                    <a:pt x="548" y="1668"/>
                    <a:pt x="500" y="131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986;p74">
              <a:extLst>
                <a:ext uri="{FF2B5EF4-FFF2-40B4-BE49-F238E27FC236}">
                  <a16:creationId xmlns:a16="http://schemas.microsoft.com/office/drawing/2014/main" id="{2FFAAA78-4989-C946-7FA8-8C5D9C11E770}"/>
                </a:ext>
              </a:extLst>
            </p:cNvPr>
            <p:cNvSpPr/>
            <p:nvPr/>
          </p:nvSpPr>
          <p:spPr>
            <a:xfrm>
              <a:off x="1689017" y="2938748"/>
              <a:ext cx="263070" cy="50325"/>
            </a:xfrm>
            <a:custGeom>
              <a:avLst/>
              <a:gdLst/>
              <a:ahLst/>
              <a:cxnLst/>
              <a:rect l="l" t="t" r="r" b="b"/>
              <a:pathLst>
                <a:path w="8526" h="1631" extrusionOk="0">
                  <a:moveTo>
                    <a:pt x="499" y="1"/>
                  </a:moveTo>
                  <a:cubicBezTo>
                    <a:pt x="286" y="1"/>
                    <a:pt x="78" y="124"/>
                    <a:pt x="24" y="392"/>
                  </a:cubicBezTo>
                  <a:cubicBezTo>
                    <a:pt x="0" y="488"/>
                    <a:pt x="0" y="535"/>
                    <a:pt x="0" y="630"/>
                  </a:cubicBezTo>
                  <a:cubicBezTo>
                    <a:pt x="0" y="1202"/>
                    <a:pt x="453" y="1631"/>
                    <a:pt x="1024" y="1631"/>
                  </a:cubicBezTo>
                  <a:lnTo>
                    <a:pt x="7502" y="1631"/>
                  </a:lnTo>
                  <a:cubicBezTo>
                    <a:pt x="8073" y="1631"/>
                    <a:pt x="8526" y="1202"/>
                    <a:pt x="8526" y="630"/>
                  </a:cubicBezTo>
                  <a:cubicBezTo>
                    <a:pt x="8526" y="535"/>
                    <a:pt x="8526" y="440"/>
                    <a:pt x="8478" y="392"/>
                  </a:cubicBezTo>
                  <a:cubicBezTo>
                    <a:pt x="8424" y="133"/>
                    <a:pt x="8218" y="11"/>
                    <a:pt x="8008" y="11"/>
                  </a:cubicBezTo>
                  <a:cubicBezTo>
                    <a:pt x="7757" y="11"/>
                    <a:pt x="7502" y="187"/>
                    <a:pt x="7502" y="511"/>
                  </a:cubicBezTo>
                  <a:lnTo>
                    <a:pt x="1024" y="511"/>
                  </a:lnTo>
                  <a:cubicBezTo>
                    <a:pt x="1024" y="184"/>
                    <a:pt x="758" y="1"/>
                    <a:pt x="499" y="1"/>
                  </a:cubicBez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987;p74">
              <a:extLst>
                <a:ext uri="{FF2B5EF4-FFF2-40B4-BE49-F238E27FC236}">
                  <a16:creationId xmlns:a16="http://schemas.microsoft.com/office/drawing/2014/main" id="{94B5FB3C-A462-FBE5-44F7-D27B7458F082}"/>
                </a:ext>
              </a:extLst>
            </p:cNvPr>
            <p:cNvSpPr/>
            <p:nvPr/>
          </p:nvSpPr>
          <p:spPr>
            <a:xfrm>
              <a:off x="1697101" y="2953312"/>
              <a:ext cx="27955" cy="17402"/>
            </a:xfrm>
            <a:custGeom>
              <a:avLst/>
              <a:gdLst/>
              <a:ahLst/>
              <a:cxnLst/>
              <a:rect l="l" t="t" r="r" b="b"/>
              <a:pathLst>
                <a:path w="906" h="564" extrusionOk="0">
                  <a:moveTo>
                    <a:pt x="317" y="0"/>
                  </a:moveTo>
                  <a:cubicBezTo>
                    <a:pt x="253" y="0"/>
                    <a:pt x="188" y="14"/>
                    <a:pt x="119" y="39"/>
                  </a:cubicBezTo>
                  <a:cubicBezTo>
                    <a:pt x="48" y="87"/>
                    <a:pt x="0" y="182"/>
                    <a:pt x="48" y="278"/>
                  </a:cubicBezTo>
                  <a:cubicBezTo>
                    <a:pt x="84" y="350"/>
                    <a:pt x="148" y="381"/>
                    <a:pt x="219" y="381"/>
                  </a:cubicBezTo>
                  <a:cubicBezTo>
                    <a:pt x="241" y="381"/>
                    <a:pt x="264" y="378"/>
                    <a:pt x="286" y="373"/>
                  </a:cubicBezTo>
                  <a:cubicBezTo>
                    <a:pt x="310" y="363"/>
                    <a:pt x="333" y="358"/>
                    <a:pt x="356" y="358"/>
                  </a:cubicBezTo>
                  <a:cubicBezTo>
                    <a:pt x="491" y="358"/>
                    <a:pt x="596" y="516"/>
                    <a:pt x="596" y="516"/>
                  </a:cubicBezTo>
                  <a:cubicBezTo>
                    <a:pt x="643" y="540"/>
                    <a:pt x="691" y="563"/>
                    <a:pt x="762" y="563"/>
                  </a:cubicBezTo>
                  <a:cubicBezTo>
                    <a:pt x="786" y="563"/>
                    <a:pt x="810" y="563"/>
                    <a:pt x="810" y="540"/>
                  </a:cubicBezTo>
                  <a:cubicBezTo>
                    <a:pt x="881" y="492"/>
                    <a:pt x="905" y="397"/>
                    <a:pt x="834" y="301"/>
                  </a:cubicBezTo>
                  <a:cubicBezTo>
                    <a:pt x="834" y="301"/>
                    <a:pt x="786" y="206"/>
                    <a:pt x="667" y="135"/>
                  </a:cubicBezTo>
                  <a:cubicBezTo>
                    <a:pt x="545" y="43"/>
                    <a:pt x="433" y="0"/>
                    <a:pt x="317" y="0"/>
                  </a:cubicBezTo>
                  <a:close/>
                </a:path>
              </a:pathLst>
            </a:custGeom>
            <a:solidFill>
              <a:srgbClr val="D68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988;p74">
              <a:extLst>
                <a:ext uri="{FF2B5EF4-FFF2-40B4-BE49-F238E27FC236}">
                  <a16:creationId xmlns:a16="http://schemas.microsoft.com/office/drawing/2014/main" id="{747746B5-2B6A-17B6-1E50-F503458AB49B}"/>
                </a:ext>
              </a:extLst>
            </p:cNvPr>
            <p:cNvSpPr/>
            <p:nvPr/>
          </p:nvSpPr>
          <p:spPr>
            <a:xfrm>
              <a:off x="1915338" y="2953281"/>
              <a:ext cx="27214" cy="17433"/>
            </a:xfrm>
            <a:custGeom>
              <a:avLst/>
              <a:gdLst/>
              <a:ahLst/>
              <a:cxnLst/>
              <a:rect l="l" t="t" r="r" b="b"/>
              <a:pathLst>
                <a:path w="882" h="565" extrusionOk="0">
                  <a:moveTo>
                    <a:pt x="567" y="0"/>
                  </a:moveTo>
                  <a:cubicBezTo>
                    <a:pt x="456" y="0"/>
                    <a:pt x="342" y="37"/>
                    <a:pt x="238" y="112"/>
                  </a:cubicBezTo>
                  <a:cubicBezTo>
                    <a:pt x="143" y="183"/>
                    <a:pt x="48" y="302"/>
                    <a:pt x="48" y="302"/>
                  </a:cubicBezTo>
                  <a:cubicBezTo>
                    <a:pt x="0" y="398"/>
                    <a:pt x="0" y="493"/>
                    <a:pt x="72" y="541"/>
                  </a:cubicBezTo>
                  <a:cubicBezTo>
                    <a:pt x="119" y="564"/>
                    <a:pt x="143" y="564"/>
                    <a:pt x="167" y="564"/>
                  </a:cubicBezTo>
                  <a:cubicBezTo>
                    <a:pt x="238" y="564"/>
                    <a:pt x="262" y="541"/>
                    <a:pt x="286" y="517"/>
                  </a:cubicBezTo>
                  <a:cubicBezTo>
                    <a:pt x="286" y="517"/>
                    <a:pt x="402" y="343"/>
                    <a:pt x="564" y="343"/>
                  </a:cubicBezTo>
                  <a:cubicBezTo>
                    <a:pt x="582" y="343"/>
                    <a:pt x="600" y="345"/>
                    <a:pt x="619" y="350"/>
                  </a:cubicBezTo>
                  <a:cubicBezTo>
                    <a:pt x="646" y="363"/>
                    <a:pt x="674" y="369"/>
                    <a:pt x="702" y="369"/>
                  </a:cubicBezTo>
                  <a:cubicBezTo>
                    <a:pt x="774" y="369"/>
                    <a:pt x="840" y="330"/>
                    <a:pt x="857" y="279"/>
                  </a:cubicBezTo>
                  <a:cubicBezTo>
                    <a:pt x="881" y="183"/>
                    <a:pt x="857" y="64"/>
                    <a:pt x="762" y="40"/>
                  </a:cubicBezTo>
                  <a:cubicBezTo>
                    <a:pt x="700" y="14"/>
                    <a:pt x="634" y="0"/>
                    <a:pt x="567" y="0"/>
                  </a:cubicBezTo>
                  <a:close/>
                </a:path>
              </a:pathLst>
            </a:custGeom>
            <a:solidFill>
              <a:srgbClr val="D68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989;p74">
              <a:extLst>
                <a:ext uri="{FF2B5EF4-FFF2-40B4-BE49-F238E27FC236}">
                  <a16:creationId xmlns:a16="http://schemas.microsoft.com/office/drawing/2014/main" id="{BA33E330-A0F0-F6C7-1D9C-BFADE85DD3B7}"/>
                </a:ext>
              </a:extLst>
            </p:cNvPr>
            <p:cNvSpPr/>
            <p:nvPr/>
          </p:nvSpPr>
          <p:spPr>
            <a:xfrm>
              <a:off x="1796300" y="3022118"/>
              <a:ext cx="47794" cy="36779"/>
            </a:xfrm>
            <a:custGeom>
              <a:avLst/>
              <a:gdLst/>
              <a:ahLst/>
              <a:cxnLst/>
              <a:rect l="l" t="t" r="r" b="b"/>
              <a:pathLst>
                <a:path w="1549" h="1192" extrusionOk="0">
                  <a:moveTo>
                    <a:pt x="0" y="0"/>
                  </a:moveTo>
                  <a:lnTo>
                    <a:pt x="0" y="1191"/>
                  </a:lnTo>
                  <a:lnTo>
                    <a:pt x="1548" y="1191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990;p74">
              <a:extLst>
                <a:ext uri="{FF2B5EF4-FFF2-40B4-BE49-F238E27FC236}">
                  <a16:creationId xmlns:a16="http://schemas.microsoft.com/office/drawing/2014/main" id="{282B6216-4112-16D3-7CB2-F7699EAF4112}"/>
                </a:ext>
              </a:extLst>
            </p:cNvPr>
            <p:cNvSpPr/>
            <p:nvPr/>
          </p:nvSpPr>
          <p:spPr>
            <a:xfrm>
              <a:off x="1720612" y="2870744"/>
              <a:ext cx="199879" cy="175658"/>
            </a:xfrm>
            <a:custGeom>
              <a:avLst/>
              <a:gdLst/>
              <a:ahLst/>
              <a:cxnLst/>
              <a:rect l="l" t="t" r="r" b="b"/>
              <a:pathLst>
                <a:path w="6478" h="5693" extrusionOk="0">
                  <a:moveTo>
                    <a:pt x="0" y="1"/>
                  </a:moveTo>
                  <a:lnTo>
                    <a:pt x="0" y="3335"/>
                  </a:lnTo>
                  <a:cubicBezTo>
                    <a:pt x="0" y="4621"/>
                    <a:pt x="1024" y="5692"/>
                    <a:pt x="2334" y="5692"/>
                  </a:cubicBezTo>
                  <a:lnTo>
                    <a:pt x="4096" y="5692"/>
                  </a:lnTo>
                  <a:cubicBezTo>
                    <a:pt x="5406" y="5692"/>
                    <a:pt x="6478" y="4644"/>
                    <a:pt x="6478" y="3335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E8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991;p74">
              <a:extLst>
                <a:ext uri="{FF2B5EF4-FFF2-40B4-BE49-F238E27FC236}">
                  <a16:creationId xmlns:a16="http://schemas.microsoft.com/office/drawing/2014/main" id="{DB2A9F45-A912-01A8-4B2A-30C46323CF3A}"/>
                </a:ext>
              </a:extLst>
            </p:cNvPr>
            <p:cNvSpPr/>
            <p:nvPr/>
          </p:nvSpPr>
          <p:spPr>
            <a:xfrm>
              <a:off x="1720612" y="2870744"/>
              <a:ext cx="119810" cy="175658"/>
            </a:xfrm>
            <a:custGeom>
              <a:avLst/>
              <a:gdLst/>
              <a:ahLst/>
              <a:cxnLst/>
              <a:rect l="l" t="t" r="r" b="b"/>
              <a:pathLst>
                <a:path w="3883" h="5693" extrusionOk="0">
                  <a:moveTo>
                    <a:pt x="0" y="1"/>
                  </a:moveTo>
                  <a:lnTo>
                    <a:pt x="0" y="3335"/>
                  </a:lnTo>
                  <a:cubicBezTo>
                    <a:pt x="0" y="4621"/>
                    <a:pt x="1024" y="5692"/>
                    <a:pt x="2334" y="5692"/>
                  </a:cubicBezTo>
                  <a:lnTo>
                    <a:pt x="3882" y="5692"/>
                  </a:lnTo>
                  <a:cubicBezTo>
                    <a:pt x="2620" y="5692"/>
                    <a:pt x="1548" y="4644"/>
                    <a:pt x="1548" y="3335"/>
                  </a:cubicBezTo>
                  <a:lnTo>
                    <a:pt x="1548" y="1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992;p74">
              <a:extLst>
                <a:ext uri="{FF2B5EF4-FFF2-40B4-BE49-F238E27FC236}">
                  <a16:creationId xmlns:a16="http://schemas.microsoft.com/office/drawing/2014/main" id="{9CBFEEEB-BF67-7FA3-DE6B-79D97B1EF74D}"/>
                </a:ext>
              </a:extLst>
            </p:cNvPr>
            <p:cNvSpPr/>
            <p:nvPr/>
          </p:nvSpPr>
          <p:spPr>
            <a:xfrm>
              <a:off x="1759551" y="2925110"/>
              <a:ext cx="18390" cy="30917"/>
            </a:xfrm>
            <a:custGeom>
              <a:avLst/>
              <a:gdLst/>
              <a:ahLst/>
              <a:cxnLst/>
              <a:rect l="l" t="t" r="r" b="b"/>
              <a:pathLst>
                <a:path w="596" h="1002" extrusionOk="0">
                  <a:moveTo>
                    <a:pt x="310" y="1"/>
                  </a:moveTo>
                  <a:cubicBezTo>
                    <a:pt x="120" y="1"/>
                    <a:pt x="0" y="239"/>
                    <a:pt x="0" y="501"/>
                  </a:cubicBezTo>
                  <a:cubicBezTo>
                    <a:pt x="0" y="763"/>
                    <a:pt x="167" y="1001"/>
                    <a:pt x="310" y="1001"/>
                  </a:cubicBezTo>
                  <a:cubicBezTo>
                    <a:pt x="453" y="1001"/>
                    <a:pt x="596" y="763"/>
                    <a:pt x="596" y="501"/>
                  </a:cubicBezTo>
                  <a:cubicBezTo>
                    <a:pt x="596" y="215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1C4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993;p74">
              <a:extLst>
                <a:ext uri="{FF2B5EF4-FFF2-40B4-BE49-F238E27FC236}">
                  <a16:creationId xmlns:a16="http://schemas.microsoft.com/office/drawing/2014/main" id="{E91B8A2F-9173-FA1D-AA3E-38190DE2B1C6}"/>
                </a:ext>
              </a:extLst>
            </p:cNvPr>
            <p:cNvSpPr/>
            <p:nvPr/>
          </p:nvSpPr>
          <p:spPr>
            <a:xfrm>
              <a:off x="1862422" y="2925110"/>
              <a:ext cx="18390" cy="30917"/>
            </a:xfrm>
            <a:custGeom>
              <a:avLst/>
              <a:gdLst/>
              <a:ahLst/>
              <a:cxnLst/>
              <a:rect l="l" t="t" r="r" b="b"/>
              <a:pathLst>
                <a:path w="596" h="1002" extrusionOk="0">
                  <a:moveTo>
                    <a:pt x="310" y="1"/>
                  </a:moveTo>
                  <a:cubicBezTo>
                    <a:pt x="120" y="1"/>
                    <a:pt x="0" y="239"/>
                    <a:pt x="0" y="501"/>
                  </a:cubicBezTo>
                  <a:cubicBezTo>
                    <a:pt x="0" y="763"/>
                    <a:pt x="167" y="1001"/>
                    <a:pt x="310" y="1001"/>
                  </a:cubicBezTo>
                  <a:cubicBezTo>
                    <a:pt x="453" y="1001"/>
                    <a:pt x="596" y="763"/>
                    <a:pt x="596" y="501"/>
                  </a:cubicBezTo>
                  <a:cubicBezTo>
                    <a:pt x="596" y="215"/>
                    <a:pt x="453" y="1"/>
                    <a:pt x="310" y="1"/>
                  </a:cubicBezTo>
                  <a:close/>
                </a:path>
              </a:pathLst>
            </a:custGeom>
            <a:solidFill>
              <a:srgbClr val="1C4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994;p74">
              <a:extLst>
                <a:ext uri="{FF2B5EF4-FFF2-40B4-BE49-F238E27FC236}">
                  <a16:creationId xmlns:a16="http://schemas.microsoft.com/office/drawing/2014/main" id="{290A4128-790F-10ED-DF6C-F35ABDEB1B95}"/>
                </a:ext>
              </a:extLst>
            </p:cNvPr>
            <p:cNvSpPr/>
            <p:nvPr/>
          </p:nvSpPr>
          <p:spPr>
            <a:xfrm>
              <a:off x="1795559" y="2977286"/>
              <a:ext cx="49985" cy="23388"/>
            </a:xfrm>
            <a:custGeom>
              <a:avLst/>
              <a:gdLst/>
              <a:ahLst/>
              <a:cxnLst/>
              <a:rect l="l" t="t" r="r" b="b"/>
              <a:pathLst>
                <a:path w="1620" h="758" extrusionOk="0">
                  <a:moveTo>
                    <a:pt x="810" y="1"/>
                  </a:moveTo>
                  <a:cubicBezTo>
                    <a:pt x="477" y="1"/>
                    <a:pt x="143" y="215"/>
                    <a:pt x="24" y="501"/>
                  </a:cubicBezTo>
                  <a:cubicBezTo>
                    <a:pt x="0" y="596"/>
                    <a:pt x="24" y="715"/>
                    <a:pt x="119" y="739"/>
                  </a:cubicBezTo>
                  <a:lnTo>
                    <a:pt x="191" y="739"/>
                  </a:lnTo>
                  <a:cubicBezTo>
                    <a:pt x="239" y="739"/>
                    <a:pt x="334" y="715"/>
                    <a:pt x="358" y="644"/>
                  </a:cubicBezTo>
                  <a:cubicBezTo>
                    <a:pt x="405" y="477"/>
                    <a:pt x="596" y="358"/>
                    <a:pt x="810" y="358"/>
                  </a:cubicBezTo>
                  <a:cubicBezTo>
                    <a:pt x="977" y="358"/>
                    <a:pt x="1167" y="477"/>
                    <a:pt x="1239" y="644"/>
                  </a:cubicBezTo>
                  <a:cubicBezTo>
                    <a:pt x="1291" y="713"/>
                    <a:pt x="1356" y="758"/>
                    <a:pt x="1425" y="758"/>
                  </a:cubicBezTo>
                  <a:cubicBezTo>
                    <a:pt x="1450" y="758"/>
                    <a:pt x="1475" y="752"/>
                    <a:pt x="1501" y="739"/>
                  </a:cubicBezTo>
                  <a:cubicBezTo>
                    <a:pt x="1572" y="691"/>
                    <a:pt x="1620" y="596"/>
                    <a:pt x="1572" y="501"/>
                  </a:cubicBezTo>
                  <a:cubicBezTo>
                    <a:pt x="1453" y="215"/>
                    <a:pt x="1143" y="1"/>
                    <a:pt x="810" y="1"/>
                  </a:cubicBezTo>
                  <a:close/>
                </a:path>
              </a:pathLst>
            </a:custGeom>
            <a:solidFill>
              <a:srgbClr val="C85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995;p74">
              <a:extLst>
                <a:ext uri="{FF2B5EF4-FFF2-40B4-BE49-F238E27FC236}">
                  <a16:creationId xmlns:a16="http://schemas.microsoft.com/office/drawing/2014/main" id="{E3E852BA-9B09-1882-A57D-7C266CE9369D}"/>
                </a:ext>
              </a:extLst>
            </p:cNvPr>
            <p:cNvSpPr/>
            <p:nvPr/>
          </p:nvSpPr>
          <p:spPr>
            <a:xfrm>
              <a:off x="1862422" y="2969202"/>
              <a:ext cx="33107" cy="19871"/>
            </a:xfrm>
            <a:custGeom>
              <a:avLst/>
              <a:gdLst/>
              <a:ahLst/>
              <a:cxnLst/>
              <a:rect l="l" t="t" r="r" b="b"/>
              <a:pathLst>
                <a:path w="1073" h="644" extrusionOk="0">
                  <a:moveTo>
                    <a:pt x="548" y="1"/>
                  </a:moveTo>
                  <a:cubicBezTo>
                    <a:pt x="239" y="1"/>
                    <a:pt x="0" y="144"/>
                    <a:pt x="0" y="310"/>
                  </a:cubicBezTo>
                  <a:cubicBezTo>
                    <a:pt x="0" y="501"/>
                    <a:pt x="239" y="644"/>
                    <a:pt x="548" y="644"/>
                  </a:cubicBezTo>
                  <a:cubicBezTo>
                    <a:pt x="834" y="644"/>
                    <a:pt x="1072" y="501"/>
                    <a:pt x="1072" y="310"/>
                  </a:cubicBezTo>
                  <a:cubicBezTo>
                    <a:pt x="1072" y="144"/>
                    <a:pt x="834" y="1"/>
                    <a:pt x="548" y="1"/>
                  </a:cubicBezTo>
                  <a:close/>
                </a:path>
              </a:pathLst>
            </a:custGeom>
            <a:solidFill>
              <a:srgbClr val="DE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996;p74">
              <a:extLst>
                <a:ext uri="{FF2B5EF4-FFF2-40B4-BE49-F238E27FC236}">
                  <a16:creationId xmlns:a16="http://schemas.microsoft.com/office/drawing/2014/main" id="{1BEF8330-C8BA-2E12-1D11-E844616C3197}"/>
                </a:ext>
              </a:extLst>
            </p:cNvPr>
            <p:cNvSpPr/>
            <p:nvPr/>
          </p:nvSpPr>
          <p:spPr>
            <a:xfrm>
              <a:off x="1744864" y="2969202"/>
              <a:ext cx="33077" cy="19871"/>
            </a:xfrm>
            <a:custGeom>
              <a:avLst/>
              <a:gdLst/>
              <a:ahLst/>
              <a:cxnLst/>
              <a:rect l="l" t="t" r="r" b="b"/>
              <a:pathLst>
                <a:path w="1072" h="644" extrusionOk="0">
                  <a:moveTo>
                    <a:pt x="548" y="1"/>
                  </a:moveTo>
                  <a:cubicBezTo>
                    <a:pt x="238" y="1"/>
                    <a:pt x="0" y="144"/>
                    <a:pt x="0" y="310"/>
                  </a:cubicBezTo>
                  <a:cubicBezTo>
                    <a:pt x="0" y="501"/>
                    <a:pt x="238" y="644"/>
                    <a:pt x="548" y="644"/>
                  </a:cubicBezTo>
                  <a:cubicBezTo>
                    <a:pt x="834" y="644"/>
                    <a:pt x="1072" y="501"/>
                    <a:pt x="1072" y="310"/>
                  </a:cubicBezTo>
                  <a:cubicBezTo>
                    <a:pt x="1072" y="144"/>
                    <a:pt x="834" y="1"/>
                    <a:pt x="548" y="1"/>
                  </a:cubicBezTo>
                  <a:close/>
                </a:path>
              </a:pathLst>
            </a:custGeom>
            <a:solidFill>
              <a:srgbClr val="DE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997;p74">
              <a:extLst>
                <a:ext uri="{FF2B5EF4-FFF2-40B4-BE49-F238E27FC236}">
                  <a16:creationId xmlns:a16="http://schemas.microsoft.com/office/drawing/2014/main" id="{507B15E3-3D41-ACFB-275C-50E38E7A08D1}"/>
                </a:ext>
              </a:extLst>
            </p:cNvPr>
            <p:cNvSpPr/>
            <p:nvPr/>
          </p:nvSpPr>
          <p:spPr>
            <a:xfrm>
              <a:off x="1703704" y="2799469"/>
              <a:ext cx="91886" cy="99230"/>
            </a:xfrm>
            <a:custGeom>
              <a:avLst/>
              <a:gdLst/>
              <a:ahLst/>
              <a:cxnLst/>
              <a:rect l="l" t="t" r="r" b="b"/>
              <a:pathLst>
                <a:path w="2978" h="3216" extrusionOk="0">
                  <a:moveTo>
                    <a:pt x="1144" y="1"/>
                  </a:moveTo>
                  <a:cubicBezTo>
                    <a:pt x="501" y="1"/>
                    <a:pt x="1" y="501"/>
                    <a:pt x="1" y="1120"/>
                  </a:cubicBezTo>
                  <a:lnTo>
                    <a:pt x="1" y="2644"/>
                  </a:lnTo>
                  <a:cubicBezTo>
                    <a:pt x="1" y="2930"/>
                    <a:pt x="239" y="3216"/>
                    <a:pt x="572" y="3216"/>
                  </a:cubicBezTo>
                  <a:lnTo>
                    <a:pt x="1287" y="3216"/>
                  </a:lnTo>
                  <a:cubicBezTo>
                    <a:pt x="2215" y="3216"/>
                    <a:pt x="2977" y="2453"/>
                    <a:pt x="2977" y="1501"/>
                  </a:cubicBezTo>
                  <a:lnTo>
                    <a:pt x="2977" y="786"/>
                  </a:lnTo>
                  <a:cubicBezTo>
                    <a:pt x="2977" y="382"/>
                    <a:pt x="2596" y="1"/>
                    <a:pt x="2144" y="1"/>
                  </a:cubicBezTo>
                  <a:close/>
                </a:path>
              </a:pathLst>
            </a:custGeom>
            <a:solidFill>
              <a:srgbClr val="DEA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998;p74">
              <a:extLst>
                <a:ext uri="{FF2B5EF4-FFF2-40B4-BE49-F238E27FC236}">
                  <a16:creationId xmlns:a16="http://schemas.microsoft.com/office/drawing/2014/main" id="{9FEE997E-A7D0-A61C-A01D-3ABECCCC10C7}"/>
                </a:ext>
              </a:extLst>
            </p:cNvPr>
            <p:cNvSpPr/>
            <p:nvPr/>
          </p:nvSpPr>
          <p:spPr>
            <a:xfrm>
              <a:off x="1703704" y="2799469"/>
              <a:ext cx="66153" cy="99230"/>
            </a:xfrm>
            <a:custGeom>
              <a:avLst/>
              <a:gdLst/>
              <a:ahLst/>
              <a:cxnLst/>
              <a:rect l="l" t="t" r="r" b="b"/>
              <a:pathLst>
                <a:path w="2144" h="3216" extrusionOk="0">
                  <a:moveTo>
                    <a:pt x="1144" y="1"/>
                  </a:moveTo>
                  <a:cubicBezTo>
                    <a:pt x="501" y="1"/>
                    <a:pt x="1" y="501"/>
                    <a:pt x="1" y="1120"/>
                  </a:cubicBezTo>
                  <a:lnTo>
                    <a:pt x="1" y="2644"/>
                  </a:lnTo>
                  <a:cubicBezTo>
                    <a:pt x="1" y="2977"/>
                    <a:pt x="263" y="3216"/>
                    <a:pt x="572" y="3216"/>
                  </a:cubicBezTo>
                  <a:lnTo>
                    <a:pt x="1025" y="3216"/>
                  </a:lnTo>
                  <a:lnTo>
                    <a:pt x="1025" y="1120"/>
                  </a:lnTo>
                  <a:cubicBezTo>
                    <a:pt x="1025" y="501"/>
                    <a:pt x="1525" y="1"/>
                    <a:pt x="2144" y="1"/>
                  </a:cubicBez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999;p74">
              <a:extLst>
                <a:ext uri="{FF2B5EF4-FFF2-40B4-BE49-F238E27FC236}">
                  <a16:creationId xmlns:a16="http://schemas.microsoft.com/office/drawing/2014/main" id="{4917C2FB-E546-0335-625C-C30A52D3E64B}"/>
                </a:ext>
              </a:extLst>
            </p:cNvPr>
            <p:cNvSpPr/>
            <p:nvPr/>
          </p:nvSpPr>
          <p:spPr>
            <a:xfrm>
              <a:off x="1779391" y="2767133"/>
              <a:ext cx="188123" cy="122741"/>
            </a:xfrm>
            <a:custGeom>
              <a:avLst/>
              <a:gdLst/>
              <a:ahLst/>
              <a:cxnLst/>
              <a:rect l="l" t="t" r="r" b="b"/>
              <a:pathLst>
                <a:path w="6097" h="3978" extrusionOk="0">
                  <a:moveTo>
                    <a:pt x="1501" y="1"/>
                  </a:moveTo>
                  <a:cubicBezTo>
                    <a:pt x="667" y="1"/>
                    <a:pt x="0" y="668"/>
                    <a:pt x="0" y="1501"/>
                  </a:cubicBezTo>
                  <a:lnTo>
                    <a:pt x="0" y="2454"/>
                  </a:lnTo>
                  <a:cubicBezTo>
                    <a:pt x="0" y="3287"/>
                    <a:pt x="667" y="3978"/>
                    <a:pt x="1501" y="3978"/>
                  </a:cubicBezTo>
                  <a:lnTo>
                    <a:pt x="3049" y="3978"/>
                  </a:lnTo>
                  <a:cubicBezTo>
                    <a:pt x="4716" y="3978"/>
                    <a:pt x="6097" y="2644"/>
                    <a:pt x="6097" y="1001"/>
                  </a:cubicBezTo>
                  <a:lnTo>
                    <a:pt x="6097" y="1"/>
                  </a:lnTo>
                  <a:close/>
                </a:path>
              </a:pathLst>
            </a:custGeom>
            <a:solidFill>
              <a:srgbClr val="DEA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000;p74">
              <a:extLst>
                <a:ext uri="{FF2B5EF4-FFF2-40B4-BE49-F238E27FC236}">
                  <a16:creationId xmlns:a16="http://schemas.microsoft.com/office/drawing/2014/main" id="{CDEDFD6F-2C6F-CF4A-F3F8-10EA44357750}"/>
                </a:ext>
              </a:extLst>
            </p:cNvPr>
            <p:cNvSpPr/>
            <p:nvPr/>
          </p:nvSpPr>
          <p:spPr>
            <a:xfrm>
              <a:off x="1779391" y="2767133"/>
              <a:ext cx="88214" cy="122741"/>
            </a:xfrm>
            <a:custGeom>
              <a:avLst/>
              <a:gdLst/>
              <a:ahLst/>
              <a:cxnLst/>
              <a:rect l="l" t="t" r="r" b="b"/>
              <a:pathLst>
                <a:path w="2859" h="3978" extrusionOk="0">
                  <a:moveTo>
                    <a:pt x="1501" y="1"/>
                  </a:moveTo>
                  <a:cubicBezTo>
                    <a:pt x="667" y="1"/>
                    <a:pt x="0" y="668"/>
                    <a:pt x="0" y="1501"/>
                  </a:cubicBezTo>
                  <a:lnTo>
                    <a:pt x="0" y="2454"/>
                  </a:lnTo>
                  <a:cubicBezTo>
                    <a:pt x="0" y="3287"/>
                    <a:pt x="667" y="3978"/>
                    <a:pt x="1501" y="3978"/>
                  </a:cubicBezTo>
                  <a:lnTo>
                    <a:pt x="2858" y="3978"/>
                  </a:lnTo>
                  <a:cubicBezTo>
                    <a:pt x="2025" y="3978"/>
                    <a:pt x="1334" y="3287"/>
                    <a:pt x="1334" y="2454"/>
                  </a:cubicBezTo>
                  <a:lnTo>
                    <a:pt x="1334" y="1501"/>
                  </a:lnTo>
                  <a:cubicBezTo>
                    <a:pt x="1334" y="668"/>
                    <a:pt x="2025" y="1"/>
                    <a:pt x="2858" y="1"/>
                  </a:cubicBez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001;p74">
              <a:extLst>
                <a:ext uri="{FF2B5EF4-FFF2-40B4-BE49-F238E27FC236}">
                  <a16:creationId xmlns:a16="http://schemas.microsoft.com/office/drawing/2014/main" id="{8EC55359-7FCF-9489-5ED9-F444044CA53F}"/>
                </a:ext>
              </a:extLst>
            </p:cNvPr>
            <p:cNvSpPr/>
            <p:nvPr/>
          </p:nvSpPr>
          <p:spPr>
            <a:xfrm>
              <a:off x="1805093" y="2954515"/>
              <a:ext cx="30917" cy="11046"/>
            </a:xfrm>
            <a:custGeom>
              <a:avLst/>
              <a:gdLst/>
              <a:ahLst/>
              <a:cxnLst/>
              <a:rect l="l" t="t" r="r" b="b"/>
              <a:pathLst>
                <a:path w="1002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58"/>
                    <a:pt x="168" y="358"/>
                  </a:cubicBezTo>
                  <a:lnTo>
                    <a:pt x="834" y="358"/>
                  </a:lnTo>
                  <a:cubicBezTo>
                    <a:pt x="906" y="358"/>
                    <a:pt x="1001" y="262"/>
                    <a:pt x="1001" y="167"/>
                  </a:cubicBezTo>
                  <a:cubicBezTo>
                    <a:pt x="1001" y="72"/>
                    <a:pt x="906" y="0"/>
                    <a:pt x="834" y="0"/>
                  </a:cubicBez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002;p74">
              <a:extLst>
                <a:ext uri="{FF2B5EF4-FFF2-40B4-BE49-F238E27FC236}">
                  <a16:creationId xmlns:a16="http://schemas.microsoft.com/office/drawing/2014/main" id="{D25424A5-07A5-523E-A8D7-3027BB7EC30C}"/>
                </a:ext>
              </a:extLst>
            </p:cNvPr>
            <p:cNvSpPr/>
            <p:nvPr/>
          </p:nvSpPr>
          <p:spPr>
            <a:xfrm>
              <a:off x="1761742" y="2904808"/>
              <a:ext cx="34588" cy="29158"/>
            </a:xfrm>
            <a:custGeom>
              <a:avLst/>
              <a:gdLst/>
              <a:ahLst/>
              <a:cxnLst/>
              <a:rect l="l" t="t" r="r" b="b"/>
              <a:pathLst>
                <a:path w="1121" h="945" extrusionOk="0">
                  <a:moveTo>
                    <a:pt x="213" y="1"/>
                  </a:moveTo>
                  <a:cubicBezTo>
                    <a:pt x="162" y="1"/>
                    <a:pt x="111" y="25"/>
                    <a:pt x="72" y="63"/>
                  </a:cubicBezTo>
                  <a:cubicBezTo>
                    <a:pt x="1" y="111"/>
                    <a:pt x="25" y="230"/>
                    <a:pt x="72" y="302"/>
                  </a:cubicBezTo>
                  <a:lnTo>
                    <a:pt x="811" y="921"/>
                  </a:lnTo>
                  <a:cubicBezTo>
                    <a:pt x="834" y="945"/>
                    <a:pt x="882" y="945"/>
                    <a:pt x="930" y="945"/>
                  </a:cubicBezTo>
                  <a:cubicBezTo>
                    <a:pt x="977" y="945"/>
                    <a:pt x="1049" y="921"/>
                    <a:pt x="1049" y="921"/>
                  </a:cubicBezTo>
                  <a:cubicBezTo>
                    <a:pt x="1120" y="873"/>
                    <a:pt x="1096" y="730"/>
                    <a:pt x="1049" y="683"/>
                  </a:cubicBezTo>
                  <a:lnTo>
                    <a:pt x="334" y="63"/>
                  </a:lnTo>
                  <a:cubicBezTo>
                    <a:pt x="301" y="19"/>
                    <a:pt x="258" y="1"/>
                    <a:pt x="213" y="1"/>
                  </a:cubicBezTo>
                  <a:close/>
                </a:path>
              </a:pathLst>
            </a:custGeom>
            <a:solidFill>
              <a:srgbClr val="D68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003;p74">
              <a:extLst>
                <a:ext uri="{FF2B5EF4-FFF2-40B4-BE49-F238E27FC236}">
                  <a16:creationId xmlns:a16="http://schemas.microsoft.com/office/drawing/2014/main" id="{8FB56ACF-6AA4-8A14-F51F-E7293ABEBB8E}"/>
                </a:ext>
              </a:extLst>
            </p:cNvPr>
            <p:cNvSpPr/>
            <p:nvPr/>
          </p:nvSpPr>
          <p:spPr>
            <a:xfrm>
              <a:off x="1844063" y="2904190"/>
              <a:ext cx="33077" cy="29775"/>
            </a:xfrm>
            <a:custGeom>
              <a:avLst/>
              <a:gdLst/>
              <a:ahLst/>
              <a:cxnLst/>
              <a:rect l="l" t="t" r="r" b="b"/>
              <a:pathLst>
                <a:path w="1072" h="965" extrusionOk="0">
                  <a:moveTo>
                    <a:pt x="896" y="0"/>
                  </a:moveTo>
                  <a:cubicBezTo>
                    <a:pt x="851" y="0"/>
                    <a:pt x="810" y="12"/>
                    <a:pt x="786" y="36"/>
                  </a:cubicBezTo>
                  <a:lnTo>
                    <a:pt x="72" y="679"/>
                  </a:lnTo>
                  <a:cubicBezTo>
                    <a:pt x="0" y="726"/>
                    <a:pt x="0" y="846"/>
                    <a:pt x="72" y="917"/>
                  </a:cubicBezTo>
                  <a:cubicBezTo>
                    <a:pt x="95" y="941"/>
                    <a:pt x="119" y="965"/>
                    <a:pt x="191" y="965"/>
                  </a:cubicBezTo>
                  <a:cubicBezTo>
                    <a:pt x="238" y="965"/>
                    <a:pt x="286" y="941"/>
                    <a:pt x="310" y="917"/>
                  </a:cubicBezTo>
                  <a:lnTo>
                    <a:pt x="1024" y="298"/>
                  </a:lnTo>
                  <a:cubicBezTo>
                    <a:pt x="1072" y="226"/>
                    <a:pt x="1072" y="107"/>
                    <a:pt x="1024" y="36"/>
                  </a:cubicBezTo>
                  <a:cubicBezTo>
                    <a:pt x="988" y="12"/>
                    <a:pt x="941" y="0"/>
                    <a:pt x="896" y="0"/>
                  </a:cubicBezTo>
                  <a:close/>
                </a:path>
              </a:pathLst>
            </a:custGeom>
            <a:solidFill>
              <a:srgbClr val="D68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004;p74">
              <a:extLst>
                <a:ext uri="{FF2B5EF4-FFF2-40B4-BE49-F238E27FC236}">
                  <a16:creationId xmlns:a16="http://schemas.microsoft.com/office/drawing/2014/main" id="{B1FEA9CA-D6F0-22B1-DF71-F8AEF15ABB01}"/>
                </a:ext>
              </a:extLst>
            </p:cNvPr>
            <p:cNvSpPr/>
            <p:nvPr/>
          </p:nvSpPr>
          <p:spPr>
            <a:xfrm>
              <a:off x="1846254" y="2782375"/>
              <a:ext cx="62481" cy="86919"/>
            </a:xfrm>
            <a:custGeom>
              <a:avLst/>
              <a:gdLst/>
              <a:ahLst/>
              <a:cxnLst/>
              <a:rect l="l" t="t" r="r" b="b"/>
              <a:pathLst>
                <a:path w="2025" h="2817" extrusionOk="0">
                  <a:moveTo>
                    <a:pt x="1215" y="1174"/>
                  </a:moveTo>
                  <a:lnTo>
                    <a:pt x="1096" y="1674"/>
                  </a:lnTo>
                  <a:lnTo>
                    <a:pt x="858" y="1674"/>
                  </a:lnTo>
                  <a:lnTo>
                    <a:pt x="977" y="1174"/>
                  </a:lnTo>
                  <a:close/>
                  <a:moveTo>
                    <a:pt x="954" y="1"/>
                  </a:moveTo>
                  <a:cubicBezTo>
                    <a:pt x="882" y="1"/>
                    <a:pt x="830" y="47"/>
                    <a:pt x="810" y="126"/>
                  </a:cubicBezTo>
                  <a:lnTo>
                    <a:pt x="644" y="769"/>
                  </a:lnTo>
                  <a:lnTo>
                    <a:pt x="358" y="769"/>
                  </a:lnTo>
                  <a:cubicBezTo>
                    <a:pt x="263" y="769"/>
                    <a:pt x="167" y="864"/>
                    <a:pt x="167" y="959"/>
                  </a:cubicBezTo>
                  <a:cubicBezTo>
                    <a:pt x="167" y="1055"/>
                    <a:pt x="263" y="1150"/>
                    <a:pt x="358" y="1150"/>
                  </a:cubicBezTo>
                  <a:lnTo>
                    <a:pt x="596" y="1150"/>
                  </a:lnTo>
                  <a:lnTo>
                    <a:pt x="477" y="1650"/>
                  </a:lnTo>
                  <a:lnTo>
                    <a:pt x="167" y="1650"/>
                  </a:lnTo>
                  <a:cubicBezTo>
                    <a:pt x="96" y="1650"/>
                    <a:pt x="1" y="1745"/>
                    <a:pt x="1" y="1817"/>
                  </a:cubicBezTo>
                  <a:cubicBezTo>
                    <a:pt x="1" y="1912"/>
                    <a:pt x="96" y="2007"/>
                    <a:pt x="167" y="2007"/>
                  </a:cubicBezTo>
                  <a:lnTo>
                    <a:pt x="405" y="2007"/>
                  </a:lnTo>
                  <a:lnTo>
                    <a:pt x="286" y="2603"/>
                  </a:lnTo>
                  <a:cubicBezTo>
                    <a:pt x="263" y="2698"/>
                    <a:pt x="334" y="2769"/>
                    <a:pt x="405" y="2817"/>
                  </a:cubicBezTo>
                  <a:lnTo>
                    <a:pt x="453" y="2817"/>
                  </a:lnTo>
                  <a:cubicBezTo>
                    <a:pt x="524" y="2817"/>
                    <a:pt x="596" y="2746"/>
                    <a:pt x="620" y="2650"/>
                  </a:cubicBezTo>
                  <a:lnTo>
                    <a:pt x="763" y="1983"/>
                  </a:lnTo>
                  <a:lnTo>
                    <a:pt x="1001" y="1983"/>
                  </a:lnTo>
                  <a:lnTo>
                    <a:pt x="882" y="2579"/>
                  </a:lnTo>
                  <a:cubicBezTo>
                    <a:pt x="858" y="2650"/>
                    <a:pt x="929" y="2746"/>
                    <a:pt x="1001" y="2769"/>
                  </a:cubicBezTo>
                  <a:lnTo>
                    <a:pt x="1048" y="2769"/>
                  </a:lnTo>
                  <a:cubicBezTo>
                    <a:pt x="1120" y="2769"/>
                    <a:pt x="1191" y="2722"/>
                    <a:pt x="1215" y="2626"/>
                  </a:cubicBezTo>
                  <a:lnTo>
                    <a:pt x="1358" y="1936"/>
                  </a:lnTo>
                  <a:lnTo>
                    <a:pt x="1668" y="1936"/>
                  </a:lnTo>
                  <a:cubicBezTo>
                    <a:pt x="1763" y="1936"/>
                    <a:pt x="1834" y="1864"/>
                    <a:pt x="1834" y="1769"/>
                  </a:cubicBezTo>
                  <a:cubicBezTo>
                    <a:pt x="1834" y="1674"/>
                    <a:pt x="1763" y="1579"/>
                    <a:pt x="1668" y="1579"/>
                  </a:cubicBezTo>
                  <a:lnTo>
                    <a:pt x="1429" y="1579"/>
                  </a:lnTo>
                  <a:lnTo>
                    <a:pt x="1549" y="1078"/>
                  </a:lnTo>
                  <a:lnTo>
                    <a:pt x="1834" y="1078"/>
                  </a:lnTo>
                  <a:cubicBezTo>
                    <a:pt x="1930" y="1078"/>
                    <a:pt x="2025" y="983"/>
                    <a:pt x="2025" y="888"/>
                  </a:cubicBezTo>
                  <a:lnTo>
                    <a:pt x="2025" y="888"/>
                  </a:lnTo>
                  <a:cubicBezTo>
                    <a:pt x="2025" y="898"/>
                    <a:pt x="2021" y="901"/>
                    <a:pt x="2014" y="901"/>
                  </a:cubicBezTo>
                  <a:cubicBezTo>
                    <a:pt x="1987" y="901"/>
                    <a:pt x="1910" y="840"/>
                    <a:pt x="1834" y="840"/>
                  </a:cubicBezTo>
                  <a:lnTo>
                    <a:pt x="1596" y="840"/>
                  </a:lnTo>
                  <a:lnTo>
                    <a:pt x="1715" y="245"/>
                  </a:lnTo>
                  <a:cubicBezTo>
                    <a:pt x="1763" y="150"/>
                    <a:pt x="1691" y="78"/>
                    <a:pt x="1596" y="31"/>
                  </a:cubicBezTo>
                  <a:cubicBezTo>
                    <a:pt x="1583" y="27"/>
                    <a:pt x="1571" y="26"/>
                    <a:pt x="1559" y="26"/>
                  </a:cubicBezTo>
                  <a:cubicBezTo>
                    <a:pt x="1483" y="26"/>
                    <a:pt x="1426" y="88"/>
                    <a:pt x="1406" y="150"/>
                  </a:cubicBezTo>
                  <a:lnTo>
                    <a:pt x="1239" y="817"/>
                  </a:lnTo>
                  <a:lnTo>
                    <a:pt x="1001" y="817"/>
                  </a:lnTo>
                  <a:lnTo>
                    <a:pt x="1120" y="221"/>
                  </a:lnTo>
                  <a:cubicBezTo>
                    <a:pt x="1167" y="126"/>
                    <a:pt x="1096" y="31"/>
                    <a:pt x="1001" y="7"/>
                  </a:cubicBezTo>
                  <a:cubicBezTo>
                    <a:pt x="984" y="3"/>
                    <a:pt x="969" y="1"/>
                    <a:pt x="954" y="1"/>
                  </a:cubicBezTo>
                  <a:close/>
                </a:path>
              </a:pathLst>
            </a:custGeom>
            <a:solidFill>
              <a:srgbClr val="2898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005;p74">
              <a:extLst>
                <a:ext uri="{FF2B5EF4-FFF2-40B4-BE49-F238E27FC236}">
                  <a16:creationId xmlns:a16="http://schemas.microsoft.com/office/drawing/2014/main" id="{25E40E30-6A41-8C40-01CD-D2A9E2965252}"/>
                </a:ext>
              </a:extLst>
            </p:cNvPr>
            <p:cNvSpPr/>
            <p:nvPr/>
          </p:nvSpPr>
          <p:spPr>
            <a:xfrm>
              <a:off x="1915338" y="2789842"/>
              <a:ext cx="86733" cy="86826"/>
            </a:xfrm>
            <a:custGeom>
              <a:avLst/>
              <a:gdLst/>
              <a:ahLst/>
              <a:cxnLst/>
              <a:rect l="l" t="t" r="r" b="b"/>
              <a:pathLst>
                <a:path w="2811" h="2814" extrusionOk="0">
                  <a:moveTo>
                    <a:pt x="1358" y="956"/>
                  </a:moveTo>
                  <a:cubicBezTo>
                    <a:pt x="1548" y="956"/>
                    <a:pt x="1667" y="1146"/>
                    <a:pt x="1667" y="1360"/>
                  </a:cubicBezTo>
                  <a:lnTo>
                    <a:pt x="1667" y="1408"/>
                  </a:lnTo>
                  <a:cubicBezTo>
                    <a:pt x="1667" y="1622"/>
                    <a:pt x="1500" y="1813"/>
                    <a:pt x="1358" y="1813"/>
                  </a:cubicBezTo>
                  <a:cubicBezTo>
                    <a:pt x="1143" y="1813"/>
                    <a:pt x="1024" y="1575"/>
                    <a:pt x="1024" y="1360"/>
                  </a:cubicBezTo>
                  <a:cubicBezTo>
                    <a:pt x="1024" y="1098"/>
                    <a:pt x="1215" y="956"/>
                    <a:pt x="1358" y="956"/>
                  </a:cubicBezTo>
                  <a:close/>
                  <a:moveTo>
                    <a:pt x="1454" y="0"/>
                  </a:moveTo>
                  <a:cubicBezTo>
                    <a:pt x="1302" y="0"/>
                    <a:pt x="1149" y="25"/>
                    <a:pt x="1000" y="74"/>
                  </a:cubicBezTo>
                  <a:cubicBezTo>
                    <a:pt x="667" y="170"/>
                    <a:pt x="381" y="432"/>
                    <a:pt x="191" y="717"/>
                  </a:cubicBezTo>
                  <a:cubicBezTo>
                    <a:pt x="24" y="1051"/>
                    <a:pt x="0" y="1408"/>
                    <a:pt x="72" y="1765"/>
                  </a:cubicBezTo>
                  <a:cubicBezTo>
                    <a:pt x="238" y="2361"/>
                    <a:pt x="762" y="2813"/>
                    <a:pt x="1381" y="2813"/>
                  </a:cubicBezTo>
                  <a:cubicBezTo>
                    <a:pt x="1477" y="2813"/>
                    <a:pt x="1572" y="2742"/>
                    <a:pt x="1572" y="2623"/>
                  </a:cubicBezTo>
                  <a:cubicBezTo>
                    <a:pt x="1572" y="2527"/>
                    <a:pt x="1500" y="2432"/>
                    <a:pt x="1381" y="2432"/>
                  </a:cubicBezTo>
                  <a:cubicBezTo>
                    <a:pt x="905" y="2432"/>
                    <a:pt x="524" y="2122"/>
                    <a:pt x="405" y="1670"/>
                  </a:cubicBezTo>
                  <a:cubicBezTo>
                    <a:pt x="262" y="1122"/>
                    <a:pt x="595" y="575"/>
                    <a:pt x="1119" y="384"/>
                  </a:cubicBezTo>
                  <a:cubicBezTo>
                    <a:pt x="1216" y="349"/>
                    <a:pt x="1318" y="333"/>
                    <a:pt x="1421" y="333"/>
                  </a:cubicBezTo>
                  <a:cubicBezTo>
                    <a:pt x="1599" y="333"/>
                    <a:pt x="1778" y="380"/>
                    <a:pt x="1929" y="455"/>
                  </a:cubicBezTo>
                  <a:cubicBezTo>
                    <a:pt x="2167" y="575"/>
                    <a:pt x="2382" y="813"/>
                    <a:pt x="2429" y="1075"/>
                  </a:cubicBezTo>
                  <a:cubicBezTo>
                    <a:pt x="2477" y="1289"/>
                    <a:pt x="2453" y="1456"/>
                    <a:pt x="2382" y="1694"/>
                  </a:cubicBezTo>
                  <a:cubicBezTo>
                    <a:pt x="2334" y="1765"/>
                    <a:pt x="2286" y="1908"/>
                    <a:pt x="2096" y="1908"/>
                  </a:cubicBezTo>
                  <a:cubicBezTo>
                    <a:pt x="2072" y="1908"/>
                    <a:pt x="2048" y="1884"/>
                    <a:pt x="2048" y="1884"/>
                  </a:cubicBezTo>
                  <a:cubicBezTo>
                    <a:pt x="2024" y="1837"/>
                    <a:pt x="2024" y="1813"/>
                    <a:pt x="2024" y="1789"/>
                  </a:cubicBezTo>
                  <a:lnTo>
                    <a:pt x="2024" y="1432"/>
                  </a:lnTo>
                  <a:lnTo>
                    <a:pt x="2024" y="1408"/>
                  </a:lnTo>
                  <a:lnTo>
                    <a:pt x="2024" y="1360"/>
                  </a:lnTo>
                  <a:lnTo>
                    <a:pt x="2024" y="717"/>
                  </a:lnTo>
                  <a:cubicBezTo>
                    <a:pt x="2024" y="622"/>
                    <a:pt x="1929" y="527"/>
                    <a:pt x="1834" y="527"/>
                  </a:cubicBezTo>
                  <a:cubicBezTo>
                    <a:pt x="1739" y="527"/>
                    <a:pt x="1667" y="622"/>
                    <a:pt x="1667" y="717"/>
                  </a:cubicBezTo>
                  <a:cubicBezTo>
                    <a:pt x="1572" y="646"/>
                    <a:pt x="1477" y="622"/>
                    <a:pt x="1358" y="622"/>
                  </a:cubicBezTo>
                  <a:cubicBezTo>
                    <a:pt x="977" y="622"/>
                    <a:pt x="667" y="956"/>
                    <a:pt x="667" y="1408"/>
                  </a:cubicBezTo>
                  <a:cubicBezTo>
                    <a:pt x="667" y="1837"/>
                    <a:pt x="977" y="2194"/>
                    <a:pt x="1358" y="2194"/>
                  </a:cubicBezTo>
                  <a:cubicBezTo>
                    <a:pt x="1500" y="2194"/>
                    <a:pt x="1620" y="2146"/>
                    <a:pt x="1739" y="2051"/>
                  </a:cubicBezTo>
                  <a:cubicBezTo>
                    <a:pt x="1786" y="2075"/>
                    <a:pt x="1786" y="2122"/>
                    <a:pt x="1810" y="2146"/>
                  </a:cubicBezTo>
                  <a:cubicBezTo>
                    <a:pt x="1905" y="2242"/>
                    <a:pt x="1977" y="2265"/>
                    <a:pt x="2096" y="2265"/>
                  </a:cubicBezTo>
                  <a:cubicBezTo>
                    <a:pt x="2405" y="2265"/>
                    <a:pt x="2620" y="2051"/>
                    <a:pt x="2691" y="1837"/>
                  </a:cubicBezTo>
                  <a:cubicBezTo>
                    <a:pt x="2810" y="1503"/>
                    <a:pt x="2810" y="1265"/>
                    <a:pt x="2763" y="979"/>
                  </a:cubicBezTo>
                  <a:cubicBezTo>
                    <a:pt x="2644" y="622"/>
                    <a:pt x="2405" y="336"/>
                    <a:pt x="2072" y="146"/>
                  </a:cubicBezTo>
                  <a:cubicBezTo>
                    <a:pt x="1878" y="49"/>
                    <a:pt x="1667" y="0"/>
                    <a:pt x="1454" y="0"/>
                  </a:cubicBezTo>
                  <a:close/>
                </a:path>
              </a:pathLst>
            </a:custGeom>
            <a:solidFill>
              <a:srgbClr val="C85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3006;p74">
            <a:extLst>
              <a:ext uri="{FF2B5EF4-FFF2-40B4-BE49-F238E27FC236}">
                <a16:creationId xmlns:a16="http://schemas.microsoft.com/office/drawing/2014/main" id="{A36AE62B-80F9-1CE0-A498-C8CBC6B9F031}"/>
              </a:ext>
            </a:extLst>
          </p:cNvPr>
          <p:cNvGrpSpPr/>
          <p:nvPr/>
        </p:nvGrpSpPr>
        <p:grpSpPr>
          <a:xfrm>
            <a:off x="896617" y="2728807"/>
            <a:ext cx="325736" cy="351994"/>
            <a:chOff x="2473783" y="3373341"/>
            <a:chExt cx="325736" cy="351994"/>
          </a:xfrm>
        </p:grpSpPr>
        <p:sp>
          <p:nvSpPr>
            <p:cNvPr id="118" name="Google Shape;3007;p74">
              <a:extLst>
                <a:ext uri="{FF2B5EF4-FFF2-40B4-BE49-F238E27FC236}">
                  <a16:creationId xmlns:a16="http://schemas.microsoft.com/office/drawing/2014/main" id="{1632ED39-6938-3B7D-CAB2-7C53806046BC}"/>
                </a:ext>
              </a:extLst>
            </p:cNvPr>
            <p:cNvSpPr/>
            <p:nvPr/>
          </p:nvSpPr>
          <p:spPr>
            <a:xfrm>
              <a:off x="2501707" y="3387596"/>
              <a:ext cx="297812" cy="205494"/>
            </a:xfrm>
            <a:custGeom>
              <a:avLst/>
              <a:gdLst/>
              <a:ahLst/>
              <a:cxnLst/>
              <a:rect l="l" t="t" r="r" b="b"/>
              <a:pathLst>
                <a:path w="9652" h="6660" extrusionOk="0">
                  <a:moveTo>
                    <a:pt x="4035" y="0"/>
                  </a:moveTo>
                  <a:cubicBezTo>
                    <a:pt x="3511" y="0"/>
                    <a:pt x="2931" y="89"/>
                    <a:pt x="2358" y="348"/>
                  </a:cubicBezTo>
                  <a:cubicBezTo>
                    <a:pt x="0" y="1348"/>
                    <a:pt x="715" y="4087"/>
                    <a:pt x="1024" y="5278"/>
                  </a:cubicBezTo>
                  <a:lnTo>
                    <a:pt x="7478" y="6659"/>
                  </a:lnTo>
                  <a:lnTo>
                    <a:pt x="8335" y="5278"/>
                  </a:lnTo>
                  <a:cubicBezTo>
                    <a:pt x="9651" y="847"/>
                    <a:pt x="7504" y="356"/>
                    <a:pt x="6488" y="356"/>
                  </a:cubicBezTo>
                  <a:cubicBezTo>
                    <a:pt x="6199" y="356"/>
                    <a:pt x="6001" y="396"/>
                    <a:pt x="6001" y="396"/>
                  </a:cubicBezTo>
                  <a:cubicBezTo>
                    <a:pt x="6001" y="396"/>
                    <a:pt x="5144" y="0"/>
                    <a:pt x="4035" y="0"/>
                  </a:cubicBezTo>
                  <a:close/>
                </a:path>
              </a:pathLst>
            </a:custGeom>
            <a:solidFill>
              <a:srgbClr val="DEA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008;p74">
              <a:extLst>
                <a:ext uri="{FF2B5EF4-FFF2-40B4-BE49-F238E27FC236}">
                  <a16:creationId xmlns:a16="http://schemas.microsoft.com/office/drawing/2014/main" id="{5551C592-D3A7-AA72-06D1-679511C3126E}"/>
                </a:ext>
              </a:extLst>
            </p:cNvPr>
            <p:cNvSpPr/>
            <p:nvPr/>
          </p:nvSpPr>
          <p:spPr>
            <a:xfrm>
              <a:off x="2501707" y="3387596"/>
              <a:ext cx="185192" cy="218700"/>
            </a:xfrm>
            <a:custGeom>
              <a:avLst/>
              <a:gdLst/>
              <a:ahLst/>
              <a:cxnLst/>
              <a:rect l="l" t="t" r="r" b="b"/>
              <a:pathLst>
                <a:path w="6002" h="7088" extrusionOk="0">
                  <a:moveTo>
                    <a:pt x="4035" y="0"/>
                  </a:moveTo>
                  <a:cubicBezTo>
                    <a:pt x="3511" y="0"/>
                    <a:pt x="2931" y="89"/>
                    <a:pt x="2358" y="348"/>
                  </a:cubicBezTo>
                  <a:cubicBezTo>
                    <a:pt x="0" y="1348"/>
                    <a:pt x="715" y="4087"/>
                    <a:pt x="1024" y="5278"/>
                  </a:cubicBezTo>
                  <a:lnTo>
                    <a:pt x="2024" y="7088"/>
                  </a:lnTo>
                  <a:lnTo>
                    <a:pt x="2977" y="4540"/>
                  </a:lnTo>
                  <a:cubicBezTo>
                    <a:pt x="2382" y="3325"/>
                    <a:pt x="2596" y="396"/>
                    <a:pt x="6001" y="396"/>
                  </a:cubicBezTo>
                  <a:cubicBezTo>
                    <a:pt x="6001" y="396"/>
                    <a:pt x="5144" y="0"/>
                    <a:pt x="4035" y="0"/>
                  </a:cubicBez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009;p74">
              <a:extLst>
                <a:ext uri="{FF2B5EF4-FFF2-40B4-BE49-F238E27FC236}">
                  <a16:creationId xmlns:a16="http://schemas.microsoft.com/office/drawing/2014/main" id="{B3B012CB-1CF7-E396-AE86-077E825D65F3}"/>
                </a:ext>
              </a:extLst>
            </p:cNvPr>
            <p:cNvSpPr/>
            <p:nvPr/>
          </p:nvSpPr>
          <p:spPr>
            <a:xfrm>
              <a:off x="2559745" y="3670937"/>
              <a:ext cx="169764" cy="54397"/>
            </a:xfrm>
            <a:custGeom>
              <a:avLst/>
              <a:gdLst/>
              <a:ahLst/>
              <a:cxnLst/>
              <a:rect l="l" t="t" r="r" b="b"/>
              <a:pathLst>
                <a:path w="5502" h="1763" extrusionOk="0">
                  <a:moveTo>
                    <a:pt x="1453" y="0"/>
                  </a:moveTo>
                  <a:cubicBezTo>
                    <a:pt x="1382" y="0"/>
                    <a:pt x="1286" y="0"/>
                    <a:pt x="1191" y="24"/>
                  </a:cubicBezTo>
                  <a:cubicBezTo>
                    <a:pt x="691" y="143"/>
                    <a:pt x="262" y="572"/>
                    <a:pt x="143" y="1096"/>
                  </a:cubicBezTo>
                  <a:lnTo>
                    <a:pt x="0" y="1763"/>
                  </a:lnTo>
                  <a:lnTo>
                    <a:pt x="5502" y="1763"/>
                  </a:lnTo>
                  <a:lnTo>
                    <a:pt x="5335" y="1096"/>
                  </a:lnTo>
                  <a:cubicBezTo>
                    <a:pt x="5240" y="524"/>
                    <a:pt x="4787" y="143"/>
                    <a:pt x="4287" y="24"/>
                  </a:cubicBezTo>
                  <a:cubicBezTo>
                    <a:pt x="4192" y="0"/>
                    <a:pt x="4120" y="0"/>
                    <a:pt x="4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010;p74">
              <a:extLst>
                <a:ext uri="{FF2B5EF4-FFF2-40B4-BE49-F238E27FC236}">
                  <a16:creationId xmlns:a16="http://schemas.microsoft.com/office/drawing/2014/main" id="{E0A4BF0F-E045-0520-A64F-2A4BB3A4E1B3}"/>
                </a:ext>
              </a:extLst>
            </p:cNvPr>
            <p:cNvSpPr/>
            <p:nvPr/>
          </p:nvSpPr>
          <p:spPr>
            <a:xfrm>
              <a:off x="2559745" y="3670937"/>
              <a:ext cx="61741" cy="54397"/>
            </a:xfrm>
            <a:custGeom>
              <a:avLst/>
              <a:gdLst/>
              <a:ahLst/>
              <a:cxnLst/>
              <a:rect l="l" t="t" r="r" b="b"/>
              <a:pathLst>
                <a:path w="2001" h="1763" extrusionOk="0">
                  <a:moveTo>
                    <a:pt x="1453" y="0"/>
                  </a:moveTo>
                  <a:cubicBezTo>
                    <a:pt x="1382" y="0"/>
                    <a:pt x="1286" y="0"/>
                    <a:pt x="1191" y="24"/>
                  </a:cubicBezTo>
                  <a:cubicBezTo>
                    <a:pt x="691" y="143"/>
                    <a:pt x="262" y="572"/>
                    <a:pt x="143" y="1096"/>
                  </a:cubicBezTo>
                  <a:lnTo>
                    <a:pt x="0" y="1763"/>
                  </a:lnTo>
                  <a:lnTo>
                    <a:pt x="1096" y="1763"/>
                  </a:lnTo>
                  <a:lnTo>
                    <a:pt x="1191" y="1096"/>
                  </a:lnTo>
                  <a:cubicBezTo>
                    <a:pt x="1263" y="524"/>
                    <a:pt x="1525" y="143"/>
                    <a:pt x="1810" y="24"/>
                  </a:cubicBezTo>
                  <a:cubicBezTo>
                    <a:pt x="1882" y="0"/>
                    <a:pt x="1929" y="0"/>
                    <a:pt x="2001" y="0"/>
                  </a:cubicBezTo>
                  <a:close/>
                </a:path>
              </a:pathLst>
            </a:custGeom>
            <a:solidFill>
              <a:srgbClr val="421D19">
                <a:alpha val="4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011;p74">
              <a:extLst>
                <a:ext uri="{FF2B5EF4-FFF2-40B4-BE49-F238E27FC236}">
                  <a16:creationId xmlns:a16="http://schemas.microsoft.com/office/drawing/2014/main" id="{5EAD7D2A-4B10-0C55-DE74-370BC0F92285}"/>
                </a:ext>
              </a:extLst>
            </p:cNvPr>
            <p:cNvSpPr/>
            <p:nvPr/>
          </p:nvSpPr>
          <p:spPr>
            <a:xfrm>
              <a:off x="2620005" y="3631998"/>
              <a:ext cx="48504" cy="63962"/>
            </a:xfrm>
            <a:custGeom>
              <a:avLst/>
              <a:gdLst/>
              <a:ahLst/>
              <a:cxnLst/>
              <a:rect l="l" t="t" r="r" b="b"/>
              <a:pathLst>
                <a:path w="1572" h="2073" extrusionOk="0">
                  <a:moveTo>
                    <a:pt x="0" y="0"/>
                  </a:moveTo>
                  <a:lnTo>
                    <a:pt x="0" y="1286"/>
                  </a:lnTo>
                  <a:cubicBezTo>
                    <a:pt x="0" y="1739"/>
                    <a:pt x="381" y="2072"/>
                    <a:pt x="786" y="2072"/>
                  </a:cubicBezTo>
                  <a:cubicBezTo>
                    <a:pt x="1239" y="2072"/>
                    <a:pt x="1572" y="1715"/>
                    <a:pt x="1572" y="1286"/>
                  </a:cubicBezTo>
                  <a:lnTo>
                    <a:pt x="1572" y="0"/>
                  </a:lnTo>
                  <a:close/>
                </a:path>
              </a:pathLst>
            </a:custGeom>
            <a:solidFill>
              <a:srgbClr val="E8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012;p74">
              <a:extLst>
                <a:ext uri="{FF2B5EF4-FFF2-40B4-BE49-F238E27FC236}">
                  <a16:creationId xmlns:a16="http://schemas.microsoft.com/office/drawing/2014/main" id="{126CFC73-CB23-7AC6-48F8-D8859DB04107}"/>
                </a:ext>
              </a:extLst>
            </p:cNvPr>
            <p:cNvSpPr/>
            <p:nvPr/>
          </p:nvSpPr>
          <p:spPr>
            <a:xfrm>
              <a:off x="2621455" y="3631258"/>
              <a:ext cx="30917" cy="63222"/>
            </a:xfrm>
            <a:custGeom>
              <a:avLst/>
              <a:gdLst/>
              <a:ahLst/>
              <a:cxnLst/>
              <a:rect l="l" t="t" r="r" b="b"/>
              <a:pathLst>
                <a:path w="1002" h="2049" extrusionOk="0">
                  <a:moveTo>
                    <a:pt x="1" y="0"/>
                  </a:moveTo>
                  <a:lnTo>
                    <a:pt x="1" y="1286"/>
                  </a:lnTo>
                  <a:cubicBezTo>
                    <a:pt x="1" y="1739"/>
                    <a:pt x="358" y="2048"/>
                    <a:pt x="763" y="2048"/>
                  </a:cubicBezTo>
                  <a:cubicBezTo>
                    <a:pt x="858" y="2048"/>
                    <a:pt x="930" y="2048"/>
                    <a:pt x="1001" y="2025"/>
                  </a:cubicBezTo>
                  <a:cubicBezTo>
                    <a:pt x="715" y="1906"/>
                    <a:pt x="501" y="1644"/>
                    <a:pt x="501" y="1286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3013;p74">
              <a:extLst>
                <a:ext uri="{FF2B5EF4-FFF2-40B4-BE49-F238E27FC236}">
                  <a16:creationId xmlns:a16="http://schemas.microsoft.com/office/drawing/2014/main" id="{D6C479BA-283F-AFCF-7E03-DC3892D0FEFA}"/>
                </a:ext>
              </a:extLst>
            </p:cNvPr>
            <p:cNvSpPr/>
            <p:nvPr/>
          </p:nvSpPr>
          <p:spPr>
            <a:xfrm>
              <a:off x="2516394" y="3550418"/>
              <a:ext cx="259398" cy="48535"/>
            </a:xfrm>
            <a:custGeom>
              <a:avLst/>
              <a:gdLst/>
              <a:ahLst/>
              <a:cxnLst/>
              <a:rect l="l" t="t" r="r" b="b"/>
              <a:pathLst>
                <a:path w="8407" h="1573" extrusionOk="0">
                  <a:moveTo>
                    <a:pt x="7884" y="0"/>
                  </a:moveTo>
                  <a:cubicBezTo>
                    <a:pt x="7631" y="0"/>
                    <a:pt x="7383" y="176"/>
                    <a:pt x="7383" y="501"/>
                  </a:cubicBezTo>
                  <a:lnTo>
                    <a:pt x="1024" y="501"/>
                  </a:lnTo>
                  <a:cubicBezTo>
                    <a:pt x="1024" y="179"/>
                    <a:pt x="773" y="10"/>
                    <a:pt x="524" y="10"/>
                  </a:cubicBezTo>
                  <a:cubicBezTo>
                    <a:pt x="312" y="10"/>
                    <a:pt x="103" y="131"/>
                    <a:pt x="48" y="382"/>
                  </a:cubicBezTo>
                  <a:cubicBezTo>
                    <a:pt x="0" y="453"/>
                    <a:pt x="0" y="501"/>
                    <a:pt x="0" y="596"/>
                  </a:cubicBezTo>
                  <a:cubicBezTo>
                    <a:pt x="0" y="1144"/>
                    <a:pt x="453" y="1573"/>
                    <a:pt x="1001" y="1573"/>
                  </a:cubicBezTo>
                  <a:lnTo>
                    <a:pt x="7431" y="1573"/>
                  </a:lnTo>
                  <a:cubicBezTo>
                    <a:pt x="7954" y="1573"/>
                    <a:pt x="8407" y="1144"/>
                    <a:pt x="8407" y="596"/>
                  </a:cubicBezTo>
                  <a:cubicBezTo>
                    <a:pt x="8407" y="549"/>
                    <a:pt x="8407" y="453"/>
                    <a:pt x="8383" y="382"/>
                  </a:cubicBezTo>
                  <a:cubicBezTo>
                    <a:pt x="8307" y="122"/>
                    <a:pt x="8094" y="0"/>
                    <a:pt x="7884" y="0"/>
                  </a:cubicBez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014;p74">
              <a:extLst>
                <a:ext uri="{FF2B5EF4-FFF2-40B4-BE49-F238E27FC236}">
                  <a16:creationId xmlns:a16="http://schemas.microsoft.com/office/drawing/2014/main" id="{13879EEF-C8EC-23BE-2152-96053ACA27A9}"/>
                </a:ext>
              </a:extLst>
            </p:cNvPr>
            <p:cNvSpPr/>
            <p:nvPr/>
          </p:nvSpPr>
          <p:spPr>
            <a:xfrm>
              <a:off x="2523737" y="3562420"/>
              <a:ext cx="27955" cy="17433"/>
            </a:xfrm>
            <a:custGeom>
              <a:avLst/>
              <a:gdLst/>
              <a:ahLst/>
              <a:cxnLst/>
              <a:rect l="l" t="t" r="r" b="b"/>
              <a:pathLst>
                <a:path w="906" h="565" extrusionOk="0">
                  <a:moveTo>
                    <a:pt x="326" y="0"/>
                  </a:moveTo>
                  <a:cubicBezTo>
                    <a:pt x="259" y="0"/>
                    <a:pt x="191" y="14"/>
                    <a:pt x="120" y="41"/>
                  </a:cubicBezTo>
                  <a:cubicBezTo>
                    <a:pt x="48" y="88"/>
                    <a:pt x="1" y="183"/>
                    <a:pt x="48" y="279"/>
                  </a:cubicBezTo>
                  <a:cubicBezTo>
                    <a:pt x="82" y="330"/>
                    <a:pt x="142" y="369"/>
                    <a:pt x="208" y="369"/>
                  </a:cubicBezTo>
                  <a:cubicBezTo>
                    <a:pt x="233" y="369"/>
                    <a:pt x="260" y="363"/>
                    <a:pt x="286" y="350"/>
                  </a:cubicBezTo>
                  <a:cubicBezTo>
                    <a:pt x="303" y="345"/>
                    <a:pt x="319" y="343"/>
                    <a:pt x="335" y="343"/>
                  </a:cubicBezTo>
                  <a:cubicBezTo>
                    <a:pt x="480" y="343"/>
                    <a:pt x="596" y="517"/>
                    <a:pt x="596" y="517"/>
                  </a:cubicBezTo>
                  <a:cubicBezTo>
                    <a:pt x="644" y="541"/>
                    <a:pt x="691" y="564"/>
                    <a:pt x="763" y="564"/>
                  </a:cubicBezTo>
                  <a:cubicBezTo>
                    <a:pt x="786" y="564"/>
                    <a:pt x="810" y="564"/>
                    <a:pt x="810" y="541"/>
                  </a:cubicBezTo>
                  <a:cubicBezTo>
                    <a:pt x="882" y="469"/>
                    <a:pt x="905" y="398"/>
                    <a:pt x="834" y="302"/>
                  </a:cubicBezTo>
                  <a:cubicBezTo>
                    <a:pt x="834" y="302"/>
                    <a:pt x="786" y="207"/>
                    <a:pt x="667" y="112"/>
                  </a:cubicBezTo>
                  <a:cubicBezTo>
                    <a:pt x="548" y="38"/>
                    <a:pt x="438" y="0"/>
                    <a:pt x="326" y="0"/>
                  </a:cubicBezTo>
                  <a:close/>
                </a:path>
              </a:pathLst>
            </a:custGeom>
            <a:solidFill>
              <a:srgbClr val="D68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015;p74">
              <a:extLst>
                <a:ext uri="{FF2B5EF4-FFF2-40B4-BE49-F238E27FC236}">
                  <a16:creationId xmlns:a16="http://schemas.microsoft.com/office/drawing/2014/main" id="{A0C8B21D-9AA1-91E9-6A52-F94CC2BD763C}"/>
                </a:ext>
              </a:extLst>
            </p:cNvPr>
            <p:cNvSpPr/>
            <p:nvPr/>
          </p:nvSpPr>
          <p:spPr>
            <a:xfrm>
              <a:off x="2736822" y="3562204"/>
              <a:ext cx="27955" cy="17649"/>
            </a:xfrm>
            <a:custGeom>
              <a:avLst/>
              <a:gdLst/>
              <a:ahLst/>
              <a:cxnLst/>
              <a:rect l="l" t="t" r="r" b="b"/>
              <a:pathLst>
                <a:path w="906" h="572" extrusionOk="0">
                  <a:moveTo>
                    <a:pt x="611" y="1"/>
                  </a:moveTo>
                  <a:cubicBezTo>
                    <a:pt x="488" y="1"/>
                    <a:pt x="369" y="38"/>
                    <a:pt x="239" y="119"/>
                  </a:cubicBezTo>
                  <a:cubicBezTo>
                    <a:pt x="144" y="190"/>
                    <a:pt x="72" y="309"/>
                    <a:pt x="72" y="309"/>
                  </a:cubicBezTo>
                  <a:cubicBezTo>
                    <a:pt x="1" y="405"/>
                    <a:pt x="1" y="476"/>
                    <a:pt x="96" y="548"/>
                  </a:cubicBezTo>
                  <a:cubicBezTo>
                    <a:pt x="120" y="571"/>
                    <a:pt x="144" y="571"/>
                    <a:pt x="191" y="571"/>
                  </a:cubicBezTo>
                  <a:cubicBezTo>
                    <a:pt x="239" y="571"/>
                    <a:pt x="310" y="548"/>
                    <a:pt x="310" y="524"/>
                  </a:cubicBezTo>
                  <a:cubicBezTo>
                    <a:pt x="310" y="524"/>
                    <a:pt x="426" y="350"/>
                    <a:pt x="571" y="350"/>
                  </a:cubicBezTo>
                  <a:cubicBezTo>
                    <a:pt x="587" y="350"/>
                    <a:pt x="603" y="352"/>
                    <a:pt x="620" y="357"/>
                  </a:cubicBezTo>
                  <a:cubicBezTo>
                    <a:pt x="642" y="363"/>
                    <a:pt x="666" y="366"/>
                    <a:pt x="690" y="366"/>
                  </a:cubicBezTo>
                  <a:cubicBezTo>
                    <a:pt x="767" y="366"/>
                    <a:pt x="845" y="335"/>
                    <a:pt x="882" y="262"/>
                  </a:cubicBezTo>
                  <a:cubicBezTo>
                    <a:pt x="906" y="190"/>
                    <a:pt x="882" y="71"/>
                    <a:pt x="787" y="24"/>
                  </a:cubicBezTo>
                  <a:cubicBezTo>
                    <a:pt x="726" y="9"/>
                    <a:pt x="668" y="1"/>
                    <a:pt x="611" y="1"/>
                  </a:cubicBezTo>
                  <a:close/>
                </a:path>
              </a:pathLst>
            </a:custGeom>
            <a:solidFill>
              <a:srgbClr val="D68F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016;p74">
              <a:extLst>
                <a:ext uri="{FF2B5EF4-FFF2-40B4-BE49-F238E27FC236}">
                  <a16:creationId xmlns:a16="http://schemas.microsoft.com/office/drawing/2014/main" id="{ED0A5273-5293-5C89-17DD-8C94D473F602}"/>
                </a:ext>
              </a:extLst>
            </p:cNvPr>
            <p:cNvSpPr/>
            <p:nvPr/>
          </p:nvSpPr>
          <p:spPr>
            <a:xfrm>
              <a:off x="2621455" y="3631998"/>
              <a:ext cx="47054" cy="36039"/>
            </a:xfrm>
            <a:custGeom>
              <a:avLst/>
              <a:gdLst/>
              <a:ahLst/>
              <a:cxnLst/>
              <a:rect l="l" t="t" r="r" b="b"/>
              <a:pathLst>
                <a:path w="1525" h="1168" extrusionOk="0">
                  <a:moveTo>
                    <a:pt x="1" y="0"/>
                  </a:moveTo>
                  <a:lnTo>
                    <a:pt x="1" y="1167"/>
                  </a:lnTo>
                  <a:lnTo>
                    <a:pt x="1525" y="116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017;p74">
              <a:extLst>
                <a:ext uri="{FF2B5EF4-FFF2-40B4-BE49-F238E27FC236}">
                  <a16:creationId xmlns:a16="http://schemas.microsoft.com/office/drawing/2014/main" id="{94D1FFFA-6551-3CCB-0DEF-C5A9133313B9}"/>
                </a:ext>
              </a:extLst>
            </p:cNvPr>
            <p:cNvSpPr/>
            <p:nvPr/>
          </p:nvSpPr>
          <p:spPr>
            <a:xfrm>
              <a:off x="2545768" y="3483555"/>
              <a:ext cx="196978" cy="171986"/>
            </a:xfrm>
            <a:custGeom>
              <a:avLst/>
              <a:gdLst/>
              <a:ahLst/>
              <a:cxnLst/>
              <a:rect l="l" t="t" r="r" b="b"/>
              <a:pathLst>
                <a:path w="6384" h="5574" extrusionOk="0">
                  <a:moveTo>
                    <a:pt x="4692" y="1"/>
                  </a:moveTo>
                  <a:cubicBezTo>
                    <a:pt x="4002" y="715"/>
                    <a:pt x="2763" y="1168"/>
                    <a:pt x="1525" y="1430"/>
                  </a:cubicBezTo>
                  <a:cubicBezTo>
                    <a:pt x="1025" y="1549"/>
                    <a:pt x="477" y="1644"/>
                    <a:pt x="1" y="1692"/>
                  </a:cubicBezTo>
                  <a:lnTo>
                    <a:pt x="1" y="3240"/>
                  </a:lnTo>
                  <a:cubicBezTo>
                    <a:pt x="1" y="4525"/>
                    <a:pt x="1049" y="5573"/>
                    <a:pt x="2335" y="5573"/>
                  </a:cubicBezTo>
                  <a:lnTo>
                    <a:pt x="4049" y="5573"/>
                  </a:lnTo>
                  <a:cubicBezTo>
                    <a:pt x="5335" y="5573"/>
                    <a:pt x="6383" y="4525"/>
                    <a:pt x="6383" y="3240"/>
                  </a:cubicBezTo>
                  <a:lnTo>
                    <a:pt x="6383" y="1644"/>
                  </a:lnTo>
                  <a:cubicBezTo>
                    <a:pt x="5169" y="1453"/>
                    <a:pt x="4716" y="1"/>
                    <a:pt x="4692" y="1"/>
                  </a:cubicBezTo>
                  <a:close/>
                </a:path>
              </a:pathLst>
            </a:custGeom>
            <a:solidFill>
              <a:srgbClr val="E8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018;p74">
              <a:extLst>
                <a:ext uri="{FF2B5EF4-FFF2-40B4-BE49-F238E27FC236}">
                  <a16:creationId xmlns:a16="http://schemas.microsoft.com/office/drawing/2014/main" id="{8D994AA7-2508-254D-AACF-494B7D962FCD}"/>
                </a:ext>
              </a:extLst>
            </p:cNvPr>
            <p:cNvSpPr/>
            <p:nvPr/>
          </p:nvSpPr>
          <p:spPr>
            <a:xfrm>
              <a:off x="2546508" y="3527647"/>
              <a:ext cx="119069" cy="128634"/>
            </a:xfrm>
            <a:custGeom>
              <a:avLst/>
              <a:gdLst/>
              <a:ahLst/>
              <a:cxnLst/>
              <a:rect l="l" t="t" r="r" b="b"/>
              <a:pathLst>
                <a:path w="3859" h="4169" extrusionOk="0">
                  <a:moveTo>
                    <a:pt x="1525" y="1"/>
                  </a:moveTo>
                  <a:cubicBezTo>
                    <a:pt x="1025" y="120"/>
                    <a:pt x="501" y="215"/>
                    <a:pt x="1" y="263"/>
                  </a:cubicBezTo>
                  <a:lnTo>
                    <a:pt x="1" y="1834"/>
                  </a:lnTo>
                  <a:cubicBezTo>
                    <a:pt x="1" y="3120"/>
                    <a:pt x="1049" y="4168"/>
                    <a:pt x="2335" y="4168"/>
                  </a:cubicBezTo>
                  <a:lnTo>
                    <a:pt x="3859" y="4168"/>
                  </a:lnTo>
                  <a:cubicBezTo>
                    <a:pt x="2573" y="4168"/>
                    <a:pt x="1525" y="3120"/>
                    <a:pt x="1525" y="1834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019;p74">
              <a:extLst>
                <a:ext uri="{FF2B5EF4-FFF2-40B4-BE49-F238E27FC236}">
                  <a16:creationId xmlns:a16="http://schemas.microsoft.com/office/drawing/2014/main" id="{FE58A0DF-F6EB-36EC-DCED-DC75713BED82}"/>
                </a:ext>
              </a:extLst>
            </p:cNvPr>
            <p:cNvSpPr/>
            <p:nvPr/>
          </p:nvSpPr>
          <p:spPr>
            <a:xfrm>
              <a:off x="2585447" y="3543815"/>
              <a:ext cx="18420" cy="31626"/>
            </a:xfrm>
            <a:custGeom>
              <a:avLst/>
              <a:gdLst/>
              <a:ahLst/>
              <a:cxnLst/>
              <a:rect l="l" t="t" r="r" b="b"/>
              <a:pathLst>
                <a:path w="597" h="1025" extrusionOk="0">
                  <a:moveTo>
                    <a:pt x="311" y="1"/>
                  </a:moveTo>
                  <a:cubicBezTo>
                    <a:pt x="120" y="1"/>
                    <a:pt x="1" y="239"/>
                    <a:pt x="1" y="524"/>
                  </a:cubicBezTo>
                  <a:cubicBezTo>
                    <a:pt x="1" y="786"/>
                    <a:pt x="144" y="1025"/>
                    <a:pt x="311" y="1025"/>
                  </a:cubicBezTo>
                  <a:cubicBezTo>
                    <a:pt x="477" y="1025"/>
                    <a:pt x="596" y="786"/>
                    <a:pt x="596" y="524"/>
                  </a:cubicBezTo>
                  <a:cubicBezTo>
                    <a:pt x="596" y="215"/>
                    <a:pt x="453" y="1"/>
                    <a:pt x="311" y="1"/>
                  </a:cubicBezTo>
                  <a:close/>
                </a:path>
              </a:pathLst>
            </a:custGeom>
            <a:solidFill>
              <a:srgbClr val="1C4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020;p74">
              <a:extLst>
                <a:ext uri="{FF2B5EF4-FFF2-40B4-BE49-F238E27FC236}">
                  <a16:creationId xmlns:a16="http://schemas.microsoft.com/office/drawing/2014/main" id="{5E44BF5A-2A8F-256C-2828-D5820FD4CC9D}"/>
                </a:ext>
              </a:extLst>
            </p:cNvPr>
            <p:cNvSpPr/>
            <p:nvPr/>
          </p:nvSpPr>
          <p:spPr>
            <a:xfrm>
              <a:off x="2685386" y="3543815"/>
              <a:ext cx="18420" cy="31626"/>
            </a:xfrm>
            <a:custGeom>
              <a:avLst/>
              <a:gdLst/>
              <a:ahLst/>
              <a:cxnLst/>
              <a:rect l="l" t="t" r="r" b="b"/>
              <a:pathLst>
                <a:path w="597" h="1025" extrusionOk="0">
                  <a:moveTo>
                    <a:pt x="310" y="1"/>
                  </a:moveTo>
                  <a:cubicBezTo>
                    <a:pt x="120" y="1"/>
                    <a:pt x="1" y="239"/>
                    <a:pt x="1" y="524"/>
                  </a:cubicBezTo>
                  <a:cubicBezTo>
                    <a:pt x="1" y="786"/>
                    <a:pt x="167" y="1025"/>
                    <a:pt x="310" y="1025"/>
                  </a:cubicBezTo>
                  <a:cubicBezTo>
                    <a:pt x="477" y="1025"/>
                    <a:pt x="596" y="786"/>
                    <a:pt x="596" y="524"/>
                  </a:cubicBezTo>
                  <a:cubicBezTo>
                    <a:pt x="596" y="215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1C4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021;p74">
              <a:extLst>
                <a:ext uri="{FF2B5EF4-FFF2-40B4-BE49-F238E27FC236}">
                  <a16:creationId xmlns:a16="http://schemas.microsoft.com/office/drawing/2014/main" id="{79245DD3-8413-9610-6268-276EF69360C9}"/>
                </a:ext>
              </a:extLst>
            </p:cNvPr>
            <p:cNvSpPr/>
            <p:nvPr/>
          </p:nvSpPr>
          <p:spPr>
            <a:xfrm>
              <a:off x="2620745" y="3587166"/>
              <a:ext cx="49245" cy="23388"/>
            </a:xfrm>
            <a:custGeom>
              <a:avLst/>
              <a:gdLst/>
              <a:ahLst/>
              <a:cxnLst/>
              <a:rect l="l" t="t" r="r" b="b"/>
              <a:pathLst>
                <a:path w="1596" h="758" extrusionOk="0">
                  <a:moveTo>
                    <a:pt x="786" y="1"/>
                  </a:moveTo>
                  <a:cubicBezTo>
                    <a:pt x="429" y="1"/>
                    <a:pt x="143" y="215"/>
                    <a:pt x="24" y="501"/>
                  </a:cubicBezTo>
                  <a:cubicBezTo>
                    <a:pt x="0" y="596"/>
                    <a:pt x="24" y="715"/>
                    <a:pt x="119" y="739"/>
                  </a:cubicBezTo>
                  <a:lnTo>
                    <a:pt x="167" y="739"/>
                  </a:lnTo>
                  <a:cubicBezTo>
                    <a:pt x="214" y="739"/>
                    <a:pt x="310" y="715"/>
                    <a:pt x="357" y="667"/>
                  </a:cubicBezTo>
                  <a:cubicBezTo>
                    <a:pt x="429" y="477"/>
                    <a:pt x="595" y="358"/>
                    <a:pt x="786" y="358"/>
                  </a:cubicBezTo>
                  <a:cubicBezTo>
                    <a:pt x="1000" y="358"/>
                    <a:pt x="1143" y="477"/>
                    <a:pt x="1238" y="667"/>
                  </a:cubicBezTo>
                  <a:cubicBezTo>
                    <a:pt x="1290" y="719"/>
                    <a:pt x="1341" y="758"/>
                    <a:pt x="1402" y="758"/>
                  </a:cubicBezTo>
                  <a:cubicBezTo>
                    <a:pt x="1425" y="758"/>
                    <a:pt x="1450" y="752"/>
                    <a:pt x="1477" y="739"/>
                  </a:cubicBezTo>
                  <a:cubicBezTo>
                    <a:pt x="1572" y="691"/>
                    <a:pt x="1596" y="596"/>
                    <a:pt x="1572" y="501"/>
                  </a:cubicBezTo>
                  <a:cubicBezTo>
                    <a:pt x="1429" y="215"/>
                    <a:pt x="1119" y="1"/>
                    <a:pt x="786" y="1"/>
                  </a:cubicBezTo>
                  <a:close/>
                </a:path>
              </a:pathLst>
            </a:custGeom>
            <a:solidFill>
              <a:srgbClr val="C85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022;p74">
              <a:extLst>
                <a:ext uri="{FF2B5EF4-FFF2-40B4-BE49-F238E27FC236}">
                  <a16:creationId xmlns:a16="http://schemas.microsoft.com/office/drawing/2014/main" id="{BC29479C-59BF-354A-7D61-B632AB057EA7}"/>
                </a:ext>
              </a:extLst>
            </p:cNvPr>
            <p:cNvSpPr/>
            <p:nvPr/>
          </p:nvSpPr>
          <p:spPr>
            <a:xfrm>
              <a:off x="2686127" y="3579082"/>
              <a:ext cx="31626" cy="19871"/>
            </a:xfrm>
            <a:custGeom>
              <a:avLst/>
              <a:gdLst/>
              <a:ahLst/>
              <a:cxnLst/>
              <a:rect l="l" t="t" r="r" b="b"/>
              <a:pathLst>
                <a:path w="1025" h="644" extrusionOk="0">
                  <a:moveTo>
                    <a:pt x="524" y="1"/>
                  </a:moveTo>
                  <a:cubicBezTo>
                    <a:pt x="239" y="1"/>
                    <a:pt x="1" y="144"/>
                    <a:pt x="1" y="310"/>
                  </a:cubicBezTo>
                  <a:cubicBezTo>
                    <a:pt x="1" y="501"/>
                    <a:pt x="239" y="644"/>
                    <a:pt x="524" y="644"/>
                  </a:cubicBezTo>
                  <a:cubicBezTo>
                    <a:pt x="786" y="644"/>
                    <a:pt x="1025" y="501"/>
                    <a:pt x="1025" y="310"/>
                  </a:cubicBezTo>
                  <a:cubicBezTo>
                    <a:pt x="1025" y="144"/>
                    <a:pt x="786" y="1"/>
                    <a:pt x="524" y="1"/>
                  </a:cubicBezTo>
                  <a:close/>
                </a:path>
              </a:pathLst>
            </a:custGeom>
            <a:solidFill>
              <a:srgbClr val="DE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023;p74">
              <a:extLst>
                <a:ext uri="{FF2B5EF4-FFF2-40B4-BE49-F238E27FC236}">
                  <a16:creationId xmlns:a16="http://schemas.microsoft.com/office/drawing/2014/main" id="{A166CC62-5F34-C160-1C53-D5B3C0491D0C}"/>
                </a:ext>
              </a:extLst>
            </p:cNvPr>
            <p:cNvSpPr/>
            <p:nvPr/>
          </p:nvSpPr>
          <p:spPr>
            <a:xfrm>
              <a:off x="2570760" y="3579082"/>
              <a:ext cx="30886" cy="19871"/>
            </a:xfrm>
            <a:custGeom>
              <a:avLst/>
              <a:gdLst/>
              <a:ahLst/>
              <a:cxnLst/>
              <a:rect l="l" t="t" r="r" b="b"/>
              <a:pathLst>
                <a:path w="1001" h="644" extrusionOk="0">
                  <a:moveTo>
                    <a:pt x="501" y="1"/>
                  </a:moveTo>
                  <a:cubicBezTo>
                    <a:pt x="239" y="1"/>
                    <a:pt x="1" y="144"/>
                    <a:pt x="1" y="310"/>
                  </a:cubicBezTo>
                  <a:cubicBezTo>
                    <a:pt x="1" y="501"/>
                    <a:pt x="239" y="644"/>
                    <a:pt x="501" y="644"/>
                  </a:cubicBezTo>
                  <a:cubicBezTo>
                    <a:pt x="787" y="644"/>
                    <a:pt x="1001" y="501"/>
                    <a:pt x="1001" y="310"/>
                  </a:cubicBezTo>
                  <a:cubicBezTo>
                    <a:pt x="1001" y="144"/>
                    <a:pt x="787" y="1"/>
                    <a:pt x="501" y="1"/>
                  </a:cubicBezTo>
                  <a:close/>
                </a:path>
              </a:pathLst>
            </a:custGeom>
            <a:solidFill>
              <a:srgbClr val="DEA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024;p74">
              <a:extLst>
                <a:ext uri="{FF2B5EF4-FFF2-40B4-BE49-F238E27FC236}">
                  <a16:creationId xmlns:a16="http://schemas.microsoft.com/office/drawing/2014/main" id="{AC821F1B-6BEB-BE84-1A6F-96E49174FBEA}"/>
                </a:ext>
              </a:extLst>
            </p:cNvPr>
            <p:cNvSpPr/>
            <p:nvPr/>
          </p:nvSpPr>
          <p:spPr>
            <a:xfrm>
              <a:off x="2629539" y="3567326"/>
              <a:ext cx="30176" cy="11046"/>
            </a:xfrm>
            <a:custGeom>
              <a:avLst/>
              <a:gdLst/>
              <a:ahLst/>
              <a:cxnLst/>
              <a:rect l="l" t="t" r="r" b="b"/>
              <a:pathLst>
                <a:path w="978" h="358" extrusionOk="0">
                  <a:moveTo>
                    <a:pt x="191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811" y="358"/>
                  </a:lnTo>
                  <a:cubicBezTo>
                    <a:pt x="906" y="358"/>
                    <a:pt x="977" y="263"/>
                    <a:pt x="977" y="167"/>
                  </a:cubicBezTo>
                  <a:cubicBezTo>
                    <a:pt x="977" y="72"/>
                    <a:pt x="906" y="1"/>
                    <a:pt x="811" y="1"/>
                  </a:cubicBezTo>
                  <a:close/>
                </a:path>
              </a:pathLst>
            </a:custGeom>
            <a:solidFill>
              <a:srgbClr val="DFA8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025;p74">
              <a:extLst>
                <a:ext uri="{FF2B5EF4-FFF2-40B4-BE49-F238E27FC236}">
                  <a16:creationId xmlns:a16="http://schemas.microsoft.com/office/drawing/2014/main" id="{6075D67E-C8C7-5401-02F6-0976B5BBD579}"/>
                </a:ext>
              </a:extLst>
            </p:cNvPr>
            <p:cNvSpPr/>
            <p:nvPr/>
          </p:nvSpPr>
          <p:spPr>
            <a:xfrm>
              <a:off x="2473783" y="3373341"/>
              <a:ext cx="181520" cy="102901"/>
            </a:xfrm>
            <a:custGeom>
              <a:avLst/>
              <a:gdLst/>
              <a:ahLst/>
              <a:cxnLst/>
              <a:rect l="l" t="t" r="r" b="b"/>
              <a:pathLst>
                <a:path w="5883" h="3335" extrusionOk="0">
                  <a:moveTo>
                    <a:pt x="3120" y="1"/>
                  </a:moveTo>
                  <a:cubicBezTo>
                    <a:pt x="2524" y="1"/>
                    <a:pt x="2001" y="334"/>
                    <a:pt x="1715" y="763"/>
                  </a:cubicBezTo>
                  <a:cubicBezTo>
                    <a:pt x="1596" y="739"/>
                    <a:pt x="1453" y="715"/>
                    <a:pt x="1310" y="715"/>
                  </a:cubicBezTo>
                  <a:cubicBezTo>
                    <a:pt x="548" y="715"/>
                    <a:pt x="0" y="1310"/>
                    <a:pt x="0" y="2025"/>
                  </a:cubicBezTo>
                  <a:cubicBezTo>
                    <a:pt x="0" y="2739"/>
                    <a:pt x="596" y="3335"/>
                    <a:pt x="1310" y="3335"/>
                  </a:cubicBezTo>
                  <a:lnTo>
                    <a:pt x="4787" y="3335"/>
                  </a:lnTo>
                  <a:cubicBezTo>
                    <a:pt x="5382" y="3335"/>
                    <a:pt x="5882" y="2811"/>
                    <a:pt x="5882" y="2215"/>
                  </a:cubicBezTo>
                  <a:cubicBezTo>
                    <a:pt x="5882" y="1620"/>
                    <a:pt x="5382" y="1120"/>
                    <a:pt x="4787" y="1120"/>
                  </a:cubicBezTo>
                  <a:lnTo>
                    <a:pt x="4692" y="1120"/>
                  </a:lnTo>
                  <a:cubicBezTo>
                    <a:pt x="4453" y="477"/>
                    <a:pt x="3858" y="1"/>
                    <a:pt x="3120" y="1"/>
                  </a:cubicBezTo>
                  <a:close/>
                </a:path>
              </a:pathLst>
            </a:custGeom>
            <a:solidFill>
              <a:srgbClr val="2898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026;p74">
              <a:extLst>
                <a:ext uri="{FF2B5EF4-FFF2-40B4-BE49-F238E27FC236}">
                  <a16:creationId xmlns:a16="http://schemas.microsoft.com/office/drawing/2014/main" id="{4D4DB876-BE75-A5E1-6B8B-CC723EB6EE3E}"/>
                </a:ext>
              </a:extLst>
            </p:cNvPr>
            <p:cNvSpPr/>
            <p:nvPr/>
          </p:nvSpPr>
          <p:spPr>
            <a:xfrm>
              <a:off x="2473783" y="3374081"/>
              <a:ext cx="128604" cy="102901"/>
            </a:xfrm>
            <a:custGeom>
              <a:avLst/>
              <a:gdLst/>
              <a:ahLst/>
              <a:cxnLst/>
              <a:rect l="l" t="t" r="r" b="b"/>
              <a:pathLst>
                <a:path w="4168" h="3335" extrusionOk="0">
                  <a:moveTo>
                    <a:pt x="3120" y="0"/>
                  </a:moveTo>
                  <a:cubicBezTo>
                    <a:pt x="2524" y="0"/>
                    <a:pt x="2001" y="310"/>
                    <a:pt x="1715" y="786"/>
                  </a:cubicBezTo>
                  <a:cubicBezTo>
                    <a:pt x="1596" y="739"/>
                    <a:pt x="1453" y="715"/>
                    <a:pt x="1310" y="715"/>
                  </a:cubicBezTo>
                  <a:cubicBezTo>
                    <a:pt x="596" y="715"/>
                    <a:pt x="0" y="1310"/>
                    <a:pt x="0" y="2025"/>
                  </a:cubicBezTo>
                  <a:cubicBezTo>
                    <a:pt x="0" y="2715"/>
                    <a:pt x="524" y="3287"/>
                    <a:pt x="1215" y="3334"/>
                  </a:cubicBezTo>
                  <a:cubicBezTo>
                    <a:pt x="977" y="3072"/>
                    <a:pt x="786" y="2739"/>
                    <a:pt x="786" y="2358"/>
                  </a:cubicBezTo>
                  <a:cubicBezTo>
                    <a:pt x="786" y="1644"/>
                    <a:pt x="1381" y="1048"/>
                    <a:pt x="2096" y="1048"/>
                  </a:cubicBezTo>
                  <a:cubicBezTo>
                    <a:pt x="2263" y="1048"/>
                    <a:pt x="2382" y="1048"/>
                    <a:pt x="2524" y="1096"/>
                  </a:cubicBezTo>
                  <a:cubicBezTo>
                    <a:pt x="2810" y="620"/>
                    <a:pt x="3334" y="334"/>
                    <a:pt x="3930" y="334"/>
                  </a:cubicBezTo>
                  <a:cubicBezTo>
                    <a:pt x="4001" y="334"/>
                    <a:pt x="4072" y="358"/>
                    <a:pt x="4168" y="358"/>
                  </a:cubicBezTo>
                  <a:cubicBezTo>
                    <a:pt x="3858" y="143"/>
                    <a:pt x="3501" y="0"/>
                    <a:pt x="3120" y="0"/>
                  </a:cubicBezTo>
                  <a:close/>
                </a:path>
              </a:pathLst>
            </a:custGeom>
            <a:solidFill>
              <a:srgbClr val="1C4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027;p74">
              <a:extLst>
                <a:ext uri="{FF2B5EF4-FFF2-40B4-BE49-F238E27FC236}">
                  <a16:creationId xmlns:a16="http://schemas.microsoft.com/office/drawing/2014/main" id="{08DEEA2F-F0D7-34DC-0923-BD5851015A32}"/>
                </a:ext>
              </a:extLst>
            </p:cNvPr>
            <p:cNvSpPr/>
            <p:nvPr/>
          </p:nvSpPr>
          <p:spPr>
            <a:xfrm>
              <a:off x="2514172" y="3483308"/>
              <a:ext cx="20611" cy="33354"/>
            </a:xfrm>
            <a:custGeom>
              <a:avLst/>
              <a:gdLst/>
              <a:ahLst/>
              <a:cxnLst/>
              <a:rect l="l" t="t" r="r" b="b"/>
              <a:pathLst>
                <a:path w="668" h="1081" extrusionOk="0">
                  <a:moveTo>
                    <a:pt x="174" y="0"/>
                  </a:moveTo>
                  <a:cubicBezTo>
                    <a:pt x="155" y="0"/>
                    <a:pt x="137" y="3"/>
                    <a:pt x="120" y="9"/>
                  </a:cubicBezTo>
                  <a:cubicBezTo>
                    <a:pt x="25" y="56"/>
                    <a:pt x="1" y="152"/>
                    <a:pt x="25" y="247"/>
                  </a:cubicBezTo>
                  <a:lnTo>
                    <a:pt x="311" y="961"/>
                  </a:lnTo>
                  <a:cubicBezTo>
                    <a:pt x="358" y="1033"/>
                    <a:pt x="406" y="1080"/>
                    <a:pt x="477" y="1080"/>
                  </a:cubicBezTo>
                  <a:cubicBezTo>
                    <a:pt x="501" y="1080"/>
                    <a:pt x="501" y="1057"/>
                    <a:pt x="549" y="1057"/>
                  </a:cubicBezTo>
                  <a:cubicBezTo>
                    <a:pt x="644" y="985"/>
                    <a:pt x="668" y="890"/>
                    <a:pt x="644" y="818"/>
                  </a:cubicBezTo>
                  <a:lnTo>
                    <a:pt x="358" y="104"/>
                  </a:lnTo>
                  <a:cubicBezTo>
                    <a:pt x="304" y="31"/>
                    <a:pt x="235" y="0"/>
                    <a:pt x="174" y="0"/>
                  </a:cubicBezTo>
                  <a:close/>
                </a:path>
              </a:pathLst>
            </a:custGeom>
            <a:solidFill>
              <a:srgbClr val="EF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028;p74">
              <a:extLst>
                <a:ext uri="{FF2B5EF4-FFF2-40B4-BE49-F238E27FC236}">
                  <a16:creationId xmlns:a16="http://schemas.microsoft.com/office/drawing/2014/main" id="{C8823D35-F025-D42B-8AA9-643F7FE90F9E}"/>
                </a:ext>
              </a:extLst>
            </p:cNvPr>
            <p:cNvSpPr/>
            <p:nvPr/>
          </p:nvSpPr>
          <p:spPr>
            <a:xfrm>
              <a:off x="2542096" y="3483308"/>
              <a:ext cx="21352" cy="33354"/>
            </a:xfrm>
            <a:custGeom>
              <a:avLst/>
              <a:gdLst/>
              <a:ahLst/>
              <a:cxnLst/>
              <a:rect l="l" t="t" r="r" b="b"/>
              <a:pathLst>
                <a:path w="692" h="1081" extrusionOk="0">
                  <a:moveTo>
                    <a:pt x="187" y="0"/>
                  </a:moveTo>
                  <a:cubicBezTo>
                    <a:pt x="165" y="0"/>
                    <a:pt x="142" y="3"/>
                    <a:pt x="120" y="9"/>
                  </a:cubicBezTo>
                  <a:cubicBezTo>
                    <a:pt x="49" y="56"/>
                    <a:pt x="1" y="152"/>
                    <a:pt x="49" y="247"/>
                  </a:cubicBezTo>
                  <a:lnTo>
                    <a:pt x="334" y="961"/>
                  </a:lnTo>
                  <a:cubicBezTo>
                    <a:pt x="358" y="1033"/>
                    <a:pt x="430" y="1080"/>
                    <a:pt x="477" y="1080"/>
                  </a:cubicBezTo>
                  <a:cubicBezTo>
                    <a:pt x="525" y="1080"/>
                    <a:pt x="549" y="1057"/>
                    <a:pt x="572" y="1057"/>
                  </a:cubicBezTo>
                  <a:cubicBezTo>
                    <a:pt x="668" y="985"/>
                    <a:pt x="692" y="890"/>
                    <a:pt x="668" y="818"/>
                  </a:cubicBezTo>
                  <a:lnTo>
                    <a:pt x="358" y="104"/>
                  </a:lnTo>
                  <a:cubicBezTo>
                    <a:pt x="322" y="31"/>
                    <a:pt x="258" y="0"/>
                    <a:pt x="187" y="0"/>
                  </a:cubicBezTo>
                  <a:close/>
                </a:path>
              </a:pathLst>
            </a:custGeom>
            <a:solidFill>
              <a:srgbClr val="EF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029;p74">
              <a:extLst>
                <a:ext uri="{FF2B5EF4-FFF2-40B4-BE49-F238E27FC236}">
                  <a16:creationId xmlns:a16="http://schemas.microsoft.com/office/drawing/2014/main" id="{0E862114-72AF-53BD-DCFA-77106974295D}"/>
                </a:ext>
              </a:extLst>
            </p:cNvPr>
            <p:cNvSpPr/>
            <p:nvPr/>
          </p:nvSpPr>
          <p:spPr>
            <a:xfrm>
              <a:off x="2570760" y="3483308"/>
              <a:ext cx="21352" cy="33354"/>
            </a:xfrm>
            <a:custGeom>
              <a:avLst/>
              <a:gdLst/>
              <a:ahLst/>
              <a:cxnLst/>
              <a:rect l="l" t="t" r="r" b="b"/>
              <a:pathLst>
                <a:path w="692" h="1081" extrusionOk="0">
                  <a:moveTo>
                    <a:pt x="187" y="0"/>
                  </a:moveTo>
                  <a:cubicBezTo>
                    <a:pt x="165" y="0"/>
                    <a:pt x="142" y="3"/>
                    <a:pt x="120" y="9"/>
                  </a:cubicBezTo>
                  <a:cubicBezTo>
                    <a:pt x="24" y="56"/>
                    <a:pt x="1" y="152"/>
                    <a:pt x="24" y="247"/>
                  </a:cubicBezTo>
                  <a:lnTo>
                    <a:pt x="334" y="961"/>
                  </a:lnTo>
                  <a:cubicBezTo>
                    <a:pt x="358" y="1033"/>
                    <a:pt x="429" y="1080"/>
                    <a:pt x="477" y="1080"/>
                  </a:cubicBezTo>
                  <a:cubicBezTo>
                    <a:pt x="501" y="1080"/>
                    <a:pt x="548" y="1057"/>
                    <a:pt x="572" y="1057"/>
                  </a:cubicBezTo>
                  <a:cubicBezTo>
                    <a:pt x="667" y="985"/>
                    <a:pt x="691" y="890"/>
                    <a:pt x="667" y="818"/>
                  </a:cubicBezTo>
                  <a:lnTo>
                    <a:pt x="358" y="104"/>
                  </a:lnTo>
                  <a:cubicBezTo>
                    <a:pt x="321" y="31"/>
                    <a:pt x="257" y="0"/>
                    <a:pt x="187" y="0"/>
                  </a:cubicBezTo>
                  <a:close/>
                </a:path>
              </a:pathLst>
            </a:custGeom>
            <a:solidFill>
              <a:srgbClr val="EF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030;p74">
              <a:extLst>
                <a:ext uri="{FF2B5EF4-FFF2-40B4-BE49-F238E27FC236}">
                  <a16:creationId xmlns:a16="http://schemas.microsoft.com/office/drawing/2014/main" id="{017569DB-64A6-96B8-FF40-32C1D105B7D0}"/>
                </a:ext>
              </a:extLst>
            </p:cNvPr>
            <p:cNvSpPr/>
            <p:nvPr/>
          </p:nvSpPr>
          <p:spPr>
            <a:xfrm>
              <a:off x="2600165" y="3483308"/>
              <a:ext cx="20611" cy="30423"/>
            </a:xfrm>
            <a:custGeom>
              <a:avLst/>
              <a:gdLst/>
              <a:ahLst/>
              <a:cxnLst/>
              <a:rect l="l" t="t" r="r" b="b"/>
              <a:pathLst>
                <a:path w="668" h="986" extrusionOk="0">
                  <a:moveTo>
                    <a:pt x="186" y="0"/>
                  </a:moveTo>
                  <a:cubicBezTo>
                    <a:pt x="164" y="0"/>
                    <a:pt x="142" y="3"/>
                    <a:pt x="119" y="9"/>
                  </a:cubicBezTo>
                  <a:cubicBezTo>
                    <a:pt x="24" y="56"/>
                    <a:pt x="0" y="152"/>
                    <a:pt x="24" y="247"/>
                  </a:cubicBezTo>
                  <a:lnTo>
                    <a:pt x="286" y="866"/>
                  </a:lnTo>
                  <a:cubicBezTo>
                    <a:pt x="334" y="961"/>
                    <a:pt x="381" y="985"/>
                    <a:pt x="453" y="985"/>
                  </a:cubicBezTo>
                  <a:cubicBezTo>
                    <a:pt x="453" y="985"/>
                    <a:pt x="477" y="985"/>
                    <a:pt x="548" y="961"/>
                  </a:cubicBezTo>
                  <a:cubicBezTo>
                    <a:pt x="619" y="890"/>
                    <a:pt x="667" y="818"/>
                    <a:pt x="619" y="723"/>
                  </a:cubicBezTo>
                  <a:lnTo>
                    <a:pt x="357" y="104"/>
                  </a:lnTo>
                  <a:cubicBezTo>
                    <a:pt x="321" y="31"/>
                    <a:pt x="257" y="0"/>
                    <a:pt x="186" y="0"/>
                  </a:cubicBezTo>
                  <a:close/>
                </a:path>
              </a:pathLst>
            </a:custGeom>
            <a:solidFill>
              <a:srgbClr val="EF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8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0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Online Media 1" title="How to Choose the Right Career Path in 7 Simple Steps">
            <a:hlinkClick r:id="" action="ppaction://media"/>
            <a:extLst>
              <a:ext uri="{FF2B5EF4-FFF2-40B4-BE49-F238E27FC236}">
                <a16:creationId xmlns:a16="http://schemas.microsoft.com/office/drawing/2014/main" id="{83072F60-D43F-7F60-6BDA-5E0F249CB3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3581" y="708710"/>
            <a:ext cx="7096837" cy="4009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8BB7E5-719F-5FD8-B669-D4863A28A77E}"/>
              </a:ext>
            </a:extLst>
          </p:cNvPr>
          <p:cNvSpPr txBox="1"/>
          <p:nvPr/>
        </p:nvSpPr>
        <p:spPr>
          <a:xfrm>
            <a:off x="1664538" y="4774168"/>
            <a:ext cx="5814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https://www.youtube.com/watch?v=zhpcgpqWc1Q&amp;t=1s</a:t>
            </a: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301" y="462673"/>
            <a:ext cx="5406254" cy="105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>
            <a:off x="997528" y="1052643"/>
            <a:ext cx="7148945" cy="10595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7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is the benefit of talking to industry experts when exploring potential careers?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313602" y="2693774"/>
            <a:ext cx="4069485" cy="849526"/>
          </a:xfrm>
          <a:prstGeom prst="flowChartAlternateProcess">
            <a:avLst/>
          </a:prstGeom>
          <a:solidFill>
            <a:srgbClr val="F7CAA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gain insight into the day-to-day aspects of the job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313600" y="3912492"/>
            <a:ext cx="4069485" cy="836155"/>
          </a:xfrm>
          <a:prstGeom prst="flowChartAlternateProcess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impress them with your knowledge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4760916" y="2693774"/>
            <a:ext cx="4069482" cy="849526"/>
          </a:xfrm>
          <a:prstGeom prst="flowChartAlternateProcess">
            <a:avLst/>
          </a:prstGeom>
          <a:solidFill>
            <a:srgbClr val="C4E0B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find out their favorite hobbies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4760916" y="3912492"/>
            <a:ext cx="4069482" cy="836155"/>
          </a:xfrm>
          <a:prstGeom prst="flowChartAlternateProcess">
            <a:avLst/>
          </a:prstGeom>
          <a:solidFill>
            <a:srgbClr val="8DA9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convince them to hire you immediately</a:t>
            </a:r>
            <a:endParaRPr kumimoji="0" sz="24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301" y="462673"/>
            <a:ext cx="5406254" cy="105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/>
          <p:nvPr/>
        </p:nvSpPr>
        <p:spPr>
          <a:xfrm>
            <a:off x="997528" y="989987"/>
            <a:ext cx="7148945" cy="12403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7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Why is researching the job market important in the career exploration process?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470888" y="2557848"/>
            <a:ext cx="3915762" cy="985451"/>
          </a:xfrm>
          <a:prstGeom prst="flowChartAlternateProcess">
            <a:avLst/>
          </a:prstGeom>
          <a:solidFill>
            <a:srgbClr val="F7CAA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understand the competition in the field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4763530" y="2526493"/>
            <a:ext cx="3909581" cy="1016806"/>
          </a:xfrm>
          <a:prstGeom prst="flowChartAlternateProcess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find the highest-paying job available 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470888" y="3876792"/>
            <a:ext cx="3915761" cy="927940"/>
          </a:xfrm>
          <a:prstGeom prst="flowChartAlternateProcess">
            <a:avLst/>
          </a:prstGeom>
          <a:solidFill>
            <a:srgbClr val="C4E0B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It's not important; job markets are always the same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4757352" y="3876793"/>
            <a:ext cx="3909581" cy="927940"/>
          </a:xfrm>
          <a:prstGeom prst="flowChartAlternateProcess">
            <a:avLst/>
          </a:prstGeom>
          <a:solidFill>
            <a:srgbClr val="8DA9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determine the most popular career among your peers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657" y="80003"/>
            <a:ext cx="5406254" cy="105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900741" y="607317"/>
            <a:ext cx="7342518" cy="11917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7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can identifying your core values help in finding the right career?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344955" y="2267465"/>
            <a:ext cx="3866520" cy="1161535"/>
          </a:xfrm>
          <a:prstGeom prst="flowChartAlternateProcess">
            <a:avLst/>
          </a:prstGeom>
          <a:solidFill>
            <a:srgbClr val="F7CAA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Core values have no impact on career decisions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344954" y="3585228"/>
            <a:ext cx="3866522" cy="1165945"/>
          </a:xfrm>
          <a:prstGeom prst="flowChartAlternateProcess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Employers are not interested in employees' core values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/>
          <p:nvPr/>
        </p:nvSpPr>
        <p:spPr>
          <a:xfrm>
            <a:off x="4921576" y="2267466"/>
            <a:ext cx="3866519" cy="1161534"/>
          </a:xfrm>
          <a:prstGeom prst="flowChartAlternateProcess">
            <a:avLst/>
          </a:prstGeom>
          <a:solidFill>
            <a:srgbClr val="C4E0B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Core values change frequently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4921576" y="3585228"/>
            <a:ext cx="3866520" cy="1161535"/>
          </a:xfrm>
          <a:prstGeom prst="flowChartAlternateProcess">
            <a:avLst/>
          </a:prstGeom>
          <a:solidFill>
            <a:srgbClr val="8DA9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 helps align your career with companies that share similar values</a:t>
            </a:r>
            <a:endParaRPr kumimoji="0" sz="247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5944" y="120386"/>
            <a:ext cx="5406254" cy="105462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/>
          <p:nvPr/>
        </p:nvSpPr>
        <p:spPr>
          <a:xfrm>
            <a:off x="1296015" y="647700"/>
            <a:ext cx="6793885" cy="14815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Where can you find additional career advice and opportunities, as mentioned in the script?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592282" y="2707146"/>
            <a:ext cx="3751118" cy="836155"/>
          </a:xfrm>
          <a:prstGeom prst="flowChartAlternateProcess">
            <a:avLst/>
          </a:prstGeom>
          <a:solidFill>
            <a:srgbClr val="F7CAA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 social media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592282" y="3912491"/>
            <a:ext cx="3751118" cy="836155"/>
          </a:xfrm>
          <a:prstGeom prst="flowChartAlternateProcess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By asking your friends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4800602" y="2707146"/>
            <a:ext cx="3751116" cy="836154"/>
          </a:xfrm>
          <a:prstGeom prst="flowChartAlternateProcess">
            <a:avLst/>
          </a:prstGeom>
          <a:solidFill>
            <a:srgbClr val="C4E0B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CareerAddict.com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4800600" y="3912491"/>
            <a:ext cx="3751118" cy="836155"/>
          </a:xfrm>
          <a:prstGeom prst="flowChartAlternateProcess">
            <a:avLst/>
          </a:prstGeom>
          <a:solidFill>
            <a:srgbClr val="8DA9DB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a cookbook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7746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    Underline the parts where assimilation occurs. Listen and check. Then practice saying these sentences in pairs.</a:t>
            </a:r>
            <a:r>
              <a:rPr lang="en-US" sz="2800" dirty="0"/>
              <a:t> </a:t>
            </a:r>
            <a:br>
              <a:rPr lang="en-US" sz="2800" dirty="0"/>
            </a:br>
            <a:endParaRPr lang="vi-V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460" y="2267629"/>
            <a:ext cx="84396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Calibri "/>
              </a:rPr>
              <a:t>1. </a:t>
            </a:r>
            <a:r>
              <a:rPr lang="en-US" sz="2500" dirty="0">
                <a:solidFill>
                  <a:srgbClr val="000000"/>
                </a:solidFill>
                <a:latin typeface="Calibri "/>
              </a:rPr>
              <a:t>I saw a new job advert on the school notice board.</a:t>
            </a:r>
          </a:p>
          <a:p>
            <a:r>
              <a:rPr lang="en-US" sz="2500" b="1" dirty="0">
                <a:solidFill>
                  <a:srgbClr val="C00000"/>
                </a:solidFill>
                <a:latin typeface="Calibri "/>
              </a:rPr>
              <a:t>2. </a:t>
            </a:r>
            <a:r>
              <a:rPr lang="en-US" sz="2500" dirty="0">
                <a:solidFill>
                  <a:srgbClr val="000000"/>
                </a:solidFill>
                <a:latin typeface="Calibri "/>
              </a:rPr>
              <a:t>They’re seeking a volunteer for their new project.</a:t>
            </a:r>
          </a:p>
          <a:p>
            <a:r>
              <a:rPr lang="en-US" sz="2500" b="1" dirty="0">
                <a:solidFill>
                  <a:srgbClr val="C00000"/>
                </a:solidFill>
                <a:latin typeface="Calibri "/>
              </a:rPr>
              <a:t>3. </a:t>
            </a:r>
            <a:r>
              <a:rPr lang="en-US" sz="2500" dirty="0">
                <a:solidFill>
                  <a:srgbClr val="000000"/>
                </a:solidFill>
                <a:latin typeface="Calibri "/>
              </a:rPr>
              <a:t>The heritage site wants to hire a tour guide with the relevant work experience.</a:t>
            </a:r>
          </a:p>
          <a:p>
            <a:r>
              <a:rPr lang="en-US" sz="2500" b="1" dirty="0">
                <a:solidFill>
                  <a:srgbClr val="C00000"/>
                </a:solidFill>
                <a:latin typeface="Calibri "/>
              </a:rPr>
              <a:t>4. </a:t>
            </a:r>
            <a:r>
              <a:rPr lang="en-US" sz="2500" dirty="0">
                <a:solidFill>
                  <a:srgbClr val="000000"/>
                </a:solidFill>
                <a:latin typeface="Calibri "/>
              </a:rPr>
              <a:t>My brother doesn’t want to apply for a job that requires working with people.</a:t>
            </a:r>
            <a:endParaRPr lang="vi-VN" sz="2500" dirty="0">
              <a:latin typeface="Calibri "/>
            </a:endParaRPr>
          </a:p>
        </p:txBody>
      </p:sp>
      <p:pic>
        <p:nvPicPr>
          <p:cNvPr id="8" name="0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551" y="824768"/>
            <a:ext cx="487363" cy="4873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35951" y="2663782"/>
            <a:ext cx="5056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835374" y="2663782"/>
            <a:ext cx="19737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816929" y="2663782"/>
            <a:ext cx="248639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942238" y="3047819"/>
            <a:ext cx="9569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26910" y="3042263"/>
            <a:ext cx="1249567" cy="2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5649936" y="3051524"/>
            <a:ext cx="155182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448966" y="3429000"/>
            <a:ext cx="23601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11304" y="3451871"/>
            <a:ext cx="5056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5188" y="3431240"/>
            <a:ext cx="13459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592218" y="3814337"/>
            <a:ext cx="21509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1400014" y="4183966"/>
            <a:ext cx="2682888" cy="1357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523241" y="4197543"/>
            <a:ext cx="735648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5964865" y="4197543"/>
            <a:ext cx="3923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32192" y="4178152"/>
            <a:ext cx="1105699" cy="85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65905" y="4582886"/>
            <a:ext cx="1066952" cy="63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2328662" y="4581537"/>
            <a:ext cx="903674" cy="97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074">
            <a:hlinkClick r:id="" action="ppaction://media"/>
            <a:extLst>
              <a:ext uri="{FF2B5EF4-FFF2-40B4-BE49-F238E27FC236}">
                <a16:creationId xmlns:a16="http://schemas.microsoft.com/office/drawing/2014/main" id="{3D2B7FEC-2E64-CDBF-C4D2-DDC71F1576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7987" end="25431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9890" y="2376968"/>
            <a:ext cx="333136" cy="333136"/>
          </a:xfrm>
          <a:prstGeom prst="rect">
            <a:avLst/>
          </a:prstGeom>
        </p:spPr>
      </p:pic>
      <p:pic>
        <p:nvPicPr>
          <p:cNvPr id="20" name="074">
            <a:hlinkClick r:id="" action="ppaction://media"/>
            <a:extLst>
              <a:ext uri="{FF2B5EF4-FFF2-40B4-BE49-F238E27FC236}">
                <a16:creationId xmlns:a16="http://schemas.microsoft.com/office/drawing/2014/main" id="{78001ACE-EC27-DA0E-8D31-DDCF3FD1DD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5189" end="18601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3322" y="2765912"/>
            <a:ext cx="333136" cy="333136"/>
          </a:xfrm>
          <a:prstGeom prst="rect">
            <a:avLst/>
          </a:prstGeom>
        </p:spPr>
      </p:pic>
      <p:pic>
        <p:nvPicPr>
          <p:cNvPr id="22" name="074">
            <a:hlinkClick r:id="" action="ppaction://media"/>
            <a:extLst>
              <a:ext uri="{FF2B5EF4-FFF2-40B4-BE49-F238E27FC236}">
                <a16:creationId xmlns:a16="http://schemas.microsoft.com/office/drawing/2014/main" id="{916D1E6E-7B90-5E01-B911-5FB5EE58AA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2078" end="10126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9200" y="3529091"/>
            <a:ext cx="333136" cy="333136"/>
          </a:xfrm>
          <a:prstGeom prst="rect">
            <a:avLst/>
          </a:prstGeom>
        </p:spPr>
      </p:pic>
      <p:pic>
        <p:nvPicPr>
          <p:cNvPr id="25" name="074">
            <a:hlinkClick r:id="" action="ppaction://media"/>
            <a:extLst>
              <a:ext uri="{FF2B5EF4-FFF2-40B4-BE49-F238E27FC236}">
                <a16:creationId xmlns:a16="http://schemas.microsoft.com/office/drawing/2014/main" id="{2B91C09D-F751-02FE-FACB-53B7D9BC98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0488" end="806.8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5457" y="4296534"/>
            <a:ext cx="333136" cy="33313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A8E0CE-DCD3-CA8E-67EF-96C4E7585A30}"/>
              </a:ext>
            </a:extLst>
          </p:cNvPr>
          <p:cNvCxnSpPr>
            <a:cxnSpLocks/>
          </p:cNvCxnSpPr>
          <p:nvPr/>
        </p:nvCxnSpPr>
        <p:spPr>
          <a:xfrm>
            <a:off x="7636458" y="3473604"/>
            <a:ext cx="1029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91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7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53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9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783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2120</TotalTime>
  <Words>457</Words>
  <PresentationFormat>On-screen Show (16:9)</PresentationFormat>
  <Paragraphs>75</Paragraphs>
  <Slides>16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Bookman Old Style</vt:lpstr>
      <vt:lpstr>Calibri</vt:lpstr>
      <vt:lpstr>Calibri </vt:lpstr>
      <vt:lpstr>Calibri Light</vt:lpstr>
      <vt:lpstr>Londrina Solid</vt:lpstr>
      <vt:lpstr>Myriad Pro</vt:lpstr>
      <vt:lpstr>UTM Facebook K&amp;T</vt:lpstr>
      <vt:lpstr>UTMFacebookK&amp;TBold</vt:lpstr>
      <vt:lpstr>Wellfleet</vt:lpstr>
      <vt:lpstr>Wingdings</vt:lpstr>
      <vt:lpstr>Office Theme</vt:lpstr>
      <vt:lpstr>Practical Life Subject for Middle School - 6th Grade: Bullying Prevention by Slidesgo</vt:lpstr>
      <vt:lpstr>1_Office Theme</vt:lpstr>
      <vt:lpstr>PowerPoint Presentation</vt:lpstr>
      <vt:lpstr>LOOKING BACK AND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2024-06-10T03:01:55Z</dcterms:modified>
</cp:coreProperties>
</file>