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7" r:id="rId3"/>
    <p:sldId id="258" r:id="rId4"/>
    <p:sldId id="260" r:id="rId5"/>
    <p:sldId id="261" r:id="rId6"/>
    <p:sldId id="263" r:id="rId7"/>
    <p:sldId id="262" r:id="rId8"/>
    <p:sldId id="265" r:id="rId9"/>
    <p:sldId id="264" r:id="rId10"/>
    <p:sldId id="266" r:id="rId11"/>
    <p:sldId id="267" r:id="rId12"/>
    <p:sldId id="268" r:id="rId13"/>
    <p:sldId id="275" r:id="rId14"/>
    <p:sldId id="269" r:id="rId15"/>
    <p:sldId id="270" r:id="rId16"/>
    <p:sldId id="271" r:id="rId17"/>
    <p:sldId id="259" r:id="rId18"/>
    <p:sldId id="272" r:id="rId19"/>
    <p:sldId id="273" r:id="rId20"/>
    <p:sldId id="274" r:id="rId21"/>
    <p:sldId id="276" r:id="rId22"/>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94659"/>
  </p:normalViewPr>
  <p:slideViewPr>
    <p:cSldViewPr snapToGrid="0" snapToObjects="1">
      <p:cViewPr>
        <p:scale>
          <a:sx n="75" d="100"/>
          <a:sy n="75" d="100"/>
        </p:scale>
        <p:origin x="-342" y="1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5A550D-D900-1449-A1D0-9C9CE80C1122}" type="datetimeFigureOut">
              <a:rPr lang="x-none" smtClean="0"/>
              <a:t>3/23/2021</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DD1217-ED7E-934B-B87D-5B49993B1F8F}" type="slidenum">
              <a:rPr lang="x-none" smtClean="0"/>
              <a:t>‹#›</a:t>
            </a:fld>
            <a:endParaRPr lang="x-none"/>
          </a:p>
        </p:txBody>
      </p:sp>
    </p:spTree>
    <p:extLst>
      <p:ext uri="{BB962C8B-B14F-4D97-AF65-F5344CB8AC3E}">
        <p14:creationId xmlns:p14="http://schemas.microsoft.com/office/powerpoint/2010/main" val="582539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04DD1217-ED7E-934B-B87D-5B49993B1F8F}" type="slidenum">
              <a:rPr lang="x-none" smtClean="0"/>
              <a:t>1</a:t>
            </a:fld>
            <a:endParaRPr lang="x-none"/>
          </a:p>
        </p:txBody>
      </p:sp>
    </p:spTree>
    <p:extLst>
      <p:ext uri="{BB962C8B-B14F-4D97-AF65-F5344CB8AC3E}">
        <p14:creationId xmlns:p14="http://schemas.microsoft.com/office/powerpoint/2010/main" val="972935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30C84A-DE8C-4146-ABC7-A66A12CE1F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 xmlns:a16="http://schemas.microsoft.com/office/drawing/2014/main" id="{E71D3DCD-DDFF-EE45-843F-6D66DF5F55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 xmlns:a16="http://schemas.microsoft.com/office/drawing/2014/main" id="{824528E9-BBF5-E748-98AF-A2ABB1DB3A9E}"/>
              </a:ext>
            </a:extLst>
          </p:cNvPr>
          <p:cNvSpPr>
            <a:spLocks noGrp="1"/>
          </p:cNvSpPr>
          <p:nvPr>
            <p:ph type="dt" sz="half" idx="10"/>
          </p:nvPr>
        </p:nvSpPr>
        <p:spPr/>
        <p:txBody>
          <a:bodyPr/>
          <a:lstStyle/>
          <a:p>
            <a:fld id="{2FBEA640-1748-AE40-A20A-BD3FAD7320FE}" type="datetimeFigureOut">
              <a:rPr lang="x-none" smtClean="0"/>
              <a:t>3/23/2021</a:t>
            </a:fld>
            <a:endParaRPr lang="x-none"/>
          </a:p>
        </p:txBody>
      </p:sp>
      <p:sp>
        <p:nvSpPr>
          <p:cNvPr id="5" name="Footer Placeholder 4">
            <a:extLst>
              <a:ext uri="{FF2B5EF4-FFF2-40B4-BE49-F238E27FC236}">
                <a16:creationId xmlns="" xmlns:a16="http://schemas.microsoft.com/office/drawing/2014/main" id="{0C4F1F9A-06F8-694D-929B-E616BE9D482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38540BBC-5E1B-4742-AD7A-B6116484EA5A}"/>
              </a:ext>
            </a:extLst>
          </p:cNvPr>
          <p:cNvSpPr>
            <a:spLocks noGrp="1"/>
          </p:cNvSpPr>
          <p:nvPr>
            <p:ph type="sldNum" sz="quarter" idx="12"/>
          </p:nvPr>
        </p:nvSpPr>
        <p:spPr/>
        <p:txBody>
          <a:bodyPr/>
          <a:lstStyle/>
          <a:p>
            <a:fld id="{BACE3C1E-60D9-7242-B830-1C49B37A4A28}" type="slidenum">
              <a:rPr lang="x-none" smtClean="0"/>
              <a:t>‹#›</a:t>
            </a:fld>
            <a:endParaRPr lang="x-none"/>
          </a:p>
        </p:txBody>
      </p:sp>
    </p:spTree>
    <p:extLst>
      <p:ext uri="{BB962C8B-B14F-4D97-AF65-F5344CB8AC3E}">
        <p14:creationId xmlns:p14="http://schemas.microsoft.com/office/powerpoint/2010/main" val="2338261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5AC079-95C6-1246-AE39-F0BEBDD405B0}"/>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1A648D57-EFA2-7C4B-A918-5F1E8ADF9A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217E2D2C-2D32-7440-80BA-67F48494BF55}"/>
              </a:ext>
            </a:extLst>
          </p:cNvPr>
          <p:cNvSpPr>
            <a:spLocks noGrp="1"/>
          </p:cNvSpPr>
          <p:nvPr>
            <p:ph type="dt" sz="half" idx="10"/>
          </p:nvPr>
        </p:nvSpPr>
        <p:spPr/>
        <p:txBody>
          <a:bodyPr/>
          <a:lstStyle/>
          <a:p>
            <a:fld id="{2FBEA640-1748-AE40-A20A-BD3FAD7320FE}" type="datetimeFigureOut">
              <a:rPr lang="x-none" smtClean="0"/>
              <a:t>3/23/2021</a:t>
            </a:fld>
            <a:endParaRPr lang="x-none"/>
          </a:p>
        </p:txBody>
      </p:sp>
      <p:sp>
        <p:nvSpPr>
          <p:cNvPr id="5" name="Footer Placeholder 4">
            <a:extLst>
              <a:ext uri="{FF2B5EF4-FFF2-40B4-BE49-F238E27FC236}">
                <a16:creationId xmlns="" xmlns:a16="http://schemas.microsoft.com/office/drawing/2014/main" id="{F40A7E04-933C-7947-96EF-A9CEEAB80B4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B96180D9-1531-5946-84B8-DCF8E4AF2641}"/>
              </a:ext>
            </a:extLst>
          </p:cNvPr>
          <p:cNvSpPr>
            <a:spLocks noGrp="1"/>
          </p:cNvSpPr>
          <p:nvPr>
            <p:ph type="sldNum" sz="quarter" idx="12"/>
          </p:nvPr>
        </p:nvSpPr>
        <p:spPr/>
        <p:txBody>
          <a:bodyPr/>
          <a:lstStyle/>
          <a:p>
            <a:fld id="{BACE3C1E-60D9-7242-B830-1C49B37A4A28}" type="slidenum">
              <a:rPr lang="x-none" smtClean="0"/>
              <a:t>‹#›</a:t>
            </a:fld>
            <a:endParaRPr lang="x-none"/>
          </a:p>
        </p:txBody>
      </p:sp>
    </p:spTree>
    <p:extLst>
      <p:ext uri="{BB962C8B-B14F-4D97-AF65-F5344CB8AC3E}">
        <p14:creationId xmlns:p14="http://schemas.microsoft.com/office/powerpoint/2010/main" val="184306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C3C367F-2195-5547-BD66-72D643CFC03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52C271AB-6249-9F41-AC42-E11AD47721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BCCFAC67-FC40-8744-B66A-1E2BED687B1A}"/>
              </a:ext>
            </a:extLst>
          </p:cNvPr>
          <p:cNvSpPr>
            <a:spLocks noGrp="1"/>
          </p:cNvSpPr>
          <p:nvPr>
            <p:ph type="dt" sz="half" idx="10"/>
          </p:nvPr>
        </p:nvSpPr>
        <p:spPr/>
        <p:txBody>
          <a:bodyPr/>
          <a:lstStyle/>
          <a:p>
            <a:fld id="{2FBEA640-1748-AE40-A20A-BD3FAD7320FE}" type="datetimeFigureOut">
              <a:rPr lang="x-none" smtClean="0"/>
              <a:t>3/23/2021</a:t>
            </a:fld>
            <a:endParaRPr lang="x-none"/>
          </a:p>
        </p:txBody>
      </p:sp>
      <p:sp>
        <p:nvSpPr>
          <p:cNvPr id="5" name="Footer Placeholder 4">
            <a:extLst>
              <a:ext uri="{FF2B5EF4-FFF2-40B4-BE49-F238E27FC236}">
                <a16:creationId xmlns="" xmlns:a16="http://schemas.microsoft.com/office/drawing/2014/main" id="{1F12797B-37BC-8A41-A8E5-0B900CF98702}"/>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15CF0764-5980-E748-9C95-06507C2A31AE}"/>
              </a:ext>
            </a:extLst>
          </p:cNvPr>
          <p:cNvSpPr>
            <a:spLocks noGrp="1"/>
          </p:cNvSpPr>
          <p:nvPr>
            <p:ph type="sldNum" sz="quarter" idx="12"/>
          </p:nvPr>
        </p:nvSpPr>
        <p:spPr/>
        <p:txBody>
          <a:bodyPr/>
          <a:lstStyle/>
          <a:p>
            <a:fld id="{BACE3C1E-60D9-7242-B830-1C49B37A4A28}" type="slidenum">
              <a:rPr lang="x-none" smtClean="0"/>
              <a:t>‹#›</a:t>
            </a:fld>
            <a:endParaRPr lang="x-none"/>
          </a:p>
        </p:txBody>
      </p:sp>
    </p:spTree>
    <p:extLst>
      <p:ext uri="{BB962C8B-B14F-4D97-AF65-F5344CB8AC3E}">
        <p14:creationId xmlns:p14="http://schemas.microsoft.com/office/powerpoint/2010/main" val="3527578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0CFDE6-0259-7D4E-A02B-0CBD8AB50955}"/>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D5B252F9-EC18-E94F-856E-6AC43B3FC3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BEDF815C-2F12-C44A-9AE7-2DBDF449E6F4}"/>
              </a:ext>
            </a:extLst>
          </p:cNvPr>
          <p:cNvSpPr>
            <a:spLocks noGrp="1"/>
          </p:cNvSpPr>
          <p:nvPr>
            <p:ph type="dt" sz="half" idx="10"/>
          </p:nvPr>
        </p:nvSpPr>
        <p:spPr/>
        <p:txBody>
          <a:bodyPr/>
          <a:lstStyle/>
          <a:p>
            <a:fld id="{2FBEA640-1748-AE40-A20A-BD3FAD7320FE}" type="datetimeFigureOut">
              <a:rPr lang="x-none" smtClean="0"/>
              <a:t>3/23/2021</a:t>
            </a:fld>
            <a:endParaRPr lang="x-none"/>
          </a:p>
        </p:txBody>
      </p:sp>
      <p:sp>
        <p:nvSpPr>
          <p:cNvPr id="5" name="Footer Placeholder 4">
            <a:extLst>
              <a:ext uri="{FF2B5EF4-FFF2-40B4-BE49-F238E27FC236}">
                <a16:creationId xmlns="" xmlns:a16="http://schemas.microsoft.com/office/drawing/2014/main" id="{EAFF021D-AB86-D549-9339-BDDB4603F381}"/>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02BBAE11-B442-D648-8808-54F8DA3D355B}"/>
              </a:ext>
            </a:extLst>
          </p:cNvPr>
          <p:cNvSpPr>
            <a:spLocks noGrp="1"/>
          </p:cNvSpPr>
          <p:nvPr>
            <p:ph type="sldNum" sz="quarter" idx="12"/>
          </p:nvPr>
        </p:nvSpPr>
        <p:spPr/>
        <p:txBody>
          <a:bodyPr/>
          <a:lstStyle/>
          <a:p>
            <a:fld id="{BACE3C1E-60D9-7242-B830-1C49B37A4A28}" type="slidenum">
              <a:rPr lang="x-none" smtClean="0"/>
              <a:t>‹#›</a:t>
            </a:fld>
            <a:endParaRPr lang="x-none"/>
          </a:p>
        </p:txBody>
      </p:sp>
    </p:spTree>
    <p:extLst>
      <p:ext uri="{BB962C8B-B14F-4D97-AF65-F5344CB8AC3E}">
        <p14:creationId xmlns:p14="http://schemas.microsoft.com/office/powerpoint/2010/main" val="202020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69701F-E849-9848-B7F5-628EA262E1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5C94B513-6C77-804E-B80E-5493DEB1F6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6B7791B-DFD9-574B-BE0C-CD296C8F2869}"/>
              </a:ext>
            </a:extLst>
          </p:cNvPr>
          <p:cNvSpPr>
            <a:spLocks noGrp="1"/>
          </p:cNvSpPr>
          <p:nvPr>
            <p:ph type="dt" sz="half" idx="10"/>
          </p:nvPr>
        </p:nvSpPr>
        <p:spPr/>
        <p:txBody>
          <a:bodyPr/>
          <a:lstStyle/>
          <a:p>
            <a:fld id="{2FBEA640-1748-AE40-A20A-BD3FAD7320FE}" type="datetimeFigureOut">
              <a:rPr lang="x-none" smtClean="0"/>
              <a:t>3/23/2021</a:t>
            </a:fld>
            <a:endParaRPr lang="x-none"/>
          </a:p>
        </p:txBody>
      </p:sp>
      <p:sp>
        <p:nvSpPr>
          <p:cNvPr id="5" name="Footer Placeholder 4">
            <a:extLst>
              <a:ext uri="{FF2B5EF4-FFF2-40B4-BE49-F238E27FC236}">
                <a16:creationId xmlns="" xmlns:a16="http://schemas.microsoft.com/office/drawing/2014/main" id="{2CFF444F-15FA-8C4D-9D38-6E01FBE929E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35B34AE7-85A5-3445-AFD2-F4DDC34701BC}"/>
              </a:ext>
            </a:extLst>
          </p:cNvPr>
          <p:cNvSpPr>
            <a:spLocks noGrp="1"/>
          </p:cNvSpPr>
          <p:nvPr>
            <p:ph type="sldNum" sz="quarter" idx="12"/>
          </p:nvPr>
        </p:nvSpPr>
        <p:spPr/>
        <p:txBody>
          <a:bodyPr/>
          <a:lstStyle/>
          <a:p>
            <a:fld id="{BACE3C1E-60D9-7242-B830-1C49B37A4A28}" type="slidenum">
              <a:rPr lang="x-none" smtClean="0"/>
              <a:t>‹#›</a:t>
            </a:fld>
            <a:endParaRPr lang="x-none"/>
          </a:p>
        </p:txBody>
      </p:sp>
    </p:spTree>
    <p:extLst>
      <p:ext uri="{BB962C8B-B14F-4D97-AF65-F5344CB8AC3E}">
        <p14:creationId xmlns:p14="http://schemas.microsoft.com/office/powerpoint/2010/main" val="2958542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55857B-A17D-3F40-B217-348BCCE080E9}"/>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1F9307A2-7B5C-2E40-A144-108E0AF2FB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236AEA5F-388A-9844-8BF8-1D1B131C45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 xmlns:a16="http://schemas.microsoft.com/office/drawing/2014/main" id="{17C12279-2DE3-C04D-81E8-EF1CE3549F10}"/>
              </a:ext>
            </a:extLst>
          </p:cNvPr>
          <p:cNvSpPr>
            <a:spLocks noGrp="1"/>
          </p:cNvSpPr>
          <p:nvPr>
            <p:ph type="dt" sz="half" idx="10"/>
          </p:nvPr>
        </p:nvSpPr>
        <p:spPr/>
        <p:txBody>
          <a:bodyPr/>
          <a:lstStyle/>
          <a:p>
            <a:fld id="{2FBEA640-1748-AE40-A20A-BD3FAD7320FE}" type="datetimeFigureOut">
              <a:rPr lang="x-none" smtClean="0"/>
              <a:t>3/23/2021</a:t>
            </a:fld>
            <a:endParaRPr lang="x-none"/>
          </a:p>
        </p:txBody>
      </p:sp>
      <p:sp>
        <p:nvSpPr>
          <p:cNvPr id="6" name="Footer Placeholder 5">
            <a:extLst>
              <a:ext uri="{FF2B5EF4-FFF2-40B4-BE49-F238E27FC236}">
                <a16:creationId xmlns="" xmlns:a16="http://schemas.microsoft.com/office/drawing/2014/main" id="{7C48248F-CF33-D945-BB77-857E4BFC3B50}"/>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D2A130F1-B9C7-7641-A5B8-B4CA2FA3A251}"/>
              </a:ext>
            </a:extLst>
          </p:cNvPr>
          <p:cNvSpPr>
            <a:spLocks noGrp="1"/>
          </p:cNvSpPr>
          <p:nvPr>
            <p:ph type="sldNum" sz="quarter" idx="12"/>
          </p:nvPr>
        </p:nvSpPr>
        <p:spPr/>
        <p:txBody>
          <a:bodyPr/>
          <a:lstStyle/>
          <a:p>
            <a:fld id="{BACE3C1E-60D9-7242-B830-1C49B37A4A28}" type="slidenum">
              <a:rPr lang="x-none" smtClean="0"/>
              <a:t>‹#›</a:t>
            </a:fld>
            <a:endParaRPr lang="x-none"/>
          </a:p>
        </p:txBody>
      </p:sp>
    </p:spTree>
    <p:extLst>
      <p:ext uri="{BB962C8B-B14F-4D97-AF65-F5344CB8AC3E}">
        <p14:creationId xmlns:p14="http://schemas.microsoft.com/office/powerpoint/2010/main" val="3680585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50473F-9A4E-2041-BB4C-52AE584889EB}"/>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93EC6401-CCD3-1247-983F-08B251363A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2ECED96-0D8F-154A-9FA0-60C8A77B8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 xmlns:a16="http://schemas.microsoft.com/office/drawing/2014/main" id="{2A996C55-D4E5-8547-A19A-2AEF9AE43F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084EC63-C7C5-0F48-8B52-F21F8F7AD9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 xmlns:a16="http://schemas.microsoft.com/office/drawing/2014/main" id="{D3275684-EAD7-F84F-9E1E-8299C3D174CA}"/>
              </a:ext>
            </a:extLst>
          </p:cNvPr>
          <p:cNvSpPr>
            <a:spLocks noGrp="1"/>
          </p:cNvSpPr>
          <p:nvPr>
            <p:ph type="dt" sz="half" idx="10"/>
          </p:nvPr>
        </p:nvSpPr>
        <p:spPr/>
        <p:txBody>
          <a:bodyPr/>
          <a:lstStyle/>
          <a:p>
            <a:fld id="{2FBEA640-1748-AE40-A20A-BD3FAD7320FE}" type="datetimeFigureOut">
              <a:rPr lang="x-none" smtClean="0"/>
              <a:t>3/23/2021</a:t>
            </a:fld>
            <a:endParaRPr lang="x-none"/>
          </a:p>
        </p:txBody>
      </p:sp>
      <p:sp>
        <p:nvSpPr>
          <p:cNvPr id="8" name="Footer Placeholder 7">
            <a:extLst>
              <a:ext uri="{FF2B5EF4-FFF2-40B4-BE49-F238E27FC236}">
                <a16:creationId xmlns="" xmlns:a16="http://schemas.microsoft.com/office/drawing/2014/main" id="{A6D48968-A667-A147-B831-4CD3C20CAA1A}"/>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 xmlns:a16="http://schemas.microsoft.com/office/drawing/2014/main" id="{CA8235EE-C36D-2346-AD17-C2588B448A44}"/>
              </a:ext>
            </a:extLst>
          </p:cNvPr>
          <p:cNvSpPr>
            <a:spLocks noGrp="1"/>
          </p:cNvSpPr>
          <p:nvPr>
            <p:ph type="sldNum" sz="quarter" idx="12"/>
          </p:nvPr>
        </p:nvSpPr>
        <p:spPr/>
        <p:txBody>
          <a:bodyPr/>
          <a:lstStyle/>
          <a:p>
            <a:fld id="{BACE3C1E-60D9-7242-B830-1C49B37A4A28}" type="slidenum">
              <a:rPr lang="x-none" smtClean="0"/>
              <a:t>‹#›</a:t>
            </a:fld>
            <a:endParaRPr lang="x-none"/>
          </a:p>
        </p:txBody>
      </p:sp>
    </p:spTree>
    <p:extLst>
      <p:ext uri="{BB962C8B-B14F-4D97-AF65-F5344CB8AC3E}">
        <p14:creationId xmlns:p14="http://schemas.microsoft.com/office/powerpoint/2010/main" val="3870786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292B95-A2C8-2941-AF55-E13713DF5FE9}"/>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 xmlns:a16="http://schemas.microsoft.com/office/drawing/2014/main" id="{3B1942AD-18E3-4C47-96F8-75C92B2CE86D}"/>
              </a:ext>
            </a:extLst>
          </p:cNvPr>
          <p:cNvSpPr>
            <a:spLocks noGrp="1"/>
          </p:cNvSpPr>
          <p:nvPr>
            <p:ph type="dt" sz="half" idx="10"/>
          </p:nvPr>
        </p:nvSpPr>
        <p:spPr/>
        <p:txBody>
          <a:bodyPr/>
          <a:lstStyle/>
          <a:p>
            <a:fld id="{2FBEA640-1748-AE40-A20A-BD3FAD7320FE}" type="datetimeFigureOut">
              <a:rPr lang="x-none" smtClean="0"/>
              <a:t>3/23/2021</a:t>
            </a:fld>
            <a:endParaRPr lang="x-none"/>
          </a:p>
        </p:txBody>
      </p:sp>
      <p:sp>
        <p:nvSpPr>
          <p:cNvPr id="4" name="Footer Placeholder 3">
            <a:extLst>
              <a:ext uri="{FF2B5EF4-FFF2-40B4-BE49-F238E27FC236}">
                <a16:creationId xmlns="" xmlns:a16="http://schemas.microsoft.com/office/drawing/2014/main" id="{4DC82A69-8EBB-854A-9E21-B8E014839138}"/>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 xmlns:a16="http://schemas.microsoft.com/office/drawing/2014/main" id="{4C1E75C1-5693-054F-BE16-92658A020EBC}"/>
              </a:ext>
            </a:extLst>
          </p:cNvPr>
          <p:cNvSpPr>
            <a:spLocks noGrp="1"/>
          </p:cNvSpPr>
          <p:nvPr>
            <p:ph type="sldNum" sz="quarter" idx="12"/>
          </p:nvPr>
        </p:nvSpPr>
        <p:spPr/>
        <p:txBody>
          <a:bodyPr/>
          <a:lstStyle/>
          <a:p>
            <a:fld id="{BACE3C1E-60D9-7242-B830-1C49B37A4A28}" type="slidenum">
              <a:rPr lang="x-none" smtClean="0"/>
              <a:t>‹#›</a:t>
            </a:fld>
            <a:endParaRPr lang="x-none"/>
          </a:p>
        </p:txBody>
      </p:sp>
    </p:spTree>
    <p:extLst>
      <p:ext uri="{BB962C8B-B14F-4D97-AF65-F5344CB8AC3E}">
        <p14:creationId xmlns:p14="http://schemas.microsoft.com/office/powerpoint/2010/main" val="612096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F15EBBB-9A1F-1842-AD6D-C0E29EEE3E83}"/>
              </a:ext>
            </a:extLst>
          </p:cNvPr>
          <p:cNvSpPr>
            <a:spLocks noGrp="1"/>
          </p:cNvSpPr>
          <p:nvPr>
            <p:ph type="dt" sz="half" idx="10"/>
          </p:nvPr>
        </p:nvSpPr>
        <p:spPr/>
        <p:txBody>
          <a:bodyPr/>
          <a:lstStyle/>
          <a:p>
            <a:fld id="{2FBEA640-1748-AE40-A20A-BD3FAD7320FE}" type="datetimeFigureOut">
              <a:rPr lang="x-none" smtClean="0"/>
              <a:t>3/23/2021</a:t>
            </a:fld>
            <a:endParaRPr lang="x-none"/>
          </a:p>
        </p:txBody>
      </p:sp>
      <p:sp>
        <p:nvSpPr>
          <p:cNvPr id="3" name="Footer Placeholder 2">
            <a:extLst>
              <a:ext uri="{FF2B5EF4-FFF2-40B4-BE49-F238E27FC236}">
                <a16:creationId xmlns="" xmlns:a16="http://schemas.microsoft.com/office/drawing/2014/main" id="{635C03A0-5547-5741-9AEB-FB436201DD2C}"/>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 xmlns:a16="http://schemas.microsoft.com/office/drawing/2014/main" id="{9FF6CD2C-D566-D549-B46C-BCCA17B26D54}"/>
              </a:ext>
            </a:extLst>
          </p:cNvPr>
          <p:cNvSpPr>
            <a:spLocks noGrp="1"/>
          </p:cNvSpPr>
          <p:nvPr>
            <p:ph type="sldNum" sz="quarter" idx="12"/>
          </p:nvPr>
        </p:nvSpPr>
        <p:spPr/>
        <p:txBody>
          <a:bodyPr/>
          <a:lstStyle/>
          <a:p>
            <a:fld id="{BACE3C1E-60D9-7242-B830-1C49B37A4A28}" type="slidenum">
              <a:rPr lang="x-none" smtClean="0"/>
              <a:t>‹#›</a:t>
            </a:fld>
            <a:endParaRPr lang="x-none"/>
          </a:p>
        </p:txBody>
      </p:sp>
    </p:spTree>
    <p:extLst>
      <p:ext uri="{BB962C8B-B14F-4D97-AF65-F5344CB8AC3E}">
        <p14:creationId xmlns:p14="http://schemas.microsoft.com/office/powerpoint/2010/main" val="551229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305A93-EA34-FB46-B5F1-A83258909A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F283A20C-3086-BE48-B0DE-C4D5236C8D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 xmlns:a16="http://schemas.microsoft.com/office/drawing/2014/main" id="{F5FC99AE-7061-364D-AFB8-9BC8BFF19C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E1B0C49-B239-424E-B6A9-98134AB09054}"/>
              </a:ext>
            </a:extLst>
          </p:cNvPr>
          <p:cNvSpPr>
            <a:spLocks noGrp="1"/>
          </p:cNvSpPr>
          <p:nvPr>
            <p:ph type="dt" sz="half" idx="10"/>
          </p:nvPr>
        </p:nvSpPr>
        <p:spPr/>
        <p:txBody>
          <a:bodyPr/>
          <a:lstStyle/>
          <a:p>
            <a:fld id="{2FBEA640-1748-AE40-A20A-BD3FAD7320FE}" type="datetimeFigureOut">
              <a:rPr lang="x-none" smtClean="0"/>
              <a:t>3/23/2021</a:t>
            </a:fld>
            <a:endParaRPr lang="x-none"/>
          </a:p>
        </p:txBody>
      </p:sp>
      <p:sp>
        <p:nvSpPr>
          <p:cNvPr id="6" name="Footer Placeholder 5">
            <a:extLst>
              <a:ext uri="{FF2B5EF4-FFF2-40B4-BE49-F238E27FC236}">
                <a16:creationId xmlns="" xmlns:a16="http://schemas.microsoft.com/office/drawing/2014/main" id="{98253A14-5357-A34D-9D64-AE61BFDB339C}"/>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D40B544A-3028-564C-AE75-7B6D7327F42B}"/>
              </a:ext>
            </a:extLst>
          </p:cNvPr>
          <p:cNvSpPr>
            <a:spLocks noGrp="1"/>
          </p:cNvSpPr>
          <p:nvPr>
            <p:ph type="sldNum" sz="quarter" idx="12"/>
          </p:nvPr>
        </p:nvSpPr>
        <p:spPr/>
        <p:txBody>
          <a:bodyPr/>
          <a:lstStyle/>
          <a:p>
            <a:fld id="{BACE3C1E-60D9-7242-B830-1C49B37A4A28}" type="slidenum">
              <a:rPr lang="x-none" smtClean="0"/>
              <a:t>‹#›</a:t>
            </a:fld>
            <a:endParaRPr lang="x-none"/>
          </a:p>
        </p:txBody>
      </p:sp>
    </p:spTree>
    <p:extLst>
      <p:ext uri="{BB962C8B-B14F-4D97-AF65-F5344CB8AC3E}">
        <p14:creationId xmlns:p14="http://schemas.microsoft.com/office/powerpoint/2010/main" val="1021550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EA800D-0ECA-8C47-B887-32DC266990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 xmlns:a16="http://schemas.microsoft.com/office/drawing/2014/main" id="{FA8CC104-C23B-9F46-81D2-1614A0518F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 xmlns:a16="http://schemas.microsoft.com/office/drawing/2014/main" id="{0AA2CDB0-3CBB-2C42-B408-6904E3D861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5E6A828-8303-2640-8153-B8D6AA02612B}"/>
              </a:ext>
            </a:extLst>
          </p:cNvPr>
          <p:cNvSpPr>
            <a:spLocks noGrp="1"/>
          </p:cNvSpPr>
          <p:nvPr>
            <p:ph type="dt" sz="half" idx="10"/>
          </p:nvPr>
        </p:nvSpPr>
        <p:spPr/>
        <p:txBody>
          <a:bodyPr/>
          <a:lstStyle/>
          <a:p>
            <a:fld id="{2FBEA640-1748-AE40-A20A-BD3FAD7320FE}" type="datetimeFigureOut">
              <a:rPr lang="x-none" smtClean="0"/>
              <a:t>3/23/2021</a:t>
            </a:fld>
            <a:endParaRPr lang="x-none"/>
          </a:p>
        </p:txBody>
      </p:sp>
      <p:sp>
        <p:nvSpPr>
          <p:cNvPr id="6" name="Footer Placeholder 5">
            <a:extLst>
              <a:ext uri="{FF2B5EF4-FFF2-40B4-BE49-F238E27FC236}">
                <a16:creationId xmlns="" xmlns:a16="http://schemas.microsoft.com/office/drawing/2014/main" id="{41148C29-0BBC-4149-8099-F6AF69D813A0}"/>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063E4A07-546F-4549-B624-A461449B6E2C}"/>
              </a:ext>
            </a:extLst>
          </p:cNvPr>
          <p:cNvSpPr>
            <a:spLocks noGrp="1"/>
          </p:cNvSpPr>
          <p:nvPr>
            <p:ph type="sldNum" sz="quarter" idx="12"/>
          </p:nvPr>
        </p:nvSpPr>
        <p:spPr/>
        <p:txBody>
          <a:bodyPr/>
          <a:lstStyle/>
          <a:p>
            <a:fld id="{BACE3C1E-60D9-7242-B830-1C49B37A4A28}" type="slidenum">
              <a:rPr lang="x-none" smtClean="0"/>
              <a:t>‹#›</a:t>
            </a:fld>
            <a:endParaRPr lang="x-none"/>
          </a:p>
        </p:txBody>
      </p:sp>
    </p:spTree>
    <p:extLst>
      <p:ext uri="{BB962C8B-B14F-4D97-AF65-F5344CB8AC3E}">
        <p14:creationId xmlns:p14="http://schemas.microsoft.com/office/powerpoint/2010/main" val="2537555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01537FD-F883-D440-A9B1-047121A312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6549F3B5-08B5-9B4A-B50D-BC7ABB17CC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4F447D6F-06EF-8B40-AB4A-611D9CF847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BEA640-1748-AE40-A20A-BD3FAD7320FE}" type="datetimeFigureOut">
              <a:rPr lang="x-none" smtClean="0"/>
              <a:t>3/23/2021</a:t>
            </a:fld>
            <a:endParaRPr lang="x-none"/>
          </a:p>
        </p:txBody>
      </p:sp>
      <p:sp>
        <p:nvSpPr>
          <p:cNvPr id="5" name="Footer Placeholder 4">
            <a:extLst>
              <a:ext uri="{FF2B5EF4-FFF2-40B4-BE49-F238E27FC236}">
                <a16:creationId xmlns="" xmlns:a16="http://schemas.microsoft.com/office/drawing/2014/main" id="{BADFBFE4-1FDE-9E4E-B91F-E46B055858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 xmlns:a16="http://schemas.microsoft.com/office/drawing/2014/main" id="{CB6E3A09-546E-6949-AE19-65A272369F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E3C1E-60D9-7242-B830-1C49B37A4A28}" type="slidenum">
              <a:rPr lang="x-none" smtClean="0"/>
              <a:t>‹#›</a:t>
            </a:fld>
            <a:endParaRPr lang="x-none"/>
          </a:p>
        </p:txBody>
      </p:sp>
    </p:spTree>
    <p:extLst>
      <p:ext uri="{BB962C8B-B14F-4D97-AF65-F5344CB8AC3E}">
        <p14:creationId xmlns:p14="http://schemas.microsoft.com/office/powerpoint/2010/main" val="4162502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ông ty Singapore được chọn điều chỉnh quy hoạch chung thành phố Đà Nẵng  đến năm 2030">
            <a:extLst>
              <a:ext uri="{FF2B5EF4-FFF2-40B4-BE49-F238E27FC236}">
                <a16:creationId xmlns="" xmlns:a16="http://schemas.microsoft.com/office/drawing/2014/main" id="{DB728C5C-47E5-0648-B818-FADC37EACA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42" y="0"/>
            <a:ext cx="1221744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59B64C5C-704D-0D47-942F-1B80CE721AC7}"/>
              </a:ext>
            </a:extLst>
          </p:cNvPr>
          <p:cNvSpPr/>
          <p:nvPr/>
        </p:nvSpPr>
        <p:spPr>
          <a:xfrm>
            <a:off x="160824" y="0"/>
            <a:ext cx="5537473" cy="1754326"/>
          </a:xfrm>
          <a:prstGeom prst="rect">
            <a:avLst/>
          </a:prstGeom>
          <a:noFill/>
        </p:spPr>
        <p:txBody>
          <a:bodyPr wrap="square" lIns="91440" tIns="45720" rIns="91440" bIns="45720">
            <a:spAutoFit/>
          </a:bodyPr>
          <a:lstStyle/>
          <a:p>
            <a:pPr algn="ctr"/>
            <a:r>
              <a:rPr lang="en-US" sz="5400" b="1" cap="none" spc="0" dirty="0" err="1">
                <a:ln w="0"/>
                <a:effectLst>
                  <a:outerShdw blurRad="38100" dist="19050" dir="2700000" algn="tl" rotWithShape="0">
                    <a:schemeClr val="dk1">
                      <a:alpha val="40000"/>
                    </a:schemeClr>
                  </a:outerShdw>
                </a:effectLst>
                <a:latin typeface="Times New Roman" panose="02020603050405020304" pitchFamily="18" charset="0"/>
                <a:ea typeface="Helvetica Neue" panose="02000503000000020004" pitchFamily="2" charset="0"/>
                <a:cs typeface="Times New Roman" panose="02020603050405020304" pitchFamily="18" charset="0"/>
              </a:rPr>
              <a:t>Đà</a:t>
            </a:r>
            <a:r>
              <a:rPr lang="en-US" sz="5400" b="1" cap="none" spc="0" dirty="0">
                <a:ln w="0"/>
                <a:effectLst>
                  <a:outerShdw blurRad="38100" dist="19050" dir="2700000" algn="tl" rotWithShape="0">
                    <a:schemeClr val="dk1">
                      <a:alpha val="40000"/>
                    </a:schemeClr>
                  </a:outerShdw>
                </a:effectLst>
                <a:latin typeface="Times New Roman" panose="02020603050405020304" pitchFamily="18" charset="0"/>
                <a:ea typeface="Helvetica Neue" panose="02000503000000020004" pitchFamily="2" charset="0"/>
                <a:cs typeface="Times New Roman" panose="02020603050405020304" pitchFamily="18" charset="0"/>
              </a:rPr>
              <a:t> </a:t>
            </a:r>
            <a:r>
              <a:rPr lang="en-US" sz="5400" b="1" cap="none" spc="0" dirty="0" err="1">
                <a:ln w="0"/>
                <a:effectLst>
                  <a:outerShdw blurRad="38100" dist="19050" dir="2700000" algn="tl" rotWithShape="0">
                    <a:schemeClr val="dk1">
                      <a:alpha val="40000"/>
                    </a:schemeClr>
                  </a:outerShdw>
                </a:effectLst>
                <a:latin typeface="Times New Roman" panose="02020603050405020304" pitchFamily="18" charset="0"/>
                <a:ea typeface="Helvetica Neue" panose="02000503000000020004" pitchFamily="2" charset="0"/>
                <a:cs typeface="Times New Roman" panose="02020603050405020304" pitchFamily="18" charset="0"/>
              </a:rPr>
              <a:t>Nẵng</a:t>
            </a:r>
            <a:r>
              <a:rPr lang="en-US" sz="5400" b="1" dirty="0">
                <a:ln w="0"/>
                <a:effectLst>
                  <a:outerShdw blurRad="38100" dist="19050" dir="2700000" algn="tl" rotWithShape="0">
                    <a:schemeClr val="dk1">
                      <a:alpha val="40000"/>
                    </a:schemeClr>
                  </a:outerShdw>
                </a:effectLst>
                <a:latin typeface="Times New Roman" panose="02020603050405020304" pitchFamily="18" charset="0"/>
                <a:ea typeface="Helvetica Neue" panose="02000503000000020004" pitchFamily="2" charset="0"/>
                <a:cs typeface="Times New Roman" panose="02020603050405020304" pitchFamily="18" charset="0"/>
              </a:rPr>
              <a:t> – </a:t>
            </a:r>
            <a:r>
              <a:rPr lang="en-US" sz="5400" b="1" dirty="0" err="1">
                <a:ln w="0"/>
                <a:effectLst>
                  <a:outerShdw blurRad="38100" dist="19050" dir="2700000" algn="tl" rotWithShape="0">
                    <a:schemeClr val="dk1">
                      <a:alpha val="40000"/>
                    </a:schemeClr>
                  </a:outerShdw>
                </a:effectLst>
                <a:latin typeface="Times New Roman" panose="02020603050405020304" pitchFamily="18" charset="0"/>
                <a:ea typeface="Helvetica Neue" panose="02000503000000020004" pitchFamily="2" charset="0"/>
                <a:cs typeface="Times New Roman" panose="02020603050405020304" pitchFamily="18" charset="0"/>
              </a:rPr>
              <a:t>Thành</a:t>
            </a:r>
            <a:r>
              <a:rPr lang="en-US" sz="5400" b="1" dirty="0">
                <a:ln w="0"/>
                <a:effectLst>
                  <a:outerShdw blurRad="38100" dist="19050" dir="2700000" algn="tl" rotWithShape="0">
                    <a:schemeClr val="dk1">
                      <a:alpha val="40000"/>
                    </a:schemeClr>
                  </a:outerShdw>
                </a:effectLst>
                <a:latin typeface="Times New Roman" panose="02020603050405020304" pitchFamily="18" charset="0"/>
                <a:ea typeface="Helvetica Neue" panose="02000503000000020004" pitchFamily="2"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ea typeface="Helvetica Neue" panose="02000503000000020004" pitchFamily="2" charset="0"/>
                <a:cs typeface="Times New Roman" panose="02020603050405020304" pitchFamily="18" charset="0"/>
              </a:rPr>
              <a:t>phố</a:t>
            </a:r>
            <a:r>
              <a:rPr lang="en-US" sz="5400" b="1" dirty="0">
                <a:ln w="0"/>
                <a:effectLst>
                  <a:outerShdw blurRad="38100" dist="19050" dir="2700000" algn="tl" rotWithShape="0">
                    <a:schemeClr val="dk1">
                      <a:alpha val="40000"/>
                    </a:schemeClr>
                  </a:outerShdw>
                </a:effectLst>
                <a:latin typeface="Times New Roman" panose="02020603050405020304" pitchFamily="18" charset="0"/>
                <a:ea typeface="Helvetica Neue" panose="02000503000000020004" pitchFamily="2"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ea typeface="Helvetica Neue" panose="02000503000000020004" pitchFamily="2" charset="0"/>
                <a:cs typeface="Times New Roman" panose="02020603050405020304" pitchFamily="18" charset="0"/>
              </a:rPr>
              <a:t>đáng</a:t>
            </a:r>
            <a:r>
              <a:rPr lang="en-US" sz="5400" b="1" dirty="0">
                <a:ln w="0"/>
                <a:effectLst>
                  <a:outerShdw blurRad="38100" dist="19050" dir="2700000" algn="tl" rotWithShape="0">
                    <a:schemeClr val="dk1">
                      <a:alpha val="40000"/>
                    </a:schemeClr>
                  </a:outerShdw>
                </a:effectLst>
                <a:latin typeface="Times New Roman" panose="02020603050405020304" pitchFamily="18" charset="0"/>
                <a:ea typeface="Helvetica Neue" panose="02000503000000020004" pitchFamily="2"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ea typeface="Helvetica Neue" panose="02000503000000020004" pitchFamily="2" charset="0"/>
                <a:cs typeface="Times New Roman" panose="02020603050405020304" pitchFamily="18" charset="0"/>
              </a:rPr>
              <a:t>sống</a:t>
            </a:r>
            <a:r>
              <a:rPr lang="en-US" sz="5400" b="1" dirty="0">
                <a:ln w="0"/>
                <a:effectLst>
                  <a:outerShdw blurRad="38100" dist="19050" dir="2700000" algn="tl" rotWithShape="0">
                    <a:schemeClr val="dk1">
                      <a:alpha val="40000"/>
                    </a:schemeClr>
                  </a:outerShdw>
                </a:effectLst>
                <a:latin typeface="Times New Roman" panose="02020603050405020304" pitchFamily="18" charset="0"/>
                <a:ea typeface="Helvetica Neue" panose="02000503000000020004" pitchFamily="2" charset="0"/>
                <a:cs typeface="Times New Roman" panose="02020603050405020304" pitchFamily="18" charset="0"/>
              </a:rPr>
              <a:t> </a:t>
            </a:r>
            <a:endParaRPr lang="en-US" sz="5400" b="1" cap="none" spc="0" dirty="0">
              <a:ln w="0"/>
              <a:effectLst>
                <a:outerShdw blurRad="38100" dist="19050" dir="2700000" algn="tl" rotWithShape="0">
                  <a:schemeClr val="dk1">
                    <a:alpha val="40000"/>
                  </a:schemeClr>
                </a:outerShdw>
              </a:effectLst>
              <a:latin typeface="Times New Roman" panose="02020603050405020304" pitchFamily="18" charset="0"/>
              <a:ea typeface="Helvetica Neue" panose="02000503000000020004" pitchFamily="2" charset="0"/>
              <a:cs typeface="Times New Roman" panose="02020603050405020304" pitchFamily="18" charset="0"/>
            </a:endParaRPr>
          </a:p>
        </p:txBody>
      </p:sp>
      <p:pic>
        <p:nvPicPr>
          <p:cNvPr id="4" name="Xin Chào Việt Nam (Violin Cov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61100"/>
            <a:ext cx="609600" cy="609600"/>
          </a:xfrm>
          <a:prstGeom prst="rect">
            <a:avLst/>
          </a:prstGeom>
        </p:spPr>
      </p:pic>
    </p:spTree>
    <p:extLst>
      <p:ext uri="{BB962C8B-B14F-4D97-AF65-F5344CB8AC3E}">
        <p14:creationId xmlns:p14="http://schemas.microsoft.com/office/powerpoint/2010/main" val="1720682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0344F02-E964-C84C-8B69-64A90F510A5D}"/>
              </a:ext>
            </a:extLst>
          </p:cNvPr>
          <p:cNvSpPr/>
          <p:nvPr/>
        </p:nvSpPr>
        <p:spPr>
          <a:xfrm>
            <a:off x="0" y="0"/>
            <a:ext cx="9121408" cy="923330"/>
          </a:xfrm>
          <a:prstGeom prst="rect">
            <a:avLst/>
          </a:prstGeom>
          <a:noFill/>
        </p:spPr>
        <p:txBody>
          <a:bodyPr wrap="none" lIns="91440" tIns="45720" rIns="91440" bIns="45720">
            <a:spAutoFit/>
          </a:bodyPr>
          <a:lstStyle/>
          <a:p>
            <a:pPr algn="ct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phố</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cầu</a:t>
            </a:r>
            <a:endPar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1266" name="Picture 2" descr="Cận cảnh cầu dã chiến hơn 50 tuổi, được sửa thành cầu đi bộ đầu tiên ở Đà  Nẵng | Việt Nam Mới">
            <a:extLst>
              <a:ext uri="{FF2B5EF4-FFF2-40B4-BE49-F238E27FC236}">
                <a16:creationId xmlns="" xmlns:a16="http://schemas.microsoft.com/office/drawing/2014/main" id="{15F30587-66CE-EB47-A0F6-271E030F7B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9868"/>
            <a:ext cx="8957733" cy="53735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1751D1C3-D394-604E-8DD4-E358DCA40491}"/>
              </a:ext>
            </a:extLst>
          </p:cNvPr>
          <p:cNvSpPr txBox="1"/>
          <p:nvPr/>
        </p:nvSpPr>
        <p:spPr>
          <a:xfrm>
            <a:off x="9121408" y="6141531"/>
            <a:ext cx="2545659" cy="369332"/>
          </a:xfrm>
          <a:prstGeom prst="rect">
            <a:avLst/>
          </a:prstGeom>
          <a:noFill/>
        </p:spPr>
        <p:txBody>
          <a:bodyPr wrap="square" rtlCol="0">
            <a:spAutoFit/>
          </a:bodyPr>
          <a:lstStyle/>
          <a:p>
            <a:r>
              <a:rPr lang="x-none" dirty="0"/>
              <a:t>Cầu Nguyễn Văn Trỗi</a:t>
            </a:r>
          </a:p>
        </p:txBody>
      </p:sp>
    </p:spTree>
    <p:extLst>
      <p:ext uri="{BB962C8B-B14F-4D97-AF65-F5344CB8AC3E}">
        <p14:creationId xmlns:p14="http://schemas.microsoft.com/office/powerpoint/2010/main" val="3963027041"/>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B4F92AE4-541B-4447-A1FF-DD285C3B83C7}"/>
              </a:ext>
            </a:extLst>
          </p:cNvPr>
          <p:cNvSpPr/>
          <p:nvPr/>
        </p:nvSpPr>
        <p:spPr>
          <a:xfrm>
            <a:off x="0" y="0"/>
            <a:ext cx="9121408" cy="923330"/>
          </a:xfrm>
          <a:prstGeom prst="rect">
            <a:avLst/>
          </a:prstGeom>
          <a:noFill/>
        </p:spPr>
        <p:txBody>
          <a:bodyPr wrap="none" lIns="91440" tIns="45720" rIns="91440" bIns="45720">
            <a:spAutoFit/>
          </a:bodyPr>
          <a:lstStyle/>
          <a:p>
            <a:pPr algn="ct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phố</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cầu</a:t>
            </a:r>
            <a:endPar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2290" name="Picture 2" descr="Điều chỉnh kế hoạch đầu tư công Dự án nút giao thông Ngã ba Huế">
            <a:extLst>
              <a:ext uri="{FF2B5EF4-FFF2-40B4-BE49-F238E27FC236}">
                <a16:creationId xmlns="" xmlns:a16="http://schemas.microsoft.com/office/drawing/2014/main" id="{75DCACB1-322A-CA4B-B79F-7BFCF9DD61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84275"/>
            <a:ext cx="9046866" cy="50641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A75844E0-D494-4B49-AEF3-7BDAEE6E133D}"/>
              </a:ext>
            </a:extLst>
          </p:cNvPr>
          <p:cNvSpPr txBox="1"/>
          <p:nvPr/>
        </p:nvSpPr>
        <p:spPr>
          <a:xfrm>
            <a:off x="9138341" y="5946800"/>
            <a:ext cx="2506133" cy="369332"/>
          </a:xfrm>
          <a:prstGeom prst="rect">
            <a:avLst/>
          </a:prstGeom>
          <a:noFill/>
        </p:spPr>
        <p:txBody>
          <a:bodyPr wrap="square" rtlCol="0">
            <a:spAutoFit/>
          </a:bodyPr>
          <a:lstStyle/>
          <a:p>
            <a:r>
              <a:rPr lang="x-none" dirty="0"/>
              <a:t>Cầu vượt ngã ba Huế</a:t>
            </a:r>
          </a:p>
        </p:txBody>
      </p:sp>
    </p:spTree>
    <p:extLst>
      <p:ext uri="{BB962C8B-B14F-4D97-AF65-F5344CB8AC3E}">
        <p14:creationId xmlns:p14="http://schemas.microsoft.com/office/powerpoint/2010/main" val="829731003"/>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ình minh cùng người dân chài trên biển Hồ Tràm – Mạng bán tour trực tuyến  số 1 tại Việt Nam | Du lịch Travelsgcc">
            <a:extLst>
              <a:ext uri="{FF2B5EF4-FFF2-40B4-BE49-F238E27FC236}">
                <a16:creationId xmlns="" xmlns:a16="http://schemas.microsoft.com/office/drawing/2014/main" id="{DD7A16A7-CBBC-7E46-9A2E-5AE9470396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5736"/>
            <a:ext cx="8880592" cy="49953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E509D2A1-55EC-4C49-85BC-EE6172945904}"/>
              </a:ext>
            </a:extLst>
          </p:cNvPr>
          <p:cNvSpPr/>
          <p:nvPr/>
        </p:nvSpPr>
        <p:spPr>
          <a:xfrm>
            <a:off x="0" y="508001"/>
            <a:ext cx="5811206" cy="923330"/>
          </a:xfrm>
          <a:prstGeom prst="rect">
            <a:avLst/>
          </a:prstGeom>
          <a:noFill/>
        </p:spPr>
        <p:txBody>
          <a:bodyPr wrap="none" lIns="91440" tIns="45720" rIns="91440" bIns="45720">
            <a:spAutoFit/>
          </a:bodyPr>
          <a:lstStyle/>
          <a:p>
            <a:pPr algn="ct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con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đất</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biển</a:t>
            </a:r>
            <a:endPar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7CC2E720-48CF-644A-BDD7-450859E02407}"/>
              </a:ext>
            </a:extLst>
          </p:cNvPr>
          <p:cNvSpPr txBox="1"/>
          <p:nvPr/>
        </p:nvSpPr>
        <p:spPr>
          <a:xfrm>
            <a:off x="9160933" y="5086743"/>
            <a:ext cx="2827866" cy="923330"/>
          </a:xfrm>
          <a:prstGeom prst="rect">
            <a:avLst/>
          </a:prstGeom>
          <a:noFill/>
        </p:spPr>
        <p:txBody>
          <a:bodyPr wrap="square" rtlCol="0">
            <a:spAutoFit/>
          </a:bodyPr>
          <a:lstStyle/>
          <a:p>
            <a:r>
              <a:rPr lang="x-none" dirty="0"/>
              <a:t>Cảnh đánh bắt cá buổi sớm mai của những người con đất biển</a:t>
            </a:r>
            <a:r>
              <a:rPr lang="x-none"/>
              <a:t>. </a:t>
            </a:r>
            <a:endParaRPr lang="x-none" dirty="0"/>
          </a:p>
        </p:txBody>
      </p:sp>
    </p:spTree>
    <p:extLst>
      <p:ext uri="{BB962C8B-B14F-4D97-AF65-F5344CB8AC3E}">
        <p14:creationId xmlns:p14="http://schemas.microsoft.com/office/powerpoint/2010/main" val="3226491445"/>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 xmlns:a16="http://schemas.microsoft.com/office/drawing/2014/main" id="{9551CE55-505A-1D48-9F69-51974D615D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716"/>
          <a:stretch/>
        </p:blipFill>
        <p:spPr bwMode="auto">
          <a:xfrm>
            <a:off x="0" y="0"/>
            <a:ext cx="12192000" cy="62554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793FFD89-3409-3D4B-B431-720A1AB64100}"/>
              </a:ext>
            </a:extLst>
          </p:cNvPr>
          <p:cNvSpPr txBox="1"/>
          <p:nvPr/>
        </p:nvSpPr>
        <p:spPr>
          <a:xfrm>
            <a:off x="131234" y="6255434"/>
            <a:ext cx="4885266" cy="461665"/>
          </a:xfrm>
          <a:prstGeom prst="rect">
            <a:avLst/>
          </a:prstGeom>
          <a:noFill/>
        </p:spPr>
        <p:txBody>
          <a:bodyPr wrap="square" rtlCol="0">
            <a:spAutoFit/>
          </a:bodyPr>
          <a:lstStyle/>
          <a:p>
            <a:pPr algn="just"/>
            <a:r>
              <a:rPr lang="vi-VN" sz="2400" dirty="0"/>
              <a:t>Âu thuyền Thọ Quang Đà </a:t>
            </a:r>
            <a:r>
              <a:rPr lang="vi-VN" sz="2400" dirty="0" smtClean="0"/>
              <a:t>Nẵng</a:t>
            </a:r>
            <a:endParaRPr lang="x-none" sz="2400" dirty="0"/>
          </a:p>
        </p:txBody>
      </p:sp>
    </p:spTree>
    <p:extLst>
      <p:ext uri="{BB962C8B-B14F-4D97-AF65-F5344CB8AC3E}">
        <p14:creationId xmlns:p14="http://schemas.microsoft.com/office/powerpoint/2010/main" val="4079600106"/>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PEC: Dấu ấn Đà Nẵng và thời cơ mới của thành phố | Tin tức mới nhất 24h -  Đọc Báo Lao Động online - Laodong.vn">
            <a:extLst>
              <a:ext uri="{FF2B5EF4-FFF2-40B4-BE49-F238E27FC236}">
                <a16:creationId xmlns="" xmlns:a16="http://schemas.microsoft.com/office/drawing/2014/main" id="{68930456-8579-B04C-9612-7F082F460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2257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DC1452D6-2EA8-2147-866D-337477C35DD9}"/>
              </a:ext>
            </a:extLst>
          </p:cNvPr>
          <p:cNvSpPr txBox="1"/>
          <p:nvPr/>
        </p:nvSpPr>
        <p:spPr>
          <a:xfrm>
            <a:off x="863601" y="6338471"/>
            <a:ext cx="11802532" cy="369332"/>
          </a:xfrm>
          <a:prstGeom prst="rect">
            <a:avLst/>
          </a:prstGeom>
          <a:noFill/>
        </p:spPr>
        <p:txBody>
          <a:bodyPr wrap="square" rtlCol="0">
            <a:spAutoFit/>
          </a:bodyPr>
          <a:lstStyle/>
          <a:p>
            <a:r>
              <a:rPr lang="x-none" dirty="0"/>
              <a:t>Nụ cười luôn thường trực trên môi – mỗi người dân là một hướng dẫn viên thân thiện, hiếu khách</a:t>
            </a:r>
          </a:p>
        </p:txBody>
      </p:sp>
    </p:spTree>
    <p:extLst>
      <p:ext uri="{BB962C8B-B14F-4D97-AF65-F5344CB8AC3E}">
        <p14:creationId xmlns:p14="http://schemas.microsoft.com/office/powerpoint/2010/main" val="163904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280C4D4-3480-E242-8515-6C13DA7A91C9}"/>
              </a:ext>
            </a:extLst>
          </p:cNvPr>
          <p:cNvSpPr/>
          <p:nvPr/>
        </p:nvSpPr>
        <p:spPr>
          <a:xfrm>
            <a:off x="204034" y="846668"/>
            <a:ext cx="11734801" cy="1754326"/>
          </a:xfrm>
          <a:prstGeom prst="rect">
            <a:avLst/>
          </a:prstGeom>
        </p:spPr>
        <p:txBody>
          <a:bodyPr wrap="square">
            <a:spAutoFit/>
          </a:bodyPr>
          <a:lstStyle/>
          <a:p>
            <a:pPr algn="just"/>
            <a:endParaRPr lang="vi-VN" b="1" i="0" u="none" strike="noStrike" dirty="0">
              <a:effectLst/>
              <a:latin typeface="-apple-system"/>
            </a:endParaRPr>
          </a:p>
          <a:p>
            <a:pPr algn="just"/>
            <a:r>
              <a:rPr lang="vi-VN" b="0" i="0" u="none" strike="noStrike" dirty="0">
                <a:effectLst/>
                <a:latin typeface="-apple-system"/>
              </a:rPr>
              <a:t>Bà Nà Hills toạ lạc ở huyện Hòa Vang, nằm cách trung tâm thành phố Đà Nẵng khoảng 25km về phía Tây Nam, nằm ở độ cao 1487m so với mực bước biển. Đây được xem </a:t>
            </a:r>
            <a:r>
              <a:rPr lang="en-US" b="0" i="0" u="none" strike="noStrike" smtClean="0">
                <a:effectLst/>
                <a:latin typeface="-apple-system"/>
              </a:rPr>
              <a:t>l</a:t>
            </a:r>
            <a:r>
              <a:rPr lang="vi-VN" b="0" i="0" u="none" strike="noStrike" smtClean="0">
                <a:effectLst/>
                <a:latin typeface="-apple-system"/>
              </a:rPr>
              <a:t>à </a:t>
            </a:r>
            <a:r>
              <a:rPr lang="vi-VN" b="0" i="0" u="none" strike="noStrike" dirty="0">
                <a:effectLst/>
                <a:latin typeface="-apple-system"/>
              </a:rPr>
              <a:t>thiên đường nghỉ dưỡng đẳng cấp Châu Âu giữa lòng thành phố Đà Nẵng, hàng năm, Bà Nà Hills thu hút hàng triệu lượt khách trong và ngoài nước ghé thăm.</a:t>
            </a:r>
          </a:p>
          <a:p>
            <a:pPr algn="just"/>
            <a:r>
              <a:rPr lang="vi-VN" dirty="0"/>
              <a:t/>
            </a:r>
            <a:br>
              <a:rPr lang="vi-VN" dirty="0"/>
            </a:br>
            <a:endParaRPr lang="x-none" dirty="0"/>
          </a:p>
        </p:txBody>
      </p:sp>
      <p:sp>
        <p:nvSpPr>
          <p:cNvPr id="5" name="Rectangle 4">
            <a:extLst>
              <a:ext uri="{FF2B5EF4-FFF2-40B4-BE49-F238E27FC236}">
                <a16:creationId xmlns="" xmlns:a16="http://schemas.microsoft.com/office/drawing/2014/main" id="{25B4DD9C-0AEC-0945-9D79-F8700C02A41D}"/>
              </a:ext>
            </a:extLst>
          </p:cNvPr>
          <p:cNvSpPr/>
          <p:nvPr/>
        </p:nvSpPr>
        <p:spPr>
          <a:xfrm>
            <a:off x="5387040" y="118534"/>
            <a:ext cx="6551795" cy="923330"/>
          </a:xfrm>
          <a:prstGeom prst="rect">
            <a:avLst/>
          </a:prstGeom>
          <a:noFill/>
        </p:spPr>
        <p:txBody>
          <a:bodyPr wrap="none" lIns="91440" tIns="45720" rIns="91440" bIns="45720">
            <a:spAutoFit/>
          </a:bodyPr>
          <a:lstStyle/>
          <a:p>
            <a:pPr algn="ct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Danh</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lam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thắng</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cảnh</a:t>
            </a:r>
            <a:endPar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6386" name="Picture 2" descr="ba-na-hills-da-nang">
            <a:extLst>
              <a:ext uri="{FF2B5EF4-FFF2-40B4-BE49-F238E27FC236}">
                <a16:creationId xmlns="" xmlns:a16="http://schemas.microsoft.com/office/drawing/2014/main" id="{90A64B0D-EC88-E24B-9916-7E324CA26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447" y="2073938"/>
            <a:ext cx="9141974" cy="4784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750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 xmlns:a16="http://schemas.microsoft.com/office/drawing/2014/main" id="{C5D81D7A-CFDB-8443-AD9F-F886660C29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2825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8809768D-0BDC-BF42-8AEF-4BB74CE26A77}"/>
              </a:ext>
            </a:extLst>
          </p:cNvPr>
          <p:cNvSpPr/>
          <p:nvPr/>
        </p:nvSpPr>
        <p:spPr>
          <a:xfrm>
            <a:off x="0" y="6282517"/>
            <a:ext cx="12192000" cy="523220"/>
          </a:xfrm>
          <a:prstGeom prst="rect">
            <a:avLst/>
          </a:prstGeom>
        </p:spPr>
        <p:txBody>
          <a:bodyPr wrap="square">
            <a:spAutoFit/>
          </a:bodyPr>
          <a:lstStyle/>
          <a:p>
            <a:r>
              <a:rPr lang="vi-VN" sz="2800" dirty="0">
                <a:solidFill>
                  <a:srgbClr val="2C2F34"/>
                </a:solidFill>
              </a:rPr>
              <a:t>Khu danh thắng Ngũ Hành </a:t>
            </a:r>
            <a:r>
              <a:rPr lang="vi-VN" sz="2800" dirty="0" smtClean="0">
                <a:solidFill>
                  <a:srgbClr val="2C2F34"/>
                </a:solidFill>
              </a:rPr>
              <a:t>Sơn</a:t>
            </a:r>
            <a:endParaRPr lang="x-none" sz="2800" dirty="0"/>
          </a:p>
        </p:txBody>
      </p:sp>
    </p:spTree>
    <p:extLst>
      <p:ext uri="{BB962C8B-B14F-4D97-AF65-F5344CB8AC3E}">
        <p14:creationId xmlns:p14="http://schemas.microsoft.com/office/powerpoint/2010/main" val="2427815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979414" y="0"/>
            <a:ext cx="3352800" cy="923330"/>
          </a:xfrm>
          <a:prstGeom prst="rect">
            <a:avLst/>
          </a:prstGeom>
          <a:noFill/>
        </p:spPr>
        <p:txBody>
          <a:bodyPr wrap="square" rtlCol="0">
            <a:spAutoFit/>
          </a:bodyPr>
          <a:lstStyle/>
          <a:p>
            <a:r>
              <a:rPr lang="en-US" sz="36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Đèo</a:t>
            </a:r>
            <a:r>
              <a:rPr lang="en-US"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Hải</a:t>
            </a:r>
            <a:r>
              <a:rPr lang="en-US"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Vân</a:t>
            </a:r>
            <a:endParaRPr lang="en-US"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7" name="TextBox 6"/>
          <p:cNvSpPr txBox="1"/>
          <p:nvPr/>
        </p:nvSpPr>
        <p:spPr>
          <a:xfrm>
            <a:off x="7410450" y="825500"/>
            <a:ext cx="4679950" cy="1107996"/>
          </a:xfrm>
          <a:prstGeom prst="rect">
            <a:avLst/>
          </a:prstGeom>
          <a:noFill/>
        </p:spPr>
        <p:txBody>
          <a:bodyPr wrap="square" rtlCol="0">
            <a:spAutoFit/>
          </a:bodyPr>
          <a:lstStyle/>
          <a:p>
            <a:r>
              <a:rPr lang="en-US" sz="2400" b="1"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Đèo</a:t>
            </a:r>
            <a:r>
              <a:rPr lang="en-US" sz="24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Hải</a:t>
            </a:r>
            <a:r>
              <a:rPr lang="en-US" sz="24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Vân</a:t>
            </a:r>
            <a:r>
              <a:rPr lang="en-US" sz="24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2400" dirty="0">
                <a:solidFill>
                  <a:srgbClr val="FF0000"/>
                </a:solidFill>
                <a:latin typeface="Times New Roman" pitchFamily="18" charset="0"/>
                <a:cs typeface="Times New Roman" pitchFamily="18" charset="0"/>
              </a:rPr>
              <a:t>được mệnh danh “</a:t>
            </a:r>
            <a:r>
              <a:rPr lang="vi-VN" sz="2400" b="1" dirty="0">
                <a:solidFill>
                  <a:srgbClr val="FF0000"/>
                </a:solidFill>
                <a:latin typeface="Times New Roman" pitchFamily="18" charset="0"/>
                <a:cs typeface="Times New Roman" pitchFamily="18" charset="0"/>
              </a:rPr>
              <a:t>Thiên hạ đệ nhất hùng quang</a:t>
            </a:r>
            <a:r>
              <a:rPr lang="vi-VN" sz="2400" dirty="0">
                <a:solidFill>
                  <a:srgbClr val="FF0000"/>
                </a:solidFill>
                <a:latin typeface="Times New Roman" pitchFamily="18" charset="0"/>
                <a:cs typeface="Times New Roman" pitchFamily="18" charset="0"/>
              </a:rPr>
              <a:t>” </a:t>
            </a:r>
            <a:endParaRPr lang="en-US" sz="24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7476"/>
            <a:ext cx="5943600" cy="6581775"/>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1933496"/>
            <a:ext cx="6066028" cy="4572000"/>
          </a:xfrm>
          <a:prstGeom prst="rect">
            <a:avLst/>
          </a:prstGeom>
        </p:spPr>
      </p:pic>
      <p:sp>
        <p:nvSpPr>
          <p:cNvPr id="4" name="TextBox 3"/>
          <p:cNvSpPr txBox="1"/>
          <p:nvPr/>
        </p:nvSpPr>
        <p:spPr>
          <a:xfrm>
            <a:off x="6108700" y="2260600"/>
            <a:ext cx="4927600" cy="646331"/>
          </a:xfrm>
          <a:prstGeom prst="rect">
            <a:avLst/>
          </a:prstGeom>
          <a:noFill/>
        </p:spPr>
        <p:txBody>
          <a:bodyPr wrap="square" rtlCol="0">
            <a:spAutoFit/>
          </a:bodyPr>
          <a:lstStyle/>
          <a:p>
            <a:r>
              <a:rPr lang="vi-VN" i="1" dirty="0">
                <a:solidFill>
                  <a:srgbClr val="FFFF00"/>
                </a:solidFill>
              </a:rPr>
              <a:t>Hải Vân Quan, một cửa ải quan trọng được khởi công xây dựng từ thời nhà Trần</a:t>
            </a:r>
            <a:endParaRPr lang="en-US" dirty="0">
              <a:solidFill>
                <a:srgbClr val="FFFF00"/>
              </a:solidFill>
            </a:endParaRPr>
          </a:p>
        </p:txBody>
      </p:sp>
    </p:spTree>
    <p:extLst>
      <p:ext uri="{BB962C8B-B14F-4D97-AF65-F5344CB8AC3E}">
        <p14:creationId xmlns:p14="http://schemas.microsoft.com/office/powerpoint/2010/main" val="3224571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ED4DCBD7-AC66-B94B-837C-3B85A9A1C387}"/>
              </a:ext>
            </a:extLst>
          </p:cNvPr>
          <p:cNvSpPr/>
          <p:nvPr/>
        </p:nvSpPr>
        <p:spPr>
          <a:xfrm>
            <a:off x="287866" y="5791875"/>
            <a:ext cx="11616268" cy="461665"/>
          </a:xfrm>
          <a:prstGeom prst="rect">
            <a:avLst/>
          </a:prstGeom>
        </p:spPr>
        <p:txBody>
          <a:bodyPr wrap="square">
            <a:spAutoFit/>
          </a:bodyPr>
          <a:lstStyle/>
          <a:p>
            <a:pPr algn="just"/>
            <a:r>
              <a:rPr lang="vi-VN" sz="2400" dirty="0">
                <a:solidFill>
                  <a:srgbClr val="000000"/>
                </a:solidFill>
              </a:rPr>
              <a:t>Chùa Linh Ứng Sơn Trà được xem là cõi Phật giữa chốn trần gian. </a:t>
            </a:r>
            <a:endParaRPr lang="x-none" sz="2400" dirty="0"/>
          </a:p>
        </p:txBody>
      </p:sp>
      <p:pic>
        <p:nvPicPr>
          <p:cNvPr id="18434" name="Picture 2" descr="Chùa Linh Ứng - Bãi Bụt: Chốn bình yên giữa lòng Đà Nẵng - Cổng thông tin  du lịch thành phố Đà Nẵng">
            <a:extLst>
              <a:ext uri="{FF2B5EF4-FFF2-40B4-BE49-F238E27FC236}">
                <a16:creationId xmlns="" xmlns:a16="http://schemas.microsoft.com/office/drawing/2014/main" id="{2D33C49A-02AD-AA41-87C3-98903653FD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081" y="0"/>
            <a:ext cx="10055838" cy="5656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5353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Bãi Bụt Sơn Trà – Đà Nẵng - Cá Đây Rồi !">
            <a:extLst>
              <a:ext uri="{FF2B5EF4-FFF2-40B4-BE49-F238E27FC236}">
                <a16:creationId xmlns="" xmlns:a16="http://schemas.microsoft.com/office/drawing/2014/main" id="{36F3198C-BA82-7A4C-B22A-93438AE86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70" y="101602"/>
            <a:ext cx="5080000" cy="2709334"/>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Quên đỉnh Bàn Cờ đi, bãi đá Obama mới là 'chân ái sống ảo' hot nhất Đà Nẵng  hè này - Viet World US">
            <a:extLst>
              <a:ext uri="{FF2B5EF4-FFF2-40B4-BE49-F238E27FC236}">
                <a16:creationId xmlns="" xmlns:a16="http://schemas.microsoft.com/office/drawing/2014/main" id="{E4D518DE-7BFD-744B-B9DA-C0568ADEB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70" y="2980269"/>
            <a:ext cx="5080000" cy="3759200"/>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Bật mí kinh nghiệm du lịch bãi Rạng Đà Nẵng từ A đến Z">
            <a:extLst>
              <a:ext uri="{FF2B5EF4-FFF2-40B4-BE49-F238E27FC236}">
                <a16:creationId xmlns="" xmlns:a16="http://schemas.microsoft.com/office/drawing/2014/main" id="{A679C231-651F-8F42-9071-95C5F0143E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506"/>
          <a:stretch/>
        </p:blipFill>
        <p:spPr bwMode="auto">
          <a:xfrm>
            <a:off x="5350933" y="984600"/>
            <a:ext cx="6697161" cy="53908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32B32C3B-2F7D-3143-A4BE-ED2E6FBCC162}"/>
              </a:ext>
            </a:extLst>
          </p:cNvPr>
          <p:cNvSpPr txBox="1"/>
          <p:nvPr/>
        </p:nvSpPr>
        <p:spPr>
          <a:xfrm>
            <a:off x="4030134" y="118531"/>
            <a:ext cx="1913467" cy="523220"/>
          </a:xfrm>
          <a:prstGeom prst="rect">
            <a:avLst/>
          </a:prstGeom>
          <a:noFill/>
        </p:spPr>
        <p:txBody>
          <a:bodyPr wrap="square" rtlCol="0">
            <a:spAutoFit/>
          </a:bodyPr>
          <a:lstStyle/>
          <a:p>
            <a:r>
              <a:rPr lang="x-none" sz="2800" dirty="0">
                <a:solidFill>
                  <a:schemeClr val="bg1"/>
                </a:solidFill>
                <a:highlight>
                  <a:srgbClr val="000000"/>
                </a:highlight>
              </a:rPr>
              <a:t>Bãi bụt</a:t>
            </a:r>
          </a:p>
        </p:txBody>
      </p:sp>
      <p:sp>
        <p:nvSpPr>
          <p:cNvPr id="8" name="TextBox 7">
            <a:extLst>
              <a:ext uri="{FF2B5EF4-FFF2-40B4-BE49-F238E27FC236}">
                <a16:creationId xmlns="" xmlns:a16="http://schemas.microsoft.com/office/drawing/2014/main" id="{6561E9D3-AF29-D54B-916E-A6022A4E18AE}"/>
              </a:ext>
            </a:extLst>
          </p:cNvPr>
          <p:cNvSpPr txBox="1"/>
          <p:nvPr/>
        </p:nvSpPr>
        <p:spPr>
          <a:xfrm>
            <a:off x="3048002" y="6195028"/>
            <a:ext cx="2506134" cy="523220"/>
          </a:xfrm>
          <a:prstGeom prst="rect">
            <a:avLst/>
          </a:prstGeom>
          <a:noFill/>
        </p:spPr>
        <p:txBody>
          <a:bodyPr wrap="square" rtlCol="0">
            <a:spAutoFit/>
          </a:bodyPr>
          <a:lstStyle/>
          <a:p>
            <a:r>
              <a:rPr lang="x-none" sz="2800" dirty="0">
                <a:solidFill>
                  <a:schemeClr val="bg1"/>
                </a:solidFill>
                <a:highlight>
                  <a:srgbClr val="000000"/>
                </a:highlight>
              </a:rPr>
              <a:t>Bãi đá Obama</a:t>
            </a:r>
          </a:p>
        </p:txBody>
      </p:sp>
      <p:sp>
        <p:nvSpPr>
          <p:cNvPr id="9" name="TextBox 8">
            <a:extLst>
              <a:ext uri="{FF2B5EF4-FFF2-40B4-BE49-F238E27FC236}">
                <a16:creationId xmlns="" xmlns:a16="http://schemas.microsoft.com/office/drawing/2014/main" id="{F5A19F59-4F8E-8B4C-94C7-B7A5978765BF}"/>
              </a:ext>
            </a:extLst>
          </p:cNvPr>
          <p:cNvSpPr txBox="1"/>
          <p:nvPr/>
        </p:nvSpPr>
        <p:spPr>
          <a:xfrm>
            <a:off x="10668000" y="984600"/>
            <a:ext cx="1625598" cy="523220"/>
          </a:xfrm>
          <a:prstGeom prst="rect">
            <a:avLst/>
          </a:prstGeom>
          <a:noFill/>
        </p:spPr>
        <p:txBody>
          <a:bodyPr wrap="square" rtlCol="0">
            <a:spAutoFit/>
          </a:bodyPr>
          <a:lstStyle/>
          <a:p>
            <a:r>
              <a:rPr lang="x-none" sz="2800" dirty="0">
                <a:solidFill>
                  <a:schemeClr val="bg1"/>
                </a:solidFill>
                <a:highlight>
                  <a:srgbClr val="000000"/>
                </a:highlight>
              </a:rPr>
              <a:t>Bãi Rạng</a:t>
            </a:r>
          </a:p>
        </p:txBody>
      </p:sp>
    </p:spTree>
    <p:extLst>
      <p:ext uri="{BB962C8B-B14F-4D97-AF65-F5344CB8AC3E}">
        <p14:creationId xmlns:p14="http://schemas.microsoft.com/office/powerpoint/2010/main" val="17138686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A62B89DD-FBF4-B647-B5FC-267D414895AF}"/>
              </a:ext>
            </a:extLst>
          </p:cNvPr>
          <p:cNvSpPr/>
          <p:nvPr/>
        </p:nvSpPr>
        <p:spPr>
          <a:xfrm>
            <a:off x="129566" y="1561211"/>
            <a:ext cx="3172434" cy="1477328"/>
          </a:xfrm>
          <a:prstGeom prst="rect">
            <a:avLst/>
          </a:prstGeom>
        </p:spPr>
        <p:txBody>
          <a:bodyPr wrap="square">
            <a:spAutoFit/>
          </a:bodyPr>
          <a:lstStyle/>
          <a:p>
            <a:pPr marL="285750" indent="-285750" algn="just">
              <a:buFont typeface="Arial" panose="020B0604020202020204" pitchFamily="34" charset="0"/>
              <a:buChar char="•"/>
            </a:pPr>
            <a:r>
              <a:rPr lang="vi-VN" dirty="0">
                <a:solidFill>
                  <a:srgbClr val="2C2F34"/>
                </a:solidFill>
              </a:rPr>
              <a:t>Nằm ở </a:t>
            </a:r>
            <a:r>
              <a:rPr lang="vi-VN" b="1" dirty="0">
                <a:solidFill>
                  <a:srgbClr val="2C2F34"/>
                </a:solidFill>
              </a:rPr>
              <a:t>miền Trung Việt Nam</a:t>
            </a:r>
            <a:r>
              <a:rPr lang="vi-VN" dirty="0">
                <a:solidFill>
                  <a:srgbClr val="2C2F34"/>
                </a:solidFill>
              </a:rPr>
              <a:t> với khoảng cách gần như chia đều giữa thủ đô </a:t>
            </a:r>
            <a:r>
              <a:rPr lang="vi-VN" b="1" dirty="0">
                <a:solidFill>
                  <a:srgbClr val="2C2F34"/>
                </a:solidFill>
              </a:rPr>
              <a:t>Hà Nội</a:t>
            </a:r>
            <a:r>
              <a:rPr lang="vi-VN" dirty="0">
                <a:solidFill>
                  <a:srgbClr val="2C2F34"/>
                </a:solidFill>
              </a:rPr>
              <a:t> và thành phố </a:t>
            </a:r>
            <a:r>
              <a:rPr lang="vi-VN" b="1" dirty="0">
                <a:solidFill>
                  <a:srgbClr val="2C2F34"/>
                </a:solidFill>
              </a:rPr>
              <a:t>Hồ Chí Minh</a:t>
            </a:r>
            <a:r>
              <a:rPr lang="vi-VN" dirty="0">
                <a:solidFill>
                  <a:srgbClr val="2C2F34"/>
                </a:solidFill>
              </a:rPr>
              <a:t>. </a:t>
            </a:r>
          </a:p>
        </p:txBody>
      </p:sp>
      <p:pic>
        <p:nvPicPr>
          <p:cNvPr id="2052" name="Picture 4" descr="Bản đồ Việt Nam bằng LaTeX – chỉnh sửa lần 1 | Nguyễn Thái Sơn">
            <a:extLst>
              <a:ext uri="{FF2B5EF4-FFF2-40B4-BE49-F238E27FC236}">
                <a16:creationId xmlns="" xmlns:a16="http://schemas.microsoft.com/office/drawing/2014/main" id="{B12A2DE6-4AAD-8842-9A88-E879023F0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9444" y="0"/>
            <a:ext cx="774080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in Map Graphic Icon Design Template, Map Icons, Pin Icons, Template Icons  PNG and Vector with Transparent Background for Free Download">
            <a:extLst>
              <a:ext uri="{FF2B5EF4-FFF2-40B4-BE49-F238E27FC236}">
                <a16:creationId xmlns="" xmlns:a16="http://schemas.microsoft.com/office/drawing/2014/main" id="{0DBD90E0-E79F-1D47-9D1F-FD02CADB6C0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65488" y="2810059"/>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21BAA8BF-04E9-FF4F-9F60-241CEC5F2B89}"/>
              </a:ext>
            </a:extLst>
          </p:cNvPr>
          <p:cNvSpPr txBox="1"/>
          <p:nvPr/>
        </p:nvSpPr>
        <p:spPr>
          <a:xfrm>
            <a:off x="6964545" y="3492882"/>
            <a:ext cx="990601" cy="307777"/>
          </a:xfrm>
          <a:prstGeom prst="rect">
            <a:avLst/>
          </a:prstGeom>
          <a:noFill/>
        </p:spPr>
        <p:txBody>
          <a:bodyPr wrap="square" rtlCol="0">
            <a:spAutoFit/>
          </a:bodyPr>
          <a:lstStyle/>
          <a:p>
            <a:r>
              <a:rPr lang="x-none" sz="1400" dirty="0">
                <a:solidFill>
                  <a:srgbClr val="FF0000"/>
                </a:solidFill>
                <a:highlight>
                  <a:srgbClr val="FFFF00"/>
                </a:highlight>
              </a:rPr>
              <a:t>ĐÀ NẴNG</a:t>
            </a:r>
          </a:p>
        </p:txBody>
      </p:sp>
      <p:sp>
        <p:nvSpPr>
          <p:cNvPr id="7" name="Rectangle 6">
            <a:extLst>
              <a:ext uri="{FF2B5EF4-FFF2-40B4-BE49-F238E27FC236}">
                <a16:creationId xmlns="" xmlns:a16="http://schemas.microsoft.com/office/drawing/2014/main" id="{89A73682-B382-3040-9EA4-1C695EEB36AD}"/>
              </a:ext>
            </a:extLst>
          </p:cNvPr>
          <p:cNvSpPr/>
          <p:nvPr/>
        </p:nvSpPr>
        <p:spPr>
          <a:xfrm>
            <a:off x="0" y="439405"/>
            <a:ext cx="3589444" cy="923330"/>
          </a:xfrm>
          <a:prstGeom prst="rect">
            <a:avLst/>
          </a:prstGeom>
          <a:noFill/>
        </p:spPr>
        <p:txBody>
          <a:bodyPr wrap="none" lIns="91440" tIns="45720" rIns="91440" bIns="45720">
            <a:spAutoFit/>
          </a:bodyPr>
          <a:lstStyle/>
          <a:p>
            <a:pPr algn="ct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Vị</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trí</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địa</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lý</a:t>
            </a:r>
            <a:endPar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563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94600" y="5843548"/>
            <a:ext cx="4597400" cy="369332"/>
          </a:xfrm>
          <a:prstGeom prst="rect">
            <a:avLst/>
          </a:prstGeom>
          <a:noFill/>
        </p:spPr>
        <p:txBody>
          <a:bodyPr wrap="square" rtlCol="0">
            <a:spAutoFit/>
          </a:bodyPr>
          <a:lstStyle/>
          <a:p>
            <a:r>
              <a:rPr lang="en-US" dirty="0" err="1" smtClean="0"/>
              <a:t>Chợ</a:t>
            </a:r>
            <a:r>
              <a:rPr lang="en-US" dirty="0" smtClean="0"/>
              <a:t> </a:t>
            </a:r>
            <a:r>
              <a:rPr lang="en-US" dirty="0" err="1" smtClean="0"/>
              <a:t>Hàn</a:t>
            </a:r>
            <a:r>
              <a:rPr lang="en-US" dirty="0" smtClean="0"/>
              <a:t> </a:t>
            </a:r>
            <a:r>
              <a:rPr lang="en-US" dirty="0" err="1" smtClean="0"/>
              <a:t>và</a:t>
            </a:r>
            <a:r>
              <a:rPr lang="en-US" dirty="0" smtClean="0"/>
              <a:t> </a:t>
            </a:r>
            <a:r>
              <a:rPr lang="en-US" dirty="0" err="1" smtClean="0"/>
              <a:t>chợ</a:t>
            </a:r>
            <a:r>
              <a:rPr lang="en-US" dirty="0" smtClean="0"/>
              <a:t> </a:t>
            </a:r>
            <a:r>
              <a:rPr lang="en-US" dirty="0" err="1" smtClean="0"/>
              <a:t>Cồn</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8300" y="0"/>
            <a:ext cx="6743700" cy="584354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48300" cy="6858000"/>
          </a:xfrm>
          <a:prstGeom prst="rect">
            <a:avLst/>
          </a:prstGeom>
        </p:spPr>
      </p:pic>
    </p:spTree>
    <p:extLst>
      <p:ext uri="{BB962C8B-B14F-4D97-AF65-F5344CB8AC3E}">
        <p14:creationId xmlns:p14="http://schemas.microsoft.com/office/powerpoint/2010/main" val="2964579100"/>
      </p:ext>
    </p:extLst>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365124"/>
            <a:ext cx="12192000" cy="6492875"/>
          </a:xfrm>
        </p:spPr>
      </p:pic>
      <p:sp>
        <p:nvSpPr>
          <p:cNvPr id="5" name="TextBox 4">
            <a:extLst>
              <a:ext uri="{FF2B5EF4-FFF2-40B4-BE49-F238E27FC236}">
                <a16:creationId xmlns="" xmlns:a16="http://schemas.microsoft.com/office/drawing/2014/main" id="{A048D12A-4313-924F-A26F-1DDECB88D6DF}"/>
              </a:ext>
            </a:extLst>
          </p:cNvPr>
          <p:cNvSpPr txBox="1"/>
          <p:nvPr/>
        </p:nvSpPr>
        <p:spPr>
          <a:xfrm>
            <a:off x="698500" y="412750"/>
            <a:ext cx="11252200" cy="1107996"/>
          </a:xfrm>
          <a:prstGeom prst="rect">
            <a:avLst/>
          </a:prstGeom>
          <a:noFill/>
        </p:spPr>
        <p:txBody>
          <a:bodyPr wrap="square" rtlCol="0">
            <a:spAutoFit/>
          </a:bodyPr>
          <a:lstStyle/>
          <a:p>
            <a:r>
              <a:rPr lang="en-US" sz="6600" dirty="0" err="1" smtClean="0">
                <a:latin typeface="Times New Roman" pitchFamily="18" charset="0"/>
                <a:cs typeface="Times New Roman" pitchFamily="18" charset="0"/>
              </a:rPr>
              <a:t>Tự</a:t>
            </a:r>
            <a:r>
              <a:rPr lang="en-US" sz="6600" dirty="0" smtClean="0">
                <a:latin typeface="Times New Roman" pitchFamily="18" charset="0"/>
                <a:cs typeface="Times New Roman" pitchFamily="18" charset="0"/>
              </a:rPr>
              <a:t> </a:t>
            </a:r>
            <a:r>
              <a:rPr lang="en-US" sz="6600" dirty="0" err="1" smtClean="0">
                <a:latin typeface="Times New Roman" pitchFamily="18" charset="0"/>
                <a:cs typeface="Times New Roman" pitchFamily="18" charset="0"/>
              </a:rPr>
              <a:t>hào</a:t>
            </a:r>
            <a:r>
              <a:rPr lang="en-US" sz="6600" dirty="0" smtClean="0">
                <a:latin typeface="Times New Roman" pitchFamily="18" charset="0"/>
                <a:cs typeface="Times New Roman" pitchFamily="18" charset="0"/>
              </a:rPr>
              <a:t> </a:t>
            </a:r>
            <a:r>
              <a:rPr lang="en-US" sz="6600" dirty="0" err="1" smtClean="0">
                <a:latin typeface="Times New Roman" pitchFamily="18" charset="0"/>
                <a:cs typeface="Times New Roman" pitchFamily="18" charset="0"/>
              </a:rPr>
              <a:t>Đà</a:t>
            </a:r>
            <a:r>
              <a:rPr lang="en-US" sz="6600" dirty="0" smtClean="0">
                <a:latin typeface="Times New Roman" pitchFamily="18" charset="0"/>
                <a:cs typeface="Times New Roman" pitchFamily="18" charset="0"/>
              </a:rPr>
              <a:t> </a:t>
            </a:r>
            <a:r>
              <a:rPr lang="en-US" sz="6600" dirty="0" err="1" smtClean="0">
                <a:latin typeface="Times New Roman" pitchFamily="18" charset="0"/>
                <a:cs typeface="Times New Roman" pitchFamily="18" charset="0"/>
              </a:rPr>
              <a:t>Nẵng</a:t>
            </a:r>
            <a:r>
              <a:rPr lang="en-US" sz="6600" dirty="0" smtClean="0">
                <a:latin typeface="Times New Roman" pitchFamily="18" charset="0"/>
                <a:cs typeface="Times New Roman" pitchFamily="18" charset="0"/>
              </a:rPr>
              <a:t> </a:t>
            </a:r>
            <a:r>
              <a:rPr lang="en-US" sz="6600" dirty="0" err="1" smtClean="0">
                <a:latin typeface="Times New Roman" pitchFamily="18" charset="0"/>
                <a:cs typeface="Times New Roman" pitchFamily="18" charset="0"/>
              </a:rPr>
              <a:t>quê</a:t>
            </a:r>
            <a:r>
              <a:rPr lang="en-US" sz="6600" dirty="0" smtClean="0">
                <a:latin typeface="Times New Roman" pitchFamily="18" charset="0"/>
                <a:cs typeface="Times New Roman" pitchFamily="18" charset="0"/>
              </a:rPr>
              <a:t> </a:t>
            </a:r>
            <a:r>
              <a:rPr lang="en-US" sz="6600" dirty="0" err="1" smtClean="0">
                <a:latin typeface="Times New Roman" pitchFamily="18" charset="0"/>
                <a:cs typeface="Times New Roman" pitchFamily="18" charset="0"/>
              </a:rPr>
              <a:t>hương</a:t>
            </a:r>
            <a:r>
              <a:rPr lang="en-US" sz="6600" dirty="0" smtClean="0">
                <a:latin typeface="Times New Roman" pitchFamily="18" charset="0"/>
                <a:cs typeface="Times New Roman" pitchFamily="18" charset="0"/>
              </a:rPr>
              <a:t> </a:t>
            </a:r>
            <a:r>
              <a:rPr lang="en-US" sz="6600" dirty="0" err="1" smtClean="0">
                <a:latin typeface="Times New Roman" pitchFamily="18" charset="0"/>
                <a:cs typeface="Times New Roman" pitchFamily="18" charset="0"/>
              </a:rPr>
              <a:t>tôi</a:t>
            </a:r>
            <a:r>
              <a:rPr lang="x-none" sz="6600" smtClean="0">
                <a:latin typeface="Times New Roman" pitchFamily="18" charset="0"/>
                <a:cs typeface="Times New Roman" pitchFamily="18" charset="0"/>
              </a:rPr>
              <a:t>!</a:t>
            </a:r>
            <a:endParaRPr lang="x-none" sz="6600" dirty="0">
              <a:latin typeface="Times New Roman" pitchFamily="18" charset="0"/>
              <a:cs typeface="Times New Roman" pitchFamily="18" charset="0"/>
            </a:endParaRPr>
          </a:p>
        </p:txBody>
      </p:sp>
    </p:spTree>
    <p:extLst>
      <p:ext uri="{BB962C8B-B14F-4D97-AF65-F5344CB8AC3E}">
        <p14:creationId xmlns:p14="http://schemas.microsoft.com/office/powerpoint/2010/main" val="442024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1247BA9C-9C0C-0149-95C3-A0ECC72EAC95}"/>
              </a:ext>
            </a:extLst>
          </p:cNvPr>
          <p:cNvSpPr>
            <a:spLocks noGrp="1"/>
          </p:cNvSpPr>
          <p:nvPr>
            <p:ph idx="1"/>
          </p:nvPr>
        </p:nvSpPr>
        <p:spPr>
          <a:xfrm>
            <a:off x="7685960" y="280262"/>
            <a:ext cx="4317840" cy="2242805"/>
          </a:xfrm>
        </p:spPr>
        <p:txBody>
          <a:bodyPr>
            <a:normAutofit fontScale="92500"/>
          </a:bodyPr>
          <a:lstStyle/>
          <a:p>
            <a:pPr algn="just"/>
            <a:r>
              <a:rPr lang="vi-VN" dirty="0"/>
              <a:t>Bãi biển dài hơn 60 km. </a:t>
            </a:r>
          </a:p>
          <a:p>
            <a:pPr algn="just"/>
            <a:r>
              <a:rPr lang="en-US" dirty="0"/>
              <a:t>B</a:t>
            </a:r>
            <a:r>
              <a:rPr lang="vi-VN" dirty="0" smtClean="0"/>
              <a:t>iển </a:t>
            </a:r>
            <a:r>
              <a:rPr lang="vi-VN" dirty="0"/>
              <a:t>Mỹ Khê được tạp chí </a:t>
            </a:r>
            <a:r>
              <a:rPr lang="vi-VN" b="1" dirty="0"/>
              <a:t>Forbes</a:t>
            </a:r>
            <a:r>
              <a:rPr lang="vi-VN" dirty="0"/>
              <a:t> của Mỹ bình chọn là 1 trong 6 bãi biển quyến rũ nhất hành tinh. </a:t>
            </a:r>
          </a:p>
          <a:p>
            <a:pPr algn="just"/>
            <a:endParaRPr lang="x-none" sz="1800" dirty="0"/>
          </a:p>
        </p:txBody>
      </p:sp>
      <p:pic>
        <p:nvPicPr>
          <p:cNvPr id="6" name="Picture 2">
            <a:extLst>
              <a:ext uri="{FF2B5EF4-FFF2-40B4-BE49-F238E27FC236}">
                <a16:creationId xmlns="" xmlns:a16="http://schemas.microsoft.com/office/drawing/2014/main" id="{1259ABA5-10E3-2E4A-8C9D-C9FF247DF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15" y="2247901"/>
            <a:ext cx="12036385" cy="447463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116C3337-7D04-D94F-86E2-F93622A5256D}"/>
              </a:ext>
            </a:extLst>
          </p:cNvPr>
          <p:cNvSpPr/>
          <p:nvPr/>
        </p:nvSpPr>
        <p:spPr>
          <a:xfrm>
            <a:off x="83588" y="871205"/>
            <a:ext cx="7609776" cy="923330"/>
          </a:xfrm>
          <a:prstGeom prst="rect">
            <a:avLst/>
          </a:prstGeom>
          <a:noFill/>
        </p:spPr>
        <p:txBody>
          <a:bodyPr wrap="none" lIns="91440" tIns="45720" rIns="91440" bIns="45720">
            <a:spAutoFit/>
          </a:bodyPr>
          <a:lstStyle/>
          <a:p>
            <a:pPr algn="ct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phố</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biển</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xinh</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đẹp</a:t>
            </a:r>
            <a:endPar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9952265"/>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4E8D3EA0-18CB-5241-B2D5-9111D7E275A9}"/>
              </a:ext>
            </a:extLst>
          </p:cNvPr>
          <p:cNvSpPr>
            <a:spLocks noGrp="1"/>
          </p:cNvSpPr>
          <p:nvPr>
            <p:ph idx="1"/>
          </p:nvPr>
        </p:nvSpPr>
        <p:spPr>
          <a:xfrm>
            <a:off x="499532" y="5652558"/>
            <a:ext cx="11192934" cy="1205442"/>
          </a:xfrm>
        </p:spPr>
        <p:txBody>
          <a:bodyPr>
            <a:normAutofit/>
          </a:bodyPr>
          <a:lstStyle/>
          <a:p>
            <a:pPr marL="0" indent="0">
              <a:buNone/>
            </a:pPr>
            <a:r>
              <a:rPr lang="vi-VN" sz="1800" dirty="0"/>
              <a:t>Nằm trong vịnh Đà Nẵng với diện tích 100km2 cùng hệ thống giao thông thuận lợi, </a:t>
            </a:r>
            <a:r>
              <a:rPr lang="vi-VN" sz="1800" dirty="0" smtClean="0"/>
              <a:t>Cảng Tiên Sa hiện là một khâu quan trọng trong chuỗi dịch vụ logistics của khu vực miền Trung Việt Nam. Cảng </a:t>
            </a:r>
            <a:r>
              <a:rPr lang="vi-VN" sz="1800" dirty="0"/>
              <a:t>Đà Nẵng cũng được chọn là điểm cuối cùng của tuyến hành lang kinh tế Đông Tây, nối liền 4 nước Myanmar, Thailand, Lào và Việt Nam, là cửa ngõ chính ra Biển Đông cho toàn khu vực.</a:t>
            </a:r>
            <a:endParaRPr lang="x-none" sz="1800" dirty="0"/>
          </a:p>
        </p:txBody>
      </p:sp>
      <p:pic>
        <p:nvPicPr>
          <p:cNvPr id="5122" name="Picture 2" descr="cảng tiên sa đà nẵng">
            <a:extLst>
              <a:ext uri="{FF2B5EF4-FFF2-40B4-BE49-F238E27FC236}">
                <a16:creationId xmlns="" xmlns:a16="http://schemas.microsoft.com/office/drawing/2014/main" id="{8437394C-1266-F94C-83B6-910B6E17FD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9" y="1033463"/>
            <a:ext cx="7993002" cy="44960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74DB84F8-A82E-2447-8BCB-7B28B5A6FB33}"/>
              </a:ext>
            </a:extLst>
          </p:cNvPr>
          <p:cNvSpPr/>
          <p:nvPr/>
        </p:nvSpPr>
        <p:spPr>
          <a:xfrm>
            <a:off x="290822" y="8533"/>
            <a:ext cx="4160755" cy="923330"/>
          </a:xfrm>
          <a:prstGeom prst="rect">
            <a:avLst/>
          </a:prstGeom>
          <a:noFill/>
        </p:spPr>
        <p:txBody>
          <a:bodyPr wrap="none" lIns="91440" tIns="45720" rIns="91440" bIns="45720">
            <a:spAutoFit/>
          </a:bodyPr>
          <a:lstStyle/>
          <a:p>
            <a:pPr algn="ct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Cảng</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Tiên</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Sa</a:t>
            </a:r>
          </a:p>
        </p:txBody>
      </p:sp>
    </p:spTree>
    <p:extLst>
      <p:ext uri="{BB962C8B-B14F-4D97-AF65-F5344CB8AC3E}">
        <p14:creationId xmlns:p14="http://schemas.microsoft.com/office/powerpoint/2010/main" val="29656586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7007E32-E0C5-754C-92C2-0E2A558CFC01}"/>
              </a:ext>
            </a:extLst>
          </p:cNvPr>
          <p:cNvSpPr>
            <a:spLocks noGrp="1"/>
          </p:cNvSpPr>
          <p:nvPr>
            <p:ph idx="1"/>
          </p:nvPr>
        </p:nvSpPr>
        <p:spPr>
          <a:xfrm>
            <a:off x="8215853" y="2255201"/>
            <a:ext cx="3857614" cy="5574236"/>
          </a:xfrm>
        </p:spPr>
        <p:txBody>
          <a:bodyPr>
            <a:normAutofit/>
          </a:bodyPr>
          <a:lstStyle/>
          <a:p>
            <a:pPr algn="just"/>
            <a:r>
              <a:rPr lang="vi-VN" sz="2400" b="1" dirty="0" smtClean="0"/>
              <a:t>Bán </a:t>
            </a:r>
            <a:r>
              <a:rPr lang="vi-VN" sz="2400" b="1" dirty="0"/>
              <a:t>đảo Sơn Trà</a:t>
            </a:r>
            <a:r>
              <a:rPr lang="vi-VN" sz="2400" dirty="0"/>
              <a:t> còn có tên là </a:t>
            </a:r>
            <a:r>
              <a:rPr lang="vi-VN" sz="2400" b="1" dirty="0"/>
              <a:t>núi Tiên Sa</a:t>
            </a:r>
            <a:r>
              <a:rPr lang="vi-VN" sz="2400" dirty="0"/>
              <a:t>, gắn liền với truyền thuyết cảnh đẹp nơi đây đã quyến rũ các nàng tiên trên trời giáng trần xuống đây để vui chơi và thưởng ngoạn. </a:t>
            </a:r>
            <a:endParaRPr lang="x-none" sz="2400" dirty="0"/>
          </a:p>
        </p:txBody>
      </p:sp>
      <p:pic>
        <p:nvPicPr>
          <p:cNvPr id="6146" name="Picture 2" descr="Tour 5 sao) 008: ĐÀ NẴNG – SƠN TRÀ – HỘI AN – BÀ NÀ – NÚI THẦN TÀI (3N2Đ) –  TUẤN DŨNG TRAVEL">
            <a:extLst>
              <a:ext uri="{FF2B5EF4-FFF2-40B4-BE49-F238E27FC236}">
                <a16:creationId xmlns="" xmlns:a16="http://schemas.microsoft.com/office/drawing/2014/main" id="{ACF2419B-A761-D24C-94B7-FFDC2D8D54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52789"/>
            <a:ext cx="8181986" cy="460521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F24EA84D-3FA2-F349-8FCF-F238F547C20C}"/>
              </a:ext>
            </a:extLst>
          </p:cNvPr>
          <p:cNvSpPr/>
          <p:nvPr/>
        </p:nvSpPr>
        <p:spPr>
          <a:xfrm>
            <a:off x="0" y="1329459"/>
            <a:ext cx="5178213" cy="923330"/>
          </a:xfrm>
          <a:prstGeom prst="rect">
            <a:avLst/>
          </a:prstGeom>
          <a:noFill/>
        </p:spPr>
        <p:txBody>
          <a:bodyPr wrap="none" lIns="91440" tIns="45720" rIns="91440" bIns="45720">
            <a:spAutoFit/>
          </a:bodyPr>
          <a:lstStyle/>
          <a:p>
            <a:pPr algn="ct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Bán</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đảo</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Sơn</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Trà</a:t>
            </a:r>
            <a:endPar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673292"/>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B00036C6-96A5-C349-AC0F-2439718CA596}"/>
              </a:ext>
            </a:extLst>
          </p:cNvPr>
          <p:cNvSpPr/>
          <p:nvPr/>
        </p:nvSpPr>
        <p:spPr>
          <a:xfrm>
            <a:off x="0" y="191624"/>
            <a:ext cx="9121408" cy="923330"/>
          </a:xfrm>
          <a:prstGeom prst="rect">
            <a:avLst/>
          </a:prstGeom>
          <a:noFill/>
        </p:spPr>
        <p:txBody>
          <a:bodyPr wrap="none" lIns="91440" tIns="45720" rIns="91440" bIns="45720">
            <a:spAutoFit/>
          </a:bodyPr>
          <a:lstStyle/>
          <a:p>
            <a:pPr algn="ct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phố</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cầu</a:t>
            </a:r>
            <a:endPar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8194" name="Picture 2" descr="Cầu sông Hàn niềm tự hào của người dân thành phố Đà Nẵng - Vntrip.vn">
            <a:extLst>
              <a:ext uri="{FF2B5EF4-FFF2-40B4-BE49-F238E27FC236}">
                <a16:creationId xmlns="" xmlns:a16="http://schemas.microsoft.com/office/drawing/2014/main" id="{21C8C884-79FA-9948-8460-953EF9EA5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81332"/>
            <a:ext cx="8991600" cy="50233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330954B8-BC1D-5B4A-A342-327CBD36B4C1}"/>
              </a:ext>
            </a:extLst>
          </p:cNvPr>
          <p:cNvSpPr txBox="1"/>
          <p:nvPr/>
        </p:nvSpPr>
        <p:spPr>
          <a:xfrm>
            <a:off x="9121408" y="5399912"/>
            <a:ext cx="2252133" cy="923330"/>
          </a:xfrm>
          <a:prstGeom prst="rect">
            <a:avLst/>
          </a:prstGeom>
          <a:noFill/>
        </p:spPr>
        <p:txBody>
          <a:bodyPr wrap="square" rtlCol="0">
            <a:spAutoFit/>
          </a:bodyPr>
          <a:lstStyle/>
          <a:p>
            <a:r>
              <a:rPr lang="x-none" dirty="0"/>
              <a:t>Cầu sông Hàn – Niềm tự hào của người dân Đà Nẵng</a:t>
            </a:r>
          </a:p>
        </p:txBody>
      </p:sp>
    </p:spTree>
    <p:extLst>
      <p:ext uri="{BB962C8B-B14F-4D97-AF65-F5344CB8AC3E}">
        <p14:creationId xmlns:p14="http://schemas.microsoft.com/office/powerpoint/2010/main" val="3689823125"/>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hùm ảnh] Cầu Rồng: Top 20 cây cầu &quot;kỳ quái&quot; nhất thế giới theo Boredom  Therapy - Cổng thông tin du lịch thành phố Đà Nẵng">
            <a:extLst>
              <a:ext uri="{FF2B5EF4-FFF2-40B4-BE49-F238E27FC236}">
                <a16:creationId xmlns="" xmlns:a16="http://schemas.microsoft.com/office/drawing/2014/main" id="{A68AEB68-EA45-1549-810C-6BEBF0301F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02266"/>
            <a:ext cx="8974668" cy="52154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FC4B9438-4CBD-0749-BDBC-941080DFB013}"/>
              </a:ext>
            </a:extLst>
          </p:cNvPr>
          <p:cNvSpPr/>
          <p:nvPr/>
        </p:nvSpPr>
        <p:spPr>
          <a:xfrm>
            <a:off x="0" y="0"/>
            <a:ext cx="9121408" cy="923330"/>
          </a:xfrm>
          <a:prstGeom prst="rect">
            <a:avLst/>
          </a:prstGeom>
          <a:noFill/>
        </p:spPr>
        <p:txBody>
          <a:bodyPr wrap="none" lIns="91440" tIns="45720" rIns="91440" bIns="45720">
            <a:spAutoFit/>
          </a:bodyPr>
          <a:lstStyle/>
          <a:p>
            <a:pPr algn="ct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phố</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cầu</a:t>
            </a:r>
            <a:endPar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CEB9EDCB-8025-8246-9CE5-5A979C0DD155}"/>
              </a:ext>
            </a:extLst>
          </p:cNvPr>
          <p:cNvSpPr txBox="1"/>
          <p:nvPr/>
        </p:nvSpPr>
        <p:spPr>
          <a:xfrm>
            <a:off x="9103601" y="6033065"/>
            <a:ext cx="1953866" cy="369332"/>
          </a:xfrm>
          <a:prstGeom prst="rect">
            <a:avLst/>
          </a:prstGeom>
          <a:noFill/>
        </p:spPr>
        <p:txBody>
          <a:bodyPr wrap="square" rtlCol="0">
            <a:spAutoFit/>
          </a:bodyPr>
          <a:lstStyle/>
          <a:p>
            <a:r>
              <a:rPr lang="x-none" dirty="0"/>
              <a:t>Cầu Rồng</a:t>
            </a:r>
          </a:p>
        </p:txBody>
      </p:sp>
    </p:spTree>
    <p:extLst>
      <p:ext uri="{BB962C8B-B14F-4D97-AF65-F5344CB8AC3E}">
        <p14:creationId xmlns:p14="http://schemas.microsoft.com/office/powerpoint/2010/main" val="2277043989"/>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FFA0C12-70B9-6141-B397-9D7FA12733A4}"/>
              </a:ext>
            </a:extLst>
          </p:cNvPr>
          <p:cNvSpPr/>
          <p:nvPr/>
        </p:nvSpPr>
        <p:spPr>
          <a:xfrm>
            <a:off x="0" y="0"/>
            <a:ext cx="9121408" cy="923330"/>
          </a:xfrm>
          <a:prstGeom prst="rect">
            <a:avLst/>
          </a:prstGeom>
          <a:noFill/>
        </p:spPr>
        <p:txBody>
          <a:bodyPr wrap="none" lIns="91440" tIns="45720" rIns="91440" bIns="45720">
            <a:spAutoFit/>
          </a:bodyPr>
          <a:lstStyle/>
          <a:p>
            <a:pPr algn="ct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phố</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cầu</a:t>
            </a:r>
            <a:endPar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0242" name="Picture 2" descr="Cầu Thuận Phước - Vẻ đẹp cây cầu bắc qua dòng sông Hàn Đà Nẵng">
            <a:extLst>
              <a:ext uri="{FF2B5EF4-FFF2-40B4-BE49-F238E27FC236}">
                <a16:creationId xmlns="" xmlns:a16="http://schemas.microsoft.com/office/drawing/2014/main" id="{32E913B4-0761-8748-BEF5-2E81B1FEF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6868"/>
            <a:ext cx="9121408" cy="508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D5D49879-F17B-3846-9BD4-E5276E06005C}"/>
              </a:ext>
            </a:extLst>
          </p:cNvPr>
          <p:cNvSpPr txBox="1"/>
          <p:nvPr/>
        </p:nvSpPr>
        <p:spPr>
          <a:xfrm>
            <a:off x="9228669" y="5955268"/>
            <a:ext cx="2015066" cy="369332"/>
          </a:xfrm>
          <a:prstGeom prst="rect">
            <a:avLst/>
          </a:prstGeom>
          <a:noFill/>
        </p:spPr>
        <p:txBody>
          <a:bodyPr wrap="square" rtlCol="0">
            <a:spAutoFit/>
          </a:bodyPr>
          <a:lstStyle/>
          <a:p>
            <a:r>
              <a:rPr lang="x-none" dirty="0"/>
              <a:t>Cầu Thuận Phước</a:t>
            </a:r>
          </a:p>
        </p:txBody>
      </p:sp>
    </p:spTree>
    <p:extLst>
      <p:ext uri="{BB962C8B-B14F-4D97-AF65-F5344CB8AC3E}">
        <p14:creationId xmlns:p14="http://schemas.microsoft.com/office/powerpoint/2010/main" val="342377328"/>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BE379CB1-D34A-3C4D-BAC1-40861B3567B9}"/>
              </a:ext>
            </a:extLst>
          </p:cNvPr>
          <p:cNvSpPr/>
          <p:nvPr/>
        </p:nvSpPr>
        <p:spPr>
          <a:xfrm>
            <a:off x="0" y="0"/>
            <a:ext cx="9121408" cy="923330"/>
          </a:xfrm>
          <a:prstGeom prst="rect">
            <a:avLst/>
          </a:prstGeom>
          <a:noFill/>
        </p:spPr>
        <p:txBody>
          <a:bodyPr wrap="none" lIns="91440" tIns="45720" rIns="91440" bIns="45720">
            <a:spAutoFit/>
          </a:bodyPr>
          <a:lstStyle/>
          <a:p>
            <a:pPr algn="ct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phố</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cầu</a:t>
            </a:r>
            <a:endPar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9218" name="Picture 2" descr="Cầu Trần Thị Lý - cánh buồm ra biển lớn">
            <a:extLst>
              <a:ext uri="{FF2B5EF4-FFF2-40B4-BE49-F238E27FC236}">
                <a16:creationId xmlns="" xmlns:a16="http://schemas.microsoft.com/office/drawing/2014/main" id="{661C8E39-F3F5-D042-80A9-876C2C6569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0300"/>
            <a:ext cx="8957733" cy="52505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853D34C8-B892-8D47-97E8-75F2ED9A6E84}"/>
              </a:ext>
            </a:extLst>
          </p:cNvPr>
          <p:cNvSpPr txBox="1"/>
          <p:nvPr/>
        </p:nvSpPr>
        <p:spPr>
          <a:xfrm>
            <a:off x="9127068" y="5819170"/>
            <a:ext cx="2861733" cy="646331"/>
          </a:xfrm>
          <a:prstGeom prst="rect">
            <a:avLst/>
          </a:prstGeom>
          <a:noFill/>
        </p:spPr>
        <p:txBody>
          <a:bodyPr wrap="square" rtlCol="0">
            <a:spAutoFit/>
          </a:bodyPr>
          <a:lstStyle/>
          <a:p>
            <a:r>
              <a:rPr lang="x-none" dirty="0"/>
              <a:t>Cầu Trần Thị Lý –</a:t>
            </a:r>
          </a:p>
          <a:p>
            <a:r>
              <a:rPr lang="x-none" dirty="0"/>
              <a:t>Cánh buồm ra biển lớn</a:t>
            </a:r>
          </a:p>
        </p:txBody>
      </p:sp>
    </p:spTree>
    <p:extLst>
      <p:ext uri="{BB962C8B-B14F-4D97-AF65-F5344CB8AC3E}">
        <p14:creationId xmlns:p14="http://schemas.microsoft.com/office/powerpoint/2010/main" val="2185741047"/>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560</TotalTime>
  <Words>401</Words>
  <Application>Microsoft Office PowerPoint</Application>
  <PresentationFormat>Custom</PresentationFormat>
  <Paragraphs>43</Paragraphs>
  <Slides>21</Slides>
  <Notes>1</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Admin</cp:lastModifiedBy>
  <cp:revision>32</cp:revision>
  <dcterms:created xsi:type="dcterms:W3CDTF">2021-03-19T10:37:53Z</dcterms:created>
  <dcterms:modified xsi:type="dcterms:W3CDTF">2021-03-23T16:22:50Z</dcterms:modified>
</cp:coreProperties>
</file>