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3" r:id="rId6"/>
    <p:sldId id="264" r:id="rId7"/>
    <p:sldId id="265" r:id="rId8"/>
    <p:sldId id="425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  <a:srgbClr val="00FF00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7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2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0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2245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1136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1185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4564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6336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6381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7748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897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5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0598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9486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563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9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2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9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8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8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8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8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789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18" Type="http://schemas.openxmlformats.org/officeDocument/2006/relationships/image" Target="../media/image17.png"/><Relationship Id="rId26" Type="http://schemas.microsoft.com/office/2007/relationships/hdphoto" Target="../media/hdphoto13.wdp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slide" Target="slide4.xml"/><Relationship Id="rId17" Type="http://schemas.openxmlformats.org/officeDocument/2006/relationships/slide" Target="slide3.xml"/><Relationship Id="rId25" Type="http://schemas.openxmlformats.org/officeDocument/2006/relationships/image" Target="../media/image22.png"/><Relationship Id="rId2" Type="http://schemas.openxmlformats.org/officeDocument/2006/relationships/image" Target="../media/image9.jpg"/><Relationship Id="rId16" Type="http://schemas.openxmlformats.org/officeDocument/2006/relationships/slide" Target="slide6.xml"/><Relationship Id="rId20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openxmlformats.org/officeDocument/2006/relationships/image" Target="../media/image21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28" Type="http://schemas.microsoft.com/office/2007/relationships/hdphoto" Target="../media/hdphoto14.wdp"/><Relationship Id="rId10" Type="http://schemas.openxmlformats.org/officeDocument/2006/relationships/image" Target="../media/image14.png"/><Relationship Id="rId19" Type="http://schemas.openxmlformats.org/officeDocument/2006/relationships/image" Target="../media/image18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slide" Target="slide5.xml"/><Relationship Id="rId22" Type="http://schemas.microsoft.com/office/2007/relationships/hdphoto" Target="../media/hdphoto12.wdp"/><Relationship Id="rId27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microsoft.com/office/2007/relationships/hdphoto" Target="../media/hdphoto1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microsoft.com/office/2007/relationships/hdphoto" Target="../media/hdphoto1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01071" y="2624886"/>
            <a:ext cx="2223742" cy="290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850" y="148662"/>
            <a:ext cx="4209143" cy="42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046882" y="2112868"/>
            <a:ext cx="780611" cy="7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94" y="3410355"/>
            <a:ext cx="2201172" cy="212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94" y="1735555"/>
            <a:ext cx="3446522" cy="41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94" y="-713117"/>
            <a:ext cx="2667000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0592" y="471605"/>
            <a:ext cx="2082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94" y="1965789"/>
            <a:ext cx="1261404" cy="7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628650"/>
            <a:ext cx="10515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092325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98763"/>
            <a:ext cx="1006619" cy="12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10" y="3158873"/>
            <a:ext cx="1748090" cy="17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2199928"/>
            <a:ext cx="1981200" cy="23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5" y="3239351"/>
            <a:ext cx="700141" cy="13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155575" y="-9525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97881"/>
            <a:ext cx="1758758" cy="15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306763"/>
            <a:ext cx="2114550" cy="165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19350"/>
            <a:ext cx="2114550" cy="23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5" y="3306763"/>
            <a:ext cx="131844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41478" y="3669791"/>
            <a:ext cx="1271299" cy="11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41" y="3568011"/>
            <a:ext cx="1082215" cy="10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8521" y="3038202"/>
            <a:ext cx="1934468" cy="18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48" y="2724150"/>
            <a:ext cx="2806952" cy="280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" y="-42369"/>
            <a:ext cx="623178" cy="5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194000" y="1818887"/>
            <a:ext cx="1002738" cy="71218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560109">
            <a:off x="361324" y="2109855"/>
            <a:ext cx="1160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374431" y="2406372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11"/>
            <a:ext cx="1322475" cy="6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11948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11948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11948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11948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485900" y="3829050"/>
            <a:ext cx="6407331" cy="10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675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12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675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/>
            <a:r>
              <a:rPr lang="en-US" sz="2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1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269" y="0"/>
            <a:ext cx="68227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91</Words>
  <PresentationFormat>Trình chiếu Trên màn hình (16:9)</PresentationFormat>
  <Paragraphs>14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2018-01-20T06:19:24Z</dcterms:created>
  <dcterms:modified xsi:type="dcterms:W3CDTF">2023-09-16T10:32:04Z</dcterms:modified>
</cp:coreProperties>
</file>