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81" r:id="rId2"/>
    <p:sldId id="256" r:id="rId3"/>
    <p:sldId id="271" r:id="rId4"/>
    <p:sldId id="273" r:id="rId5"/>
    <p:sldId id="274" r:id="rId6"/>
    <p:sldId id="275" r:id="rId7"/>
    <p:sldId id="277" r:id="rId8"/>
    <p:sldId id="278" r:id="rId9"/>
    <p:sldId id="279" r:id="rId10"/>
    <p:sldId id="257" r:id="rId11"/>
    <p:sldId id="258" r:id="rId12"/>
    <p:sldId id="259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85031-7D4D-47D4-9CB5-68EB98382DF4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EEAFA-EB2E-4829-B284-61D732C9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3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1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-4809" y="185038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8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2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809" y="185038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0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50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4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7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6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9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16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C4DBF-8785-4102-82CD-F661E1D8AB2F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75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51520" y="4713878"/>
              <a:ext cx="662473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6600" b="1">
                  <a:ln/>
                  <a:solidFill>
                    <a:schemeClr val="accent2">
                      <a:lumMod val="50000"/>
                    </a:schemeClr>
                  </a:solidFill>
                </a:rPr>
                <a:t>THỜI KHÓA BIỂU ĐẾN TRƯỜNG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65051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3491880" y="4797152"/>
            <a:ext cx="3744416" cy="720080"/>
          </a:xfrm>
          <a:prstGeom prst="wedgeEllipseCallout">
            <a:avLst>
              <a:gd name="adj1" fmla="val 61084"/>
              <a:gd name="adj2" fmla="val 6835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>
                <a:solidFill>
                  <a:schemeClr val="tx1"/>
                </a:solidFill>
              </a:rPr>
              <a:t>Khi nào chúng ta có môn </a:t>
            </a:r>
            <a:r>
              <a:rPr lang="es-ES_tradnl" sz="2000" b="1">
                <a:solidFill>
                  <a:srgbClr val="FF0000"/>
                </a:solidFill>
              </a:rPr>
              <a:t>Tiếng Anh</a:t>
            </a:r>
            <a:r>
              <a:rPr lang="es-ES_tradnl" sz="2000">
                <a:solidFill>
                  <a:schemeClr val="tx1"/>
                </a:solidFill>
              </a:rPr>
              <a:t>?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1619250" y="1916832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7380312" y="910355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/>
              <a:t>Đáp án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411760" y="5661248"/>
            <a:ext cx="4176464" cy="892793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thứ 2 lúc chín giờ mười lăm phút và thứ 6 lúc tám giờ hai mươi phút.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4068155" y="4760780"/>
            <a:ext cx="3312790" cy="662051"/>
          </a:xfrm>
          <a:prstGeom prst="wedgeEllipseCallout">
            <a:avLst>
              <a:gd name="adj1" fmla="val 60801"/>
              <a:gd name="adj2" fmla="val 8007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>
                <a:solidFill>
                  <a:schemeClr val="tx1"/>
                </a:solidFill>
              </a:rPr>
              <a:t>Khi nào chúng ta có môn </a:t>
            </a:r>
            <a:r>
              <a:rPr lang="es-ES_tradnl" sz="2000">
                <a:solidFill>
                  <a:srgbClr val="FF0000"/>
                </a:solidFill>
              </a:rPr>
              <a:t>Toán</a:t>
            </a:r>
            <a:r>
              <a:rPr lang="es-ES_tradnl" sz="2000">
                <a:solidFill>
                  <a:schemeClr val="tx1"/>
                </a:solidFill>
              </a:rPr>
              <a:t>?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1578755" y="934228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4499992" y="2852936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/>
              <a:t>Đáp án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216835" y="5672356"/>
            <a:ext cx="4608512" cy="985896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thứ 2 lúc tám giờ hai mươi phút và thứ 4 lúc mười giờ ba mươi phút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4644008" y="4742286"/>
            <a:ext cx="2803443" cy="862764"/>
          </a:xfrm>
          <a:prstGeom prst="wedgeEllipseCallout">
            <a:avLst>
              <a:gd name="adj1" fmla="val 53730"/>
              <a:gd name="adj2" fmla="val 4847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tx1"/>
                </a:solidFill>
              </a:rPr>
              <a:t>Khi nào chúng ta học môn </a:t>
            </a:r>
            <a:r>
              <a:rPr lang="es-ES_tradnl" b="1">
                <a:solidFill>
                  <a:srgbClr val="FF0000"/>
                </a:solidFill>
              </a:rPr>
              <a:t>Thể dục</a:t>
            </a:r>
            <a:r>
              <a:rPr lang="es-ES_tradnl">
                <a:solidFill>
                  <a:schemeClr val="tx1"/>
                </a:solidFill>
              </a:rPr>
              <a:t>?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3095625" y="1800380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5940152" y="3774150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/>
              <a:t>Đáp án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339752" y="5672356"/>
            <a:ext cx="4608512" cy="985896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thứ 3 lúc chín giờ mười lăm phút và thứ 5 lúc mười một giờ hai lăm phút.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4139952" y="4748739"/>
            <a:ext cx="3240360" cy="806067"/>
          </a:xfrm>
          <a:prstGeom prst="wedgeEllipseCallout">
            <a:avLst>
              <a:gd name="adj1" fmla="val 52864"/>
              <a:gd name="adj2" fmla="val 6835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>
                <a:solidFill>
                  <a:schemeClr val="tx1"/>
                </a:solidFill>
              </a:rPr>
              <a:t>Khi nào chúng ta học </a:t>
            </a:r>
            <a:r>
              <a:rPr lang="es-ES_tradnl" sz="2000" b="1">
                <a:solidFill>
                  <a:srgbClr val="FF0000"/>
                </a:solidFill>
              </a:rPr>
              <a:t>Tiếng Pháp</a:t>
            </a:r>
            <a:r>
              <a:rPr lang="es-ES_tradnl" sz="2000">
                <a:solidFill>
                  <a:schemeClr val="tx1"/>
                </a:solidFill>
              </a:rPr>
              <a:t>?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3095625" y="2712854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5939730" y="1860492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/>
              <a:t>Đáp án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339752" y="5672356"/>
            <a:ext cx="4608512" cy="985896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thứ 3 lúc mười giờ ba mươi phút và thứ 5 lúc chín giờ mười lăm phút.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2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4043563" y="4781304"/>
            <a:ext cx="3308798" cy="796207"/>
          </a:xfrm>
          <a:prstGeom prst="wedgeEllipseCallout">
            <a:avLst>
              <a:gd name="adj1" fmla="val 54466"/>
              <a:gd name="adj2" fmla="val 4420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tx1"/>
                </a:solidFill>
              </a:rPr>
              <a:t>Khi nào chúng ta có môn </a:t>
            </a:r>
            <a:r>
              <a:rPr lang="es-ES_tradnl" b="1">
                <a:solidFill>
                  <a:srgbClr val="FF0000"/>
                </a:solidFill>
              </a:rPr>
              <a:t>Mỹ thuật</a:t>
            </a:r>
            <a:r>
              <a:rPr lang="es-ES_tradnl">
                <a:solidFill>
                  <a:schemeClr val="tx1"/>
                </a:solidFill>
              </a:rPr>
              <a:t>?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1619672" y="3771414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7380312" y="1867776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/>
              <a:t>Đáp án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339752" y="5733256"/>
            <a:ext cx="4608512" cy="985896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thứ 2 lúc mười một giờ hai lăm phút và thứ 6 lúc chín giờ mười lăm phút.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4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3852342" y="4802706"/>
            <a:ext cx="3312368" cy="753404"/>
          </a:xfrm>
          <a:prstGeom prst="wedgeEllipseCallout">
            <a:avLst>
              <a:gd name="adj1" fmla="val 59100"/>
              <a:gd name="adj2" fmla="val 5078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>
                <a:solidFill>
                  <a:schemeClr val="tx1"/>
                </a:solidFill>
              </a:rPr>
              <a:t>Khi nào chúng ta học </a:t>
            </a:r>
            <a:r>
              <a:rPr lang="es-ES_tradnl" sz="2000" b="1">
                <a:solidFill>
                  <a:srgbClr val="FF0000"/>
                </a:solidFill>
              </a:rPr>
              <a:t>môn Văn</a:t>
            </a:r>
            <a:r>
              <a:rPr lang="es-ES_tradnl" sz="2000">
                <a:solidFill>
                  <a:schemeClr val="tx1"/>
                </a:solidFill>
              </a:rPr>
              <a:t>?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3095625" y="982897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5940152" y="952453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/>
              <a:t>Đáp án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411760" y="5699098"/>
            <a:ext cx="4608512" cy="985896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thứ 3 và thứ 5 lúc tám giờ </a:t>
            </a:r>
          </a:p>
          <a:p>
            <a:pPr algn="ctr"/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mươi phút.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7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4337580" y="4733660"/>
            <a:ext cx="2861791" cy="938696"/>
          </a:xfrm>
          <a:prstGeom prst="wedgeEllipseCallout">
            <a:avLst>
              <a:gd name="adj1" fmla="val 57753"/>
              <a:gd name="adj2" fmla="val 5143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>
                <a:solidFill>
                  <a:schemeClr val="tx1"/>
                </a:solidFill>
              </a:rPr>
              <a:t>Khi nào chúng ta học môn </a:t>
            </a:r>
            <a:r>
              <a:rPr lang="es-ES_tradnl" sz="2000" b="1">
                <a:solidFill>
                  <a:srgbClr val="FF0000"/>
                </a:solidFill>
              </a:rPr>
              <a:t>Địa lý</a:t>
            </a:r>
            <a:r>
              <a:rPr lang="es-ES_tradnl" sz="2000">
                <a:solidFill>
                  <a:schemeClr val="tx1"/>
                </a:solidFill>
              </a:rPr>
              <a:t>?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1619672" y="2780928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4499992" y="3758451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/>
              <a:t>Đáp án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285352" y="5714621"/>
            <a:ext cx="4104456" cy="985896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thứ 2 lúc mười giờ rưỡi và thứ 4 lúc mười một giờ hai lăm phút.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4427984" y="4661373"/>
            <a:ext cx="2880320" cy="806067"/>
          </a:xfrm>
          <a:prstGeom prst="wedgeEllipseCallout">
            <a:avLst>
              <a:gd name="adj1" fmla="val 56027"/>
              <a:gd name="adj2" fmla="val 5439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>
                <a:solidFill>
                  <a:schemeClr val="tx1"/>
                </a:solidFill>
              </a:rPr>
              <a:t>Khi nào chúng ta có môn </a:t>
            </a:r>
            <a:r>
              <a:rPr lang="es-ES_tradnl" sz="2000" b="1">
                <a:solidFill>
                  <a:srgbClr val="FF0000"/>
                </a:solidFill>
              </a:rPr>
              <a:t>Lịch sử</a:t>
            </a:r>
            <a:r>
              <a:rPr lang="es-ES_tradnl" sz="2000">
                <a:solidFill>
                  <a:schemeClr val="tx1"/>
                </a:solidFill>
              </a:rPr>
              <a:t>?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4501061" y="1844824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7308304" y="3758450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/>
              <a:t>Đáp án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195736" y="5672356"/>
            <a:ext cx="4788321" cy="985896"/>
          </a:xfrm>
          <a:prstGeom prst="wedgeRoundRectCallout">
            <a:avLst>
              <a:gd name="adj1" fmla="val -54363"/>
              <a:gd name="adj2" fmla="val -6124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thứ 4 lúc chín giờ mười lăm phút và thứ 6 lúc mười một giờ hai lăm phút.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3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Llamada rectangular redondeada"/>
          <p:cNvSpPr/>
          <p:nvPr/>
        </p:nvSpPr>
        <p:spPr>
          <a:xfrm>
            <a:off x="2411760" y="6021288"/>
            <a:ext cx="4608512" cy="446027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>
                <a:solidFill>
                  <a:schemeClr val="tx1"/>
                </a:solidFill>
              </a:rPr>
              <a:t>Chúng ta có môn ________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2" name="81 Llamada rectangular redondeada"/>
          <p:cNvSpPr/>
          <p:nvPr/>
        </p:nvSpPr>
        <p:spPr>
          <a:xfrm>
            <a:off x="2455174" y="4869160"/>
            <a:ext cx="4608512" cy="985896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>
                <a:solidFill>
                  <a:schemeClr val="tx1"/>
                </a:solidFill>
              </a:rPr>
              <a:t>Môn gì vào Thứ Hai lúc 9 giờ 15 phút và Thứ Sáu lúc 8 giờ 20 phút?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860032" y="604224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>
                <a:solidFill>
                  <a:srgbClr val="FF0000"/>
                </a:solidFill>
              </a:rPr>
              <a:t>Tiếng Anh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1547664" y="1917253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5" name="Freeform 54"/>
          <p:cNvSpPr>
            <a:spLocks/>
          </p:cNvSpPr>
          <p:nvPr/>
        </p:nvSpPr>
        <p:spPr bwMode="auto">
          <a:xfrm>
            <a:off x="7380312" y="980728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1026" name="Picture 2" descr="http://4.bp.blogspot.com/_GRhaWELNbUE/TAu_J1xv55I/AAAAAAAADIU/V0j2IOqq74s/s400/Got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7088" r="20934"/>
          <a:stretch/>
        </p:blipFill>
        <p:spPr bwMode="auto">
          <a:xfrm>
            <a:off x="1518599" y="5918981"/>
            <a:ext cx="58130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1475656" y="5838088"/>
            <a:ext cx="139105" cy="95511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5" grpId="0"/>
      <p:bldP spid="84" grpId="0" animBg="1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Llamada rectangular redondeada"/>
          <p:cNvSpPr/>
          <p:nvPr/>
        </p:nvSpPr>
        <p:spPr>
          <a:xfrm>
            <a:off x="2411760" y="6021288"/>
            <a:ext cx="4608512" cy="446027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>
                <a:solidFill>
                  <a:schemeClr val="tx1"/>
                </a:solidFill>
              </a:rPr>
              <a:t>Chúng ta có môn________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2" name="81 Llamada rectangular redondeada"/>
          <p:cNvSpPr/>
          <p:nvPr/>
        </p:nvSpPr>
        <p:spPr>
          <a:xfrm>
            <a:off x="2455174" y="4869160"/>
            <a:ext cx="4608512" cy="985896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gì vào T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 Hai lúc tám giờ hai mươi phút và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 lúc mười 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rưỡi?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78090" y="6021288"/>
            <a:ext cx="129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s-ES_tradnl"/>
              <a:t>Toán</a:t>
            </a:r>
            <a:endParaRPr lang="es-ES" dirty="0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1547664" y="980727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5" name="Freeform 54"/>
          <p:cNvSpPr>
            <a:spLocks/>
          </p:cNvSpPr>
          <p:nvPr/>
        </p:nvSpPr>
        <p:spPr bwMode="auto">
          <a:xfrm>
            <a:off x="4499992" y="2852936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7" name="Picture 2" descr="http://4.bp.blogspot.com/_GRhaWELNbUE/TAu_J1xv55I/AAAAAAAADIU/V0j2IOqq74s/s400/Got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7088" r="20934"/>
          <a:stretch/>
        </p:blipFill>
        <p:spPr bwMode="auto">
          <a:xfrm>
            <a:off x="1518599" y="5918981"/>
            <a:ext cx="58130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1475656" y="5838088"/>
            <a:ext cx="139105" cy="95511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9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5" grpId="0"/>
      <p:bldP spid="84" grpId="0" animBg="1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Llamada rectangular redondeada"/>
          <p:cNvSpPr/>
          <p:nvPr/>
        </p:nvSpPr>
        <p:spPr>
          <a:xfrm>
            <a:off x="2411760" y="6021288"/>
            <a:ext cx="4608512" cy="446027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>
                <a:solidFill>
                  <a:schemeClr val="tx1"/>
                </a:solidFill>
              </a:rPr>
              <a:t>Chúng ta có môn________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2" name="81 Llamada rectangular redondeada"/>
          <p:cNvSpPr/>
          <p:nvPr/>
        </p:nvSpPr>
        <p:spPr>
          <a:xfrm>
            <a:off x="2455174" y="4869160"/>
            <a:ext cx="4608512" cy="985896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gì vào T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lúc 9 giờ 15 phút và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ăm lúc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 một giờ </a:t>
            </a:r>
          </a:p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lăm phút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80252" y="602128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s-ES_tradnl"/>
              <a:t>Thể dục</a:t>
            </a:r>
            <a:endParaRPr lang="es-ES" dirty="0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2985445" y="1844824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5" name="Freeform 54"/>
          <p:cNvSpPr>
            <a:spLocks/>
          </p:cNvSpPr>
          <p:nvPr/>
        </p:nvSpPr>
        <p:spPr bwMode="auto">
          <a:xfrm>
            <a:off x="5908344" y="3717032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7" name="Picture 2" descr="http://4.bp.blogspot.com/_GRhaWELNbUE/TAu_J1xv55I/AAAAAAAADIU/V0j2IOqq74s/s400/Got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7088" r="20934"/>
          <a:stretch/>
        </p:blipFill>
        <p:spPr bwMode="auto">
          <a:xfrm>
            <a:off x="1518599" y="5918981"/>
            <a:ext cx="58130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1475656" y="5838088"/>
            <a:ext cx="139105" cy="95511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86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5" grpId="0"/>
      <p:bldP spid="84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Llamada rectangular redondeada"/>
          <p:cNvSpPr/>
          <p:nvPr/>
        </p:nvSpPr>
        <p:spPr>
          <a:xfrm>
            <a:off x="2411760" y="6021288"/>
            <a:ext cx="4608512" cy="446027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>
                <a:solidFill>
                  <a:schemeClr val="tx1"/>
                </a:solidFill>
              </a:rPr>
              <a:t>Chúng tôi có môn________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2" name="81 Llamada rectangular redondeada"/>
          <p:cNvSpPr/>
          <p:nvPr/>
        </p:nvSpPr>
        <p:spPr>
          <a:xfrm>
            <a:off x="2455174" y="4869160"/>
            <a:ext cx="4608512" cy="985896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gì vào T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 lúc chín giờ mười lăm phút và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áu lúc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 một giờ hai lăm phút?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36815" y="602128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s-ES_tradnl"/>
              <a:t>Lịch sử</a:t>
            </a:r>
            <a:endParaRPr lang="es-ES" dirty="0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4427984" y="1916832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5" name="Freeform 54"/>
          <p:cNvSpPr>
            <a:spLocks/>
          </p:cNvSpPr>
          <p:nvPr/>
        </p:nvSpPr>
        <p:spPr bwMode="auto">
          <a:xfrm>
            <a:off x="7308304" y="3754290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7" name="Picture 2" descr="http://4.bp.blogspot.com/_GRhaWELNbUE/TAu_J1xv55I/AAAAAAAADIU/V0j2IOqq74s/s400/Got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7088" r="20934"/>
          <a:stretch/>
        </p:blipFill>
        <p:spPr bwMode="auto">
          <a:xfrm>
            <a:off x="1518599" y="5918981"/>
            <a:ext cx="58130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1475656" y="5838088"/>
            <a:ext cx="139105" cy="95511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04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5" grpId="0"/>
      <p:bldP spid="84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Llamada rectangular redondeada"/>
          <p:cNvSpPr/>
          <p:nvPr/>
        </p:nvSpPr>
        <p:spPr>
          <a:xfrm>
            <a:off x="2411760" y="6021288"/>
            <a:ext cx="4608512" cy="446027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>
                <a:solidFill>
                  <a:schemeClr val="tx1"/>
                </a:solidFill>
              </a:rPr>
              <a:t>Chúng tôi có môn__________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2" name="81 Llamada rectangular redondeada"/>
          <p:cNvSpPr/>
          <p:nvPr/>
        </p:nvSpPr>
        <p:spPr>
          <a:xfrm>
            <a:off x="2455174" y="4869160"/>
            <a:ext cx="4608512" cy="985896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gì vào T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lúc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giờ rưỡi và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ăm lúc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giờ 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 lăm phút?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80012" y="600565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s-ES_tradnl"/>
              <a:t>Tiếng Pháp</a:t>
            </a:r>
            <a:endParaRPr lang="es-ES" dirty="0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3059832" y="2781349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5" name="Freeform 54"/>
          <p:cNvSpPr>
            <a:spLocks/>
          </p:cNvSpPr>
          <p:nvPr/>
        </p:nvSpPr>
        <p:spPr bwMode="auto">
          <a:xfrm>
            <a:off x="5940152" y="1844824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7" name="Picture 2" descr="http://4.bp.blogspot.com/_GRhaWELNbUE/TAu_J1xv55I/AAAAAAAADIU/V0j2IOqq74s/s400/Got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7088" r="20934"/>
          <a:stretch/>
        </p:blipFill>
        <p:spPr bwMode="auto">
          <a:xfrm>
            <a:off x="1518599" y="5918981"/>
            <a:ext cx="58130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1475656" y="5838088"/>
            <a:ext cx="139105" cy="95511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1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5" grpId="0"/>
      <p:bldP spid="84" grpId="0" animBg="1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Llamada rectangular redondeada"/>
          <p:cNvSpPr/>
          <p:nvPr/>
        </p:nvSpPr>
        <p:spPr>
          <a:xfrm>
            <a:off x="2411760" y="6021288"/>
            <a:ext cx="4608512" cy="446027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>
                <a:solidFill>
                  <a:schemeClr val="tx1"/>
                </a:solidFill>
              </a:rPr>
              <a:t>Chúng ta có môn__________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2" name="81 Llamada rectangular redondeada"/>
          <p:cNvSpPr/>
          <p:nvPr/>
        </p:nvSpPr>
        <p:spPr>
          <a:xfrm>
            <a:off x="2455174" y="4869160"/>
            <a:ext cx="4608512" cy="985896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gì vào T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 lúc tám giờ hai mươi phút và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ăm lúc 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 giờ rưỡi?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811843" y="602128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s-ES_tradnl"/>
              <a:t>Khoa học</a:t>
            </a:r>
            <a:endParaRPr lang="es-ES" dirty="0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4487385" y="980728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5" name="Freeform 54"/>
          <p:cNvSpPr>
            <a:spLocks/>
          </p:cNvSpPr>
          <p:nvPr/>
        </p:nvSpPr>
        <p:spPr bwMode="auto">
          <a:xfrm>
            <a:off x="5940152" y="2780928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7" name="Picture 2" descr="http://4.bp.blogspot.com/_GRhaWELNbUE/TAu_J1xv55I/AAAAAAAADIU/V0j2IOqq74s/s400/Got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7088" r="20934"/>
          <a:stretch/>
        </p:blipFill>
        <p:spPr bwMode="auto">
          <a:xfrm>
            <a:off x="1518599" y="5918981"/>
            <a:ext cx="58130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1475656" y="5838088"/>
            <a:ext cx="139105" cy="95511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66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5" grpId="0"/>
      <p:bldP spid="84" grpId="0" animBg="1"/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Llamada rectangular redondeada"/>
          <p:cNvSpPr/>
          <p:nvPr/>
        </p:nvSpPr>
        <p:spPr>
          <a:xfrm>
            <a:off x="2411760" y="6021288"/>
            <a:ext cx="4608512" cy="446027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>
                <a:solidFill>
                  <a:schemeClr val="tx1"/>
                </a:solidFill>
              </a:rPr>
              <a:t>Chúng ta có môn__________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2" name="81 Llamada rectangular redondeada"/>
          <p:cNvSpPr/>
          <p:nvPr/>
        </p:nvSpPr>
        <p:spPr>
          <a:xfrm>
            <a:off x="2455174" y="4869160"/>
            <a:ext cx="4608512" cy="985896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gì vào T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lúc mười một giờ hai mươi lăm phút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88024" y="600565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s-ES_tradnl"/>
              <a:t>Tin học</a:t>
            </a:r>
            <a:endParaRPr lang="es-ES" dirty="0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3059832" y="3789461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6" name="Picture 2" descr="http://4.bp.blogspot.com/_GRhaWELNbUE/TAu_J1xv55I/AAAAAAAADIU/V0j2IOqq74s/s400/Got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7088" r="20934"/>
          <a:stretch/>
        </p:blipFill>
        <p:spPr bwMode="auto">
          <a:xfrm>
            <a:off x="1518599" y="5918981"/>
            <a:ext cx="58130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lipse"/>
          <p:cNvSpPr/>
          <p:nvPr/>
        </p:nvSpPr>
        <p:spPr>
          <a:xfrm>
            <a:off x="1475656" y="5838088"/>
            <a:ext cx="139105" cy="95511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3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5" grpId="0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Llamada rectangular redondeada"/>
          <p:cNvSpPr/>
          <p:nvPr/>
        </p:nvSpPr>
        <p:spPr>
          <a:xfrm>
            <a:off x="2411760" y="6021288"/>
            <a:ext cx="4608512" cy="446027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>
                <a:solidFill>
                  <a:schemeClr val="tx1"/>
                </a:solidFill>
              </a:rPr>
              <a:t>Chúng ta có môn__________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2" name="81 Llamada rectangular redondeada"/>
          <p:cNvSpPr/>
          <p:nvPr/>
        </p:nvSpPr>
        <p:spPr>
          <a:xfrm>
            <a:off x="2455174" y="4869160"/>
            <a:ext cx="4608512" cy="985896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gì vào Th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 lúc mười giờ rưỡi?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860032" y="603346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s-ES_tradnl"/>
              <a:t>Âm nhạc</a:t>
            </a:r>
            <a:endParaRPr lang="es-ES" dirty="0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7380312" y="2852936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6" name="Picture 2" descr="http://4.bp.blogspot.com/_GRhaWELNbUE/TAu_J1xv55I/AAAAAAAADIU/V0j2IOqq74s/s400/Got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7088" r="20934"/>
          <a:stretch/>
        </p:blipFill>
        <p:spPr bwMode="auto">
          <a:xfrm>
            <a:off x="1518599" y="5918981"/>
            <a:ext cx="58130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lipse"/>
          <p:cNvSpPr/>
          <p:nvPr/>
        </p:nvSpPr>
        <p:spPr>
          <a:xfrm>
            <a:off x="1475656" y="5838088"/>
            <a:ext cx="139105" cy="95511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4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5" grpId="0"/>
      <p:bldP spid="8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472</Words>
  <PresentationFormat>On-screen Show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2014-10-13T17:16:56Z</dcterms:created>
  <dcterms:modified xsi:type="dcterms:W3CDTF">2021-06-24T16:09:47Z</dcterms:modified>
</cp:coreProperties>
</file>