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A347-4C42-463E-84C1-C63810700EC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AAF9-A850-4233-856F-3D97560B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D0E38A09-263B-44E9-A94B-D6CF2ABABF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AD4D96FA-F0B3-4993-B35D-088F582AD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17F73859-E576-42F9-904D-5FD5CC4B5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39548-C167-454B-BD72-D6CFEC2CE48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1EA9-5C2F-4314-ADB7-F717227D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9D9EA-A721-43E8-8E7B-780E005F6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2AE4-9245-4A83-BE47-A368F064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EC26-D5D4-40D9-9EDF-51893669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EC79F-7800-43AB-B5EF-BD9603F4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79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20FA-222F-47E6-9E4F-50CC5DB1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D338B-9307-4BD6-8723-C9C2837FE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65CE-BA12-4B93-A942-5CAE350A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DFD1-A778-4D69-8707-8D65BAB4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CEDA8-D928-4A12-888B-6C395F41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18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2FAAE-C336-4BF0-8275-69879241A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8EEF1-DCB2-4869-BEE9-FD9F5EC3F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027F-F925-4084-BF50-750149E5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92C36-7978-49B2-A816-E4025AAD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5AD6-16C7-4155-B141-C2EDBEB5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41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877D82E7-B3CC-481C-BC30-3A824F6A3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8" y="-91017"/>
            <a:ext cx="12399435" cy="7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49873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21FF-23CC-4455-B5B1-76B00050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F3A9-9096-4114-9759-C0E41CEFF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1CF98-13C1-4287-AC92-E38C4309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A0221-D716-423C-81D1-117AF8A6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E639C-ECF4-49F4-AD8E-F0219202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83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1891-E26A-4279-81AC-C8F2DFC4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C4E90-87BD-4658-8AB7-F1F50FFB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E91D9-E3D4-46B4-9AB3-02615CA4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8BC8-0E5A-4740-B967-78351158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46780-89F9-44F2-9A94-4470838F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18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EA0E-95F2-4A6F-A721-96E74DC0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4B97-A3B5-4F87-8AAB-8187D6AB0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2BCED-626F-4B3A-96B5-7C1906686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73045-0E8A-4F46-AAC8-A5D2AA9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6DE1B-FA2C-43B9-8832-0C09BA86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55032-1E3C-40E8-A5A0-CCC23E9E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979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ABE5-5BCF-4496-94F0-69EA4BA9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BEDA-A135-41DF-A2B1-757955F7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30D7E-A026-4220-9885-C881A2067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A5189-997F-4EBF-929F-6D137B5B4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5C1A5-E31D-4921-9CC1-165EC320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CC160-D02F-45FA-9B29-922AA43F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2CB1F-AE2C-4652-8CC0-CAFFAA5C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911B5-6B0B-4EC4-9832-7539CC39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1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45CC-3DB6-4D30-8D00-FBD1E083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14783-8A8D-485F-A032-E01F788D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E29BE-4EFD-4B52-A511-831AA50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4D3C3-68C0-4074-905F-C47C0F30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7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A580-32CC-4C2E-AA68-A9A2AA0B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50D8D-F1AA-4B68-8557-E41AFC45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4328D-5126-4A75-8D8D-C496B6BD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66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E334-3424-4463-BC42-D81C4F63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B9CD-7FC8-42D3-B2B5-2FBC47B30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D1F66-4128-496A-A93E-EFCA372E5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1AAAD-CF92-462C-88FE-E354CB9C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68B88-2AD8-4A42-A3AA-A3D1573F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F267C-2531-411C-ACA9-2DB5560C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30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6B78-4554-46E8-B023-244F2CD2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2BB03-40BA-495A-97A7-D67AF75FE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198B3-36C4-4DA9-B7D4-ACF4F41DA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23F4B-4550-4AB9-B225-C15F9068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84506-FA31-452F-9496-EA662D49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3D06D-80DA-4D90-B6AC-CC2806D0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83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4AB35-F7F1-4026-B1CE-2479FCBF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BC317-BD0E-43CD-8DF1-64F26AD2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074F9-B3BC-41E4-9E92-6A97922AD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5882-85E6-4C0B-B013-F0B550FE4092}" type="datetimeFigureOut">
              <a:rPr lang="vi-VN" smtClean="0"/>
              <a:t>01/04/2021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BEE08-94C9-4221-8473-6CDCF7E05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801D-1A90-44A9-B083-3C014CA3E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1AD3-0C42-43F0-BF9F-891418A373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5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9CE3706-5D51-43D0-A447-9ACFA152C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1" y="1208618"/>
            <a:ext cx="673100" cy="46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D62DC8E-B49C-4E59-8C5A-42623A3E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1035051"/>
            <a:ext cx="503767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898877C-5432-449A-AACC-267FAF76B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436034"/>
            <a:ext cx="912284" cy="6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D04C769-E5D8-46D0-9951-8348E6165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93701"/>
            <a:ext cx="1449917" cy="1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FCB2D0-551D-4FDB-A13B-B998D26C3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1" y="5143500"/>
            <a:ext cx="1684867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A64352-33D8-45CA-BE27-09C395EA4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7" y="4883151"/>
            <a:ext cx="2402416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J-Hype-Meant To Be">
            <a:hlinkClick r:id="" action="ppaction://media"/>
            <a:extLst>
              <a:ext uri="{FF2B5EF4-FFF2-40B4-BE49-F238E27FC236}">
                <a16:creationId xmlns:a16="http://schemas.microsoft.com/office/drawing/2014/main" id="{52F2DFFE-EC7F-4DA0-9867-96F8481D1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7" y="-123613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>
            <a:extLst>
              <a:ext uri="{FF2B5EF4-FFF2-40B4-BE49-F238E27FC236}">
                <a16:creationId xmlns:a16="http://schemas.microsoft.com/office/drawing/2014/main" id="{65EA2E8C-94C4-4D1A-A19C-6E7BF724A1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8008" y="1789322"/>
            <a:ext cx="113559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GIẢI ĐỀ MINH HỌA TN THPT</a:t>
            </a:r>
            <a:r>
              <a:rPr lang="en-US" sz="4400" b="1">
                <a:solidFill>
                  <a:srgbClr val="FF0000"/>
                </a:solidFill>
                <a:latin typeface="Garamond" panose="02020404030301010803"/>
              </a:rPr>
              <a:t> QUỐC GIA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91C90DD8-EDA2-4CB1-B283-2B19902A301C}"/>
              </a:ext>
            </a:extLst>
          </p:cNvPr>
          <p:cNvSpPr txBox="1">
            <a:spLocks/>
          </p:cNvSpPr>
          <p:nvPr/>
        </p:nvSpPr>
        <p:spPr>
          <a:xfrm>
            <a:off x="1352554" y="2642883"/>
            <a:ext cx="9715500" cy="1005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FF00"/>
                </a:solidFill>
                <a:effectLst>
                  <a:glow rad="228600">
                    <a:srgbClr val="815F5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</a:rPr>
              <a:t>NĂM 2021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815F56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9AE79410-3323-4A9A-901E-E11C206E69B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55701" y="3893064"/>
            <a:ext cx="5825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GIÁO VIÊN: NGUYỄN KIM ĐIỀN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E968D-E80E-4BF5-BBB1-18BE705BDBB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0" y="4570177"/>
            <a:ext cx="2006656" cy="20020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D75B38-3C1B-4CD4-BFD6-010B6486906D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9.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35DF7-C0C1-44AE-9C2E-B6261B5EFC42}"/>
              </a:ext>
            </a:extLst>
          </p:cNvPr>
          <p:cNvSpPr txBox="1"/>
          <p:nvPr/>
        </p:nvSpPr>
        <p:spPr>
          <a:xfrm>
            <a:off x="1016000" y="750868"/>
            <a:ext cx="2310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8290E-C8C0-4DBA-A48D-7418ED19F222}"/>
              </a:ext>
            </a:extLst>
          </p:cNvPr>
          <p:cNvSpPr txBox="1"/>
          <p:nvPr/>
        </p:nvSpPr>
        <p:spPr>
          <a:xfrm>
            <a:off x="6477000" y="750868"/>
            <a:ext cx="29370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1E575-D04E-45BF-B2DD-943B05D745B4}"/>
              </a:ext>
            </a:extLst>
          </p:cNvPr>
          <p:cNvSpPr txBox="1"/>
          <p:nvPr/>
        </p:nvSpPr>
        <p:spPr>
          <a:xfrm>
            <a:off x="1016000" y="1512868"/>
            <a:ext cx="28055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07096-E78D-4113-8915-BBDA0C80C221}"/>
              </a:ext>
            </a:extLst>
          </p:cNvPr>
          <p:cNvSpPr txBox="1"/>
          <p:nvPr/>
        </p:nvSpPr>
        <p:spPr>
          <a:xfrm>
            <a:off x="6477000" y="1512868"/>
            <a:ext cx="35060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2E0E03-66E1-4F59-8F52-1F32D8B7050E}"/>
              </a:ext>
            </a:extLst>
          </p:cNvPr>
          <p:cNvSpPr/>
          <p:nvPr/>
        </p:nvSpPr>
        <p:spPr>
          <a:xfrm>
            <a:off x="6519204" y="835825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3690E5-9126-4FD3-99C6-4F5BD2D3287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6018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10.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xoay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3690E5-9126-4FD3-99C6-4F5BD2D3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60189"/>
              </a:xfrm>
              <a:prstGeom prst="rect">
                <a:avLst/>
              </a:prstGeom>
              <a:blipFill>
                <a:blip r:embed="rId2"/>
                <a:stretch>
                  <a:fillRect b="-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2461A-0812-4F17-9034-FEF2EE5F3DD9}"/>
                  </a:ext>
                </a:extLst>
              </p:cNvPr>
              <p:cNvSpPr txBox="1"/>
              <p:nvPr/>
            </p:nvSpPr>
            <p:spPr>
              <a:xfrm>
                <a:off x="762000" y="1223689"/>
                <a:ext cx="2234971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2461A-0812-4F17-9034-FEF2EE5F3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23689"/>
                <a:ext cx="2234971" cy="532966"/>
              </a:xfrm>
              <a:prstGeom prst="rect">
                <a:avLst/>
              </a:prstGeom>
              <a:blipFill>
                <a:blip r:embed="rId3"/>
                <a:stretch>
                  <a:fillRect l="-5450" t="-10345" r="-4360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7C1B8-1600-455B-B497-830F180193CE}"/>
                  </a:ext>
                </a:extLst>
              </p:cNvPr>
              <p:cNvSpPr txBox="1"/>
              <p:nvPr/>
            </p:nvSpPr>
            <p:spPr>
              <a:xfrm>
                <a:off x="3619500" y="1223689"/>
                <a:ext cx="1910716" cy="714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7C1B8-1600-455B-B497-830F18019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223689"/>
                <a:ext cx="1910716" cy="714683"/>
              </a:xfrm>
              <a:prstGeom prst="rect">
                <a:avLst/>
              </a:prstGeom>
              <a:blipFill>
                <a:blip r:embed="rId4"/>
                <a:stretch>
                  <a:fillRect l="-6709" r="-575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8F3D6-A93D-4D23-9B24-15F37D7B2916}"/>
                  </a:ext>
                </a:extLst>
              </p:cNvPr>
              <p:cNvSpPr txBox="1"/>
              <p:nvPr/>
            </p:nvSpPr>
            <p:spPr>
              <a:xfrm>
                <a:off x="6477000" y="1223689"/>
                <a:ext cx="206300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8F3D6-A93D-4D23-9B24-15F37D7B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223689"/>
                <a:ext cx="2063001" cy="523220"/>
              </a:xfrm>
              <a:prstGeom prst="rect">
                <a:avLst/>
              </a:prstGeom>
              <a:blipFill>
                <a:blip r:embed="rId5"/>
                <a:stretch>
                  <a:fillRect l="-6213" t="-12791" r="-503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C02719-C3BA-4632-B1F5-1DC00B40A71E}"/>
                  </a:ext>
                </a:extLst>
              </p:cNvPr>
              <p:cNvSpPr txBox="1"/>
              <p:nvPr/>
            </p:nvSpPr>
            <p:spPr>
              <a:xfrm>
                <a:off x="9334500" y="1223689"/>
                <a:ext cx="2070631" cy="714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C02719-C3BA-4632-B1F5-1DC00B40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223689"/>
                <a:ext cx="2070631" cy="714683"/>
              </a:xfrm>
              <a:prstGeom prst="rect">
                <a:avLst/>
              </a:prstGeom>
              <a:blipFill>
                <a:blip r:embed="rId6"/>
                <a:stretch>
                  <a:fillRect l="-5882" r="-500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685486-ACC4-48D1-B7EE-31E9512FCF3D}"/>
              </a:ext>
            </a:extLst>
          </p:cNvPr>
          <p:cNvSpPr/>
          <p:nvPr/>
        </p:nvSpPr>
        <p:spPr>
          <a:xfrm>
            <a:off x="6555851" y="1282099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5831C-9A2A-44A3-81E6-27C38C108E3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9107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11.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xoay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hưởng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dòng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5831C-9A2A-44A3-81E6-27C38C108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91077"/>
              </a:xfrm>
              <a:prstGeom prst="rect">
                <a:avLst/>
              </a:prstGeom>
              <a:blipFill>
                <a:blip r:embed="rId2"/>
                <a:stretch>
                  <a:fillRect r="-500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8CDE7-19ED-4D86-875B-CD504EF1D2FF}"/>
                  </a:ext>
                </a:extLst>
              </p:cNvPr>
              <p:cNvSpPr txBox="1"/>
              <p:nvPr/>
            </p:nvSpPr>
            <p:spPr>
              <a:xfrm>
                <a:off x="762000" y="1654577"/>
                <a:ext cx="1652184" cy="7126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𝑳𝑪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8CDE7-19ED-4D86-875B-CD504EF1D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54577"/>
                <a:ext cx="1652184" cy="712631"/>
              </a:xfrm>
              <a:prstGeom prst="rect">
                <a:avLst/>
              </a:prstGeom>
              <a:blipFill>
                <a:blip r:embed="rId3"/>
                <a:stretch>
                  <a:fillRect l="-7380" r="-6273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053456-8FFE-47E3-A9B3-D8CC66790478}"/>
                  </a:ext>
                </a:extLst>
              </p:cNvPr>
              <p:cNvSpPr txBox="1"/>
              <p:nvPr/>
            </p:nvSpPr>
            <p:spPr>
              <a:xfrm>
                <a:off x="3619500" y="1654577"/>
                <a:ext cx="1507913" cy="7126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053456-8FFE-47E3-A9B3-D8CC6679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654577"/>
                <a:ext cx="1507913" cy="712631"/>
              </a:xfrm>
              <a:prstGeom prst="rect">
                <a:avLst/>
              </a:prstGeom>
              <a:blipFill>
                <a:blip r:embed="rId4"/>
                <a:stretch>
                  <a:fillRect l="-8502" r="-7287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20DD7C-88A2-4F4A-8683-AD565E942F85}"/>
                  </a:ext>
                </a:extLst>
              </p:cNvPr>
              <p:cNvSpPr txBox="1"/>
              <p:nvPr/>
            </p:nvSpPr>
            <p:spPr>
              <a:xfrm>
                <a:off x="6477000" y="1654577"/>
                <a:ext cx="1528752" cy="710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20DD7C-88A2-4F4A-8683-AD565E94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54577"/>
                <a:ext cx="1528752" cy="710579"/>
              </a:xfrm>
              <a:prstGeom prst="rect">
                <a:avLst/>
              </a:prstGeom>
              <a:blipFill>
                <a:blip r:embed="rId5"/>
                <a:stretch>
                  <a:fillRect l="-8400" r="-720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62FF4A-0844-42A5-AD1C-E1714EBA7B2C}"/>
                  </a:ext>
                </a:extLst>
              </p:cNvPr>
              <p:cNvSpPr txBox="1"/>
              <p:nvPr/>
            </p:nvSpPr>
            <p:spPr>
              <a:xfrm>
                <a:off x="9334500" y="1654577"/>
                <a:ext cx="1528752" cy="710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62FF4A-0844-42A5-AD1C-E1714EBA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654577"/>
                <a:ext cx="1528752" cy="710579"/>
              </a:xfrm>
              <a:prstGeom prst="rect">
                <a:avLst/>
              </a:prstGeom>
              <a:blipFill>
                <a:blip r:embed="rId6"/>
                <a:stretch>
                  <a:fillRect l="-7968" r="-717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B938B5-257E-48A7-AA3A-754DBF707858}"/>
              </a:ext>
            </a:extLst>
          </p:cNvPr>
          <p:cNvSpPr/>
          <p:nvPr/>
        </p:nvSpPr>
        <p:spPr>
          <a:xfrm>
            <a:off x="6565084" y="1806666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E6E6B-40D5-433B-B1E7-AF814D6916FF}"/>
              </a:ext>
            </a:extLst>
          </p:cNvPr>
          <p:cNvSpPr txBox="1"/>
          <p:nvPr/>
        </p:nvSpPr>
        <p:spPr>
          <a:xfrm>
            <a:off x="0" y="0"/>
            <a:ext cx="12192000" cy="1118255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12.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xoay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xoay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biên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09403-155F-4167-BA8D-F04049E09617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1050288" cy="7126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09403-155F-4167-BA8D-F04049E0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1050288" cy="712631"/>
              </a:xfrm>
              <a:prstGeom prst="rect">
                <a:avLst/>
              </a:prstGeom>
              <a:blipFill>
                <a:blip r:embed="rId2"/>
                <a:stretch>
                  <a:fillRect l="-11628" r="-11047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8C287-2EC3-4DC2-AE48-E346947A5095}"/>
                  </a:ext>
                </a:extLst>
              </p:cNvPr>
              <p:cNvSpPr txBox="1"/>
              <p:nvPr/>
            </p:nvSpPr>
            <p:spPr>
              <a:xfrm>
                <a:off x="3619500" y="1181755"/>
                <a:ext cx="872355" cy="6648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8C287-2EC3-4DC2-AE48-E346947A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181755"/>
                <a:ext cx="872355" cy="664862"/>
              </a:xfrm>
              <a:prstGeom prst="rect">
                <a:avLst/>
              </a:prstGeom>
              <a:blipFill>
                <a:blip r:embed="rId3"/>
                <a:stretch>
                  <a:fillRect l="-14685" t="-3670" r="-13287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E3E7F-A84D-4173-A510-C37E1500FF19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1050288" cy="714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E3E7F-A84D-4173-A510-C37E1500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1050288" cy="714683"/>
              </a:xfrm>
              <a:prstGeom prst="rect">
                <a:avLst/>
              </a:prstGeom>
              <a:blipFill>
                <a:blip r:embed="rId4"/>
                <a:stretch>
                  <a:fillRect l="-12209" r="-11047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7F0C19-7D6E-4EAA-B3D2-6E37B90CB25B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893193" cy="6628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7F0C19-7D6E-4EAA-B3D2-6E37B90C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893193" cy="662810"/>
              </a:xfrm>
              <a:prstGeom prst="rect">
                <a:avLst/>
              </a:prstGeom>
              <a:blipFill>
                <a:blip r:embed="rId5"/>
                <a:stretch>
                  <a:fillRect l="-13605" t="-3670" r="-12925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5B39F5-5EA3-4601-BD24-A7CAA63CFF9F}"/>
              </a:ext>
            </a:extLst>
          </p:cNvPr>
          <p:cNvSpPr/>
          <p:nvPr/>
        </p:nvSpPr>
        <p:spPr>
          <a:xfrm>
            <a:off x="6553540" y="1334870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78EF6E-3F87-4066-9057-455A632D7EEA}"/>
              </a:ext>
            </a:extLst>
          </p:cNvPr>
          <p:cNvSpPr txBox="1"/>
          <p:nvPr/>
        </p:nvSpPr>
        <p:spPr>
          <a:xfrm>
            <a:off x="0" y="0"/>
            <a:ext cx="12192000" cy="1118255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13.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1C1DC-619E-47CB-A814-5AF1B8B78831}"/>
              </a:ext>
            </a:extLst>
          </p:cNvPr>
          <p:cNvSpPr txBox="1"/>
          <p:nvPr/>
        </p:nvSpPr>
        <p:spPr>
          <a:xfrm>
            <a:off x="1016000" y="1181755"/>
            <a:ext cx="33682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khuếch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A219E-669E-474E-90AB-CA21B13E6BA3}"/>
              </a:ext>
            </a:extLst>
          </p:cNvPr>
          <p:cNvSpPr txBox="1"/>
          <p:nvPr/>
        </p:nvSpPr>
        <p:spPr>
          <a:xfrm>
            <a:off x="6477000" y="1181755"/>
            <a:ext cx="31069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3E4B3-77F0-43B9-9ECE-BDCA79F1CC59}"/>
              </a:ext>
            </a:extLst>
          </p:cNvPr>
          <p:cNvSpPr txBox="1"/>
          <p:nvPr/>
        </p:nvSpPr>
        <p:spPr>
          <a:xfrm>
            <a:off x="1016000" y="1943755"/>
            <a:ext cx="32079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B3F3F-F074-4510-A1BA-E530B087B310}"/>
              </a:ext>
            </a:extLst>
          </p:cNvPr>
          <p:cNvSpPr txBox="1"/>
          <p:nvPr/>
        </p:nvSpPr>
        <p:spPr>
          <a:xfrm>
            <a:off x="6477000" y="1943755"/>
            <a:ext cx="30877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7D5B07-0763-45B6-A6E6-82B017A4ACFB}"/>
              </a:ext>
            </a:extLst>
          </p:cNvPr>
          <p:cNvSpPr/>
          <p:nvPr/>
        </p:nvSpPr>
        <p:spPr>
          <a:xfrm>
            <a:off x="6505136" y="2002165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FEF70B-8AC2-4F91-9F4F-D21E3B46B9BF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14. Khi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03B85-AB4D-48E6-91AF-73A951A0E138}"/>
              </a:ext>
            </a:extLst>
          </p:cNvPr>
          <p:cNvSpPr txBox="1"/>
          <p:nvPr/>
        </p:nvSpPr>
        <p:spPr>
          <a:xfrm>
            <a:off x="762000" y="750868"/>
            <a:ext cx="1152270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 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411BA-B6B0-4123-816A-83D1581F88AA}"/>
              </a:ext>
            </a:extLst>
          </p:cNvPr>
          <p:cNvSpPr txBox="1"/>
          <p:nvPr/>
        </p:nvSpPr>
        <p:spPr>
          <a:xfrm>
            <a:off x="762000" y="1704975"/>
            <a:ext cx="111315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Quang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3E2F0-E776-45D7-B2F3-C2480ABED6A6}"/>
              </a:ext>
            </a:extLst>
          </p:cNvPr>
          <p:cNvSpPr txBox="1"/>
          <p:nvPr/>
        </p:nvSpPr>
        <p:spPr>
          <a:xfrm>
            <a:off x="762000" y="2228195"/>
            <a:ext cx="1095684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Quang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43248-B654-4BAB-A9F7-D69D7AA03A34}"/>
              </a:ext>
            </a:extLst>
          </p:cNvPr>
          <p:cNvSpPr txBox="1"/>
          <p:nvPr/>
        </p:nvSpPr>
        <p:spPr>
          <a:xfrm>
            <a:off x="762000" y="3182302"/>
            <a:ext cx="1139286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Quang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DFD9F-7AE0-45DE-B2B0-CD73CE858DEE}"/>
              </a:ext>
            </a:extLst>
          </p:cNvPr>
          <p:cNvSpPr/>
          <p:nvPr/>
        </p:nvSpPr>
        <p:spPr>
          <a:xfrm>
            <a:off x="818272" y="2307636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C9FFE0-AEA8-4880-9A61-1AB11BCEEDE9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15. Tia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145E1-D0EC-498D-9131-1A279DCF53FD}"/>
              </a:ext>
            </a:extLst>
          </p:cNvPr>
          <p:cNvSpPr txBox="1"/>
          <p:nvPr/>
        </p:nvSpPr>
        <p:spPr>
          <a:xfrm>
            <a:off x="762000" y="750868"/>
            <a:ext cx="54798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E17E4-5230-486E-A8C9-9367540C89D9}"/>
              </a:ext>
            </a:extLst>
          </p:cNvPr>
          <p:cNvSpPr txBox="1"/>
          <p:nvPr/>
        </p:nvSpPr>
        <p:spPr>
          <a:xfrm>
            <a:off x="762000" y="1274088"/>
            <a:ext cx="49375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0D098-6CC2-447A-B48A-0F96C3113C01}"/>
              </a:ext>
            </a:extLst>
          </p:cNvPr>
          <p:cNvSpPr txBox="1"/>
          <p:nvPr/>
        </p:nvSpPr>
        <p:spPr>
          <a:xfrm>
            <a:off x="762000" y="1797308"/>
            <a:ext cx="76594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66CE2-C24E-4BDB-BC67-DA3F757100EF}"/>
              </a:ext>
            </a:extLst>
          </p:cNvPr>
          <p:cNvSpPr txBox="1"/>
          <p:nvPr/>
        </p:nvSpPr>
        <p:spPr>
          <a:xfrm>
            <a:off x="762000" y="2320528"/>
            <a:ext cx="69301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166361-D0B7-40F8-AAFD-218A8FEFA244}"/>
              </a:ext>
            </a:extLst>
          </p:cNvPr>
          <p:cNvSpPr/>
          <p:nvPr/>
        </p:nvSpPr>
        <p:spPr>
          <a:xfrm>
            <a:off x="776068" y="236273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438F8-0CA6-42CF-8382-9B04A89B856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1091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16.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Dùng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Y-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âng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về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thoa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khe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hẹp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khe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quan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khoàng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438F8-0CA6-42CF-8382-9B04A89B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10916"/>
              </a:xfrm>
              <a:prstGeom prst="rect">
                <a:avLst/>
              </a:prstGeom>
              <a:blipFill>
                <a:blip r:embed="rId2"/>
                <a:stretch>
                  <a:fillRect r="-500" b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C3209-7C4E-4A28-BA9D-6D12FE0DD044}"/>
                  </a:ext>
                </a:extLst>
              </p:cNvPr>
              <p:cNvSpPr txBox="1"/>
              <p:nvPr/>
            </p:nvSpPr>
            <p:spPr>
              <a:xfrm>
                <a:off x="762000" y="2474416"/>
                <a:ext cx="1644168" cy="7139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C3209-7C4E-4A28-BA9D-6D12FE0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74416"/>
                <a:ext cx="1644168" cy="713913"/>
              </a:xfrm>
              <a:prstGeom prst="rect">
                <a:avLst/>
              </a:prstGeom>
              <a:blipFill>
                <a:blip r:embed="rId3"/>
                <a:stretch>
                  <a:fillRect l="-7407" r="-6296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0A29F-2211-49F3-B575-089B9D226335}"/>
                  </a:ext>
                </a:extLst>
              </p:cNvPr>
              <p:cNvSpPr txBox="1"/>
              <p:nvPr/>
            </p:nvSpPr>
            <p:spPr>
              <a:xfrm>
                <a:off x="3619500" y="2474416"/>
                <a:ext cx="1722716" cy="7126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0A29F-2211-49F3-B575-089B9D226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474416"/>
                <a:ext cx="1722716" cy="712631"/>
              </a:xfrm>
              <a:prstGeom prst="rect">
                <a:avLst/>
              </a:prstGeom>
              <a:blipFill>
                <a:blip r:embed="rId4"/>
                <a:stretch>
                  <a:fillRect l="-7447" r="-6383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C810B-B0CD-4976-97B2-AEF6556B25C7}"/>
                  </a:ext>
                </a:extLst>
              </p:cNvPr>
              <p:cNvSpPr txBox="1"/>
              <p:nvPr/>
            </p:nvSpPr>
            <p:spPr>
              <a:xfrm>
                <a:off x="6477000" y="2474416"/>
                <a:ext cx="1644168" cy="7126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𝒊𝒂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C810B-B0CD-4976-97B2-AEF6556B2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474416"/>
                <a:ext cx="1644168" cy="712631"/>
              </a:xfrm>
              <a:prstGeom prst="rect">
                <a:avLst/>
              </a:prstGeom>
              <a:blipFill>
                <a:blip r:embed="rId5"/>
                <a:stretch>
                  <a:fillRect l="-7807" r="-669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0A0E1-5B66-4861-B13F-02FC466FBCF1}"/>
                  </a:ext>
                </a:extLst>
              </p:cNvPr>
              <p:cNvSpPr txBox="1"/>
              <p:nvPr/>
            </p:nvSpPr>
            <p:spPr>
              <a:xfrm>
                <a:off x="9334500" y="2474416"/>
                <a:ext cx="1743554" cy="7159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𝑫𝒂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E0A0E1-5B66-4861-B13F-02FC466FB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2474416"/>
                <a:ext cx="1743554" cy="715965"/>
              </a:xfrm>
              <a:prstGeom prst="rect">
                <a:avLst/>
              </a:prstGeom>
              <a:blipFill>
                <a:blip r:embed="rId6"/>
                <a:stretch>
                  <a:fillRect l="-6993" r="-6294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1183B3-2449-43AF-B342-2A4EA972E916}"/>
              </a:ext>
            </a:extLst>
          </p:cNvPr>
          <p:cNvSpPr/>
          <p:nvPr/>
        </p:nvSpPr>
        <p:spPr>
          <a:xfrm>
            <a:off x="791954" y="2627531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9DF77-7922-4EBD-BB0B-48A8012DDF23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17.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ECFFE-28D6-4065-8CFB-D696DA459020}"/>
                  </a:ext>
                </a:extLst>
              </p:cNvPr>
              <p:cNvSpPr txBox="1"/>
              <p:nvPr/>
            </p:nvSpPr>
            <p:spPr>
              <a:xfrm>
                <a:off x="762000" y="750868"/>
                <a:ext cx="114486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𝐂𝐮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ECFFE-28D6-4065-8CFB-D696DA459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50868"/>
                <a:ext cx="1144865" cy="523220"/>
              </a:xfrm>
              <a:prstGeom prst="rect">
                <a:avLst/>
              </a:prstGeom>
              <a:blipFill>
                <a:blip r:embed="rId2"/>
                <a:stretch>
                  <a:fillRect l="-10638" t="-11628" r="-957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FA3C2A-EB7C-4AB1-9AFC-C32F294941A3}"/>
                  </a:ext>
                </a:extLst>
              </p:cNvPr>
              <p:cNvSpPr txBox="1"/>
              <p:nvPr/>
            </p:nvSpPr>
            <p:spPr>
              <a:xfrm>
                <a:off x="3619500" y="750868"/>
                <a:ext cx="113685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𝐏𝐛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FA3C2A-EB7C-4AB1-9AFC-C32F29494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50868"/>
                <a:ext cx="1136850" cy="523220"/>
              </a:xfrm>
              <a:prstGeom prst="rect">
                <a:avLst/>
              </a:prstGeom>
              <a:blipFill>
                <a:blip r:embed="rId3"/>
                <a:stretch>
                  <a:fillRect l="-11290" t="-11628" r="-1021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770D44-8F14-4FA1-8FED-2CA186DFEB8B}"/>
                  </a:ext>
                </a:extLst>
              </p:cNvPr>
              <p:cNvSpPr txBox="1"/>
              <p:nvPr/>
            </p:nvSpPr>
            <p:spPr>
              <a:xfrm>
                <a:off x="6477000" y="750868"/>
                <a:ext cx="134684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𝐏𝐛𝐒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770D44-8F14-4FA1-8FED-2CA186DF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750868"/>
                <a:ext cx="1346844" cy="523220"/>
              </a:xfrm>
              <a:prstGeom prst="rect">
                <a:avLst/>
              </a:prstGeom>
              <a:blipFill>
                <a:blip r:embed="rId4"/>
                <a:stretch>
                  <a:fillRect l="-9545" t="-11628" r="-86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6D7C162-EB32-40EE-9A48-1E4EB204D30A}"/>
              </a:ext>
            </a:extLst>
          </p:cNvPr>
          <p:cNvSpPr txBox="1"/>
          <p:nvPr/>
        </p:nvSpPr>
        <p:spPr>
          <a:xfrm>
            <a:off x="9334500" y="750868"/>
            <a:ext cx="10727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Al.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9278ED-04B0-4108-92AF-99B000B9C868}"/>
              </a:ext>
            </a:extLst>
          </p:cNvPr>
          <p:cNvSpPr/>
          <p:nvPr/>
        </p:nvSpPr>
        <p:spPr>
          <a:xfrm>
            <a:off x="6519204" y="83955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35B93-FA3A-4030-AD05-13DF48805A3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18.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hiđrô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mẫu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Bo. Khi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êlectron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chuyển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quỹ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đạo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dừng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quỹ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đạo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35B93-FA3A-4030-AD05-13DF4880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r="-500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90A695-4304-4473-B36B-B65ED4493F32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129279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90A695-4304-4473-B36B-B65ED4493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1292790" cy="523220"/>
              </a:xfrm>
              <a:prstGeom prst="rect">
                <a:avLst/>
              </a:prstGeom>
              <a:blipFill>
                <a:blip r:embed="rId3"/>
                <a:stretch>
                  <a:fillRect l="-9434" t="-12791" r="-84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D9FF7-5FD8-444E-88E5-9FDC1C9F0127}"/>
                  </a:ext>
                </a:extLst>
              </p:cNvPr>
              <p:cNvSpPr txBox="1"/>
              <p:nvPr/>
            </p:nvSpPr>
            <p:spPr>
              <a:xfrm>
                <a:off x="3619500" y="1181755"/>
                <a:ext cx="127195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D9FF7-5FD8-444E-88E5-9FDC1C9F0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181755"/>
                <a:ext cx="1271951" cy="523220"/>
              </a:xfrm>
              <a:prstGeom prst="rect">
                <a:avLst/>
              </a:prstGeom>
              <a:blipFill>
                <a:blip r:embed="rId4"/>
                <a:stretch>
                  <a:fillRect l="-10096" t="-12791" r="-913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EAF581-B752-44AD-8641-828ACAE675EB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150759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EAF581-B752-44AD-8641-828ACAE67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1507592" cy="523220"/>
              </a:xfrm>
              <a:prstGeom prst="rect">
                <a:avLst/>
              </a:prstGeom>
              <a:blipFill>
                <a:blip r:embed="rId5"/>
                <a:stretch>
                  <a:fillRect l="-8502" t="-12791" r="-728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3F9A34-87CB-4B40-B107-3B1856669C57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150759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3F9A34-87CB-4B40-B107-3B1856669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1507592" cy="523220"/>
              </a:xfrm>
              <a:prstGeom prst="rect">
                <a:avLst/>
              </a:prstGeom>
              <a:blipFill>
                <a:blip r:embed="rId6"/>
                <a:stretch>
                  <a:fillRect l="-8065" t="-12791" r="-725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06ABF2-1524-4F8D-9543-C348D89ABB5A}"/>
              </a:ext>
            </a:extLst>
          </p:cNvPr>
          <p:cNvSpPr/>
          <p:nvPr/>
        </p:nvSpPr>
        <p:spPr>
          <a:xfrm>
            <a:off x="3687883" y="1209891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87E88-6B68-4F2C-84DA-77C865614F63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êlectron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063698-A3A6-479F-8DFB-C6A415B4D8BF}"/>
                  </a:ext>
                </a:extLst>
              </p:cNvPr>
              <p:cNvSpPr txBox="1"/>
              <p:nvPr/>
            </p:nvSpPr>
            <p:spPr>
              <a:xfrm>
                <a:off x="1016000" y="750868"/>
                <a:ext cx="2571410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sup>
                    </m:s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063698-A3A6-479F-8DFB-C6A415B4D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750868"/>
                <a:ext cx="2571410" cy="532966"/>
              </a:xfrm>
              <a:prstGeom prst="rect">
                <a:avLst/>
              </a:prstGeom>
              <a:blipFill>
                <a:blip r:embed="rId2"/>
                <a:stretch>
                  <a:fillRect l="-4988" t="-9091" r="-4038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FCB1F7-3BEE-4B77-A7F4-56521295776A}"/>
                  </a:ext>
                </a:extLst>
              </p:cNvPr>
              <p:cNvSpPr txBox="1"/>
              <p:nvPr/>
            </p:nvSpPr>
            <p:spPr>
              <a:xfrm>
                <a:off x="6477000" y="750868"/>
                <a:ext cx="2550570" cy="963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sup>
                    </m:sSup>
                    <m:r>
                      <a:rPr lang="en-US" sz="2800" b="1" i="1">
                        <a:solidFill>
                          <a:srgbClr val="1111A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FCB1F7-3BEE-4B77-A7F4-565212957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750868"/>
                <a:ext cx="2550570" cy="963854"/>
              </a:xfrm>
              <a:prstGeom prst="rect">
                <a:avLst/>
              </a:prstGeom>
              <a:blipFill>
                <a:blip r:embed="rId3"/>
                <a:stretch>
                  <a:fillRect l="-5024" t="-5063" r="-4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AF7D40-08CD-4F34-B579-07C83B445DE4}"/>
                  </a:ext>
                </a:extLst>
              </p:cNvPr>
              <p:cNvSpPr txBox="1"/>
              <p:nvPr/>
            </p:nvSpPr>
            <p:spPr>
              <a:xfrm>
                <a:off x="1016000" y="1512868"/>
                <a:ext cx="2839111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sup>
                    </m:s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AF7D40-08CD-4F34-B579-07C83B44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512868"/>
                <a:ext cx="2839111" cy="532966"/>
              </a:xfrm>
              <a:prstGeom prst="rect">
                <a:avLst/>
              </a:prstGeom>
              <a:blipFill>
                <a:blip r:embed="rId4"/>
                <a:stretch>
                  <a:fillRect l="-4516" t="-9091" r="-344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A37C9-0E62-4BC0-9AB7-ADE1E84776E5}"/>
                  </a:ext>
                </a:extLst>
              </p:cNvPr>
              <p:cNvSpPr txBox="1"/>
              <p:nvPr/>
            </p:nvSpPr>
            <p:spPr>
              <a:xfrm>
                <a:off x="6477000" y="1512868"/>
                <a:ext cx="2839111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sup>
                    </m:s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A37C9-0E62-4BC0-9AB7-ADE1E847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512868"/>
                <a:ext cx="2839111" cy="532966"/>
              </a:xfrm>
              <a:prstGeom prst="rect">
                <a:avLst/>
              </a:prstGeom>
              <a:blipFill>
                <a:blip r:embed="rId5"/>
                <a:stretch>
                  <a:fillRect l="-4516" t="-9091" r="-344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2B98B9-134D-47C6-97A1-A875C3BADE71}"/>
              </a:ext>
            </a:extLst>
          </p:cNvPr>
          <p:cNvSpPr/>
          <p:nvPr/>
        </p:nvSpPr>
        <p:spPr>
          <a:xfrm>
            <a:off x="1113497" y="1576151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4B47C-8CB0-4FC6-9DE4-C1B07247899F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19. Tia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xạ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êlectron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57DA27-677F-4923-9D96-1E774DAF2237}"/>
                  </a:ext>
                </a:extLst>
              </p:cNvPr>
              <p:cNvSpPr txBox="1"/>
              <p:nvPr/>
            </p:nvSpPr>
            <p:spPr>
              <a:xfrm>
                <a:off x="762000" y="750868"/>
                <a:ext cx="156164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Tia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57DA27-677F-4923-9D96-1E774DAF2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50868"/>
                <a:ext cx="1561646" cy="523220"/>
              </a:xfrm>
              <a:prstGeom prst="rect">
                <a:avLst/>
              </a:prstGeom>
              <a:blipFill>
                <a:blip r:embed="rId2"/>
                <a:stretch>
                  <a:fillRect l="-7813" t="-11628" r="-62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6192F-8DC5-46B4-922E-B0EDA6A4189B}"/>
                  </a:ext>
                </a:extLst>
              </p:cNvPr>
              <p:cNvSpPr txBox="1"/>
              <p:nvPr/>
            </p:nvSpPr>
            <p:spPr>
              <a:xfrm>
                <a:off x="3619500" y="750868"/>
                <a:ext cx="174964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Tia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p>
                        <m:r>
                          <a:rPr lang="en-US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6192F-8DC5-46B4-922E-B0EDA6A41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50868"/>
                <a:ext cx="1749646" cy="523220"/>
              </a:xfrm>
              <a:prstGeom prst="rect">
                <a:avLst/>
              </a:prstGeom>
              <a:blipFill>
                <a:blip r:embed="rId3"/>
                <a:stretch>
                  <a:fillRect l="-7317" t="-11628" r="-627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4A7105-5855-4654-90A3-CFF416BCFFF2}"/>
                  </a:ext>
                </a:extLst>
              </p:cNvPr>
              <p:cNvSpPr txBox="1"/>
              <p:nvPr/>
            </p:nvSpPr>
            <p:spPr>
              <a:xfrm>
                <a:off x="6477000" y="750868"/>
                <a:ext cx="175753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Tia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4A7105-5855-4654-90A3-CFF416BC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750868"/>
                <a:ext cx="1757532" cy="523220"/>
              </a:xfrm>
              <a:prstGeom prst="rect">
                <a:avLst/>
              </a:prstGeom>
              <a:blipFill>
                <a:blip r:embed="rId4"/>
                <a:stretch>
                  <a:fillRect l="-7292" t="-11628" r="-694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763E6-404D-46FF-8E6B-0C423810F91F}"/>
                  </a:ext>
                </a:extLst>
              </p:cNvPr>
              <p:cNvSpPr txBox="1"/>
              <p:nvPr/>
            </p:nvSpPr>
            <p:spPr>
              <a:xfrm>
                <a:off x="9334500" y="750868"/>
                <a:ext cx="152464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Tia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763E6-404D-46FF-8E6B-0C423810F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750868"/>
                <a:ext cx="1524648" cy="523220"/>
              </a:xfrm>
              <a:prstGeom prst="rect">
                <a:avLst/>
              </a:prstGeom>
              <a:blipFill>
                <a:blip r:embed="rId5"/>
                <a:stretch>
                  <a:fillRect l="-8000" t="-11628" r="-840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A90A5D-74CD-4C70-8F50-F53FAF4A0626}"/>
              </a:ext>
            </a:extLst>
          </p:cNvPr>
          <p:cNvSpPr/>
          <p:nvPr/>
        </p:nvSpPr>
        <p:spPr>
          <a:xfrm>
            <a:off x="6526824" y="809278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F0F41-B969-4F29-8AB2-B9D2A9241955}"/>
              </a:ext>
            </a:extLst>
          </p:cNvPr>
          <p:cNvSpPr txBox="1"/>
          <p:nvPr/>
        </p:nvSpPr>
        <p:spPr>
          <a:xfrm>
            <a:off x="0" y="0"/>
            <a:ext cx="12192000" cy="687368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20.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bền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vững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9968C-0237-4902-B2C6-9C3BD8EA0688}"/>
              </a:ext>
            </a:extLst>
          </p:cNvPr>
          <p:cNvSpPr txBox="1"/>
          <p:nvPr/>
        </p:nvSpPr>
        <p:spPr>
          <a:xfrm>
            <a:off x="1016000" y="750868"/>
            <a:ext cx="21611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prôtôn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1291A-867D-4F90-A3D4-19A2849E6B25}"/>
              </a:ext>
            </a:extLst>
          </p:cNvPr>
          <p:cNvSpPr txBox="1"/>
          <p:nvPr/>
        </p:nvSpPr>
        <p:spPr>
          <a:xfrm>
            <a:off x="6477000" y="750868"/>
            <a:ext cx="36519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EB6E9-010F-482F-9496-2DD572814C3B}"/>
              </a:ext>
            </a:extLst>
          </p:cNvPr>
          <p:cNvSpPr txBox="1"/>
          <p:nvPr/>
        </p:nvSpPr>
        <p:spPr>
          <a:xfrm>
            <a:off x="1016000" y="1512868"/>
            <a:ext cx="21611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nuclôn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F596-9A87-4419-AE98-F995093ACCBC}"/>
              </a:ext>
            </a:extLst>
          </p:cNvPr>
          <p:cNvSpPr txBox="1"/>
          <p:nvPr/>
        </p:nvSpPr>
        <p:spPr>
          <a:xfrm>
            <a:off x="6477000" y="1512868"/>
            <a:ext cx="45592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D47BD5-50E6-468E-9838-6B3D236B6B67}"/>
              </a:ext>
            </a:extLst>
          </p:cNvPr>
          <p:cNvSpPr/>
          <p:nvPr/>
        </p:nvSpPr>
        <p:spPr>
          <a:xfrm>
            <a:off x="6533857" y="1571278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5E764C-7AE2-4BD6-B44C-B0B388DDA38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21.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𝓵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5E764C-7AE2-4BD6-B44C-B0B388DDA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r="-500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52986-5C27-4225-8907-B1F76A7FFBBA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1915268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𝓵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52986-5C27-4225-8907-B1F76A7FF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1915268" cy="969176"/>
              </a:xfrm>
              <a:prstGeom prst="rect">
                <a:avLst/>
              </a:prstGeom>
              <a:blipFill>
                <a:blip r:embed="rId3"/>
                <a:stretch>
                  <a:fillRect l="-6369" r="-5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8CC096-B067-47D3-B8C0-FAD7FA1C53DE}"/>
                  </a:ext>
                </a:extLst>
              </p:cNvPr>
              <p:cNvSpPr txBox="1"/>
              <p:nvPr/>
            </p:nvSpPr>
            <p:spPr>
              <a:xfrm>
                <a:off x="3619500" y="1181755"/>
                <a:ext cx="2356094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𝓵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8CC096-B067-47D3-B8C0-FAD7FA1C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181755"/>
                <a:ext cx="2356094" cy="969176"/>
              </a:xfrm>
              <a:prstGeom prst="rect">
                <a:avLst/>
              </a:prstGeom>
              <a:blipFill>
                <a:blip r:embed="rId4"/>
                <a:stretch>
                  <a:fillRect l="-5440" r="-4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4F5C55-BF65-4C60-9F41-DB1484792495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1915268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𝓵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4F5C55-BF65-4C60-9F41-DB1484792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1915268" cy="969176"/>
              </a:xfrm>
              <a:prstGeom prst="rect">
                <a:avLst/>
              </a:prstGeom>
              <a:blipFill>
                <a:blip r:embed="rId5"/>
                <a:stretch>
                  <a:fillRect l="-6688" r="-5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217E7D-968F-4B40-B7B5-03628CA58F5E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2376933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𝓵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217E7D-968F-4B40-B7B5-03628CA5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2376933" cy="969176"/>
              </a:xfrm>
              <a:prstGeom prst="rect">
                <a:avLst/>
              </a:prstGeom>
              <a:blipFill>
                <a:blip r:embed="rId6"/>
                <a:stretch>
                  <a:fillRect l="-5128" r="-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355737-0E4D-4D3E-BBFE-49CA45CB3C37}"/>
              </a:ext>
            </a:extLst>
          </p:cNvPr>
          <p:cNvSpPr/>
          <p:nvPr/>
        </p:nvSpPr>
        <p:spPr>
          <a:xfrm>
            <a:off x="6533272" y="1463143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62AA3-15B0-4FF6-A4C4-F50047C32CB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22.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xoay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𝒁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đoan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62AA3-15B0-4FF6-A4C4-F50047C32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r="-500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8B9FCB-9F57-4DB2-AF44-BAF3203EE981}"/>
                  </a:ext>
                </a:extLst>
              </p:cNvPr>
              <p:cNvSpPr txBox="1"/>
              <p:nvPr/>
            </p:nvSpPr>
            <p:spPr>
              <a:xfrm>
                <a:off x="762000" y="1612642"/>
                <a:ext cx="2247410" cy="710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8B9FCB-9F57-4DB2-AF44-BAF3203EE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12642"/>
                <a:ext cx="2247410" cy="710579"/>
              </a:xfrm>
              <a:prstGeom prst="rect">
                <a:avLst/>
              </a:prstGeom>
              <a:blipFill>
                <a:blip r:embed="rId3"/>
                <a:stretch>
                  <a:fillRect l="-5420" r="-433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B9B58-5536-4F22-A3D0-55815F588832}"/>
                  </a:ext>
                </a:extLst>
              </p:cNvPr>
              <p:cNvSpPr txBox="1"/>
              <p:nvPr/>
            </p:nvSpPr>
            <p:spPr>
              <a:xfrm>
                <a:off x="3619500" y="1612642"/>
                <a:ext cx="2341603" cy="763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B9B58-5536-4F22-A3D0-55815F58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612642"/>
                <a:ext cx="2341603" cy="763992"/>
              </a:xfrm>
              <a:prstGeom prst="rect">
                <a:avLst/>
              </a:prstGeom>
              <a:blipFill>
                <a:blip r:embed="rId4"/>
                <a:stretch>
                  <a:fillRect l="-5469" r="-4427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46786-9573-4986-9492-DC62844DA34C}"/>
                  </a:ext>
                </a:extLst>
              </p:cNvPr>
              <p:cNvSpPr txBox="1"/>
              <p:nvPr/>
            </p:nvSpPr>
            <p:spPr>
              <a:xfrm>
                <a:off x="6477000" y="1612642"/>
                <a:ext cx="2247410" cy="710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46786-9573-4986-9492-DC62844D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12642"/>
                <a:ext cx="2247410" cy="710579"/>
              </a:xfrm>
              <a:prstGeom prst="rect">
                <a:avLst/>
              </a:prstGeom>
              <a:blipFill>
                <a:blip r:embed="rId5"/>
                <a:stretch>
                  <a:fillRect l="-5707" r="-462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5008C-8B9D-459F-AA90-FD7BC3429899}"/>
                  </a:ext>
                </a:extLst>
              </p:cNvPr>
              <p:cNvSpPr txBox="1"/>
              <p:nvPr/>
            </p:nvSpPr>
            <p:spPr>
              <a:xfrm>
                <a:off x="9334500" y="1612642"/>
                <a:ext cx="2362442" cy="710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5008C-8B9D-459F-AA90-FD7BC3429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612642"/>
                <a:ext cx="2362442" cy="710579"/>
              </a:xfrm>
              <a:prstGeom prst="rect">
                <a:avLst/>
              </a:prstGeom>
              <a:blipFill>
                <a:blip r:embed="rId6"/>
                <a:stretch>
                  <a:fillRect l="-5155" r="-438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DDFEC-5DEA-4A81-9752-510C30C1F909}"/>
              </a:ext>
            </a:extLst>
          </p:cNvPr>
          <p:cNvSpPr/>
          <p:nvPr/>
        </p:nvSpPr>
        <p:spPr>
          <a:xfrm>
            <a:off x="6543057" y="1764731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D9776E-A6C5-4EF1-85E8-A2E53F03C00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23.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thời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thời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𝐖𝐛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lớn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D9776E-A6C5-4EF1-85E8-A2E53F03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D284F3-0D9D-404F-8592-872B09C2E1AB}"/>
                  </a:ext>
                </a:extLst>
              </p:cNvPr>
              <p:cNvSpPr txBox="1"/>
              <p:nvPr/>
            </p:nvSpPr>
            <p:spPr>
              <a:xfrm>
                <a:off x="762000" y="1612642"/>
                <a:ext cx="159902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D284F3-0D9D-404F-8592-872B09C2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12642"/>
                <a:ext cx="1599027" cy="523220"/>
              </a:xfrm>
              <a:prstGeom prst="rect">
                <a:avLst/>
              </a:prstGeom>
              <a:blipFill>
                <a:blip r:embed="rId3"/>
                <a:stretch>
                  <a:fillRect l="-7634" t="-12941" r="-687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2F6FA1-3476-4184-9405-EB646C87EC1C}"/>
                  </a:ext>
                </a:extLst>
              </p:cNvPr>
              <p:cNvSpPr txBox="1"/>
              <p:nvPr/>
            </p:nvSpPr>
            <p:spPr>
              <a:xfrm>
                <a:off x="3619500" y="1612642"/>
                <a:ext cx="157818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2F6FA1-3476-4184-9405-EB646C87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612642"/>
                <a:ext cx="1578189" cy="523220"/>
              </a:xfrm>
              <a:prstGeom prst="rect">
                <a:avLst/>
              </a:prstGeom>
              <a:blipFill>
                <a:blip r:embed="rId4"/>
                <a:stretch>
                  <a:fillRect l="-8108" t="-12941" r="-695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8821E4-07F6-4954-88AC-21EAC2A9E6AA}"/>
                  </a:ext>
                </a:extLst>
              </p:cNvPr>
              <p:cNvSpPr txBox="1"/>
              <p:nvPr/>
            </p:nvSpPr>
            <p:spPr>
              <a:xfrm>
                <a:off x="6477000" y="1612642"/>
                <a:ext cx="159902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8821E4-07F6-4954-88AC-21EAC2A9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12642"/>
                <a:ext cx="1599027" cy="523220"/>
              </a:xfrm>
              <a:prstGeom prst="rect">
                <a:avLst/>
              </a:prstGeom>
              <a:blipFill>
                <a:blip r:embed="rId5"/>
                <a:stretch>
                  <a:fillRect l="-8015" t="-12941" r="-687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247A9D-1105-4AA5-957B-E1401E887E6D}"/>
                  </a:ext>
                </a:extLst>
              </p:cNvPr>
              <p:cNvSpPr txBox="1"/>
              <p:nvPr/>
            </p:nvSpPr>
            <p:spPr>
              <a:xfrm>
                <a:off x="9334500" y="1612642"/>
                <a:ext cx="181383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247A9D-1105-4AA5-957B-E1401E88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612642"/>
                <a:ext cx="1813830" cy="523220"/>
              </a:xfrm>
              <a:prstGeom prst="rect">
                <a:avLst/>
              </a:prstGeom>
              <a:blipFill>
                <a:blip r:embed="rId6"/>
                <a:stretch>
                  <a:fillRect l="-6711" t="-12941" r="-604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D02A2C-6F2C-4202-9EED-CB95558A5A52}"/>
              </a:ext>
            </a:extLst>
          </p:cNvPr>
          <p:cNvSpPr/>
          <p:nvPr/>
        </p:nvSpPr>
        <p:spPr>
          <a:xfrm>
            <a:off x="3640338" y="167105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710F0-57C5-4EE1-8319-3AE2434D8CF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24.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𝟒𝐜𝐨𝐬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). Chu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A710F0-57C5-4EE1-8319-3AE2434D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r="-400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0FB7A1-F61B-4A9B-936D-0831FE79E3DB}"/>
              </a:ext>
            </a:extLst>
          </p:cNvPr>
          <p:cNvSpPr txBox="1"/>
          <p:nvPr/>
        </p:nvSpPr>
        <p:spPr>
          <a:xfrm>
            <a:off x="762000" y="1181755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2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3F01E-67DB-4450-A236-84D4223667E8}"/>
              </a:ext>
            </a:extLst>
          </p:cNvPr>
          <p:cNvSpPr txBox="1"/>
          <p:nvPr/>
        </p:nvSpPr>
        <p:spPr>
          <a:xfrm>
            <a:off x="3619500" y="1181755"/>
            <a:ext cx="15803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1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7FD0B-85F8-4CD0-BAEF-A1B8FB540714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223163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giây</a:t>
                </a:r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7FD0B-85F8-4CD0-BAEF-A1B8FB540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2231637" cy="523220"/>
              </a:xfrm>
              <a:prstGeom prst="rect">
                <a:avLst/>
              </a:prstGeom>
              <a:blipFill>
                <a:blip r:embed="rId3"/>
                <a:stretch>
                  <a:fillRect l="-5738" t="-12791" r="-546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E83C4-361F-4A8B-83F3-1C068C51FEDF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190308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giây</a:t>
                </a:r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E83C4-361F-4A8B-83F3-1C068C51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1903085" cy="523220"/>
              </a:xfrm>
              <a:prstGeom prst="rect">
                <a:avLst/>
              </a:prstGeom>
              <a:blipFill>
                <a:blip r:embed="rId4"/>
                <a:stretch>
                  <a:fillRect l="-6410" t="-12791" r="-480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D6787A-3553-4164-A52F-F98F0210B92C}"/>
              </a:ext>
            </a:extLst>
          </p:cNvPr>
          <p:cNvSpPr/>
          <p:nvPr/>
        </p:nvSpPr>
        <p:spPr>
          <a:xfrm>
            <a:off x="3660153" y="1270439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68D479-274E-404D-85D4-56278ACA676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25.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sợi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đang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dừng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burớc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nút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liên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68D479-274E-404D-85D4-56278ACA6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5ABE0-7B67-4D73-AAFF-13CC47AD2E4E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151676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5ABE0-7B67-4D73-AAFF-13CC47AD2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1516762" cy="523220"/>
              </a:xfrm>
              <a:prstGeom prst="rect">
                <a:avLst/>
              </a:prstGeom>
              <a:blipFill>
                <a:blip r:embed="rId3"/>
                <a:stretch>
                  <a:fillRect l="-8032" t="-12791" r="-68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4F019-80FC-4B1F-B758-0A0A5CF41379}"/>
                  </a:ext>
                </a:extLst>
              </p:cNvPr>
              <p:cNvSpPr txBox="1"/>
              <p:nvPr/>
            </p:nvSpPr>
            <p:spPr>
              <a:xfrm>
                <a:off x="3619500" y="1181755"/>
                <a:ext cx="149592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4F019-80FC-4B1F-B758-0A0A5CF41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181755"/>
                <a:ext cx="1495922" cy="523220"/>
              </a:xfrm>
              <a:prstGeom prst="rect">
                <a:avLst/>
              </a:prstGeom>
              <a:blipFill>
                <a:blip r:embed="rId4"/>
                <a:stretch>
                  <a:fillRect l="-8571" t="-12791" r="-734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1E2DA-BDB3-413C-972F-7BD0F342305B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151676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1E2DA-BDB3-413C-972F-7BD0F3423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1516762" cy="523220"/>
              </a:xfrm>
              <a:prstGeom prst="rect">
                <a:avLst/>
              </a:prstGeom>
              <a:blipFill>
                <a:blip r:embed="rId5"/>
                <a:stretch>
                  <a:fillRect l="-8468" t="-12791" r="-725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90C07A-AC48-4034-A73C-6F9460373AF2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171553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90C07A-AC48-4034-A73C-6F9460373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1715534" cy="523220"/>
              </a:xfrm>
              <a:prstGeom prst="rect">
                <a:avLst/>
              </a:prstGeom>
              <a:blipFill>
                <a:blip r:embed="rId6"/>
                <a:stretch>
                  <a:fillRect l="-709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F4A21F-404C-481F-8CD6-8820B64BBF9B}"/>
              </a:ext>
            </a:extLst>
          </p:cNvPr>
          <p:cNvSpPr/>
          <p:nvPr/>
        </p:nvSpPr>
        <p:spPr>
          <a:xfrm>
            <a:off x="792285" y="1240165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1ACEDD-D91D-4CE8-BA5C-D8C41F60A4A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98002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26.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tải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trạm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tiêu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tải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dòng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tỏa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nhiệt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𝟏𝟐𝟖𝟎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tải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1ACEDD-D91D-4CE8-BA5C-D8C41F60A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980029"/>
              </a:xfrm>
              <a:prstGeom prst="rect">
                <a:avLst/>
              </a:prstGeom>
              <a:blipFill>
                <a:blip r:embed="rId2"/>
                <a:stretch>
                  <a:fillRect r="-50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DF4805-178B-4E86-98DF-4435B6D472C9}"/>
                  </a:ext>
                </a:extLst>
              </p:cNvPr>
              <p:cNvSpPr txBox="1"/>
              <p:nvPr/>
            </p:nvSpPr>
            <p:spPr>
              <a:xfrm>
                <a:off x="762000" y="2043529"/>
                <a:ext cx="140775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DF4805-178B-4E86-98DF-4435B6D47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43529"/>
                <a:ext cx="1407758" cy="523220"/>
              </a:xfrm>
              <a:prstGeom prst="rect">
                <a:avLst/>
              </a:prstGeom>
              <a:blipFill>
                <a:blip r:embed="rId3"/>
                <a:stretch>
                  <a:fillRect l="-8658" t="-11628" r="-77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F54E27-77AF-4336-9289-6F2EC428F55F}"/>
                  </a:ext>
                </a:extLst>
              </p:cNvPr>
              <p:cNvSpPr txBox="1"/>
              <p:nvPr/>
            </p:nvSpPr>
            <p:spPr>
              <a:xfrm>
                <a:off x="3619500" y="2043529"/>
                <a:ext cx="137088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F54E27-77AF-4336-9289-6F2EC428F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043529"/>
                <a:ext cx="1370888" cy="523220"/>
              </a:xfrm>
              <a:prstGeom prst="rect">
                <a:avLst/>
              </a:prstGeom>
              <a:blipFill>
                <a:blip r:embed="rId4"/>
                <a:stretch>
                  <a:fillRect l="-933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F3C01-1602-4EB7-9CEE-22B1CD750ED9}"/>
                  </a:ext>
                </a:extLst>
              </p:cNvPr>
              <p:cNvSpPr txBox="1"/>
              <p:nvPr/>
            </p:nvSpPr>
            <p:spPr>
              <a:xfrm>
                <a:off x="6477000" y="2043529"/>
                <a:ext cx="139172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F3C01-1602-4EB7-9CEE-22B1CD75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43529"/>
                <a:ext cx="1391728" cy="523220"/>
              </a:xfrm>
              <a:prstGeom prst="rect">
                <a:avLst/>
              </a:prstGeom>
              <a:blipFill>
                <a:blip r:embed="rId5"/>
                <a:stretch>
                  <a:fillRect l="-921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9D7BD9-68D1-42F0-81A8-8009413A9E55}"/>
                  </a:ext>
                </a:extLst>
              </p:cNvPr>
              <p:cNvSpPr txBox="1"/>
              <p:nvPr/>
            </p:nvSpPr>
            <p:spPr>
              <a:xfrm>
                <a:off x="9334500" y="2043529"/>
                <a:ext cx="162256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𝟏𝟔𝟎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9D7BD9-68D1-42F0-81A8-8009413A9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2043529"/>
                <a:ext cx="1622560" cy="523220"/>
              </a:xfrm>
              <a:prstGeom prst="rect">
                <a:avLst/>
              </a:prstGeom>
              <a:blipFill>
                <a:blip r:embed="rId6"/>
                <a:stretch>
                  <a:fillRect l="-751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2282C4-779E-4C70-97D3-61167193F6A0}"/>
              </a:ext>
            </a:extLst>
          </p:cNvPr>
          <p:cNvSpPr/>
          <p:nvPr/>
        </p:nvSpPr>
        <p:spPr>
          <a:xfrm>
            <a:off x="6505136" y="2101939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1430FC-6311-4621-A27A-D5579A9D101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27.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kênh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VOV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91 MHz,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lan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1430FC-6311-4621-A27A-D5579A9D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B4A859-72F7-4B22-979E-E8FE2CB97B44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167597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B4A859-72F7-4B22-979E-E8FE2CB97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1675972" cy="523220"/>
              </a:xfrm>
              <a:prstGeom prst="rect">
                <a:avLst/>
              </a:prstGeom>
              <a:blipFill>
                <a:blip r:embed="rId3"/>
                <a:stretch>
                  <a:fillRect l="-727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903CF-99DF-4F40-A8D8-8CB8DAE23F58}"/>
                  </a:ext>
                </a:extLst>
              </p:cNvPr>
              <p:cNvSpPr txBox="1"/>
              <p:nvPr/>
            </p:nvSpPr>
            <p:spPr>
              <a:xfrm>
                <a:off x="3619500" y="1181755"/>
                <a:ext cx="1655133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903CF-99DF-4F40-A8D8-8CB8DAE23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181755"/>
                <a:ext cx="1655133" cy="523220"/>
              </a:xfrm>
              <a:prstGeom prst="rect">
                <a:avLst/>
              </a:prstGeom>
              <a:blipFill>
                <a:blip r:embed="rId4"/>
                <a:stretch>
                  <a:fillRect l="-774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BDE467-05A4-49CB-80DE-673C38E5F0ED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167597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BDE467-05A4-49CB-80DE-673C38E5F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1675972" cy="523220"/>
              </a:xfrm>
              <a:prstGeom prst="rect">
                <a:avLst/>
              </a:prstGeom>
              <a:blipFill>
                <a:blip r:embed="rId5"/>
                <a:stretch>
                  <a:fillRect l="-766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0BFC87-F68D-4222-92F4-219F0E34F0D7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167597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0BFC87-F68D-4222-92F4-219F0E34F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1675972" cy="523220"/>
              </a:xfrm>
              <a:prstGeom prst="rect">
                <a:avLst/>
              </a:prstGeom>
              <a:blipFill>
                <a:blip r:embed="rId6"/>
                <a:stretch>
                  <a:fillRect l="-727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6D4FB8-C0F5-4AC6-B909-3F04BE83A0BB}"/>
              </a:ext>
            </a:extLst>
          </p:cNvPr>
          <p:cNvSpPr/>
          <p:nvPr/>
        </p:nvSpPr>
        <p:spPr>
          <a:xfrm>
            <a:off x="775128" y="1240165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5CA1E9-D741-42C5-AFEC-E6B5994B348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28</a:t>
                </a:r>
                <a:r>
                  <a:rPr lang="en-US" sz="2800" b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Sử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thiết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kiểm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bay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dựa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5CA1E9-D741-42C5-AFEC-E6B5994B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r="-500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34BA9F5-C38D-4E09-B9D1-C2A04D9617F8}"/>
              </a:ext>
            </a:extLst>
          </p:cNvPr>
          <p:cNvSpPr txBox="1"/>
          <p:nvPr/>
        </p:nvSpPr>
        <p:spPr>
          <a:xfrm>
            <a:off x="762000" y="1181755"/>
            <a:ext cx="49696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105E4-4C9B-411E-9945-3C9D71F75AD5}"/>
              </a:ext>
            </a:extLst>
          </p:cNvPr>
          <p:cNvSpPr txBox="1"/>
          <p:nvPr/>
        </p:nvSpPr>
        <p:spPr>
          <a:xfrm>
            <a:off x="762000" y="1704975"/>
            <a:ext cx="54761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1FF98-27C1-4FE7-AEFD-C0BC68ECE9C5}"/>
              </a:ext>
            </a:extLst>
          </p:cNvPr>
          <p:cNvSpPr txBox="1"/>
          <p:nvPr/>
        </p:nvSpPr>
        <p:spPr>
          <a:xfrm>
            <a:off x="762000" y="2228195"/>
            <a:ext cx="56252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CF8CD-F2CC-4675-B0AA-A61001C0A689}"/>
              </a:ext>
            </a:extLst>
          </p:cNvPr>
          <p:cNvSpPr txBox="1"/>
          <p:nvPr/>
        </p:nvSpPr>
        <p:spPr>
          <a:xfrm>
            <a:off x="762000" y="2751415"/>
            <a:ext cx="4289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ion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7E85FD-8FC2-4CB0-A503-39BA33CF6CC7}"/>
              </a:ext>
            </a:extLst>
          </p:cNvPr>
          <p:cNvSpPr/>
          <p:nvPr/>
        </p:nvSpPr>
        <p:spPr>
          <a:xfrm>
            <a:off x="790136" y="1244989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F2CD5D-F6CA-48A0-87BD-100B305EB96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lớn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lúc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F2CD5D-F6CA-48A0-87BD-100B305EB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C08AE6-1C85-4EE3-ABA9-45B70D786374}"/>
                  </a:ext>
                </a:extLst>
              </p:cNvPr>
              <p:cNvSpPr txBox="1"/>
              <p:nvPr/>
            </p:nvSpPr>
            <p:spPr>
              <a:xfrm>
                <a:off x="762000" y="1612642"/>
                <a:ext cx="1829732" cy="7105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C08AE6-1C85-4EE3-ABA9-45B70D78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12642"/>
                <a:ext cx="1829732" cy="710579"/>
              </a:xfrm>
              <a:prstGeom prst="rect">
                <a:avLst/>
              </a:prstGeom>
              <a:blipFill>
                <a:blip r:embed="rId3"/>
                <a:stretch>
                  <a:fillRect l="-6667" r="-5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E1E79-2A3A-4B6D-893F-D4863E8D7795}"/>
                  </a:ext>
                </a:extLst>
              </p:cNvPr>
              <p:cNvSpPr txBox="1"/>
              <p:nvPr/>
            </p:nvSpPr>
            <p:spPr>
              <a:xfrm>
                <a:off x="3619500" y="1612642"/>
                <a:ext cx="1808893" cy="763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num>
                      <m:den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E1E79-2A3A-4B6D-893F-D4863E8D7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612642"/>
                <a:ext cx="1808893" cy="763992"/>
              </a:xfrm>
              <a:prstGeom prst="rect">
                <a:avLst/>
              </a:prstGeom>
              <a:blipFill>
                <a:blip r:embed="rId4"/>
                <a:stretch>
                  <a:fillRect l="-7095" r="-6081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5F82F-BFB5-4CDB-BD65-1E51731A45EA}"/>
                  </a:ext>
                </a:extLst>
              </p:cNvPr>
              <p:cNvSpPr txBox="1"/>
              <p:nvPr/>
            </p:nvSpPr>
            <p:spPr>
              <a:xfrm>
                <a:off x="6477000" y="1612642"/>
                <a:ext cx="2192010" cy="763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num>
                      <m:den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5F82F-BFB5-4CDB-BD65-1E51731A4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12642"/>
                <a:ext cx="2192010" cy="763992"/>
              </a:xfrm>
              <a:prstGeom prst="rect">
                <a:avLst/>
              </a:prstGeom>
              <a:blipFill>
                <a:blip r:embed="rId5"/>
                <a:stretch>
                  <a:fillRect l="-5850" r="-4735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5BE3AE-C72B-4E7F-8392-98E3387ADD8F}"/>
                  </a:ext>
                </a:extLst>
              </p:cNvPr>
              <p:cNvSpPr txBox="1"/>
              <p:nvPr/>
            </p:nvSpPr>
            <p:spPr>
              <a:xfrm>
                <a:off x="9334500" y="1612642"/>
                <a:ext cx="2192010" cy="763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5BE3AE-C72B-4E7F-8392-98E3387AD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612642"/>
                <a:ext cx="2192010" cy="763992"/>
              </a:xfrm>
              <a:prstGeom prst="rect">
                <a:avLst/>
              </a:prstGeom>
              <a:blipFill>
                <a:blip r:embed="rId6"/>
                <a:stretch>
                  <a:fillRect l="-5556" r="-4722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602D2F-1A14-4638-914E-21F53C0D7F57}"/>
              </a:ext>
            </a:extLst>
          </p:cNvPr>
          <p:cNvSpPr/>
          <p:nvPr/>
        </p:nvSpPr>
        <p:spPr>
          <a:xfrm>
            <a:off x="818857" y="1791438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105345-0AEA-4F61-8A68-77E82C9FE95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29.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𝟔𝟐𝟓</m:t>
                        </m:r>
                        <m:r>
                          <a:rPr lang="en-US" sz="2800" b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phôtôn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105345-0AEA-4F61-8A68-77E82C9FE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7087B-CE75-4F3B-9B46-C3028F868A23}"/>
                  </a:ext>
                </a:extLst>
              </p:cNvPr>
              <p:cNvSpPr txBox="1"/>
              <p:nvPr/>
            </p:nvSpPr>
            <p:spPr>
              <a:xfrm>
                <a:off x="1016000" y="1612642"/>
                <a:ext cx="2792624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  <m:r>
                          <a:rPr lang="fr-FR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7087B-CE75-4F3B-9B46-C3028F868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612642"/>
                <a:ext cx="2792624" cy="532966"/>
              </a:xfrm>
              <a:prstGeom prst="rect">
                <a:avLst/>
              </a:prstGeom>
              <a:blipFill>
                <a:blip r:embed="rId3"/>
                <a:stretch>
                  <a:fillRect l="-4585" t="-10345" r="-3493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FBF905-5710-4524-BA7C-2BFCCF4D14A7}"/>
                  </a:ext>
                </a:extLst>
              </p:cNvPr>
              <p:cNvSpPr txBox="1"/>
              <p:nvPr/>
            </p:nvSpPr>
            <p:spPr>
              <a:xfrm>
                <a:off x="6477000" y="1612642"/>
                <a:ext cx="2771784" cy="539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  <m:r>
                          <a:rPr lang="fr-FR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FBF905-5710-4524-BA7C-2BFCCF4D1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12642"/>
                <a:ext cx="2771784" cy="539315"/>
              </a:xfrm>
              <a:prstGeom prst="rect">
                <a:avLst/>
              </a:prstGeom>
              <a:blipFill>
                <a:blip r:embed="rId4"/>
                <a:stretch>
                  <a:fillRect l="-4626" t="-9091" r="-3744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DCD386-E2CC-4EBF-A8D3-330A58DDFA51}"/>
                  </a:ext>
                </a:extLst>
              </p:cNvPr>
              <p:cNvSpPr txBox="1"/>
              <p:nvPr/>
            </p:nvSpPr>
            <p:spPr>
              <a:xfrm>
                <a:off x="1016000" y="2374642"/>
                <a:ext cx="2792624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𝟑𝟑</m:t>
                        </m:r>
                        <m:r>
                          <a:rPr lang="fr-FR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DCD386-E2CC-4EBF-A8D3-330A58DD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374642"/>
                <a:ext cx="2792624" cy="532966"/>
              </a:xfrm>
              <a:prstGeom prst="rect">
                <a:avLst/>
              </a:prstGeom>
              <a:blipFill>
                <a:blip r:embed="rId5"/>
                <a:stretch>
                  <a:fillRect l="-4585" t="-10345" r="-3493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957DB2-3B6C-4562-9B7B-C2D8BC988970}"/>
                  </a:ext>
                </a:extLst>
              </p:cNvPr>
              <p:cNvSpPr txBox="1"/>
              <p:nvPr/>
            </p:nvSpPr>
            <p:spPr>
              <a:xfrm>
                <a:off x="6477000" y="2374642"/>
                <a:ext cx="2702856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fr-FR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957DB2-3B6C-4562-9B7B-C2D8BC988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374642"/>
                <a:ext cx="2702856" cy="532966"/>
              </a:xfrm>
              <a:prstGeom prst="rect">
                <a:avLst/>
              </a:prstGeom>
              <a:blipFill>
                <a:blip r:embed="rId6"/>
                <a:stretch>
                  <a:fillRect l="-4740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16011E-AC56-4110-8130-87B3EFBC14DD}"/>
              </a:ext>
            </a:extLst>
          </p:cNvPr>
          <p:cNvSpPr/>
          <p:nvPr/>
        </p:nvSpPr>
        <p:spPr>
          <a:xfrm>
            <a:off x="1099428" y="171107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272CD-DB62-4A5B-91ED-AD368365828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71724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30. Cho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phản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nhiệt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hạch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  <m:r>
                      <a:rPr lang="fr-FR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  <m:sSubSup>
                      <m:sSub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Hạt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nhân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272CD-DB62-4A5B-91ED-AD368365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17248"/>
              </a:xfrm>
              <a:prstGeom prst="rect">
                <a:avLst/>
              </a:prstGeom>
              <a:blipFill>
                <a:blip r:embed="rId2"/>
                <a:stretch>
                  <a:fillRect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2F83B3-3771-4D4C-A697-ACE4880AAD04}"/>
                  </a:ext>
                </a:extLst>
              </p:cNvPr>
              <p:cNvSpPr txBox="1"/>
              <p:nvPr/>
            </p:nvSpPr>
            <p:spPr>
              <a:xfrm>
                <a:off x="762000" y="780748"/>
                <a:ext cx="1408206" cy="5531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𝐇𝐞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2F83B3-3771-4D4C-A697-ACE4880A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80748"/>
                <a:ext cx="1408206" cy="553100"/>
              </a:xfrm>
              <a:prstGeom prst="rect">
                <a:avLst/>
              </a:prstGeom>
              <a:blipFill>
                <a:blip r:embed="rId3"/>
                <a:stretch>
                  <a:fillRect l="-8658" t="-5495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C25A1E-A5B2-4A50-A202-38AB64278957}"/>
                  </a:ext>
                </a:extLst>
              </p:cNvPr>
              <p:cNvSpPr txBox="1"/>
              <p:nvPr/>
            </p:nvSpPr>
            <p:spPr>
              <a:xfrm>
                <a:off x="3619500" y="780748"/>
                <a:ext cx="1403398" cy="549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𝐇𝐞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C25A1E-A5B2-4A50-A202-38AB6427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80748"/>
                <a:ext cx="1403398" cy="549894"/>
              </a:xfrm>
              <a:prstGeom prst="rect">
                <a:avLst/>
              </a:prstGeom>
              <a:blipFill>
                <a:blip r:embed="rId4"/>
                <a:stretch>
                  <a:fillRect l="-9130" t="-6667" r="-782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B1EE96-8FB6-443E-B8DF-657154844624}"/>
                  </a:ext>
                </a:extLst>
              </p:cNvPr>
              <p:cNvSpPr txBox="1"/>
              <p:nvPr/>
            </p:nvSpPr>
            <p:spPr>
              <a:xfrm>
                <a:off x="6477000" y="780748"/>
                <a:ext cx="1286378" cy="5551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b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𝐋𝐢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B1EE96-8FB6-443E-B8DF-657154844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780748"/>
                <a:ext cx="1286378" cy="555152"/>
              </a:xfrm>
              <a:prstGeom prst="rect">
                <a:avLst/>
              </a:prstGeom>
              <a:blipFill>
                <a:blip r:embed="rId5"/>
                <a:stretch>
                  <a:fillRect l="-9953" t="-5495" r="-8531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B7C526-BEBE-4A38-97B6-AD4C0B7AF5A8}"/>
                  </a:ext>
                </a:extLst>
              </p:cNvPr>
              <p:cNvSpPr txBox="1"/>
              <p:nvPr/>
            </p:nvSpPr>
            <p:spPr>
              <a:xfrm>
                <a:off x="9334500" y="780748"/>
                <a:ext cx="1212640" cy="5510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B7C526-BEBE-4A38-97B6-AD4C0B7AF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780748"/>
                <a:ext cx="1212640" cy="551048"/>
              </a:xfrm>
              <a:prstGeom prst="rect">
                <a:avLst/>
              </a:prstGeom>
              <a:blipFill>
                <a:blip r:embed="rId6"/>
                <a:stretch>
                  <a:fillRect l="-10050" t="-555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DAFCB2-AFAB-47D4-B674-AEE8B675D643}"/>
              </a:ext>
            </a:extLst>
          </p:cNvPr>
          <p:cNvSpPr/>
          <p:nvPr/>
        </p:nvSpPr>
        <p:spPr>
          <a:xfrm>
            <a:off x="828367" y="896106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92898B-AA92-40E7-B411-B77183945C2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6638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31.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sự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thuộc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𝓵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92898B-AA92-40E7-B411-B7718394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66381"/>
              </a:xfrm>
              <a:prstGeom prst="rect">
                <a:avLst/>
              </a:prstGeom>
              <a:blipFill>
                <a:blip r:embed="rId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9C04B2-3DBC-4434-9966-0D9440E05D4D}"/>
                  </a:ext>
                </a:extLst>
              </p:cNvPr>
              <p:cNvSpPr txBox="1"/>
              <p:nvPr/>
            </p:nvSpPr>
            <p:spPr>
              <a:xfrm>
                <a:off x="762000" y="2529881"/>
                <a:ext cx="2434641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𝟗𝟔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9C04B2-3DBC-4434-9966-0D9440E0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29881"/>
                <a:ext cx="2434641" cy="532966"/>
              </a:xfrm>
              <a:prstGeom prst="rect">
                <a:avLst/>
              </a:prstGeom>
              <a:blipFill>
                <a:blip r:embed="rId3"/>
                <a:stretch>
                  <a:fillRect l="-5013" t="-9195" r="-4261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5B7BCC-3043-4175-A153-A61F26F2ED03}"/>
                  </a:ext>
                </a:extLst>
              </p:cNvPr>
              <p:cNvSpPr txBox="1"/>
              <p:nvPr/>
            </p:nvSpPr>
            <p:spPr>
              <a:xfrm>
                <a:off x="3619500" y="2529881"/>
                <a:ext cx="2413802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5B7BCC-3043-4175-A153-A61F26F2E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529881"/>
                <a:ext cx="2413802" cy="532966"/>
              </a:xfrm>
              <a:prstGeom prst="rect">
                <a:avLst/>
              </a:prstGeom>
              <a:blipFill>
                <a:blip r:embed="rId4"/>
                <a:stretch>
                  <a:fillRect l="-5303" t="-9195" r="-4293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483C62-0624-476B-B626-171EAF7A4130}"/>
                  </a:ext>
                </a:extLst>
              </p:cNvPr>
              <p:cNvSpPr txBox="1"/>
              <p:nvPr/>
            </p:nvSpPr>
            <p:spPr>
              <a:xfrm>
                <a:off x="6477000" y="2529881"/>
                <a:ext cx="2434641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𝟓𝟖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483C62-0624-476B-B626-171EAF7A4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529881"/>
                <a:ext cx="2434641" cy="532966"/>
              </a:xfrm>
              <a:prstGeom prst="rect">
                <a:avLst/>
              </a:prstGeom>
              <a:blipFill>
                <a:blip r:embed="rId5"/>
                <a:stretch>
                  <a:fillRect l="-5263" t="-9195" r="-4261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0614FB-BA56-4804-BBA7-865D95D5A4F7}"/>
                  </a:ext>
                </a:extLst>
              </p:cNvPr>
              <p:cNvSpPr txBox="1"/>
              <p:nvPr/>
            </p:nvSpPr>
            <p:spPr>
              <a:xfrm>
                <a:off x="9334500" y="2529881"/>
                <a:ext cx="2434641" cy="5329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0614FB-BA56-4804-BBA7-865D95D5A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2529881"/>
                <a:ext cx="2434641" cy="532966"/>
              </a:xfrm>
              <a:prstGeom prst="rect">
                <a:avLst/>
              </a:prstGeom>
              <a:blipFill>
                <a:blip r:embed="rId6"/>
                <a:stretch>
                  <a:fillRect l="-5000" t="-9195" r="-4250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9CD76A-4DDD-45A9-9020-18DE5EA54852}"/>
              </a:ext>
            </a:extLst>
          </p:cNvPr>
          <p:cNvSpPr/>
          <p:nvPr/>
        </p:nvSpPr>
        <p:spPr>
          <a:xfrm>
            <a:off x="9369993" y="2600175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0817F-081F-4E35-AADB-7BC3199457B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64" y="3006575"/>
            <a:ext cx="4738272" cy="409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8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FE3DEE-0E57-4B5D-A62F-DA57784B773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98002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32.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thoa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𝐇𝐳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nức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tiểu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thoa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FE3DEE-0E57-4B5D-A62F-DA57784B7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980029"/>
              </a:xfrm>
              <a:prstGeom prst="rect">
                <a:avLst/>
              </a:prstGeom>
              <a:blipFill>
                <a:blip r:embed="rId2"/>
                <a:stretch>
                  <a:fillRect r="-45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E13D36F-1D60-429F-8D2A-1D509FA71619}"/>
              </a:ext>
            </a:extLst>
          </p:cNvPr>
          <p:cNvSpPr txBox="1"/>
          <p:nvPr/>
        </p:nvSpPr>
        <p:spPr>
          <a:xfrm>
            <a:off x="762000" y="2043529"/>
            <a:ext cx="10727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13.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310C0-4626-432A-A334-3BDBB5D75EC7}"/>
              </a:ext>
            </a:extLst>
          </p:cNvPr>
          <p:cNvSpPr txBox="1"/>
          <p:nvPr/>
        </p:nvSpPr>
        <p:spPr>
          <a:xfrm>
            <a:off x="3619500" y="2043529"/>
            <a:ext cx="10518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26.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E9183-DC0C-4982-B558-F2E97E20023A}"/>
              </a:ext>
            </a:extLst>
          </p:cNvPr>
          <p:cNvSpPr txBox="1"/>
          <p:nvPr/>
        </p:nvSpPr>
        <p:spPr>
          <a:xfrm>
            <a:off x="6477000" y="2043529"/>
            <a:ext cx="10727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14.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C6E43-F89D-45DF-96A9-918C70C5A2D2}"/>
              </a:ext>
            </a:extLst>
          </p:cNvPr>
          <p:cNvSpPr txBox="1"/>
          <p:nvPr/>
        </p:nvSpPr>
        <p:spPr>
          <a:xfrm>
            <a:off x="9334500" y="2043529"/>
            <a:ext cx="1072730" cy="548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</a:pP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28.</a:t>
            </a:r>
            <a:endParaRPr lang="vi-VN" sz="2800" b="1" dirty="0">
              <a:solidFill>
                <a:srgbClr val="1111A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C3B6AB-E83A-4A02-AAF9-9684BDB45163}"/>
              </a:ext>
            </a:extLst>
          </p:cNvPr>
          <p:cNvSpPr/>
          <p:nvPr/>
        </p:nvSpPr>
        <p:spPr>
          <a:xfrm>
            <a:off x="9399368" y="2100914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C53EB-4397-49E0-9389-94B94DBC776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78100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33.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C53EB-4397-49E0-9389-94B94DBC7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81000"/>
              </a:xfrm>
              <a:prstGeom prst="rect">
                <a:avLst/>
              </a:prstGeom>
              <a:blipFill>
                <a:blip r:embed="rId2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19D946A-F41D-4115-9542-75ED7239B70B}"/>
              </a:ext>
            </a:extLst>
          </p:cNvPr>
          <p:cNvSpPr txBox="1"/>
          <p:nvPr/>
        </p:nvSpPr>
        <p:spPr>
          <a:xfrm>
            <a:off x="762000" y="1844500"/>
            <a:ext cx="11624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0,8.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23F9B-06C0-448E-A5D2-2AEFF8548A0C}"/>
              </a:ext>
            </a:extLst>
          </p:cNvPr>
          <p:cNvSpPr txBox="1"/>
          <p:nvPr/>
        </p:nvSpPr>
        <p:spPr>
          <a:xfrm>
            <a:off x="3619500" y="1844500"/>
            <a:ext cx="11416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0,6.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0C7F4-CEE1-4FE3-8667-2939B267AF70}"/>
              </a:ext>
            </a:extLst>
          </p:cNvPr>
          <p:cNvSpPr txBox="1"/>
          <p:nvPr/>
        </p:nvSpPr>
        <p:spPr>
          <a:xfrm>
            <a:off x="6477000" y="1844500"/>
            <a:ext cx="13420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0,71.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F1921-CBDF-4E38-9D8B-2643EDAC2EE2}"/>
              </a:ext>
            </a:extLst>
          </p:cNvPr>
          <p:cNvSpPr txBox="1"/>
          <p:nvPr/>
        </p:nvSpPr>
        <p:spPr>
          <a:xfrm>
            <a:off x="9334500" y="1844500"/>
            <a:ext cx="13420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0,75.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28775-46EC-4813-A904-7A9BF6994431}"/>
              </a:ext>
            </a:extLst>
          </p:cNvPr>
          <p:cNvSpPr/>
          <p:nvPr/>
        </p:nvSpPr>
        <p:spPr>
          <a:xfrm>
            <a:off x="796169" y="1919116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D7EBC-4AD2-4F07-94F9-F584986D93D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5" y="3061758"/>
            <a:ext cx="4505729" cy="18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9EAA42-6C34-4117-9D2E-E0EA5F4C18B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45285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34.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dung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Khi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9EAA42-6C34-4117-9D2E-E0EA5F4C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52851"/>
              </a:xfrm>
              <a:prstGeom prst="rect">
                <a:avLst/>
              </a:prstGeom>
              <a:blipFill>
                <a:blip r:embed="rId2"/>
                <a:stretch>
                  <a:fillRect b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F7F539-F2E5-48F7-974C-F90AD3E0A859}"/>
                  </a:ext>
                </a:extLst>
              </p:cNvPr>
              <p:cNvSpPr txBox="1"/>
              <p:nvPr/>
            </p:nvSpPr>
            <p:spPr>
              <a:xfrm>
                <a:off x="762000" y="2516351"/>
                <a:ext cx="168026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F7F539-F2E5-48F7-974C-F90AD3E0A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16351"/>
                <a:ext cx="1680268" cy="523220"/>
              </a:xfrm>
              <a:prstGeom prst="rect">
                <a:avLst/>
              </a:prstGeom>
              <a:blipFill>
                <a:blip r:embed="rId3"/>
                <a:stretch>
                  <a:fillRect l="-7246" t="-12791" r="-615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26EB4-76DB-4999-9E14-4FDFC960C14A}"/>
                  </a:ext>
                </a:extLst>
              </p:cNvPr>
              <p:cNvSpPr txBox="1"/>
              <p:nvPr/>
            </p:nvSpPr>
            <p:spPr>
              <a:xfrm>
                <a:off x="3619500" y="2516351"/>
                <a:ext cx="144462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26EB4-76DB-4999-9E14-4FDFC960C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516351"/>
                <a:ext cx="1444626" cy="523220"/>
              </a:xfrm>
              <a:prstGeom prst="rect">
                <a:avLst/>
              </a:prstGeom>
              <a:blipFill>
                <a:blip r:embed="rId4"/>
                <a:stretch>
                  <a:fillRect l="-8861" t="-12791" r="-759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1DCFDB-F62E-4891-BF52-3AD62DCEC4E2}"/>
                  </a:ext>
                </a:extLst>
              </p:cNvPr>
              <p:cNvSpPr txBox="1"/>
              <p:nvPr/>
            </p:nvSpPr>
            <p:spPr>
              <a:xfrm>
                <a:off x="6477000" y="2516351"/>
                <a:ext cx="168026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1DCFDB-F62E-4891-BF52-3AD62DCEC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516351"/>
                <a:ext cx="1680268" cy="523220"/>
              </a:xfrm>
              <a:prstGeom prst="rect">
                <a:avLst/>
              </a:prstGeom>
              <a:blipFill>
                <a:blip r:embed="rId5"/>
                <a:stretch>
                  <a:fillRect l="-7636" t="-12791" r="-654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16D4F0-9B62-4367-BF63-05F206A9AEFA}"/>
                  </a:ext>
                </a:extLst>
              </p:cNvPr>
              <p:cNvSpPr txBox="1"/>
              <p:nvPr/>
            </p:nvSpPr>
            <p:spPr>
              <a:xfrm>
                <a:off x="9334500" y="2516351"/>
                <a:ext cx="146546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16D4F0-9B62-4367-BF63-05F206A9A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2516351"/>
                <a:ext cx="1465466" cy="523220"/>
              </a:xfrm>
              <a:prstGeom prst="rect">
                <a:avLst/>
              </a:prstGeom>
              <a:blipFill>
                <a:blip r:embed="rId6"/>
                <a:stretch>
                  <a:fillRect l="-8299" t="-12791" r="-746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2879DF-E27D-4D85-8D75-F58C6266C69F}"/>
              </a:ext>
            </a:extLst>
          </p:cNvPr>
          <p:cNvSpPr/>
          <p:nvPr/>
        </p:nvSpPr>
        <p:spPr>
          <a:xfrm>
            <a:off x="830692" y="2559471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5EAA5C-E35A-4682-A0A6-893641F19739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35.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𝑳𝑪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tưởng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đang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𝟐𝐦𝐇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𝟓𝐧𝐅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Khi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dòng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𝐦𝐀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lớn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5EAA5C-E35A-4682-A0A6-893641F1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r="-500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8984E-BE25-471A-ADBA-BFE8FBF29DF8}"/>
                  </a:ext>
                </a:extLst>
              </p:cNvPr>
              <p:cNvSpPr txBox="1"/>
              <p:nvPr/>
            </p:nvSpPr>
            <p:spPr>
              <a:xfrm>
                <a:off x="762000" y="1612642"/>
                <a:ext cx="159902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8984E-BE25-471A-ADBA-BFE8FBF29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12642"/>
                <a:ext cx="1599027" cy="523220"/>
              </a:xfrm>
              <a:prstGeom prst="rect">
                <a:avLst/>
              </a:prstGeom>
              <a:blipFill>
                <a:blip r:embed="rId3"/>
                <a:stretch>
                  <a:fillRect l="-7634" t="-12941" r="-687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3241DC-AD88-42D0-8595-AF3E75F6DC13}"/>
                  </a:ext>
                </a:extLst>
              </p:cNvPr>
              <p:cNvSpPr txBox="1"/>
              <p:nvPr/>
            </p:nvSpPr>
            <p:spPr>
              <a:xfrm>
                <a:off x="3619500" y="1612642"/>
                <a:ext cx="157818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3241DC-AD88-42D0-8595-AF3E75F6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612642"/>
                <a:ext cx="1578189" cy="523220"/>
              </a:xfrm>
              <a:prstGeom prst="rect">
                <a:avLst/>
              </a:prstGeom>
              <a:blipFill>
                <a:blip r:embed="rId4"/>
                <a:stretch>
                  <a:fillRect l="-8108" t="-12941" r="-695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14D8FA-4366-4A53-B93C-7EF69A16D0D1}"/>
                  </a:ext>
                </a:extLst>
              </p:cNvPr>
              <p:cNvSpPr txBox="1"/>
              <p:nvPr/>
            </p:nvSpPr>
            <p:spPr>
              <a:xfrm>
                <a:off x="6477000" y="1612642"/>
                <a:ext cx="159902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14D8FA-4366-4A53-B93C-7EF69A16D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12642"/>
                <a:ext cx="1599027" cy="523220"/>
              </a:xfrm>
              <a:prstGeom prst="rect">
                <a:avLst/>
              </a:prstGeom>
              <a:blipFill>
                <a:blip r:embed="rId5"/>
                <a:stretch>
                  <a:fillRect l="-8015" t="-12941" r="-687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8C5F8-0DB3-41D2-89D4-317D70115C01}"/>
                  </a:ext>
                </a:extLst>
              </p:cNvPr>
              <p:cNvSpPr txBox="1"/>
              <p:nvPr/>
            </p:nvSpPr>
            <p:spPr>
              <a:xfrm>
                <a:off x="9334500" y="1612642"/>
                <a:ext cx="159902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8C5F8-0DB3-41D2-89D4-317D70115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612642"/>
                <a:ext cx="1599027" cy="523220"/>
              </a:xfrm>
              <a:prstGeom prst="rect">
                <a:avLst/>
              </a:prstGeom>
              <a:blipFill>
                <a:blip r:embed="rId6"/>
                <a:stretch>
                  <a:fillRect l="-7605" t="-12941" r="-684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C88EB2-5CB0-41D9-B40F-71C09F042F01}"/>
              </a:ext>
            </a:extLst>
          </p:cNvPr>
          <p:cNvSpPr/>
          <p:nvPr/>
        </p:nvSpPr>
        <p:spPr>
          <a:xfrm>
            <a:off x="9355338" y="1656984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712BC-A33D-45C8-B2C7-D57A63305E5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6863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36.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bưóc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phôtôn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𝟓𝟏</m:t>
                        </m:r>
                        <m:r>
                          <a:rPr lang="en-US" sz="2800" b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Cho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𝟔𝟐𝟓</m:t>
                        </m:r>
                        <m:r>
                          <a:rPr lang="en-US" sz="2800" b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712BC-A33D-45C8-B2C7-D57A6330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68635"/>
              </a:xfrm>
              <a:prstGeom prst="rect">
                <a:avLst/>
              </a:prstGeom>
              <a:blipFill>
                <a:blip r:embed="rId2"/>
                <a:stretch>
                  <a:fillRect r="-500" b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FD293D-A34F-4765-8367-1BD58F0FED33}"/>
                  </a:ext>
                </a:extLst>
              </p:cNvPr>
              <p:cNvSpPr txBox="1"/>
              <p:nvPr/>
            </p:nvSpPr>
            <p:spPr>
              <a:xfrm>
                <a:off x="762000" y="1632135"/>
                <a:ext cx="171604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FD293D-A34F-4765-8367-1BD58F0F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32135"/>
                <a:ext cx="1716047" cy="523220"/>
              </a:xfrm>
              <a:prstGeom prst="rect">
                <a:avLst/>
              </a:prstGeom>
              <a:blipFill>
                <a:blip r:embed="rId3"/>
                <a:stretch>
                  <a:fillRect l="-7092" t="-12791" r="-60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63008-B242-4799-BCE2-1BAA4A937676}"/>
                  </a:ext>
                </a:extLst>
              </p:cNvPr>
              <p:cNvSpPr txBox="1"/>
              <p:nvPr/>
            </p:nvSpPr>
            <p:spPr>
              <a:xfrm>
                <a:off x="3619500" y="1632135"/>
                <a:ext cx="134684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63008-B242-4799-BCE2-1BAA4A93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632135"/>
                <a:ext cx="1346844" cy="523220"/>
              </a:xfrm>
              <a:prstGeom prst="rect">
                <a:avLst/>
              </a:prstGeom>
              <a:blipFill>
                <a:blip r:embed="rId4"/>
                <a:stretch>
                  <a:fillRect l="-9502" t="-12791" r="-814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93AA3A-9E6C-4530-8D35-605277BCB96C}"/>
                  </a:ext>
                </a:extLst>
              </p:cNvPr>
              <p:cNvSpPr txBox="1"/>
              <p:nvPr/>
            </p:nvSpPr>
            <p:spPr>
              <a:xfrm>
                <a:off x="6477000" y="1632135"/>
                <a:ext cx="193085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93AA3A-9E6C-4530-8D35-605277BCB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32135"/>
                <a:ext cx="1930850" cy="523220"/>
              </a:xfrm>
              <a:prstGeom prst="rect">
                <a:avLst/>
              </a:prstGeom>
              <a:blipFill>
                <a:blip r:embed="rId5"/>
                <a:stretch>
                  <a:fillRect l="-6646" t="-12791" r="-569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91974-DDF2-4C4E-AF54-29E20D26CFE7}"/>
                  </a:ext>
                </a:extLst>
              </p:cNvPr>
              <p:cNvSpPr txBox="1"/>
              <p:nvPr/>
            </p:nvSpPr>
            <p:spPr>
              <a:xfrm>
                <a:off x="9334500" y="1632135"/>
                <a:ext cx="170001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𝐖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91974-DDF2-4C4E-AF54-29E20D26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632135"/>
                <a:ext cx="1700017" cy="523220"/>
              </a:xfrm>
              <a:prstGeom prst="rect">
                <a:avLst/>
              </a:prstGeom>
              <a:blipFill>
                <a:blip r:embed="rId6"/>
                <a:stretch>
                  <a:fillRect l="-71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60DD86-6A5B-47A4-B6D4-19EF18C49D1D}"/>
              </a:ext>
            </a:extLst>
          </p:cNvPr>
          <p:cNvSpPr/>
          <p:nvPr/>
        </p:nvSpPr>
        <p:spPr>
          <a:xfrm>
            <a:off x="792285" y="1720819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801CE4-95CD-4757-BE5C-B939AA79ABE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01132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37.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lò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xo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treo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dứng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dao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tai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nơi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fr-FR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fr-FR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bên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sụ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phụ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thuộc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lớn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lục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kéo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về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𝒌𝒗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tác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lên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vật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lớn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đàn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hồi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800" b="1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dh</m:t>
                        </m:r>
                        <m:r>
                          <m:rPr>
                            <m:nor/>
                          </m:rPr>
                          <a:rPr lang="fr-FR" sz="2800" b="1" i="1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lò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xo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thời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khi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lò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o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dãn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tốc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vật</a:t>
                </a:r>
                <a:r>
                  <a:rPr lang="fr-FR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801CE4-95CD-4757-BE5C-B939AA79A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11320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6F22A-3172-449C-9DD3-ACE4CF2DD430}"/>
                  </a:ext>
                </a:extLst>
              </p:cNvPr>
              <p:cNvSpPr txBox="1"/>
              <p:nvPr/>
            </p:nvSpPr>
            <p:spPr>
              <a:xfrm>
                <a:off x="762000" y="2074820"/>
                <a:ext cx="2077813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6F22A-3172-449C-9DD3-ACE4CF2DD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74820"/>
                <a:ext cx="2077813" cy="523220"/>
              </a:xfrm>
              <a:prstGeom prst="rect">
                <a:avLst/>
              </a:prstGeom>
              <a:blipFill>
                <a:blip r:embed="rId3"/>
                <a:stretch>
                  <a:fillRect l="-5865" t="-11628" r="-498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4291E0-44C2-4CFE-BFD8-476C0C81EA85}"/>
                  </a:ext>
                </a:extLst>
              </p:cNvPr>
              <p:cNvSpPr txBox="1"/>
              <p:nvPr/>
            </p:nvSpPr>
            <p:spPr>
              <a:xfrm>
                <a:off x="3619500" y="2074820"/>
                <a:ext cx="2056973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4291E0-44C2-4CFE-BFD8-476C0C81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074820"/>
                <a:ext cx="2056973" cy="523220"/>
              </a:xfrm>
              <a:prstGeom prst="rect">
                <a:avLst/>
              </a:prstGeom>
              <a:blipFill>
                <a:blip r:embed="rId4"/>
                <a:stretch>
                  <a:fillRect l="-6231" t="-11628" r="-534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380ACB-09F4-4C1F-8053-9F4243944273}"/>
                  </a:ext>
                </a:extLst>
              </p:cNvPr>
              <p:cNvSpPr txBox="1"/>
              <p:nvPr/>
            </p:nvSpPr>
            <p:spPr>
              <a:xfrm>
                <a:off x="6477000" y="2074820"/>
                <a:ext cx="2077813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𝟓𝟏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380ACB-09F4-4C1F-8053-9F424394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74820"/>
                <a:ext cx="2077813" cy="523220"/>
              </a:xfrm>
              <a:prstGeom prst="rect">
                <a:avLst/>
              </a:prstGeom>
              <a:blipFill>
                <a:blip r:embed="rId5"/>
                <a:stretch>
                  <a:fillRect l="-6176" t="-11628" r="-52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80BB5-B90C-4E5A-A9B9-AF76B5E3BDB1}"/>
                  </a:ext>
                </a:extLst>
              </p:cNvPr>
              <p:cNvSpPr txBox="1"/>
              <p:nvPr/>
            </p:nvSpPr>
            <p:spPr>
              <a:xfrm>
                <a:off x="9334500" y="2074820"/>
                <a:ext cx="229261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𝟏𝟏𝟎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F80BB5-B90C-4E5A-A9B9-AF76B5E3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2074820"/>
                <a:ext cx="2292615" cy="523220"/>
              </a:xfrm>
              <a:prstGeom prst="rect">
                <a:avLst/>
              </a:prstGeom>
              <a:blipFill>
                <a:blip r:embed="rId6"/>
                <a:stretch>
                  <a:fillRect l="-5319" t="-11628" r="-478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24F411-96B0-458F-8B42-4DD02C19B118}"/>
              </a:ext>
            </a:extLst>
          </p:cNvPr>
          <p:cNvSpPr/>
          <p:nvPr/>
        </p:nvSpPr>
        <p:spPr>
          <a:xfrm>
            <a:off x="3654408" y="2133230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3BA91D-2191-4CF1-8648-3287CA50A606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18" y="2790824"/>
            <a:ext cx="7721564" cy="4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154F8-A85D-411A-A1B7-4CC9AF1F5F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8373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38.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sợi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đang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dừng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154F8-A85D-411A-A1B7-4CC9AF1F5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83738"/>
              </a:xfrm>
              <a:prstGeom prst="rect">
                <a:avLst/>
              </a:prstGeom>
              <a:blipFill>
                <a:blip r:embed="rId2"/>
                <a:stretch>
                  <a:fillRect r="-500" b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C49CE6-3DBE-4EF3-9001-BC93F0A11E6B}"/>
                  </a:ext>
                </a:extLst>
              </p:cNvPr>
              <p:cNvSpPr txBox="1"/>
              <p:nvPr/>
            </p:nvSpPr>
            <p:spPr>
              <a:xfrm>
                <a:off x="762000" y="2947238"/>
                <a:ext cx="173156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𝟓𝟐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C49CE6-3DBE-4EF3-9001-BC93F0A1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47238"/>
                <a:ext cx="1731564" cy="523220"/>
              </a:xfrm>
              <a:prstGeom prst="rect">
                <a:avLst/>
              </a:prstGeom>
              <a:blipFill>
                <a:blip r:embed="rId3"/>
                <a:stretch>
                  <a:fillRect l="-7042" t="-11628" r="-598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B4FB40-7A13-4C50-BEE8-9082C5D84BAD}"/>
                  </a:ext>
                </a:extLst>
              </p:cNvPr>
              <p:cNvSpPr txBox="1"/>
              <p:nvPr/>
            </p:nvSpPr>
            <p:spPr>
              <a:xfrm>
                <a:off x="3619500" y="2947238"/>
                <a:ext cx="171072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𝟓𝟏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B4FB40-7A13-4C50-BEE8-9082C5D84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2947238"/>
                <a:ext cx="1710725" cy="523220"/>
              </a:xfrm>
              <a:prstGeom prst="rect">
                <a:avLst/>
              </a:prstGeom>
              <a:blipFill>
                <a:blip r:embed="rId4"/>
                <a:stretch>
                  <a:fillRect l="-7500" t="-11628" r="-642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BA00F-1B39-4F9F-A910-8834FC5094D2}"/>
                  </a:ext>
                </a:extLst>
              </p:cNvPr>
              <p:cNvSpPr txBox="1"/>
              <p:nvPr/>
            </p:nvSpPr>
            <p:spPr>
              <a:xfrm>
                <a:off x="6477000" y="2947238"/>
                <a:ext cx="171553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BA00F-1B39-4F9F-A910-8834FC50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947238"/>
                <a:ext cx="1715534" cy="523220"/>
              </a:xfrm>
              <a:prstGeom prst="rect">
                <a:avLst/>
              </a:prstGeom>
              <a:blipFill>
                <a:blip r:embed="rId5"/>
                <a:stretch>
                  <a:fillRect l="-747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1739C-1912-43F7-A7DF-2DA8BE1AB125}"/>
                  </a:ext>
                </a:extLst>
              </p:cNvPr>
              <p:cNvSpPr txBox="1"/>
              <p:nvPr/>
            </p:nvSpPr>
            <p:spPr>
              <a:xfrm>
                <a:off x="9334500" y="2947238"/>
                <a:ext cx="1641796" cy="5480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90500" algn="l"/>
                    <a:tab pos="1778000" algn="l"/>
                    <a:tab pos="3365500" algn="l"/>
                    <a:tab pos="4953000" algn="l"/>
                  </a:tabLst>
                </a:pPr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𝟒𝟖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1111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F1739C-1912-43F7-A7DF-2DA8BE1AB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2947238"/>
                <a:ext cx="1641796" cy="548099"/>
              </a:xfrm>
              <a:prstGeom prst="rect">
                <a:avLst/>
              </a:prstGeom>
              <a:blipFill>
                <a:blip r:embed="rId6"/>
                <a:stretch>
                  <a:fillRect l="-7407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A5790D-57AD-4DBB-9A87-1243A57DD384}"/>
              </a:ext>
            </a:extLst>
          </p:cNvPr>
          <p:cNvSpPr/>
          <p:nvPr/>
        </p:nvSpPr>
        <p:spPr>
          <a:xfrm>
            <a:off x="790136" y="298944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9282E2-794E-4308-9C2A-A0A458F1FD2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8736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tải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chủ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yếu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9282E2-794E-4308-9C2A-A0A458F1F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7368"/>
              </a:xfrm>
              <a:prstGeom prst="rect">
                <a:avLst/>
              </a:prstGeom>
              <a:blipFill>
                <a:blip r:embed="rId2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43A144-48E4-4D21-B501-61A0B4D03DDD}"/>
              </a:ext>
            </a:extLst>
          </p:cNvPr>
          <p:cNvSpPr txBox="1"/>
          <p:nvPr/>
        </p:nvSpPr>
        <p:spPr>
          <a:xfrm>
            <a:off x="762000" y="750868"/>
            <a:ext cx="19207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16454-689E-48F9-8062-ED7E511BC7E6}"/>
              </a:ext>
            </a:extLst>
          </p:cNvPr>
          <p:cNvSpPr txBox="1"/>
          <p:nvPr/>
        </p:nvSpPr>
        <p:spPr>
          <a:xfrm>
            <a:off x="3619500" y="750868"/>
            <a:ext cx="19271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êlectron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C3151-2818-44F7-A0CB-C4E39A9915C8}"/>
              </a:ext>
            </a:extLst>
          </p:cNvPr>
          <p:cNvSpPr txBox="1"/>
          <p:nvPr/>
        </p:nvSpPr>
        <p:spPr>
          <a:xfrm>
            <a:off x="6477000" y="750868"/>
            <a:ext cx="22765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ion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6AA03-1A03-4995-8117-C14739828D10}"/>
              </a:ext>
            </a:extLst>
          </p:cNvPr>
          <p:cNvSpPr txBox="1"/>
          <p:nvPr/>
        </p:nvSpPr>
        <p:spPr>
          <a:xfrm>
            <a:off x="9334500" y="750868"/>
            <a:ext cx="17620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ion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7A64DB-E4B0-472F-861A-65C4271D79D1}"/>
              </a:ext>
            </a:extLst>
          </p:cNvPr>
          <p:cNvSpPr/>
          <p:nvPr/>
        </p:nvSpPr>
        <p:spPr>
          <a:xfrm>
            <a:off x="3687883" y="809278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5CA7CD-D1CD-4880-8786-D4B03A9AF75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38746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39.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𝑳𝑪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vi-VN" sz="28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𝑨𝑵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m:rPr>
                        <m:nor/>
                      </m:rPr>
                      <a:rPr lang="en-US" sz="28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lệch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5CA7CD-D1CD-4880-8786-D4B03A9A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387466"/>
              </a:xfrm>
              <a:prstGeom prst="rect">
                <a:avLst/>
              </a:prstGeom>
              <a:blipFill>
                <a:blip r:embed="rId2"/>
                <a:stretch>
                  <a:fillRect b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33147-C2E0-401B-BB69-2DCF52D569DF}"/>
                  </a:ext>
                </a:extLst>
              </p:cNvPr>
              <p:cNvSpPr txBox="1"/>
              <p:nvPr/>
            </p:nvSpPr>
            <p:spPr>
              <a:xfrm>
                <a:off x="762000" y="3450966"/>
                <a:ext cx="140185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E33147-C2E0-401B-BB69-2DCF52D5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0966"/>
                <a:ext cx="1401859" cy="523220"/>
              </a:xfrm>
              <a:prstGeom prst="rect">
                <a:avLst/>
              </a:prstGeom>
              <a:blipFill>
                <a:blip r:embed="rId3"/>
                <a:stretch>
                  <a:fillRect l="-869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9BF20-EE19-4146-AD4A-20984777F6A5}"/>
                  </a:ext>
                </a:extLst>
              </p:cNvPr>
              <p:cNvSpPr txBox="1"/>
              <p:nvPr/>
            </p:nvSpPr>
            <p:spPr>
              <a:xfrm>
                <a:off x="3619500" y="3450966"/>
                <a:ext cx="145475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9BF20-EE19-4146-AD4A-20984777F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3450966"/>
                <a:ext cx="1454757" cy="523220"/>
              </a:xfrm>
              <a:prstGeom prst="rect">
                <a:avLst/>
              </a:prstGeom>
              <a:blipFill>
                <a:blip r:embed="rId4"/>
                <a:stretch>
                  <a:fillRect l="-88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5FA793-D7E7-4EC6-AB99-7D36D8F4CE08}"/>
                  </a:ext>
                </a:extLst>
              </p:cNvPr>
              <p:cNvSpPr txBox="1"/>
              <p:nvPr/>
            </p:nvSpPr>
            <p:spPr>
              <a:xfrm>
                <a:off x="6477000" y="3450966"/>
                <a:ext cx="140185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𝟖𝟕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5FA793-D7E7-4EC6-AB99-7D36D8F4C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50966"/>
                <a:ext cx="1401859" cy="523220"/>
              </a:xfrm>
              <a:prstGeom prst="rect">
                <a:avLst/>
              </a:prstGeom>
              <a:blipFill>
                <a:blip r:embed="rId5"/>
                <a:stretch>
                  <a:fillRect l="-917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CDF0B6-D2E8-4C71-86C0-8EB22D545C5B}"/>
                  </a:ext>
                </a:extLst>
              </p:cNvPr>
              <p:cNvSpPr txBox="1"/>
              <p:nvPr/>
            </p:nvSpPr>
            <p:spPr>
              <a:xfrm>
                <a:off x="9334500" y="3450966"/>
                <a:ext cx="140185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𝟕𝟏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CDF0B6-D2E8-4C71-86C0-8EB22D545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3450966"/>
                <a:ext cx="1401859" cy="523220"/>
              </a:xfrm>
              <a:prstGeom prst="rect">
                <a:avLst/>
              </a:prstGeom>
              <a:blipFill>
                <a:blip r:embed="rId6"/>
                <a:stretch>
                  <a:fillRect l="-869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645236-707C-4CEE-BF89-5ED967ED6AF1}"/>
              </a:ext>
            </a:extLst>
          </p:cNvPr>
          <p:cNvSpPr/>
          <p:nvPr/>
        </p:nvSpPr>
        <p:spPr>
          <a:xfrm>
            <a:off x="6529898" y="3509376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205B0-D926-4AEF-84E6-D5A57D6CB01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9" y="4328111"/>
            <a:ext cx="6652241" cy="18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95330E-E2E3-4C77-939F-044EA203F16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41804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40.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Y-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âng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về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thoa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khe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bức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à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quan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trùng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95330E-E2E3-4C77-939F-044EA203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41804"/>
              </a:xfrm>
              <a:prstGeom prst="rect">
                <a:avLst/>
              </a:prstGeom>
              <a:blipFill>
                <a:blip r:embed="rId2"/>
                <a:stretch>
                  <a:fillRect r="-500" b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C86BC77-5454-49D9-9D4D-154B200F505C}"/>
              </a:ext>
            </a:extLst>
          </p:cNvPr>
          <p:cNvSpPr txBox="1"/>
          <p:nvPr/>
        </p:nvSpPr>
        <p:spPr>
          <a:xfrm>
            <a:off x="762000" y="2905304"/>
            <a:ext cx="8931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5.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84965-A3FD-4D17-99C1-EAC2A1B75DFF}"/>
              </a:ext>
            </a:extLst>
          </p:cNvPr>
          <p:cNvSpPr txBox="1"/>
          <p:nvPr/>
        </p:nvSpPr>
        <p:spPr>
          <a:xfrm>
            <a:off x="3619500" y="2905304"/>
            <a:ext cx="872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8.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A69598-508B-4F28-B30A-5559797FF557}"/>
                  </a:ext>
                </a:extLst>
              </p:cNvPr>
              <p:cNvSpPr txBox="1"/>
              <p:nvPr/>
            </p:nvSpPr>
            <p:spPr>
              <a:xfrm>
                <a:off x="6477000" y="2905304"/>
                <a:ext cx="99097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box>
                      <m:box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800" b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A69598-508B-4F28-B30A-5559797FF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905304"/>
                <a:ext cx="990977" cy="523220"/>
              </a:xfrm>
              <a:prstGeom prst="rect">
                <a:avLst/>
              </a:prstGeom>
              <a:blipFill>
                <a:blip r:embed="rId3"/>
                <a:stretch>
                  <a:fillRect l="-12963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47DBA9F-AF26-4913-ADFC-CE07FC193957}"/>
              </a:ext>
            </a:extLst>
          </p:cNvPr>
          <p:cNvSpPr txBox="1"/>
          <p:nvPr/>
        </p:nvSpPr>
        <p:spPr>
          <a:xfrm>
            <a:off x="9334500" y="2905304"/>
            <a:ext cx="1319657" cy="11462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</a:pPr>
            <a:r>
              <a:rPr lang="en-US" sz="2800" b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vi-VN" sz="2800" b="1" dirty="0">
              <a:solidFill>
                <a:srgbClr val="1111A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90500" algn="l"/>
                <a:tab pos="1778000" algn="l"/>
                <a:tab pos="3365500" algn="l"/>
                <a:tab pos="4953000" algn="l"/>
              </a:tabLst>
            </a:pPr>
            <a:endParaRPr lang="vi-VN" sz="2800" b="1" dirty="0">
              <a:solidFill>
                <a:srgbClr val="1111A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AE0E59-061E-449A-ADCF-8DAB682FAD8C}"/>
              </a:ext>
            </a:extLst>
          </p:cNvPr>
          <p:cNvSpPr/>
          <p:nvPr/>
        </p:nvSpPr>
        <p:spPr>
          <a:xfrm>
            <a:off x="802196" y="2992971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3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EB1B06-715A-413D-BDBF-55E2D4912AB3}"/>
              </a:ext>
            </a:extLst>
          </p:cNvPr>
          <p:cNvSpPr txBox="1"/>
          <p:nvPr/>
        </p:nvSpPr>
        <p:spPr>
          <a:xfrm>
            <a:off x="0" y="0"/>
            <a:ext cx="12192000" cy="1118255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ôpêra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vỡ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fr-FR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9EB19-D730-4988-BD5D-6BAFBDD3BAB9}"/>
              </a:ext>
            </a:extLst>
          </p:cNvPr>
          <p:cNvSpPr txBox="1"/>
          <p:nvPr/>
        </p:nvSpPr>
        <p:spPr>
          <a:xfrm>
            <a:off x="1016000" y="1181755"/>
            <a:ext cx="33650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C99D7-AC85-4A4E-8AF8-399BE4CFE4F3}"/>
              </a:ext>
            </a:extLst>
          </p:cNvPr>
          <p:cNvSpPr txBox="1"/>
          <p:nvPr/>
        </p:nvSpPr>
        <p:spPr>
          <a:xfrm>
            <a:off x="6477000" y="1181755"/>
            <a:ext cx="33409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Dao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dần</a:t>
            </a:r>
            <a:r>
              <a:rPr lang="fr-FR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44438-6AF9-49DD-B708-B8107FC6B85D}"/>
              </a:ext>
            </a:extLst>
          </p:cNvPr>
          <p:cNvSpPr txBox="1"/>
          <p:nvPr/>
        </p:nvSpPr>
        <p:spPr>
          <a:xfrm>
            <a:off x="1016000" y="1943755"/>
            <a:ext cx="33201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Dao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dộng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C25B5-94EC-4301-8990-8121535DA05A}"/>
              </a:ext>
            </a:extLst>
          </p:cNvPr>
          <p:cNvSpPr txBox="1"/>
          <p:nvPr/>
        </p:nvSpPr>
        <p:spPr>
          <a:xfrm>
            <a:off x="6477000" y="1943755"/>
            <a:ext cx="30636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E4FDAD-C82B-45C6-82AB-47ECB2ADA698}"/>
              </a:ext>
            </a:extLst>
          </p:cNvPr>
          <p:cNvSpPr/>
          <p:nvPr/>
        </p:nvSpPr>
        <p:spPr>
          <a:xfrm>
            <a:off x="6519204" y="2020785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D4B799-69A9-4C79-BDC2-589A3C3467D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5.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lò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xo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lò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xo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nhẹ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cứng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nhỏ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Con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lắc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hòa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chu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kì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D4B799-69A9-4C79-BDC2-589A3C34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18255"/>
              </a:xfrm>
              <a:prstGeom prst="rect">
                <a:avLst/>
              </a:prstGeom>
              <a:blipFill>
                <a:blip r:embed="rId2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EA1C26-B02A-434E-A7C8-6BCC4C0EF157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2380139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EA1C26-B02A-434E-A7C8-6BCC4C0E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2380139" cy="969176"/>
              </a:xfrm>
              <a:prstGeom prst="rect">
                <a:avLst/>
              </a:prstGeom>
              <a:blipFill>
                <a:blip r:embed="rId3"/>
                <a:stretch>
                  <a:fillRect l="-5128" r="-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3E35F-30FF-43E3-8E83-87D534054E02}"/>
                  </a:ext>
                </a:extLst>
              </p:cNvPr>
              <p:cNvSpPr txBox="1"/>
              <p:nvPr/>
            </p:nvSpPr>
            <p:spPr>
              <a:xfrm>
                <a:off x="3619500" y="1181755"/>
                <a:ext cx="2359300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3E35F-30FF-43E3-8E83-87D53405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1181755"/>
                <a:ext cx="2359300" cy="969176"/>
              </a:xfrm>
              <a:prstGeom prst="rect">
                <a:avLst/>
              </a:prstGeom>
              <a:blipFill>
                <a:blip r:embed="rId4"/>
                <a:stretch>
                  <a:fillRect l="-5426" r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97E791-FDDF-43A8-82AB-8E4FABBAF041}"/>
                  </a:ext>
                </a:extLst>
              </p:cNvPr>
              <p:cNvSpPr txBox="1"/>
              <p:nvPr/>
            </p:nvSpPr>
            <p:spPr>
              <a:xfrm>
                <a:off x="6477000" y="1181755"/>
                <a:ext cx="1918474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97E791-FDDF-43A8-82AB-8E4FABBA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81755"/>
                <a:ext cx="1918474" cy="969176"/>
              </a:xfrm>
              <a:prstGeom prst="rect">
                <a:avLst/>
              </a:prstGeom>
              <a:blipFill>
                <a:blip r:embed="rId5"/>
                <a:stretch>
                  <a:fillRect l="-6688" r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589C2F-AB90-49D1-86F0-01E86E28CBBD}"/>
                  </a:ext>
                </a:extLst>
              </p:cNvPr>
              <p:cNvSpPr txBox="1"/>
              <p:nvPr/>
            </p:nvSpPr>
            <p:spPr>
              <a:xfrm>
                <a:off x="9334500" y="1181755"/>
                <a:ext cx="1918474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1111A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589C2F-AB90-49D1-86F0-01E86E28C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1181755"/>
                <a:ext cx="1918474" cy="969176"/>
              </a:xfrm>
              <a:prstGeom prst="rect">
                <a:avLst/>
              </a:prstGeom>
              <a:blipFill>
                <a:blip r:embed="rId6"/>
                <a:stretch>
                  <a:fillRect l="-6349"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B132D5-641E-40A3-908B-02B8772F536C}"/>
              </a:ext>
            </a:extLst>
          </p:cNvPr>
          <p:cNvSpPr/>
          <p:nvPr/>
        </p:nvSpPr>
        <p:spPr>
          <a:xfrm>
            <a:off x="806166" y="1463143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DE3E0-45A8-4D4F-A4C6-513F512AD273}"/>
              </a:ext>
            </a:extLst>
          </p:cNvPr>
          <p:cNvSpPr txBox="1"/>
          <p:nvPr/>
        </p:nvSpPr>
        <p:spPr>
          <a:xfrm>
            <a:off x="0" y="0"/>
            <a:ext cx="12192000" cy="1118255"/>
          </a:xfrm>
          <a:prstGeom prst="rect">
            <a:avLst/>
          </a:prstGeom>
          <a:solidFill>
            <a:srgbClr val="0070C0"/>
          </a:solidFill>
        </p:spPr>
        <p:txBody>
          <a:bodyPr wrap="square" lIns="254000" tIns="127000" rIns="254000" bIns="12700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 Hai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ngược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dộ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endParaRPr 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D5F50D-3461-4C67-88BE-41032F96CEB7}"/>
                  </a:ext>
                </a:extLst>
              </p:cNvPr>
              <p:cNvSpPr txBox="1"/>
              <p:nvPr/>
            </p:nvSpPr>
            <p:spPr>
              <a:xfrm>
                <a:off x="762000" y="1181755"/>
                <a:ext cx="543924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D5F50D-3461-4C67-88BE-41032F96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81755"/>
                <a:ext cx="5439246" cy="523220"/>
              </a:xfrm>
              <a:prstGeom prst="rect">
                <a:avLst/>
              </a:prstGeom>
              <a:blipFill>
                <a:blip r:embed="rId2"/>
                <a:stretch>
                  <a:fillRect l="-224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24124B-1EB1-43A3-A7FB-D254F13BB428}"/>
                  </a:ext>
                </a:extLst>
              </p:cNvPr>
              <p:cNvSpPr txBox="1"/>
              <p:nvPr/>
            </p:nvSpPr>
            <p:spPr>
              <a:xfrm>
                <a:off x="762000" y="1704975"/>
                <a:ext cx="447821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24124B-1EB1-43A3-A7FB-D254F13BB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04975"/>
                <a:ext cx="4478214" cy="523220"/>
              </a:xfrm>
              <a:prstGeom prst="rect">
                <a:avLst/>
              </a:prstGeom>
              <a:blipFill>
                <a:blip r:embed="rId3"/>
                <a:stretch>
                  <a:fillRect l="-272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AFB251-6DD6-47B4-BC84-BB946FB622FD}"/>
                  </a:ext>
                </a:extLst>
              </p:cNvPr>
              <p:cNvSpPr txBox="1"/>
              <p:nvPr/>
            </p:nvSpPr>
            <p:spPr>
              <a:xfrm>
                <a:off x="762000" y="2228195"/>
                <a:ext cx="557280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AFB251-6DD6-47B4-BC84-BB946FB62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28195"/>
                <a:ext cx="5572808" cy="523220"/>
              </a:xfrm>
              <a:prstGeom prst="rect">
                <a:avLst/>
              </a:prstGeom>
              <a:blipFill>
                <a:blip r:embed="rId4"/>
                <a:stretch>
                  <a:fillRect l="-218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D3EF42-474A-4065-9217-5DABB7447B2C}"/>
                  </a:ext>
                </a:extLst>
              </p:cNvPr>
              <p:cNvSpPr txBox="1"/>
              <p:nvPr/>
            </p:nvSpPr>
            <p:spPr>
              <a:xfrm>
                <a:off x="762000" y="2751415"/>
                <a:ext cx="578761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D3EF42-474A-4065-9217-5DABB744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751415"/>
                <a:ext cx="5787610" cy="523220"/>
              </a:xfrm>
              <a:prstGeom prst="rect">
                <a:avLst/>
              </a:prstGeom>
              <a:blipFill>
                <a:blip r:embed="rId5"/>
                <a:stretch>
                  <a:fillRect l="-210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EAC924-C3BE-4E0A-B2C7-B912EFD2414D}"/>
              </a:ext>
            </a:extLst>
          </p:cNvPr>
          <p:cNvSpPr/>
          <p:nvPr/>
        </p:nvSpPr>
        <p:spPr>
          <a:xfrm>
            <a:off x="832142" y="1284507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10FAB-2D28-42C9-99BC-B85DBF4E298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7.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cơ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sin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truyền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dương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trục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môi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10FAB-2D28-42C9-99BC-B85DBF4E2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029BD0A-5E18-44DB-AA76-EDF5EDB32897}"/>
              </a:ext>
            </a:extLst>
          </p:cNvPr>
          <p:cNvSpPr txBox="1"/>
          <p:nvPr/>
        </p:nvSpPr>
        <p:spPr>
          <a:xfrm>
            <a:off x="1016000" y="1612642"/>
            <a:ext cx="28440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21254-CDB3-4512-98B7-41E9375733A2}"/>
              </a:ext>
            </a:extLst>
          </p:cNvPr>
          <p:cNvSpPr txBox="1"/>
          <p:nvPr/>
        </p:nvSpPr>
        <p:spPr>
          <a:xfrm>
            <a:off x="6477000" y="1612642"/>
            <a:ext cx="29434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bươc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6193E-AF2A-4DB3-BA48-6C33C2C65D39}"/>
              </a:ext>
            </a:extLst>
          </p:cNvPr>
          <p:cNvSpPr txBox="1"/>
          <p:nvPr/>
        </p:nvSpPr>
        <p:spPr>
          <a:xfrm>
            <a:off x="1016000" y="2374642"/>
            <a:ext cx="42594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F46F2-7877-4DB7-9AA0-6E70935217CC}"/>
              </a:ext>
            </a:extLst>
          </p:cNvPr>
          <p:cNvSpPr txBox="1"/>
          <p:nvPr/>
        </p:nvSpPr>
        <p:spPr>
          <a:xfrm>
            <a:off x="6477000" y="2374642"/>
            <a:ext cx="36487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nửa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b="1" dirty="0">
                <a:solidFill>
                  <a:srgbClr val="1111A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1111A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90435C-52A9-4BE2-AD36-80FC6DF3A7AA}"/>
              </a:ext>
            </a:extLst>
          </p:cNvPr>
          <p:cNvSpPr/>
          <p:nvPr/>
        </p:nvSpPr>
        <p:spPr>
          <a:xfrm>
            <a:off x="6519204" y="164565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98BEA1-2306-4A4A-97C2-A85A312F1B1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254000" tIns="127000" rIns="254000" bIns="12700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8.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Thí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thoa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do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sóng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Cực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đại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thoa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nguồn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những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2800" b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endParaRPr lang="vi-VN" sz="28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98BEA1-2306-4A4A-97C2-A85A312F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49142"/>
              </a:xfrm>
              <a:prstGeom prst="rect">
                <a:avLst/>
              </a:prstGeom>
              <a:blipFill>
                <a:blip r:embed="rId2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52C28-1632-430B-8643-2C143E248065}"/>
                  </a:ext>
                </a:extLst>
              </p:cNvPr>
              <p:cNvSpPr txBox="1"/>
              <p:nvPr/>
            </p:nvSpPr>
            <p:spPr>
              <a:xfrm>
                <a:off x="762000" y="1612642"/>
                <a:ext cx="609600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52C28-1632-430B-8643-2C143E248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12642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 l="-200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A4BCA9-1FE1-4EB9-A6D1-291371F5993B}"/>
                  </a:ext>
                </a:extLst>
              </p:cNvPr>
              <p:cNvSpPr txBox="1"/>
              <p:nvPr/>
            </p:nvSpPr>
            <p:spPr>
              <a:xfrm>
                <a:off x="762000" y="2135862"/>
                <a:ext cx="7232814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A4BCA9-1FE1-4EB9-A6D1-291371F59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5862"/>
                <a:ext cx="7232814" cy="523220"/>
              </a:xfrm>
              <a:prstGeom prst="rect">
                <a:avLst/>
              </a:prstGeom>
              <a:blipFill>
                <a:blip r:embed="rId4"/>
                <a:stretch>
                  <a:fillRect l="-168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89944-8785-4C11-A209-9F020A95820D}"/>
                  </a:ext>
                </a:extLst>
              </p:cNvPr>
              <p:cNvSpPr txBox="1"/>
              <p:nvPr/>
            </p:nvSpPr>
            <p:spPr>
              <a:xfrm>
                <a:off x="762000" y="2659082"/>
                <a:ext cx="746845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89944-8785-4C11-A209-9F020A958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59082"/>
                <a:ext cx="7468455" cy="523220"/>
              </a:xfrm>
              <a:prstGeom prst="rect">
                <a:avLst/>
              </a:prstGeom>
              <a:blipFill>
                <a:blip r:embed="rId5"/>
                <a:stretch>
                  <a:fillRect l="-163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71F824-D562-4036-B15D-742536763FE2}"/>
                  </a:ext>
                </a:extLst>
              </p:cNvPr>
              <p:cNvSpPr txBox="1"/>
              <p:nvPr/>
            </p:nvSpPr>
            <p:spPr>
              <a:xfrm>
                <a:off x="762000" y="3182302"/>
                <a:ext cx="759348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2800" b="1" i="1">
                            <a:solidFill>
                              <a:srgbClr val="1111A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2800" b="1" dirty="0">
                    <a:solidFill>
                      <a:srgbClr val="1111A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,±</m:t>
                    </m:r>
                    <m:r>
                      <a:rPr lang="fr-FR" sz="2800" b="1" i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>
                        <a:solidFill>
                          <a:srgbClr val="1111A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vi-VN" sz="2800" b="1" dirty="0">
                  <a:solidFill>
                    <a:srgbClr val="1111A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71F824-D562-4036-B15D-742536763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82302"/>
                <a:ext cx="7593489" cy="523220"/>
              </a:xfrm>
              <a:prstGeom prst="rect">
                <a:avLst/>
              </a:prstGeom>
              <a:blipFill>
                <a:blip r:embed="rId6"/>
                <a:stretch>
                  <a:fillRect l="-160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C530FA-13F7-449D-8614-AD1147042B61}"/>
              </a:ext>
            </a:extLst>
          </p:cNvPr>
          <p:cNvSpPr/>
          <p:nvPr/>
        </p:nvSpPr>
        <p:spPr>
          <a:xfrm>
            <a:off x="804204" y="1697712"/>
            <a:ext cx="4064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2943</Words>
  <Application>Microsoft Office PowerPoint</Application>
  <PresentationFormat>Widescreen</PresentationFormat>
  <Paragraphs>209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等线</vt:lpstr>
      <vt:lpstr>宋体</vt:lpstr>
      <vt:lpstr>Arial</vt:lpstr>
      <vt:lpstr>Calibri</vt:lpstr>
      <vt:lpstr>Calibri Light</vt:lpstr>
      <vt:lpstr>Cambria</vt:lpstr>
      <vt:lpstr>Cambria Math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 DO</dc:creator>
  <cp:lastModifiedBy>NGUYEN KIM DIEN</cp:lastModifiedBy>
  <cp:revision>5</cp:revision>
  <dcterms:created xsi:type="dcterms:W3CDTF">2021-04-01T01:13:14Z</dcterms:created>
  <dcterms:modified xsi:type="dcterms:W3CDTF">2021-04-01T01:35:58Z</dcterms:modified>
</cp:coreProperties>
</file>