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6" r:id="rId3"/>
    <p:sldId id="258" r:id="rId4"/>
    <p:sldId id="257" r:id="rId5"/>
    <p:sldId id="259" r:id="rId6"/>
    <p:sldId id="260" r:id="rId7"/>
    <p:sldId id="274" r:id="rId8"/>
    <p:sldId id="261" r:id="rId9"/>
    <p:sldId id="277" r:id="rId10"/>
    <p:sldId id="262" r:id="rId11"/>
    <p:sldId id="267" r:id="rId12"/>
    <p:sldId id="263" r:id="rId13"/>
    <p:sldId id="270" r:id="rId14"/>
    <p:sldId id="266" r:id="rId15"/>
    <p:sldId id="264" r:id="rId16"/>
    <p:sldId id="265" r:id="rId17"/>
    <p:sldId id="268" r:id="rId18"/>
    <p:sldId id="269" r:id="rId19"/>
    <p:sldId id="273" r:id="rId20"/>
    <p:sldId id="271" r:id="rId21"/>
    <p:sldId id="278" r:id="rId22"/>
    <p:sldId id="272" r:id="rId23"/>
    <p:sldId id="275" r:id="rId24"/>
    <p:sldId id="279" r:id="rId25"/>
    <p:sldId id="280" r:id="rId26"/>
  </p:sldIdLst>
  <p:sldSz cx="18291175" cy="10290175"/>
  <p:notesSz cx="6858000" cy="9144000"/>
  <p:defaultTextStyle>
    <a:defPPr>
      <a:defRPr lang="tr-TR"/>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F67"/>
    <a:srgbClr val="376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0" autoAdjust="0"/>
    <p:restoredTop sz="94705" autoAdjust="0"/>
  </p:normalViewPr>
  <p:slideViewPr>
    <p:cSldViewPr>
      <p:cViewPr>
        <p:scale>
          <a:sx n="40" d="100"/>
          <a:sy n="40" d="100"/>
        </p:scale>
        <p:origin x="-1478" y="-590"/>
      </p:cViewPr>
      <p:guideLst>
        <p:guide orient="horz" pos="3241"/>
        <p:guide pos="5761"/>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3"/>
    </mc:Choice>
    <mc:Fallback>
      <c:style val="23"/>
    </mc:Fallback>
  </mc:AlternateContent>
  <c:chart>
    <c:title>
      <c:tx>
        <c:rich>
          <a:bodyPr/>
          <a:lstStyle/>
          <a:p>
            <a:pPr>
              <a:defRPr/>
            </a:pPr>
            <a:r>
              <a:rPr lang="tr-TR" dirty="0" smtClean="0"/>
              <a:t>Sales</a:t>
            </a:r>
            <a:r>
              <a:rPr lang="tr-TR" baseline="0" dirty="0" smtClean="0"/>
              <a:t> Comparison Over 4 Years</a:t>
            </a:r>
          </a:p>
          <a:p>
            <a:pPr>
              <a:defRPr/>
            </a:pPr>
            <a:endParaRPr lang="tr-TR"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cat>
            <c:numRef>
              <c:f>Sheet1!$A$2:$A$5</c:f>
              <c:numCache>
                <c:formatCode>General</c:formatCode>
                <c:ptCount val="4"/>
                <c:pt idx="0">
                  <c:v>2001</c:v>
                </c:pt>
                <c:pt idx="1">
                  <c:v>2002</c:v>
                </c:pt>
                <c:pt idx="2">
                  <c:v>2003</c:v>
                </c:pt>
                <c:pt idx="3">
                  <c:v>2004</c:v>
                </c:pt>
              </c:numCache>
            </c:num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numRef>
              <c:f>Sheet1!$A$2:$A$5</c:f>
              <c:numCache>
                <c:formatCode>General</c:formatCode>
                <c:ptCount val="4"/>
                <c:pt idx="0">
                  <c:v>2001</c:v>
                </c:pt>
                <c:pt idx="1">
                  <c:v>2002</c:v>
                </c:pt>
                <c:pt idx="2">
                  <c:v>2003</c:v>
                </c:pt>
                <c:pt idx="3">
                  <c:v>2004</c:v>
                </c:pt>
              </c:numCache>
            </c:num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chemeClr val="accent5">
                <a:lumMod val="50000"/>
              </a:schemeClr>
            </a:solidFill>
          </c:spPr>
          <c:invertIfNegative val="0"/>
          <c:cat>
            <c:numRef>
              <c:f>Sheet1!$A$2:$A$5</c:f>
              <c:numCache>
                <c:formatCode>General</c:formatCode>
                <c:ptCount val="4"/>
                <c:pt idx="0">
                  <c:v>2001</c:v>
                </c:pt>
                <c:pt idx="1">
                  <c:v>2002</c:v>
                </c:pt>
                <c:pt idx="2">
                  <c:v>2003</c:v>
                </c:pt>
                <c:pt idx="3">
                  <c:v>2004</c:v>
                </c:pt>
              </c:numCache>
            </c:num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38724736"/>
        <c:axId val="38726272"/>
      </c:barChart>
      <c:catAx>
        <c:axId val="38724736"/>
        <c:scaling>
          <c:orientation val="minMax"/>
        </c:scaling>
        <c:delete val="0"/>
        <c:axPos val="b"/>
        <c:numFmt formatCode="General" sourceLinked="1"/>
        <c:majorTickMark val="out"/>
        <c:minorTickMark val="none"/>
        <c:tickLblPos val="nextTo"/>
        <c:crossAx val="38726272"/>
        <c:crosses val="autoZero"/>
        <c:auto val="1"/>
        <c:lblAlgn val="ctr"/>
        <c:lblOffset val="100"/>
        <c:noMultiLvlLbl val="0"/>
      </c:catAx>
      <c:valAx>
        <c:axId val="38726272"/>
        <c:scaling>
          <c:orientation val="minMax"/>
        </c:scaling>
        <c:delete val="0"/>
        <c:axPos val="l"/>
        <c:numFmt formatCode="General" sourceLinked="1"/>
        <c:majorTickMark val="out"/>
        <c:minorTickMark val="none"/>
        <c:tickLblPos val="nextTo"/>
        <c:crossAx val="38724736"/>
        <c:crosses val="autoZero"/>
        <c:crossBetween val="between"/>
      </c:valAx>
      <c:spPr>
        <a:solidFill>
          <a:schemeClr val="bg1">
            <a:alpha val="33000"/>
          </a:schemeClr>
        </a:solidFill>
        <a:effectLst/>
        <a:scene3d>
          <a:camera prst="orthographicFront"/>
          <a:lightRig rig="threePt" dir="t"/>
        </a:scene3d>
        <a:sp3d/>
      </c:spPr>
    </c:plotArea>
    <c:plotVisOnly val="1"/>
    <c:dispBlanksAs val="gap"/>
    <c:showDLblsOverMax val="0"/>
  </c:chart>
  <c:txPr>
    <a:bodyPr/>
    <a:lstStyle/>
    <a:p>
      <a:pPr>
        <a:defRPr sz="1800" b="1">
          <a:solidFill>
            <a:schemeClr val="accent5">
              <a:lumMod val="50000"/>
            </a:schemeClr>
          </a:solidFill>
          <a:latin typeface="Orbitron" pitchFamily="50" charset="0"/>
        </a:defRPr>
      </a:pPr>
      <a:endParaRPr lang="tr-T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31"/>
    </mc:Choice>
    <mc:Fallback>
      <c:style val="31"/>
    </mc:Fallback>
  </mc:AlternateContent>
  <c:chart>
    <c:title>
      <c:layout/>
      <c:overlay val="0"/>
    </c:title>
    <c:autoTitleDeleted val="0"/>
    <c:plotArea>
      <c:layout>
        <c:manualLayout>
          <c:layoutTarget val="inner"/>
          <c:xMode val="edge"/>
          <c:yMode val="edge"/>
          <c:x val="0.1015503265516602"/>
          <c:y val="0.10779832839073047"/>
          <c:w val="0.89715921647923713"/>
          <c:h val="0.82502057999540612"/>
        </c:manualLayout>
      </c:layout>
      <c:lineChart>
        <c:grouping val="standard"/>
        <c:varyColors val="0"/>
        <c:ser>
          <c:idx val="0"/>
          <c:order val="0"/>
          <c:tx>
            <c:strRef>
              <c:f>Sheet1!$B$1</c:f>
              <c:strCache>
                <c:ptCount val="1"/>
                <c:pt idx="0">
                  <c:v>Series 1</c:v>
                </c:pt>
              </c:strCache>
            </c:strRef>
          </c:tx>
          <c:marker>
            <c:symbol val="none"/>
          </c:marker>
          <c:dLbls>
            <c:dLbl>
              <c:idx val="3"/>
              <c:layout>
                <c:manualLayout>
                  <c:x val="-3.8713709073081018E-3"/>
                  <c:y val="8.3234478735884548E-2"/>
                </c:manualLayout>
              </c:layout>
              <c:dLblPos val="r"/>
              <c:showLegendKey val="0"/>
              <c:showVal val="1"/>
              <c:showCatName val="0"/>
              <c:showSerName val="1"/>
              <c:showPercent val="0"/>
              <c:showBubbleSize val="0"/>
            </c:dLbl>
            <c:showLegendKey val="0"/>
            <c:showVal val="0"/>
            <c:showCatName val="0"/>
            <c:showSerName val="0"/>
            <c:showPercent val="0"/>
            <c:showBubbleSize val="0"/>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Series 2</c:v>
                </c:pt>
              </c:strCache>
            </c:strRef>
          </c:tx>
          <c:marker>
            <c:symbol val="none"/>
          </c:marker>
          <c:dLbls>
            <c:dLbl>
              <c:idx val="3"/>
              <c:layout>
                <c:manualLayout>
                  <c:x val="-4.2585079980389122E-2"/>
                  <c:y val="9.2912906495871056E-2"/>
                </c:manualLayout>
              </c:layout>
              <c:dLblPos val="r"/>
              <c:showLegendKey val="0"/>
              <c:showVal val="1"/>
              <c:showCatName val="0"/>
              <c:showSerName val="1"/>
              <c:showPercent val="0"/>
              <c:showBubbleSize val="0"/>
            </c:dLbl>
            <c:showLegendKey val="0"/>
            <c:showVal val="0"/>
            <c:showCatName val="0"/>
            <c:showSerName val="0"/>
            <c:showPercent val="0"/>
            <c:showBubbleSize val="0"/>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Series 3</c:v>
                </c:pt>
              </c:strCache>
            </c:strRef>
          </c:tx>
          <c:spPr>
            <a:ln>
              <a:solidFill>
                <a:schemeClr val="accent5">
                  <a:lumMod val="50000"/>
                </a:schemeClr>
              </a:solidFill>
            </a:ln>
          </c:spPr>
          <c:marker>
            <c:symbol val="none"/>
          </c:marker>
          <c:dLbls>
            <c:dLbl>
              <c:idx val="3"/>
              <c:layout>
                <c:manualLayout>
                  <c:x val="-0.13291716942836304"/>
                  <c:y val="-1.1614113311983891E-2"/>
                </c:manualLayout>
              </c:layout>
              <c:dLblPos val="r"/>
              <c:showLegendKey val="0"/>
              <c:showVal val="1"/>
              <c:showCatName val="0"/>
              <c:showSerName val="1"/>
              <c:showPercent val="0"/>
              <c:showBubbleSize val="0"/>
            </c:dLbl>
            <c:showLegendKey val="0"/>
            <c:showVal val="0"/>
            <c:showCatName val="0"/>
            <c:showSerName val="0"/>
            <c:showPercent val="0"/>
            <c:showBubbleSize val="0"/>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37538816"/>
        <c:axId val="37618432"/>
      </c:lineChart>
      <c:catAx>
        <c:axId val="37538816"/>
        <c:scaling>
          <c:orientation val="minMax"/>
        </c:scaling>
        <c:delete val="0"/>
        <c:axPos val="b"/>
        <c:majorTickMark val="none"/>
        <c:minorTickMark val="none"/>
        <c:tickLblPos val="nextTo"/>
        <c:spPr>
          <a:ln w="101600">
            <a:solidFill>
              <a:schemeClr val="accent5">
                <a:lumMod val="50000"/>
              </a:schemeClr>
            </a:solidFill>
            <a:tailEnd type="arrow" w="sm" len="sm"/>
          </a:ln>
        </c:spPr>
        <c:crossAx val="37618432"/>
        <c:crosses val="autoZero"/>
        <c:auto val="1"/>
        <c:lblAlgn val="ctr"/>
        <c:lblOffset val="100"/>
        <c:noMultiLvlLbl val="0"/>
      </c:catAx>
      <c:valAx>
        <c:axId val="37618432"/>
        <c:scaling>
          <c:orientation val="minMax"/>
        </c:scaling>
        <c:delete val="0"/>
        <c:axPos val="l"/>
        <c:majorGridlines>
          <c:spPr>
            <a:ln w="63500">
              <a:solidFill>
                <a:schemeClr val="accent5">
                  <a:lumMod val="50000"/>
                  <a:alpha val="15000"/>
                </a:schemeClr>
              </a:solidFill>
            </a:ln>
          </c:spPr>
        </c:majorGridlines>
        <c:title>
          <c:tx>
            <c:rich>
              <a:bodyPr/>
              <a:lstStyle/>
              <a:p>
                <a:pPr>
                  <a:defRPr/>
                </a:pPr>
                <a:r>
                  <a:rPr lang="tr-TR" dirty="0" smtClean="0"/>
                  <a:t>Mıileage</a:t>
                </a:r>
                <a:endParaRPr lang="tr-TR" dirty="0"/>
              </a:p>
            </c:rich>
          </c:tx>
          <c:layout/>
          <c:overlay val="0"/>
        </c:title>
        <c:numFmt formatCode="General" sourceLinked="1"/>
        <c:majorTickMark val="none"/>
        <c:minorTickMark val="none"/>
        <c:tickLblPos val="nextTo"/>
        <c:spPr>
          <a:ln w="101600">
            <a:solidFill>
              <a:schemeClr val="accent5">
                <a:lumMod val="50000"/>
              </a:schemeClr>
            </a:solidFill>
            <a:tailEnd type="arrow" w="sm" len="sm"/>
          </a:ln>
        </c:spPr>
        <c:crossAx val="37538816"/>
        <c:crosses val="autoZero"/>
        <c:crossBetween val="between"/>
      </c:valAx>
      <c:spPr>
        <a:solidFill>
          <a:schemeClr val="bg1">
            <a:alpha val="18000"/>
          </a:schemeClr>
        </a:solidFill>
      </c:spPr>
    </c:plotArea>
    <c:plotVisOnly val="1"/>
    <c:dispBlanksAs val="gap"/>
    <c:showDLblsOverMax val="0"/>
  </c:chart>
  <c:txPr>
    <a:bodyPr/>
    <a:lstStyle/>
    <a:p>
      <a:pPr>
        <a:defRPr sz="1800" b="1">
          <a:solidFill>
            <a:schemeClr val="accent5">
              <a:lumMod val="50000"/>
            </a:schemeClr>
          </a:solidFill>
          <a:latin typeface="Orbitron" pitchFamily="50" charset="0"/>
        </a:defRPr>
      </a:pPr>
      <a:endParaRPr lang="tr-T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23"/>
    </mc:Choice>
    <mc:Fallback>
      <c:style val="23"/>
    </mc:Fallback>
  </mc:AlternateContent>
  <c:chart>
    <c:autoTitleDeleted val="1"/>
    <c:plotArea>
      <c:layout/>
      <c:pieChart>
        <c:varyColors val="1"/>
        <c:ser>
          <c:idx val="0"/>
          <c:order val="0"/>
          <c:tx>
            <c:strRef>
              <c:f>Sheet1!$B$1</c:f>
              <c:strCache>
                <c:ptCount val="1"/>
                <c:pt idx="0">
                  <c:v>Sales</c:v>
                </c:pt>
              </c:strCache>
            </c:strRef>
          </c:tx>
          <c:spPr>
            <a:effectLst>
              <a:outerShdw blurRad="342900" sx="102000" sy="102000" algn="ctr" rotWithShape="0">
                <a:prstClr val="black">
                  <a:alpha val="18000"/>
                </a:prstClr>
              </a:outerShdw>
            </a:effectLst>
            <a:scene3d>
              <a:camera prst="orthographicFront"/>
              <a:lightRig rig="threePt" dir="t"/>
            </a:scene3d>
            <a:sp3d/>
          </c:spPr>
          <c:explosion val="14"/>
          <c:dPt>
            <c:idx val="3"/>
            <c:bubble3D val="0"/>
            <c:spPr>
              <a:solidFill>
                <a:schemeClr val="accent5">
                  <a:lumMod val="50000"/>
                </a:schemeClr>
              </a:solidFill>
              <a:effectLst>
                <a:outerShdw blurRad="342900" sx="102000" sy="102000" algn="ctr" rotWithShape="0">
                  <a:prstClr val="black">
                    <a:alpha val="18000"/>
                  </a:prstClr>
                </a:outerShdw>
              </a:effectLst>
              <a:scene3d>
                <a:camera prst="orthographicFront"/>
                <a:lightRig rig="threePt" dir="t"/>
              </a:scene3d>
              <a:sp3d/>
            </c:spPr>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2200" b="1">
          <a:solidFill>
            <a:schemeClr val="accent5">
              <a:lumMod val="50000"/>
            </a:schemeClr>
          </a:solidFill>
          <a:latin typeface="Orbitron" pitchFamily="50" charset="0"/>
        </a:defRPr>
      </a:pPr>
      <a:endParaRPr lang="tr-T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2E2D77-8A25-4D5D-B6D3-CD4AAD7CD5A6}" type="doc">
      <dgm:prSet loTypeId="urn:microsoft.com/office/officeart/2005/8/layout/arrow6" loCatId="relationship" qsTypeId="urn:microsoft.com/office/officeart/2009/2/quickstyle/3d8" qsCatId="3D" csTypeId="urn:microsoft.com/office/officeart/2005/8/colors/accent1_4" csCatId="accent1" phldr="1"/>
      <dgm:spPr/>
      <dgm:t>
        <a:bodyPr/>
        <a:lstStyle/>
        <a:p>
          <a:endParaRPr lang="tr-TR"/>
        </a:p>
      </dgm:t>
    </dgm:pt>
    <dgm:pt modelId="{40E8B247-3B54-436E-84A1-4B9503D42F71}">
      <dgm:prSet phldrT="[Text]"/>
      <dgm:spPr/>
      <dgm:t>
        <a:bodyPr/>
        <a:lstStyle/>
        <a:p>
          <a:pPr>
            <a:lnSpc>
              <a:spcPct val="100000"/>
            </a:lnSpc>
          </a:pPr>
          <a:r>
            <a:rPr lang="tr-TR" b="1" dirty="0" smtClean="0">
              <a:latin typeface="Orbitron" pitchFamily="50" charset="0"/>
            </a:rPr>
            <a:t>US</a:t>
          </a:r>
          <a:endParaRPr lang="tr-TR" b="1" dirty="0">
            <a:latin typeface="Orbitron" pitchFamily="50" charset="0"/>
          </a:endParaRPr>
        </a:p>
      </dgm:t>
    </dgm:pt>
    <dgm:pt modelId="{AF3B088C-A676-4DBC-9630-45AC0CE11B33}" type="parTrans" cxnId="{07F4AB20-0FBA-4C0B-911D-9ACE4858BF36}">
      <dgm:prSet/>
      <dgm:spPr/>
      <dgm:t>
        <a:bodyPr/>
        <a:lstStyle/>
        <a:p>
          <a:pPr>
            <a:lnSpc>
              <a:spcPct val="100000"/>
            </a:lnSpc>
          </a:pPr>
          <a:endParaRPr lang="tr-TR">
            <a:latin typeface="Orbitron" pitchFamily="50" charset="0"/>
          </a:endParaRPr>
        </a:p>
      </dgm:t>
    </dgm:pt>
    <dgm:pt modelId="{EE54BEDF-43D6-4C02-8B71-CE95FCBA35FC}" type="sibTrans" cxnId="{07F4AB20-0FBA-4C0B-911D-9ACE4858BF36}">
      <dgm:prSet/>
      <dgm:spPr/>
      <dgm:t>
        <a:bodyPr/>
        <a:lstStyle/>
        <a:p>
          <a:pPr>
            <a:lnSpc>
              <a:spcPct val="100000"/>
            </a:lnSpc>
          </a:pPr>
          <a:endParaRPr lang="tr-TR">
            <a:latin typeface="Orbitron" pitchFamily="50" charset="0"/>
          </a:endParaRPr>
        </a:p>
      </dgm:t>
    </dgm:pt>
    <dgm:pt modelId="{1DF27439-EBF2-494F-A28E-346B83B73892}">
      <dgm:prSet phldrT="[Text]"/>
      <dgm:spPr/>
      <dgm:t>
        <a:bodyPr/>
        <a:lstStyle/>
        <a:p>
          <a:pPr>
            <a:lnSpc>
              <a:spcPct val="100000"/>
            </a:lnSpc>
          </a:pPr>
          <a:r>
            <a:rPr lang="tr-TR" dirty="0" smtClean="0">
              <a:latin typeface="Orbitron" pitchFamily="50" charset="0"/>
            </a:rPr>
            <a:t>COMPETITON</a:t>
          </a:r>
          <a:endParaRPr lang="tr-TR" dirty="0">
            <a:latin typeface="Orbitron" pitchFamily="50" charset="0"/>
          </a:endParaRPr>
        </a:p>
      </dgm:t>
    </dgm:pt>
    <dgm:pt modelId="{3C594499-5F44-45B4-BCD5-20B707C008D9}" type="parTrans" cxnId="{E06867D1-E840-4BBC-B9C3-71032D71B43E}">
      <dgm:prSet/>
      <dgm:spPr/>
      <dgm:t>
        <a:bodyPr/>
        <a:lstStyle/>
        <a:p>
          <a:pPr>
            <a:lnSpc>
              <a:spcPct val="100000"/>
            </a:lnSpc>
          </a:pPr>
          <a:endParaRPr lang="tr-TR">
            <a:latin typeface="Orbitron" pitchFamily="50" charset="0"/>
          </a:endParaRPr>
        </a:p>
      </dgm:t>
    </dgm:pt>
    <dgm:pt modelId="{F875385A-8139-449C-8F72-234EB27DC37E}" type="sibTrans" cxnId="{E06867D1-E840-4BBC-B9C3-71032D71B43E}">
      <dgm:prSet/>
      <dgm:spPr/>
      <dgm:t>
        <a:bodyPr/>
        <a:lstStyle/>
        <a:p>
          <a:pPr>
            <a:lnSpc>
              <a:spcPct val="100000"/>
            </a:lnSpc>
          </a:pPr>
          <a:endParaRPr lang="tr-TR">
            <a:latin typeface="Orbitron" pitchFamily="50" charset="0"/>
          </a:endParaRPr>
        </a:p>
      </dgm:t>
    </dgm:pt>
    <dgm:pt modelId="{9342FCCE-00D9-45A8-9FEA-3B9DE0D17952}" type="pres">
      <dgm:prSet presAssocID="{422E2D77-8A25-4D5D-B6D3-CD4AAD7CD5A6}" presName="compositeShape" presStyleCnt="0">
        <dgm:presLayoutVars>
          <dgm:chMax val="2"/>
          <dgm:dir/>
          <dgm:resizeHandles val="exact"/>
        </dgm:presLayoutVars>
      </dgm:prSet>
      <dgm:spPr/>
      <dgm:t>
        <a:bodyPr/>
        <a:lstStyle/>
        <a:p>
          <a:endParaRPr lang="tr-TR"/>
        </a:p>
      </dgm:t>
    </dgm:pt>
    <dgm:pt modelId="{2E639550-1D36-4837-9D98-CEE1B439E3BF}" type="pres">
      <dgm:prSet presAssocID="{422E2D77-8A25-4D5D-B6D3-CD4AAD7CD5A6}" presName="ribbon" presStyleLbl="node1" presStyleIdx="0" presStyleCnt="1"/>
      <dgm:spPr>
        <a:solidFill>
          <a:schemeClr val="accent1">
            <a:shade val="50000"/>
            <a:hueOff val="0"/>
            <a:satOff val="0"/>
            <a:lumOff val="0"/>
            <a:alpha val="80000"/>
          </a:schemeClr>
        </a:solidFill>
      </dgm:spPr>
      <dgm:t>
        <a:bodyPr/>
        <a:lstStyle/>
        <a:p>
          <a:endParaRPr lang="tr-TR"/>
        </a:p>
      </dgm:t>
    </dgm:pt>
    <dgm:pt modelId="{60773FF9-99E2-49F7-9196-C37CE34F13D1}" type="pres">
      <dgm:prSet presAssocID="{422E2D77-8A25-4D5D-B6D3-CD4AAD7CD5A6}" presName="leftArrowText" presStyleLbl="node1" presStyleIdx="0" presStyleCnt="1">
        <dgm:presLayoutVars>
          <dgm:chMax val="0"/>
          <dgm:bulletEnabled val="1"/>
        </dgm:presLayoutVars>
      </dgm:prSet>
      <dgm:spPr/>
      <dgm:t>
        <a:bodyPr/>
        <a:lstStyle/>
        <a:p>
          <a:endParaRPr lang="tr-TR"/>
        </a:p>
      </dgm:t>
    </dgm:pt>
    <dgm:pt modelId="{8DE04430-F74A-4FC1-8A93-A7A98B150E0C}" type="pres">
      <dgm:prSet presAssocID="{422E2D77-8A25-4D5D-B6D3-CD4AAD7CD5A6}" presName="rightArrowText" presStyleLbl="node1" presStyleIdx="0" presStyleCnt="1">
        <dgm:presLayoutVars>
          <dgm:chMax val="0"/>
          <dgm:bulletEnabled val="1"/>
        </dgm:presLayoutVars>
      </dgm:prSet>
      <dgm:spPr/>
      <dgm:t>
        <a:bodyPr/>
        <a:lstStyle/>
        <a:p>
          <a:endParaRPr lang="tr-TR"/>
        </a:p>
      </dgm:t>
    </dgm:pt>
  </dgm:ptLst>
  <dgm:cxnLst>
    <dgm:cxn modelId="{07F4AB20-0FBA-4C0B-911D-9ACE4858BF36}" srcId="{422E2D77-8A25-4D5D-B6D3-CD4AAD7CD5A6}" destId="{40E8B247-3B54-436E-84A1-4B9503D42F71}" srcOrd="0" destOrd="0" parTransId="{AF3B088C-A676-4DBC-9630-45AC0CE11B33}" sibTransId="{EE54BEDF-43D6-4C02-8B71-CE95FCBA35FC}"/>
    <dgm:cxn modelId="{E06867D1-E840-4BBC-B9C3-71032D71B43E}" srcId="{422E2D77-8A25-4D5D-B6D3-CD4AAD7CD5A6}" destId="{1DF27439-EBF2-494F-A28E-346B83B73892}" srcOrd="1" destOrd="0" parTransId="{3C594499-5F44-45B4-BCD5-20B707C008D9}" sibTransId="{F875385A-8139-449C-8F72-234EB27DC37E}"/>
    <dgm:cxn modelId="{D9499573-9C92-4ED6-ADD1-F89A12A41A9C}" type="presOf" srcId="{1DF27439-EBF2-494F-A28E-346B83B73892}" destId="{8DE04430-F74A-4FC1-8A93-A7A98B150E0C}" srcOrd="0" destOrd="0" presId="urn:microsoft.com/office/officeart/2005/8/layout/arrow6"/>
    <dgm:cxn modelId="{591656F9-6257-4FD7-B83F-F25617AFD7DF}" type="presOf" srcId="{40E8B247-3B54-436E-84A1-4B9503D42F71}" destId="{60773FF9-99E2-49F7-9196-C37CE34F13D1}" srcOrd="0" destOrd="0" presId="urn:microsoft.com/office/officeart/2005/8/layout/arrow6"/>
    <dgm:cxn modelId="{0DF0FA6C-1094-4166-B61E-FB87992A8124}" type="presOf" srcId="{422E2D77-8A25-4D5D-B6D3-CD4AAD7CD5A6}" destId="{9342FCCE-00D9-45A8-9FEA-3B9DE0D17952}" srcOrd="0" destOrd="0" presId="urn:microsoft.com/office/officeart/2005/8/layout/arrow6"/>
    <dgm:cxn modelId="{AFF9E0AF-71C0-48DA-9A5F-FE30563E2376}" type="presParOf" srcId="{9342FCCE-00D9-45A8-9FEA-3B9DE0D17952}" destId="{2E639550-1D36-4837-9D98-CEE1B439E3BF}" srcOrd="0" destOrd="0" presId="urn:microsoft.com/office/officeart/2005/8/layout/arrow6"/>
    <dgm:cxn modelId="{5E03E672-4D7F-4CBD-A9BA-E3870F065892}" type="presParOf" srcId="{9342FCCE-00D9-45A8-9FEA-3B9DE0D17952}" destId="{60773FF9-99E2-49F7-9196-C37CE34F13D1}" srcOrd="1" destOrd="0" presId="urn:microsoft.com/office/officeart/2005/8/layout/arrow6"/>
    <dgm:cxn modelId="{281870A5-4D1E-4129-8D43-A0B9FA988205}" type="presParOf" srcId="{9342FCCE-00D9-45A8-9FEA-3B9DE0D17952}" destId="{8DE04430-F74A-4FC1-8A93-A7A98B150E0C}"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39550-1D36-4837-9D98-CEE1B439E3BF}">
      <dsp:nvSpPr>
        <dsp:cNvPr id="0" name=""/>
        <dsp:cNvSpPr/>
      </dsp:nvSpPr>
      <dsp:spPr>
        <a:xfrm>
          <a:off x="0" y="28997"/>
          <a:ext cx="10681949" cy="4272779"/>
        </a:xfrm>
        <a:prstGeom prst="leftRightRibbon">
          <a:avLst/>
        </a:prstGeom>
        <a:solidFill>
          <a:schemeClr val="accent1">
            <a:shade val="50000"/>
            <a:hueOff val="0"/>
            <a:satOff val="0"/>
            <a:lumOff val="0"/>
            <a:alpha val="8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773FF9-99E2-49F7-9196-C37CE34F13D1}">
      <dsp:nvSpPr>
        <dsp:cNvPr id="0" name=""/>
        <dsp:cNvSpPr/>
      </dsp:nvSpPr>
      <dsp:spPr>
        <a:xfrm>
          <a:off x="1281833" y="776734"/>
          <a:ext cx="3525043" cy="209366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52908" rIns="0" bIns="163830" numCol="1" spcCol="1270" anchor="ctr" anchorCtr="0">
          <a:noAutofit/>
        </a:bodyPr>
        <a:lstStyle/>
        <a:p>
          <a:pPr lvl="0" algn="ctr" defTabSz="1911350">
            <a:lnSpc>
              <a:spcPct val="100000"/>
            </a:lnSpc>
            <a:spcBef>
              <a:spcPct val="0"/>
            </a:spcBef>
            <a:spcAft>
              <a:spcPct val="35000"/>
            </a:spcAft>
          </a:pPr>
          <a:r>
            <a:rPr lang="tr-TR" sz="4300" b="1" kern="1200" dirty="0" smtClean="0">
              <a:latin typeface="Orbitron" pitchFamily="50" charset="0"/>
            </a:rPr>
            <a:t>US</a:t>
          </a:r>
          <a:endParaRPr lang="tr-TR" sz="4300" b="1" kern="1200" dirty="0">
            <a:latin typeface="Orbitron" pitchFamily="50" charset="0"/>
          </a:endParaRPr>
        </a:p>
      </dsp:txBody>
      <dsp:txXfrm>
        <a:off x="1281833" y="776734"/>
        <a:ext cx="3525043" cy="2093662"/>
      </dsp:txXfrm>
    </dsp:sp>
    <dsp:sp modelId="{8DE04430-F74A-4FC1-8A93-A7A98B150E0C}">
      <dsp:nvSpPr>
        <dsp:cNvPr id="0" name=""/>
        <dsp:cNvSpPr/>
      </dsp:nvSpPr>
      <dsp:spPr>
        <a:xfrm>
          <a:off x="5340974" y="1460378"/>
          <a:ext cx="4165960" cy="2093662"/>
        </a:xfrm>
        <a:prstGeom prst="rect">
          <a:avLst/>
        </a:prstGeom>
        <a:noFill/>
        <a:ln>
          <a:noFill/>
        </a:ln>
        <a:effectLst>
          <a:outerShdw blurRad="40000" dist="23000" dir="5400000" rotWithShape="0">
            <a:srgbClr val="000000">
              <a:alpha val="35000"/>
            </a:srgbClr>
          </a:outerShdw>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52908" rIns="0" bIns="163830" numCol="1" spcCol="1270" anchor="ctr" anchorCtr="0">
          <a:noAutofit/>
        </a:bodyPr>
        <a:lstStyle/>
        <a:p>
          <a:pPr lvl="0" algn="ctr" defTabSz="1911350">
            <a:lnSpc>
              <a:spcPct val="100000"/>
            </a:lnSpc>
            <a:spcBef>
              <a:spcPct val="0"/>
            </a:spcBef>
            <a:spcAft>
              <a:spcPct val="35000"/>
            </a:spcAft>
          </a:pPr>
          <a:r>
            <a:rPr lang="tr-TR" sz="4300" kern="1200" dirty="0" smtClean="0">
              <a:latin typeface="Orbitron" pitchFamily="50" charset="0"/>
            </a:rPr>
            <a:t>COMPETITON</a:t>
          </a:r>
          <a:endParaRPr lang="tr-TR" sz="4300" kern="1200" dirty="0">
            <a:latin typeface="Orbitron" pitchFamily="50" charset="0"/>
          </a:endParaRPr>
        </a:p>
      </dsp:txBody>
      <dsp:txXfrm>
        <a:off x="5340974" y="1460378"/>
        <a:ext cx="4165960" cy="209366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C1039-E6FF-4F78-9751-FFD9A3AC8099}" type="datetimeFigureOut">
              <a:rPr lang="tr-TR" smtClean="0"/>
              <a:t>29.09.2013</a:t>
            </a:fld>
            <a:endParaRPr lang="tr-T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DA432-7CF7-4A2F-BE93-45834DC6981A}" type="slidenum">
              <a:rPr lang="tr-TR" smtClean="0"/>
              <a:t>‹#›</a:t>
            </a:fld>
            <a:endParaRPr lang="tr-TR"/>
          </a:p>
        </p:txBody>
      </p:sp>
    </p:spTree>
    <p:extLst>
      <p:ext uri="{BB962C8B-B14F-4D97-AF65-F5344CB8AC3E}">
        <p14:creationId xmlns:p14="http://schemas.microsoft.com/office/powerpoint/2010/main" val="227152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1</a:t>
            </a:fld>
            <a:endParaRPr lang="tr-TR"/>
          </a:p>
        </p:txBody>
      </p:sp>
    </p:spTree>
    <p:extLst>
      <p:ext uri="{BB962C8B-B14F-4D97-AF65-F5344CB8AC3E}">
        <p14:creationId xmlns:p14="http://schemas.microsoft.com/office/powerpoint/2010/main" val="605137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802DA432-7CF7-4A2F-BE93-45834DC6981A}" type="slidenum">
              <a:rPr lang="tr-TR" smtClean="0"/>
              <a:t>2</a:t>
            </a:fld>
            <a:endParaRPr lang="tr-TR"/>
          </a:p>
        </p:txBody>
      </p:sp>
    </p:spTree>
    <p:extLst>
      <p:ext uri="{BB962C8B-B14F-4D97-AF65-F5344CB8AC3E}">
        <p14:creationId xmlns:p14="http://schemas.microsoft.com/office/powerpoint/2010/main" val="60513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838" y="3196625"/>
            <a:ext cx="15547499" cy="2205718"/>
          </a:xfrm>
        </p:spPr>
        <p:txBody>
          <a:bodyPr/>
          <a:lstStyle/>
          <a:p>
            <a:r>
              <a:rPr lang="en-US" smtClean="0"/>
              <a:t>Click to edit Master title style</a:t>
            </a:r>
            <a:endParaRPr lang="tr-TR"/>
          </a:p>
        </p:txBody>
      </p:sp>
      <p:sp>
        <p:nvSpPr>
          <p:cNvPr id="3" name="Subtitle 2"/>
          <p:cNvSpPr>
            <a:spLocks noGrp="1"/>
          </p:cNvSpPr>
          <p:nvPr>
            <p:ph type="subTitle" idx="1"/>
          </p:nvPr>
        </p:nvSpPr>
        <p:spPr>
          <a:xfrm>
            <a:off x="2743676" y="5831099"/>
            <a:ext cx="12803823" cy="2629711"/>
          </a:xfrm>
        </p:spPr>
        <p:txBody>
          <a:bodyPr/>
          <a:lstStyle>
            <a:lvl1pPr marL="0" indent="0" algn="ctr">
              <a:buNone/>
              <a:defRPr>
                <a:solidFill>
                  <a:schemeClr val="tx1">
                    <a:tint val="75000"/>
                  </a:schemeClr>
                </a:solidFill>
              </a:defRPr>
            </a:lvl1pPr>
            <a:lvl2pPr marL="816605" indent="0" algn="ctr">
              <a:buNone/>
              <a:defRPr>
                <a:solidFill>
                  <a:schemeClr val="tx1">
                    <a:tint val="75000"/>
                  </a:schemeClr>
                </a:solidFill>
              </a:defRPr>
            </a:lvl2pPr>
            <a:lvl3pPr marL="1633210" indent="0" algn="ctr">
              <a:buNone/>
              <a:defRPr>
                <a:solidFill>
                  <a:schemeClr val="tx1">
                    <a:tint val="75000"/>
                  </a:schemeClr>
                </a:solidFill>
              </a:defRPr>
            </a:lvl3pPr>
            <a:lvl4pPr marL="2449815" indent="0" algn="ctr">
              <a:buNone/>
              <a:defRPr>
                <a:solidFill>
                  <a:schemeClr val="tx1">
                    <a:tint val="75000"/>
                  </a:schemeClr>
                </a:solidFill>
              </a:defRPr>
            </a:lvl4pPr>
            <a:lvl5pPr marL="3266420" indent="0" algn="ctr">
              <a:buNone/>
              <a:defRPr>
                <a:solidFill>
                  <a:schemeClr val="tx1">
                    <a:tint val="75000"/>
                  </a:schemeClr>
                </a:solidFill>
              </a:defRPr>
            </a:lvl5pPr>
            <a:lvl6pPr marL="4083025" indent="0" algn="ctr">
              <a:buNone/>
              <a:defRPr>
                <a:solidFill>
                  <a:schemeClr val="tx1">
                    <a:tint val="75000"/>
                  </a:schemeClr>
                </a:solidFill>
              </a:defRPr>
            </a:lvl6pPr>
            <a:lvl7pPr marL="4899630" indent="0" algn="ctr">
              <a:buNone/>
              <a:defRPr>
                <a:solidFill>
                  <a:schemeClr val="tx1">
                    <a:tint val="75000"/>
                  </a:schemeClr>
                </a:solidFill>
              </a:defRPr>
            </a:lvl7pPr>
            <a:lvl8pPr marL="5716234" indent="0" algn="ctr">
              <a:buNone/>
              <a:defRPr>
                <a:solidFill>
                  <a:schemeClr val="tx1">
                    <a:tint val="75000"/>
                  </a:schemeClr>
                </a:solidFill>
              </a:defRPr>
            </a:lvl8pPr>
            <a:lvl9pPr marL="6532839"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4B54C395-F9E6-4B61-ACDA-763CA2AA0433}" type="datetimeFigureOut">
              <a:rPr lang="tr-TR" smtClean="0"/>
              <a:t>29.09.2013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3833915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B54C395-F9E6-4B61-ACDA-763CA2AA0433}" type="datetimeFigureOut">
              <a:rPr lang="tr-TR" smtClean="0"/>
              <a:t>29.09.2013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2214660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28555" y="619317"/>
            <a:ext cx="8231029" cy="13172377"/>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829119" y="619317"/>
            <a:ext cx="24394584" cy="131723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B54C395-F9E6-4B61-ACDA-763CA2AA0433}" type="datetimeFigureOut">
              <a:rPr lang="tr-TR" smtClean="0"/>
              <a:t>29.09.2013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26318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4B54C395-F9E6-4B61-ACDA-763CA2AA0433}" type="datetimeFigureOut">
              <a:rPr lang="tr-TR" smtClean="0"/>
              <a:t>29.09.2013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84722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877" y="6612391"/>
            <a:ext cx="15547499" cy="2043743"/>
          </a:xfrm>
        </p:spPr>
        <p:txBody>
          <a:bodyPr anchor="t"/>
          <a:lstStyle>
            <a:lvl1pPr algn="l">
              <a:defRPr sz="7100" b="1" cap="all"/>
            </a:lvl1pPr>
          </a:lstStyle>
          <a:p>
            <a:r>
              <a:rPr lang="en-US" smtClean="0"/>
              <a:t>Click to edit Master title style</a:t>
            </a:r>
            <a:endParaRPr lang="tr-TR"/>
          </a:p>
        </p:txBody>
      </p:sp>
      <p:sp>
        <p:nvSpPr>
          <p:cNvPr id="3" name="Text Placeholder 2"/>
          <p:cNvSpPr>
            <a:spLocks noGrp="1"/>
          </p:cNvSpPr>
          <p:nvPr>
            <p:ph type="body" idx="1"/>
          </p:nvPr>
        </p:nvSpPr>
        <p:spPr>
          <a:xfrm>
            <a:off x="1444877" y="4361416"/>
            <a:ext cx="15547499" cy="2250975"/>
          </a:xfrm>
        </p:spPr>
        <p:txBody>
          <a:bodyPr anchor="b"/>
          <a:lstStyle>
            <a:lvl1pPr marL="0" indent="0">
              <a:buNone/>
              <a:defRPr sz="3600">
                <a:solidFill>
                  <a:schemeClr val="tx1">
                    <a:tint val="75000"/>
                  </a:schemeClr>
                </a:solidFill>
              </a:defRPr>
            </a:lvl1pPr>
            <a:lvl2pPr marL="816605" indent="0">
              <a:buNone/>
              <a:defRPr sz="3200">
                <a:solidFill>
                  <a:schemeClr val="tx1">
                    <a:tint val="75000"/>
                  </a:schemeClr>
                </a:solidFill>
              </a:defRPr>
            </a:lvl2pPr>
            <a:lvl3pPr marL="1633210" indent="0">
              <a:buNone/>
              <a:defRPr sz="2900">
                <a:solidFill>
                  <a:schemeClr val="tx1">
                    <a:tint val="75000"/>
                  </a:schemeClr>
                </a:solidFill>
              </a:defRPr>
            </a:lvl3pPr>
            <a:lvl4pPr marL="2449815" indent="0">
              <a:buNone/>
              <a:defRPr sz="2500">
                <a:solidFill>
                  <a:schemeClr val="tx1">
                    <a:tint val="75000"/>
                  </a:schemeClr>
                </a:solidFill>
              </a:defRPr>
            </a:lvl4pPr>
            <a:lvl5pPr marL="3266420" indent="0">
              <a:buNone/>
              <a:defRPr sz="2500">
                <a:solidFill>
                  <a:schemeClr val="tx1">
                    <a:tint val="75000"/>
                  </a:schemeClr>
                </a:solidFill>
              </a:defRPr>
            </a:lvl5pPr>
            <a:lvl6pPr marL="4083025" indent="0">
              <a:buNone/>
              <a:defRPr sz="2500">
                <a:solidFill>
                  <a:schemeClr val="tx1">
                    <a:tint val="75000"/>
                  </a:schemeClr>
                </a:solidFill>
              </a:defRPr>
            </a:lvl6pPr>
            <a:lvl7pPr marL="4899630" indent="0">
              <a:buNone/>
              <a:defRPr sz="2500">
                <a:solidFill>
                  <a:schemeClr val="tx1">
                    <a:tint val="75000"/>
                  </a:schemeClr>
                </a:solidFill>
              </a:defRPr>
            </a:lvl7pPr>
            <a:lvl8pPr marL="5716234" indent="0">
              <a:buNone/>
              <a:defRPr sz="2500">
                <a:solidFill>
                  <a:schemeClr val="tx1">
                    <a:tint val="75000"/>
                  </a:schemeClr>
                </a:solidFill>
              </a:defRPr>
            </a:lvl8pPr>
            <a:lvl9pPr marL="6532839" indent="0">
              <a:buNone/>
              <a:defRPr sz="2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4C395-F9E6-4B61-ACDA-763CA2AA0433}" type="datetimeFigureOut">
              <a:rPr lang="tr-TR" smtClean="0"/>
              <a:t>29.09.2013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2746755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829117" y="3601562"/>
            <a:ext cx="16312808"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18446779" y="3601562"/>
            <a:ext cx="16312806" cy="10190132"/>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4B54C395-F9E6-4B61-ACDA-763CA2AA0433}" type="datetimeFigureOut">
              <a:rPr lang="tr-TR" smtClean="0"/>
              <a:t>29.09.2013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3862918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559" y="412084"/>
            <a:ext cx="16462058" cy="1715029"/>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914559" y="2303380"/>
            <a:ext cx="8081779"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559" y="3263320"/>
            <a:ext cx="8081779"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9291664" y="2303380"/>
            <a:ext cx="8084953" cy="959939"/>
          </a:xfrm>
        </p:spPr>
        <p:txBody>
          <a:bodyPr anchor="b"/>
          <a:lstStyle>
            <a:lvl1pPr marL="0" indent="0">
              <a:buNone/>
              <a:defRPr sz="4300" b="1"/>
            </a:lvl1pPr>
            <a:lvl2pPr marL="816605" indent="0">
              <a:buNone/>
              <a:defRPr sz="3600" b="1"/>
            </a:lvl2pPr>
            <a:lvl3pPr marL="1633210" indent="0">
              <a:buNone/>
              <a:defRPr sz="3200" b="1"/>
            </a:lvl3pPr>
            <a:lvl4pPr marL="2449815" indent="0">
              <a:buNone/>
              <a:defRPr sz="2900" b="1"/>
            </a:lvl4pPr>
            <a:lvl5pPr marL="3266420" indent="0">
              <a:buNone/>
              <a:defRPr sz="2900" b="1"/>
            </a:lvl5pPr>
            <a:lvl6pPr marL="4083025" indent="0">
              <a:buNone/>
              <a:defRPr sz="2900" b="1"/>
            </a:lvl6pPr>
            <a:lvl7pPr marL="4899630" indent="0">
              <a:buNone/>
              <a:defRPr sz="2900" b="1"/>
            </a:lvl7pPr>
            <a:lvl8pPr marL="5716234" indent="0">
              <a:buNone/>
              <a:defRPr sz="2900" b="1"/>
            </a:lvl8pPr>
            <a:lvl9pPr marL="6532839"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1664" y="3263320"/>
            <a:ext cx="8084953" cy="5928761"/>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4B54C395-F9E6-4B61-ACDA-763CA2AA0433}" type="datetimeFigureOut">
              <a:rPr lang="tr-TR" smtClean="0"/>
              <a:t>29.09.2013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3701041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4B54C395-F9E6-4B61-ACDA-763CA2AA0433}" type="datetimeFigureOut">
              <a:rPr lang="tr-TR" smtClean="0"/>
              <a:t>29.09.2013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2886345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4C395-F9E6-4B61-ACDA-763CA2AA0433}" type="datetimeFigureOut">
              <a:rPr lang="tr-TR" smtClean="0"/>
              <a:t>29.09.2013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3148092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560" y="409701"/>
            <a:ext cx="6017671" cy="1743613"/>
          </a:xfrm>
        </p:spPr>
        <p:txBody>
          <a:bodyPr anchor="b"/>
          <a:lstStyle>
            <a:lvl1pPr algn="l">
              <a:defRPr sz="3600" b="1"/>
            </a:lvl1pPr>
          </a:lstStyle>
          <a:p>
            <a:r>
              <a:rPr lang="en-US" smtClean="0"/>
              <a:t>Click to edit Master title style</a:t>
            </a:r>
            <a:endParaRPr lang="tr-TR"/>
          </a:p>
        </p:txBody>
      </p:sp>
      <p:sp>
        <p:nvSpPr>
          <p:cNvPr id="3" name="Content Placeholder 2"/>
          <p:cNvSpPr>
            <a:spLocks noGrp="1"/>
          </p:cNvSpPr>
          <p:nvPr>
            <p:ph idx="1"/>
          </p:nvPr>
        </p:nvSpPr>
        <p:spPr>
          <a:xfrm>
            <a:off x="7151341" y="409702"/>
            <a:ext cx="10225275" cy="8782379"/>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914560" y="2153315"/>
            <a:ext cx="6017671" cy="70387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4C395-F9E6-4B61-ACDA-763CA2AA0433}" type="datetimeFigureOut">
              <a:rPr lang="tr-TR" smtClean="0"/>
              <a:t>29.09.2013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2428899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5198" y="7203123"/>
            <a:ext cx="10974705" cy="850369"/>
          </a:xfrm>
        </p:spPr>
        <p:txBody>
          <a:bodyPr anchor="b"/>
          <a:lstStyle>
            <a:lvl1pPr algn="l">
              <a:defRPr sz="3600" b="1"/>
            </a:lvl1pPr>
          </a:lstStyle>
          <a:p>
            <a:r>
              <a:rPr lang="en-US" smtClean="0"/>
              <a:t>Click to edit Master title style</a:t>
            </a:r>
            <a:endParaRPr lang="tr-TR"/>
          </a:p>
        </p:txBody>
      </p:sp>
      <p:sp>
        <p:nvSpPr>
          <p:cNvPr id="3" name="Picture Placeholder 2"/>
          <p:cNvSpPr>
            <a:spLocks noGrp="1"/>
          </p:cNvSpPr>
          <p:nvPr>
            <p:ph type="pic" idx="1"/>
          </p:nvPr>
        </p:nvSpPr>
        <p:spPr>
          <a:xfrm>
            <a:off x="3585198" y="919446"/>
            <a:ext cx="10974705" cy="6174105"/>
          </a:xfrm>
        </p:spPr>
        <p:txBody>
          <a:bodyPr/>
          <a:lstStyle>
            <a:lvl1pPr marL="0" indent="0">
              <a:buNone/>
              <a:defRPr sz="5700"/>
            </a:lvl1pPr>
            <a:lvl2pPr marL="816605" indent="0">
              <a:buNone/>
              <a:defRPr sz="5000"/>
            </a:lvl2pPr>
            <a:lvl3pPr marL="1633210" indent="0">
              <a:buNone/>
              <a:defRPr sz="4300"/>
            </a:lvl3pPr>
            <a:lvl4pPr marL="2449815" indent="0">
              <a:buNone/>
              <a:defRPr sz="3600"/>
            </a:lvl4pPr>
            <a:lvl5pPr marL="3266420" indent="0">
              <a:buNone/>
              <a:defRPr sz="3600"/>
            </a:lvl5pPr>
            <a:lvl6pPr marL="4083025" indent="0">
              <a:buNone/>
              <a:defRPr sz="3600"/>
            </a:lvl6pPr>
            <a:lvl7pPr marL="4899630" indent="0">
              <a:buNone/>
              <a:defRPr sz="3600"/>
            </a:lvl7pPr>
            <a:lvl8pPr marL="5716234" indent="0">
              <a:buNone/>
              <a:defRPr sz="3600"/>
            </a:lvl8pPr>
            <a:lvl9pPr marL="6532839" indent="0">
              <a:buNone/>
              <a:defRPr sz="3600"/>
            </a:lvl9pPr>
          </a:lstStyle>
          <a:p>
            <a:endParaRPr lang="tr-TR"/>
          </a:p>
        </p:txBody>
      </p:sp>
      <p:sp>
        <p:nvSpPr>
          <p:cNvPr id="4" name="Text Placeholder 3"/>
          <p:cNvSpPr>
            <a:spLocks noGrp="1"/>
          </p:cNvSpPr>
          <p:nvPr>
            <p:ph type="body" sz="half" idx="2"/>
          </p:nvPr>
        </p:nvSpPr>
        <p:spPr>
          <a:xfrm>
            <a:off x="3585198" y="8053492"/>
            <a:ext cx="10974705" cy="1207666"/>
          </a:xfrm>
        </p:spPr>
        <p:txBody>
          <a:bodyPr/>
          <a:lstStyle>
            <a:lvl1pPr marL="0" indent="0">
              <a:buNone/>
              <a:defRPr sz="2500"/>
            </a:lvl1pPr>
            <a:lvl2pPr marL="816605" indent="0">
              <a:buNone/>
              <a:defRPr sz="2100"/>
            </a:lvl2pPr>
            <a:lvl3pPr marL="1633210" indent="0">
              <a:buNone/>
              <a:defRPr sz="1800"/>
            </a:lvl3pPr>
            <a:lvl4pPr marL="2449815" indent="0">
              <a:buNone/>
              <a:defRPr sz="1600"/>
            </a:lvl4pPr>
            <a:lvl5pPr marL="3266420" indent="0">
              <a:buNone/>
              <a:defRPr sz="1600"/>
            </a:lvl5pPr>
            <a:lvl6pPr marL="4083025" indent="0">
              <a:buNone/>
              <a:defRPr sz="1600"/>
            </a:lvl6pPr>
            <a:lvl7pPr marL="4899630" indent="0">
              <a:buNone/>
              <a:defRPr sz="1600"/>
            </a:lvl7pPr>
            <a:lvl8pPr marL="5716234" indent="0">
              <a:buNone/>
              <a:defRPr sz="1600"/>
            </a:lvl8pPr>
            <a:lvl9pPr marL="6532839" indent="0">
              <a:buNone/>
              <a:defRPr sz="1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4C395-F9E6-4B61-ACDA-763CA2AA0433}" type="datetimeFigureOut">
              <a:rPr lang="tr-TR" smtClean="0"/>
              <a:t>29.09.2013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3773C76-20ED-4D89-AB1F-0BDDDC48F033}" type="slidenum">
              <a:rPr lang="tr-TR" smtClean="0"/>
              <a:t>‹#›</a:t>
            </a:fld>
            <a:endParaRPr lang="tr-TR"/>
          </a:p>
        </p:txBody>
      </p:sp>
    </p:spTree>
    <p:extLst>
      <p:ext uri="{BB962C8B-B14F-4D97-AF65-F5344CB8AC3E}">
        <p14:creationId xmlns:p14="http://schemas.microsoft.com/office/powerpoint/2010/main" val="1188524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559" y="412084"/>
            <a:ext cx="16462058" cy="1715029"/>
          </a:xfrm>
          <a:prstGeom prst="rect">
            <a:avLst/>
          </a:prstGeom>
        </p:spPr>
        <p:txBody>
          <a:bodyPr vert="horz" lIns="163321" tIns="81660" rIns="163321" bIns="81660" rtlCol="0" anchor="ctr">
            <a:normAutofit/>
          </a:bodyPr>
          <a:lstStyle/>
          <a:p>
            <a:r>
              <a:rPr lang="en-US" smtClean="0"/>
              <a:t>Click to edit Master title style</a:t>
            </a:r>
            <a:endParaRPr lang="tr-TR"/>
          </a:p>
        </p:txBody>
      </p:sp>
      <p:sp>
        <p:nvSpPr>
          <p:cNvPr id="3" name="Text Placeholder 2"/>
          <p:cNvSpPr>
            <a:spLocks noGrp="1"/>
          </p:cNvSpPr>
          <p:nvPr>
            <p:ph type="body" idx="1"/>
          </p:nvPr>
        </p:nvSpPr>
        <p:spPr>
          <a:xfrm>
            <a:off x="914559" y="2401042"/>
            <a:ext cx="16462058" cy="6791040"/>
          </a:xfrm>
          <a:prstGeom prst="rect">
            <a:avLst/>
          </a:prstGeom>
        </p:spPr>
        <p:txBody>
          <a:bodyPr vert="horz" lIns="163321" tIns="81660" rIns="163321" bIns="81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914559" y="9537468"/>
            <a:ext cx="4267941" cy="547857"/>
          </a:xfrm>
          <a:prstGeom prst="rect">
            <a:avLst/>
          </a:prstGeom>
        </p:spPr>
        <p:txBody>
          <a:bodyPr vert="horz" lIns="163321" tIns="81660" rIns="163321" bIns="81660" rtlCol="0" anchor="ctr"/>
          <a:lstStyle>
            <a:lvl1pPr algn="l">
              <a:defRPr sz="2100">
                <a:solidFill>
                  <a:schemeClr val="tx1">
                    <a:tint val="75000"/>
                  </a:schemeClr>
                </a:solidFill>
              </a:defRPr>
            </a:lvl1pPr>
          </a:lstStyle>
          <a:p>
            <a:fld id="{4B54C395-F9E6-4B61-ACDA-763CA2AA0433}" type="datetimeFigureOut">
              <a:rPr lang="tr-TR" smtClean="0"/>
              <a:t>29.09.2013</a:t>
            </a:fld>
            <a:endParaRPr lang="tr-TR"/>
          </a:p>
        </p:txBody>
      </p:sp>
      <p:sp>
        <p:nvSpPr>
          <p:cNvPr id="5" name="Footer Placeholder 4"/>
          <p:cNvSpPr>
            <a:spLocks noGrp="1"/>
          </p:cNvSpPr>
          <p:nvPr>
            <p:ph type="ftr" sz="quarter" idx="3"/>
          </p:nvPr>
        </p:nvSpPr>
        <p:spPr>
          <a:xfrm>
            <a:off x="6249485" y="9537468"/>
            <a:ext cx="5792205" cy="547857"/>
          </a:xfrm>
          <a:prstGeom prst="rect">
            <a:avLst/>
          </a:prstGeom>
        </p:spPr>
        <p:txBody>
          <a:bodyPr vert="horz" lIns="163321" tIns="81660" rIns="163321" bIns="81660" rtlCol="0" anchor="ctr"/>
          <a:lstStyle>
            <a:lvl1pPr algn="ctr">
              <a:defRPr sz="21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3108675" y="9537468"/>
            <a:ext cx="4267941" cy="547857"/>
          </a:xfrm>
          <a:prstGeom prst="rect">
            <a:avLst/>
          </a:prstGeom>
        </p:spPr>
        <p:txBody>
          <a:bodyPr vert="horz" lIns="163321" tIns="81660" rIns="163321" bIns="81660" rtlCol="0" anchor="ctr"/>
          <a:lstStyle>
            <a:lvl1pPr algn="r">
              <a:defRPr sz="2100">
                <a:solidFill>
                  <a:schemeClr val="tx1">
                    <a:tint val="75000"/>
                  </a:schemeClr>
                </a:solidFill>
              </a:defRPr>
            </a:lvl1pPr>
          </a:lstStyle>
          <a:p>
            <a:fld id="{73773C76-20ED-4D89-AB1F-0BDDDC48F033}" type="slidenum">
              <a:rPr lang="tr-TR" smtClean="0"/>
              <a:t>‹#›</a:t>
            </a:fld>
            <a:endParaRPr lang="tr-TR"/>
          </a:p>
        </p:txBody>
      </p:sp>
    </p:spTree>
    <p:extLst>
      <p:ext uri="{BB962C8B-B14F-4D97-AF65-F5344CB8AC3E}">
        <p14:creationId xmlns:p14="http://schemas.microsoft.com/office/powerpoint/2010/main" val="100439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1633210" rtl="0" eaLnBrk="1" latinLnBrk="0" hangingPunct="1">
        <a:spcBef>
          <a:spcPct val="0"/>
        </a:spcBef>
        <a:buNone/>
        <a:defRPr sz="7900" kern="1200">
          <a:solidFill>
            <a:schemeClr val="tx1"/>
          </a:solidFill>
          <a:latin typeface="+mj-lt"/>
          <a:ea typeface="+mj-ea"/>
          <a:cs typeface="+mj-cs"/>
        </a:defRPr>
      </a:lvl1pPr>
    </p:titleStyle>
    <p:bodyStyle>
      <a:lvl1pPr marL="612454" indent="-612454" algn="l" defTabSz="1633210"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6983" indent="-510378" algn="l" defTabSz="1633210"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1512" indent="-408302" algn="l" defTabSz="1633210"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11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472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132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793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4537"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1142" indent="-408302" algn="l" defTabSz="163321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tr-TR"/>
      </a:defPPr>
      <a:lvl1pPr marL="0" algn="l" defTabSz="1633210" rtl="0" eaLnBrk="1" latinLnBrk="0" hangingPunct="1">
        <a:defRPr sz="3200" kern="1200">
          <a:solidFill>
            <a:schemeClr val="tx1"/>
          </a:solidFill>
          <a:latin typeface="+mn-lt"/>
          <a:ea typeface="+mn-ea"/>
          <a:cs typeface="+mn-cs"/>
        </a:defRPr>
      </a:lvl1pPr>
      <a:lvl2pPr marL="816605" algn="l" defTabSz="1633210" rtl="0" eaLnBrk="1" latinLnBrk="0" hangingPunct="1">
        <a:defRPr sz="3200" kern="1200">
          <a:solidFill>
            <a:schemeClr val="tx1"/>
          </a:solidFill>
          <a:latin typeface="+mn-lt"/>
          <a:ea typeface="+mn-ea"/>
          <a:cs typeface="+mn-cs"/>
        </a:defRPr>
      </a:lvl2pPr>
      <a:lvl3pPr marL="1633210" algn="l" defTabSz="1633210" rtl="0" eaLnBrk="1" latinLnBrk="0" hangingPunct="1">
        <a:defRPr sz="3200" kern="1200">
          <a:solidFill>
            <a:schemeClr val="tx1"/>
          </a:solidFill>
          <a:latin typeface="+mn-lt"/>
          <a:ea typeface="+mn-ea"/>
          <a:cs typeface="+mn-cs"/>
        </a:defRPr>
      </a:lvl3pPr>
      <a:lvl4pPr marL="2449815" algn="l" defTabSz="1633210" rtl="0" eaLnBrk="1" latinLnBrk="0" hangingPunct="1">
        <a:defRPr sz="3200" kern="1200">
          <a:solidFill>
            <a:schemeClr val="tx1"/>
          </a:solidFill>
          <a:latin typeface="+mn-lt"/>
          <a:ea typeface="+mn-ea"/>
          <a:cs typeface="+mn-cs"/>
        </a:defRPr>
      </a:lvl4pPr>
      <a:lvl5pPr marL="3266420" algn="l" defTabSz="1633210" rtl="0" eaLnBrk="1" latinLnBrk="0" hangingPunct="1">
        <a:defRPr sz="3200" kern="1200">
          <a:solidFill>
            <a:schemeClr val="tx1"/>
          </a:solidFill>
          <a:latin typeface="+mn-lt"/>
          <a:ea typeface="+mn-ea"/>
          <a:cs typeface="+mn-cs"/>
        </a:defRPr>
      </a:lvl5pPr>
      <a:lvl6pPr marL="4083025" algn="l" defTabSz="1633210" rtl="0" eaLnBrk="1" latinLnBrk="0" hangingPunct="1">
        <a:defRPr sz="3200" kern="1200">
          <a:solidFill>
            <a:schemeClr val="tx1"/>
          </a:solidFill>
          <a:latin typeface="+mn-lt"/>
          <a:ea typeface="+mn-ea"/>
          <a:cs typeface="+mn-cs"/>
        </a:defRPr>
      </a:lvl6pPr>
      <a:lvl7pPr marL="4899630" algn="l" defTabSz="1633210" rtl="0" eaLnBrk="1" latinLnBrk="0" hangingPunct="1">
        <a:defRPr sz="3200" kern="1200">
          <a:solidFill>
            <a:schemeClr val="tx1"/>
          </a:solidFill>
          <a:latin typeface="+mn-lt"/>
          <a:ea typeface="+mn-ea"/>
          <a:cs typeface="+mn-cs"/>
        </a:defRPr>
      </a:lvl7pPr>
      <a:lvl8pPr marL="5716234" algn="l" defTabSz="1633210" rtl="0" eaLnBrk="1" latinLnBrk="0" hangingPunct="1">
        <a:defRPr sz="3200" kern="1200">
          <a:solidFill>
            <a:schemeClr val="tx1"/>
          </a:solidFill>
          <a:latin typeface="+mn-lt"/>
          <a:ea typeface="+mn-ea"/>
          <a:cs typeface="+mn-cs"/>
        </a:defRPr>
      </a:lvl8pPr>
      <a:lvl9pPr marL="6532839" algn="l" defTabSz="163321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microsoft.com/office/2007/relationships/hdphoto" Target="../media/hdphoto2.wdp"/><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0348" y="7464583"/>
            <a:ext cx="14416002" cy="503635"/>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A CUTTING EDGE PRESENTATION TEMPLATE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3616" y="3132203"/>
            <a:ext cx="3600399" cy="4013182"/>
          </a:xfrm>
          <a:prstGeom prst="rect">
            <a:avLst/>
          </a:prstGeom>
        </p:spPr>
      </p:pic>
      <p:sp>
        <p:nvSpPr>
          <p:cNvPr id="4" name="TextBox 3"/>
          <p:cNvSpPr txBox="1"/>
          <p:nvPr/>
        </p:nvSpPr>
        <p:spPr>
          <a:xfrm>
            <a:off x="8018747" y="4641031"/>
            <a:ext cx="2217846" cy="1938992"/>
          </a:xfrm>
          <a:prstGeom prst="rect">
            <a:avLst/>
          </a:prstGeom>
          <a:noFill/>
        </p:spPr>
        <p:txBody>
          <a:bodyPr wrap="square" rtlCol="0">
            <a:spAutoFit/>
          </a:bodyPr>
          <a:lstStyle/>
          <a:p>
            <a:pPr algn="ctr"/>
            <a:r>
              <a:rPr lang="tr-TR" sz="6000" b="1" dirty="0" smtClean="0">
                <a:solidFill>
                  <a:schemeClr val="bg1"/>
                </a:solidFill>
                <a:latin typeface="Orbitron" pitchFamily="50" charset="0"/>
              </a:rPr>
              <a:t>HEX</a:t>
            </a:r>
          </a:p>
        </p:txBody>
      </p:sp>
      <p:sp>
        <p:nvSpPr>
          <p:cNvPr id="9" name="TextBox 8"/>
          <p:cNvSpPr txBox="1"/>
          <p:nvPr/>
        </p:nvSpPr>
        <p:spPr>
          <a:xfrm>
            <a:off x="2555141" y="2358841"/>
            <a:ext cx="13105456" cy="553998"/>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PRESENTING</a:t>
            </a:r>
          </a:p>
        </p:txBody>
      </p:sp>
    </p:spTree>
    <p:extLst>
      <p:ext uri="{BB962C8B-B14F-4D97-AF65-F5344CB8AC3E}">
        <p14:creationId xmlns:p14="http://schemas.microsoft.com/office/powerpoint/2010/main" val="132583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rot="16200000">
            <a:off x="5293953" y="1832563"/>
            <a:ext cx="7696967" cy="6691997"/>
          </a:xfrm>
          <a:prstGeom prst="hexagon">
            <a:avLst>
              <a:gd name="adj" fmla="val 28377"/>
              <a:gd name="vf" fmla="val 115470"/>
            </a:avLst>
          </a:prstGeom>
          <a:blipFill dpi="0" rotWithShape="0">
            <a:blip r:embed="rId2">
              <a:extLst>
                <a:ext uri="{BEBA8EAE-BF5A-486C-A8C5-ECC9F3942E4B}">
                  <a14:imgProps xmlns:a14="http://schemas.microsoft.com/office/drawing/2010/main">
                    <a14:imgLayer r:embed="rId3">
                      <a14:imgEffect>
                        <a14:colorTemperature colorTemp="4700"/>
                      </a14:imgEffect>
                    </a14:imgLayer>
                  </a14:imgProps>
                </a:ext>
              </a:extLst>
            </a:blip>
            <a:srcRect/>
            <a:tile tx="0" ty="-285750" sx="100000" sy="100000" flip="none" algn="ctr"/>
          </a:blip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115" y="3148129"/>
            <a:ext cx="3600399" cy="4013182"/>
          </a:xfrm>
          <a:prstGeom prst="rect">
            <a:avLst/>
          </a:prstGeom>
        </p:spPr>
      </p:pic>
      <p:sp>
        <p:nvSpPr>
          <p:cNvPr id="4" name="TextBox 3"/>
          <p:cNvSpPr txBox="1"/>
          <p:nvPr/>
        </p:nvSpPr>
        <p:spPr>
          <a:xfrm>
            <a:off x="723584" y="4641031"/>
            <a:ext cx="3336980" cy="1015663"/>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OUR</a:t>
            </a:r>
          </a:p>
          <a:p>
            <a:pPr algn="ctr"/>
            <a:r>
              <a:rPr lang="tr-TR" sz="3000" b="1" spc="140" dirty="0" smtClean="0">
                <a:solidFill>
                  <a:schemeClr val="bg1"/>
                </a:solidFill>
                <a:latin typeface="Orbitron" pitchFamily="50" charset="0"/>
              </a:rPr>
              <a:t>PROTOTYPE</a:t>
            </a:r>
          </a:p>
        </p:txBody>
      </p:sp>
      <p:cxnSp>
        <p:nvCxnSpPr>
          <p:cNvPr id="37" name="Straight Connector 36"/>
          <p:cNvCxnSpPr/>
          <p:nvPr/>
        </p:nvCxnSpPr>
        <p:spPr>
          <a:xfrm flipV="1">
            <a:off x="10140809" y="8463845"/>
            <a:ext cx="2173130" cy="1"/>
          </a:xfrm>
          <a:prstGeom prst="line">
            <a:avLst/>
          </a:prstGeom>
          <a:ln w="254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2524649" y="8171457"/>
            <a:ext cx="4541818" cy="584775"/>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YOUR PHOTO</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9588" y="6069977"/>
            <a:ext cx="3600399" cy="4013182"/>
          </a:xfrm>
          <a:prstGeom prst="rect">
            <a:avLst/>
          </a:prstGeom>
        </p:spPr>
      </p:pic>
      <p:sp>
        <p:nvSpPr>
          <p:cNvPr id="22" name="TextBox 21"/>
          <p:cNvSpPr txBox="1"/>
          <p:nvPr/>
        </p:nvSpPr>
        <p:spPr>
          <a:xfrm>
            <a:off x="2421297" y="7562879"/>
            <a:ext cx="3336980" cy="1015663"/>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THE</a:t>
            </a:r>
          </a:p>
          <a:p>
            <a:pPr algn="ctr"/>
            <a:r>
              <a:rPr lang="tr-TR" sz="3000" b="1" spc="140" dirty="0" smtClean="0">
                <a:solidFill>
                  <a:schemeClr val="bg1"/>
                </a:solidFill>
                <a:latin typeface="Orbitron" pitchFamily="50" charset="0"/>
              </a:rPr>
              <a:t>ZX124</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8357" y="248543"/>
            <a:ext cx="3600399" cy="401318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08298" y="1653739"/>
            <a:ext cx="890036" cy="1202332"/>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57371" y="3163369"/>
            <a:ext cx="3600399" cy="4013182"/>
          </a:xfrm>
          <a:prstGeom prst="rect">
            <a:avLst/>
          </a:prstGeom>
        </p:spPr>
      </p:pic>
      <p:sp>
        <p:nvSpPr>
          <p:cNvPr id="29" name="TextBox 28"/>
          <p:cNvSpPr txBox="1"/>
          <p:nvPr/>
        </p:nvSpPr>
        <p:spPr>
          <a:xfrm>
            <a:off x="14152006" y="4641031"/>
            <a:ext cx="3336980" cy="1015663"/>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ENERGY</a:t>
            </a:r>
          </a:p>
          <a:p>
            <a:pPr algn="ctr"/>
            <a:r>
              <a:rPr lang="tr-TR" sz="3000" b="1" spc="140" dirty="0" smtClean="0">
                <a:solidFill>
                  <a:schemeClr val="bg1"/>
                </a:solidFill>
                <a:latin typeface="Orbitron" pitchFamily="50" charset="0"/>
              </a:rPr>
              <a:t>EFFICIENT</a:t>
            </a:r>
          </a:p>
        </p:txBody>
      </p:sp>
    </p:spTree>
    <p:extLst>
      <p:ext uri="{BB962C8B-B14F-4D97-AF65-F5344CB8AC3E}">
        <p14:creationId xmlns:p14="http://schemas.microsoft.com/office/powerpoint/2010/main" val="2634490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
                                        <p:tgtEl>
                                          <p:spTgt spid="21"/>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
                                        <p:tgtEl>
                                          <p:spTgt spid="23"/>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
                                        <p:tgtEl>
                                          <p:spTgt spid="27"/>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2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2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
                                        <p:tgtEl>
                                          <p:spTgt spid="29"/>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41" grpId="0"/>
      <p:bldP spid="22"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070268" y="6411123"/>
            <a:ext cx="3336980" cy="769441"/>
          </a:xfrm>
          <a:prstGeom prst="rect">
            <a:avLst/>
          </a:prstGeom>
          <a:noFill/>
        </p:spPr>
        <p:txBody>
          <a:bodyPr wrap="square" rtlCol="0">
            <a:spAutoFit/>
          </a:bodyPr>
          <a:lstStyle/>
          <a:p>
            <a:pPr algn="ctr"/>
            <a:r>
              <a:rPr lang="en-US" sz="4400" b="1" spc="140" dirty="0" smtClean="0">
                <a:solidFill>
                  <a:schemeClr val="bg1"/>
                </a:solidFill>
                <a:latin typeface="Orbitron" pitchFamily="50" charset="0"/>
              </a:rPr>
              <a:t>5</a:t>
            </a:r>
            <a:endParaRPr lang="tr-TR" sz="4400" b="1" spc="140" dirty="0" smtClean="0">
              <a:solidFill>
                <a:schemeClr val="bg1"/>
              </a:solidFill>
              <a:latin typeface="Orbitron" pitchFamily="50" charset="0"/>
            </a:endParaRPr>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634" y="214552"/>
            <a:ext cx="3600399" cy="4013182"/>
          </a:xfrm>
          <a:prstGeom prst="rect">
            <a:avLst/>
          </a:prstGeom>
        </p:spPr>
      </p:pic>
      <p:sp>
        <p:nvSpPr>
          <p:cNvPr id="40" name="TextBox 39"/>
          <p:cNvSpPr txBox="1"/>
          <p:nvPr/>
        </p:nvSpPr>
        <p:spPr>
          <a:xfrm>
            <a:off x="2406103" y="1753160"/>
            <a:ext cx="3336980" cy="1015663"/>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BULLET</a:t>
            </a:r>
          </a:p>
          <a:p>
            <a:pPr algn="ctr"/>
            <a:r>
              <a:rPr lang="tr-TR" sz="3000" b="1" spc="140" dirty="0" smtClean="0">
                <a:solidFill>
                  <a:schemeClr val="bg1"/>
                </a:solidFill>
                <a:latin typeface="Orbitron" pitchFamily="50" charset="0"/>
              </a:rPr>
              <a:t>POINTS</a:t>
            </a:r>
          </a:p>
        </p:txBody>
      </p:sp>
      <p:sp>
        <p:nvSpPr>
          <p:cNvPr id="28" name="TextBox 27"/>
          <p:cNvSpPr txBox="1"/>
          <p:nvPr/>
        </p:nvSpPr>
        <p:spPr>
          <a:xfrm>
            <a:off x="6121250" y="1192767"/>
            <a:ext cx="10153129" cy="2677656"/>
          </a:xfrm>
          <a:prstGeom prst="rect">
            <a:avLst/>
          </a:prstGeom>
          <a:noFill/>
          <a:ln>
            <a:noFill/>
          </a:ln>
        </p:spPr>
        <p:txBody>
          <a:bodyPr wrap="square" rtlCol="0">
            <a:spAutoFit/>
          </a:bodyPr>
          <a:lstStyle/>
          <a:p>
            <a:pPr marL="457200" indent="-457200">
              <a:buBlip>
                <a:blip r:embed="rId3"/>
              </a:buBlip>
            </a:pPr>
            <a:r>
              <a:rPr lang="en-US" sz="2400" b="1" dirty="0" err="1">
                <a:solidFill>
                  <a:schemeClr val="accent5">
                    <a:lumMod val="50000"/>
                  </a:schemeClr>
                </a:solidFill>
                <a:latin typeface="Orbitron" pitchFamily="50" charset="0"/>
              </a:rPr>
              <a:t>Lorem</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ipsum</a:t>
            </a:r>
            <a:r>
              <a:rPr lang="en-US" sz="2400" b="1" dirty="0">
                <a:solidFill>
                  <a:schemeClr val="accent5">
                    <a:lumMod val="50000"/>
                  </a:schemeClr>
                </a:solidFill>
                <a:latin typeface="Orbitron" pitchFamily="50" charset="0"/>
              </a:rPr>
              <a:t> dolor sit </a:t>
            </a:r>
            <a:r>
              <a:rPr lang="en-US" sz="2400" b="1" dirty="0" err="1">
                <a:solidFill>
                  <a:schemeClr val="accent5">
                    <a:lumMod val="50000"/>
                  </a:schemeClr>
                </a:solidFill>
                <a:latin typeface="Orbitron" pitchFamily="50" charset="0"/>
              </a:rPr>
              <a:t>amet</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est</a:t>
            </a:r>
            <a:r>
              <a:rPr lang="en-US" sz="2400" b="1" dirty="0">
                <a:solidFill>
                  <a:schemeClr val="accent5">
                    <a:lumMod val="50000"/>
                  </a:schemeClr>
                </a:solidFill>
                <a:latin typeface="Orbitron" pitchFamily="50" charset="0"/>
              </a:rPr>
              <a:t> cu </a:t>
            </a:r>
            <a:r>
              <a:rPr lang="en-US" sz="2400" b="1" dirty="0" err="1">
                <a:solidFill>
                  <a:schemeClr val="accent5">
                    <a:lumMod val="50000"/>
                  </a:schemeClr>
                </a:solidFill>
                <a:latin typeface="Orbitron" pitchFamily="50" charset="0"/>
              </a:rPr>
              <a:t>accusata</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qualisque</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Amet</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forensibus</a:t>
            </a:r>
            <a:r>
              <a:rPr lang="en-US" sz="2400" b="1" dirty="0">
                <a:solidFill>
                  <a:schemeClr val="accent5">
                    <a:lumMod val="50000"/>
                  </a:schemeClr>
                </a:solidFill>
                <a:latin typeface="Orbitron" pitchFamily="50" charset="0"/>
              </a:rPr>
              <a:t> ex quo, </a:t>
            </a:r>
            <a:r>
              <a:rPr lang="en-US" sz="2400" b="1" dirty="0" err="1">
                <a:solidFill>
                  <a:schemeClr val="accent5">
                    <a:lumMod val="50000"/>
                  </a:schemeClr>
                </a:solidFill>
                <a:latin typeface="Orbitron" pitchFamily="50" charset="0"/>
              </a:rPr>
              <a:t>ei</a:t>
            </a:r>
            <a:r>
              <a:rPr lang="en-US" sz="2400" b="1" dirty="0">
                <a:solidFill>
                  <a:schemeClr val="accent5">
                    <a:lumMod val="50000"/>
                  </a:schemeClr>
                </a:solidFill>
                <a:latin typeface="Orbitron" pitchFamily="50" charset="0"/>
              </a:rPr>
              <a:t> vim </a:t>
            </a:r>
            <a:r>
              <a:rPr lang="en-US" sz="2400" b="1" dirty="0" err="1">
                <a:solidFill>
                  <a:schemeClr val="accent5">
                    <a:lumMod val="50000"/>
                  </a:schemeClr>
                </a:solidFill>
                <a:latin typeface="Orbitron" pitchFamily="50" charset="0"/>
              </a:rPr>
              <a:t>blandit</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electram</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reprimique</a:t>
            </a:r>
            <a:r>
              <a:rPr lang="en-US" sz="2400" b="1" dirty="0">
                <a:solidFill>
                  <a:schemeClr val="accent5">
                    <a:lumMod val="50000"/>
                  </a:schemeClr>
                </a:solidFill>
                <a:latin typeface="Orbitron" pitchFamily="50" charset="0"/>
              </a:rPr>
              <a:t>, duo </a:t>
            </a:r>
            <a:r>
              <a:rPr lang="en-US" sz="2400" b="1" dirty="0" err="1">
                <a:solidFill>
                  <a:schemeClr val="accent5">
                    <a:lumMod val="50000"/>
                  </a:schemeClr>
                </a:solidFill>
                <a:latin typeface="Orbitron" pitchFamily="50" charset="0"/>
              </a:rPr>
              <a:t>epicuri</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iracundia</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molestiae</a:t>
            </a:r>
            <a:r>
              <a:rPr lang="en-US" sz="2400" b="1" dirty="0">
                <a:solidFill>
                  <a:schemeClr val="accent5">
                    <a:lumMod val="50000"/>
                  </a:schemeClr>
                </a:solidFill>
                <a:latin typeface="Orbitron" pitchFamily="50" charset="0"/>
              </a:rPr>
              <a:t> ad</a:t>
            </a:r>
            <a:r>
              <a:rPr lang="en-US" sz="2400" b="1" dirty="0" smtClean="0">
                <a:solidFill>
                  <a:schemeClr val="accent5">
                    <a:lumMod val="50000"/>
                  </a:schemeClr>
                </a:solidFill>
                <a:latin typeface="Orbitron" pitchFamily="50" charset="0"/>
              </a:rPr>
              <a:t>.</a:t>
            </a:r>
            <a:endParaRPr lang="tr-TR" sz="2400" b="1" dirty="0" smtClean="0">
              <a:solidFill>
                <a:schemeClr val="accent5">
                  <a:lumMod val="50000"/>
                </a:schemeClr>
              </a:solidFill>
              <a:latin typeface="Orbitron" pitchFamily="50" charset="0"/>
            </a:endParaRPr>
          </a:p>
          <a:p>
            <a:pPr marL="457200" indent="-457200">
              <a:buBlip>
                <a:blip r:embed="rId3"/>
              </a:buBlip>
            </a:pPr>
            <a:endParaRPr lang="tr-TR" sz="2400" b="1" dirty="0">
              <a:solidFill>
                <a:schemeClr val="accent5">
                  <a:lumMod val="50000"/>
                </a:schemeClr>
              </a:solidFill>
              <a:latin typeface="Orbitron" pitchFamily="50" charset="0"/>
            </a:endParaRPr>
          </a:p>
          <a:p>
            <a:pPr marL="457200" indent="-457200">
              <a:buBlip>
                <a:blip r:embed="rId3"/>
              </a:buBlip>
            </a:pPr>
            <a:r>
              <a:rPr lang="tr-TR" sz="2400" b="1" dirty="0">
                <a:solidFill>
                  <a:schemeClr val="accent5">
                    <a:lumMod val="50000"/>
                  </a:schemeClr>
                </a:solidFill>
                <a:latin typeface="Orbitron" pitchFamily="50" charset="0"/>
              </a:rPr>
              <a:t>Lorem ipsum dolor sit amet, est cu accusata qualisque. Amet forensibus ex quo, ei vim blandit electram reprimique, duo epicuri iracundia molestiae ad.</a:t>
            </a:r>
            <a:endParaRPr lang="tr-TR" sz="2400" b="1" dirty="0" smtClean="0">
              <a:solidFill>
                <a:schemeClr val="accent5">
                  <a:lumMod val="50000"/>
                </a:schemeClr>
              </a:solidFill>
              <a:latin typeface="Orbitron" pitchFamily="50" charset="0"/>
            </a:endParaRPr>
          </a:p>
        </p:txBody>
      </p:sp>
      <p:sp>
        <p:nvSpPr>
          <p:cNvPr id="29" name="TextBox 28"/>
          <p:cNvSpPr txBox="1"/>
          <p:nvPr/>
        </p:nvSpPr>
        <p:spPr>
          <a:xfrm>
            <a:off x="2289634" y="4446487"/>
            <a:ext cx="13624706" cy="4154984"/>
          </a:xfrm>
          <a:prstGeom prst="rect">
            <a:avLst/>
          </a:prstGeom>
          <a:noFill/>
          <a:ln>
            <a:noFill/>
          </a:ln>
        </p:spPr>
        <p:txBody>
          <a:bodyPr wrap="square" rtlCol="0">
            <a:spAutoFit/>
          </a:bodyPr>
          <a:lstStyle/>
          <a:p>
            <a:pPr marL="457200" indent="-457200">
              <a:buBlip>
                <a:blip r:embed="rId3"/>
              </a:buBlip>
            </a:pPr>
            <a:r>
              <a:rPr lang="en-US" sz="2400" b="1" dirty="0" err="1">
                <a:solidFill>
                  <a:schemeClr val="accent5">
                    <a:lumMod val="50000"/>
                  </a:schemeClr>
                </a:solidFill>
                <a:latin typeface="Orbitron" pitchFamily="50" charset="0"/>
              </a:rPr>
              <a:t>Lorem</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ipsum</a:t>
            </a:r>
            <a:r>
              <a:rPr lang="en-US" sz="2400" b="1" dirty="0">
                <a:solidFill>
                  <a:schemeClr val="accent5">
                    <a:lumMod val="50000"/>
                  </a:schemeClr>
                </a:solidFill>
                <a:latin typeface="Orbitron" pitchFamily="50" charset="0"/>
              </a:rPr>
              <a:t> dolor sit </a:t>
            </a:r>
            <a:r>
              <a:rPr lang="en-US" sz="2400" b="1" dirty="0" err="1">
                <a:solidFill>
                  <a:schemeClr val="accent5">
                    <a:lumMod val="50000"/>
                  </a:schemeClr>
                </a:solidFill>
                <a:latin typeface="Orbitron" pitchFamily="50" charset="0"/>
              </a:rPr>
              <a:t>amet</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est</a:t>
            </a:r>
            <a:r>
              <a:rPr lang="en-US" sz="2400" b="1" dirty="0">
                <a:solidFill>
                  <a:schemeClr val="accent5">
                    <a:lumMod val="50000"/>
                  </a:schemeClr>
                </a:solidFill>
                <a:latin typeface="Orbitron" pitchFamily="50" charset="0"/>
              </a:rPr>
              <a:t> cu </a:t>
            </a:r>
            <a:r>
              <a:rPr lang="en-US" sz="2400" b="1" dirty="0" err="1">
                <a:solidFill>
                  <a:schemeClr val="accent5">
                    <a:lumMod val="50000"/>
                  </a:schemeClr>
                </a:solidFill>
                <a:latin typeface="Orbitron" pitchFamily="50" charset="0"/>
              </a:rPr>
              <a:t>accusata</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qualisque</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Amet</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forensibus</a:t>
            </a:r>
            <a:r>
              <a:rPr lang="en-US" sz="2400" b="1" dirty="0">
                <a:solidFill>
                  <a:schemeClr val="accent5">
                    <a:lumMod val="50000"/>
                  </a:schemeClr>
                </a:solidFill>
                <a:latin typeface="Orbitron" pitchFamily="50" charset="0"/>
              </a:rPr>
              <a:t> ex quo, </a:t>
            </a:r>
            <a:r>
              <a:rPr lang="en-US" sz="2400" b="1" dirty="0" err="1">
                <a:solidFill>
                  <a:schemeClr val="accent5">
                    <a:lumMod val="50000"/>
                  </a:schemeClr>
                </a:solidFill>
                <a:latin typeface="Orbitron" pitchFamily="50" charset="0"/>
              </a:rPr>
              <a:t>ei</a:t>
            </a:r>
            <a:r>
              <a:rPr lang="en-US" sz="2400" b="1" dirty="0">
                <a:solidFill>
                  <a:schemeClr val="accent5">
                    <a:lumMod val="50000"/>
                  </a:schemeClr>
                </a:solidFill>
                <a:latin typeface="Orbitron" pitchFamily="50" charset="0"/>
              </a:rPr>
              <a:t> vim </a:t>
            </a:r>
            <a:r>
              <a:rPr lang="en-US" sz="2400" b="1" dirty="0" err="1">
                <a:solidFill>
                  <a:schemeClr val="accent5">
                    <a:lumMod val="50000"/>
                  </a:schemeClr>
                </a:solidFill>
                <a:latin typeface="Orbitron" pitchFamily="50" charset="0"/>
              </a:rPr>
              <a:t>blandit</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electram</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reprimique</a:t>
            </a:r>
            <a:r>
              <a:rPr lang="en-US" sz="2400" b="1" dirty="0">
                <a:solidFill>
                  <a:schemeClr val="accent5">
                    <a:lumMod val="50000"/>
                  </a:schemeClr>
                </a:solidFill>
                <a:latin typeface="Orbitron" pitchFamily="50" charset="0"/>
              </a:rPr>
              <a:t>, duo </a:t>
            </a:r>
            <a:r>
              <a:rPr lang="en-US" sz="2400" b="1" dirty="0" err="1">
                <a:solidFill>
                  <a:schemeClr val="accent5">
                    <a:lumMod val="50000"/>
                  </a:schemeClr>
                </a:solidFill>
                <a:latin typeface="Orbitron" pitchFamily="50" charset="0"/>
              </a:rPr>
              <a:t>epicuri</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iracundia</a:t>
            </a:r>
            <a:r>
              <a:rPr lang="en-US" sz="2400" b="1" dirty="0">
                <a:solidFill>
                  <a:schemeClr val="accent5">
                    <a:lumMod val="50000"/>
                  </a:schemeClr>
                </a:solidFill>
                <a:latin typeface="Orbitron" pitchFamily="50" charset="0"/>
              </a:rPr>
              <a:t> </a:t>
            </a:r>
            <a:r>
              <a:rPr lang="en-US" sz="2400" b="1" dirty="0" err="1">
                <a:solidFill>
                  <a:schemeClr val="accent5">
                    <a:lumMod val="50000"/>
                  </a:schemeClr>
                </a:solidFill>
                <a:latin typeface="Orbitron" pitchFamily="50" charset="0"/>
              </a:rPr>
              <a:t>molestiae</a:t>
            </a:r>
            <a:r>
              <a:rPr lang="en-US" sz="2400" b="1" dirty="0">
                <a:solidFill>
                  <a:schemeClr val="accent5">
                    <a:lumMod val="50000"/>
                  </a:schemeClr>
                </a:solidFill>
                <a:latin typeface="Orbitron" pitchFamily="50" charset="0"/>
              </a:rPr>
              <a:t> ad</a:t>
            </a:r>
            <a:r>
              <a:rPr lang="en-US" sz="2400" b="1" dirty="0" smtClean="0">
                <a:solidFill>
                  <a:schemeClr val="accent5">
                    <a:lumMod val="50000"/>
                  </a:schemeClr>
                </a:solidFill>
                <a:latin typeface="Orbitron" pitchFamily="50" charset="0"/>
              </a:rPr>
              <a:t>.</a:t>
            </a:r>
            <a:endParaRPr lang="tr-TR" sz="2400" b="1" dirty="0" smtClean="0">
              <a:solidFill>
                <a:schemeClr val="accent5">
                  <a:lumMod val="50000"/>
                </a:schemeClr>
              </a:solidFill>
              <a:latin typeface="Orbitron" pitchFamily="50" charset="0"/>
            </a:endParaRPr>
          </a:p>
          <a:p>
            <a:pPr marL="457200" indent="-457200">
              <a:buBlip>
                <a:blip r:embed="rId3"/>
              </a:buBlip>
            </a:pPr>
            <a:endParaRPr lang="tr-TR" sz="2400" b="1" dirty="0">
              <a:solidFill>
                <a:schemeClr val="accent5">
                  <a:lumMod val="50000"/>
                </a:schemeClr>
              </a:solidFill>
              <a:latin typeface="Orbitron" pitchFamily="50" charset="0"/>
            </a:endParaRPr>
          </a:p>
          <a:p>
            <a:pPr marL="457200" indent="-457200">
              <a:buBlip>
                <a:blip r:embed="rId3"/>
              </a:buBlip>
            </a:pPr>
            <a:r>
              <a:rPr lang="tr-TR" sz="2400" b="1" dirty="0">
                <a:solidFill>
                  <a:schemeClr val="accent5">
                    <a:lumMod val="50000"/>
                  </a:schemeClr>
                </a:solidFill>
                <a:latin typeface="Orbitron" pitchFamily="50" charset="0"/>
              </a:rPr>
              <a:t>Lorem ipsum dolor sit amet, est cu accusata qualisque. Amet forensibus ex quo, ei vim blandit electram reprimique, duo epicuri iracundia molestiae ad</a:t>
            </a:r>
            <a:r>
              <a:rPr lang="tr-TR" sz="2400" b="1" dirty="0" smtClean="0">
                <a:solidFill>
                  <a:schemeClr val="accent5">
                    <a:lumMod val="50000"/>
                  </a:schemeClr>
                </a:solidFill>
                <a:latin typeface="Orbitron" pitchFamily="50" charset="0"/>
              </a:rPr>
              <a:t>.</a:t>
            </a:r>
          </a:p>
          <a:p>
            <a:pPr marL="457200" indent="-457200">
              <a:buBlip>
                <a:blip r:embed="rId3"/>
              </a:buBlip>
            </a:pPr>
            <a:endParaRPr lang="tr-TR" sz="2400" b="1" dirty="0">
              <a:solidFill>
                <a:schemeClr val="accent5">
                  <a:lumMod val="50000"/>
                </a:schemeClr>
              </a:solidFill>
              <a:latin typeface="Orbitron" pitchFamily="50" charset="0"/>
            </a:endParaRPr>
          </a:p>
          <a:p>
            <a:pPr marL="457200" indent="-457200">
              <a:buBlip>
                <a:blip r:embed="rId3"/>
              </a:buBlip>
            </a:pPr>
            <a:r>
              <a:rPr lang="tr-TR" sz="2400" b="1" dirty="0">
                <a:solidFill>
                  <a:schemeClr val="accent5">
                    <a:lumMod val="50000"/>
                  </a:schemeClr>
                </a:solidFill>
                <a:latin typeface="Orbitron" pitchFamily="50" charset="0"/>
              </a:rPr>
              <a:t>Lorem ipsum dolor sit amet, est cu accusata qualisque. Amet forensibus ex quo, ei vim blandit electram reprimique, duo epicuri iracundia molestiae ad</a:t>
            </a:r>
            <a:r>
              <a:rPr lang="tr-TR" sz="2400" b="1" dirty="0" smtClean="0">
                <a:solidFill>
                  <a:schemeClr val="accent5">
                    <a:lumMod val="50000"/>
                  </a:schemeClr>
                </a:solidFill>
                <a:latin typeface="Orbitron" pitchFamily="50" charset="0"/>
              </a:rPr>
              <a:t>.</a:t>
            </a:r>
          </a:p>
          <a:p>
            <a:pPr marL="457200" indent="-457200">
              <a:buBlip>
                <a:blip r:embed="rId3"/>
              </a:buBlip>
            </a:pPr>
            <a:endParaRPr lang="tr-TR" sz="2400" b="1" dirty="0">
              <a:solidFill>
                <a:schemeClr val="accent5">
                  <a:lumMod val="50000"/>
                </a:schemeClr>
              </a:solidFill>
              <a:latin typeface="Orbitron" pitchFamily="50" charset="0"/>
            </a:endParaRPr>
          </a:p>
          <a:p>
            <a:pPr marL="457200" indent="-457200">
              <a:buBlip>
                <a:blip r:embed="rId3"/>
              </a:buBlip>
            </a:pPr>
            <a:r>
              <a:rPr lang="tr-TR" sz="2400" b="1" dirty="0">
                <a:solidFill>
                  <a:schemeClr val="accent5">
                    <a:lumMod val="50000"/>
                  </a:schemeClr>
                </a:solidFill>
                <a:latin typeface="Orbitron" pitchFamily="50" charset="0"/>
              </a:rPr>
              <a:t>Lorem ipsum dolor sit amet, est cu accusata qualisque. Amet forensibus ex quo, ei vim blandit electram reprimique, duo epicuri iracundia molestiae ad.</a:t>
            </a:r>
            <a:endParaRPr lang="tr-TR" sz="2400" b="1" dirty="0" smtClean="0">
              <a:solidFill>
                <a:schemeClr val="accent5">
                  <a:lumMod val="50000"/>
                </a:schemeClr>
              </a:solidFill>
              <a:latin typeface="Orbitron" pitchFamily="50" charset="0"/>
            </a:endParaRPr>
          </a:p>
        </p:txBody>
      </p:sp>
    </p:spTree>
    <p:extLst>
      <p:ext uri="{BB962C8B-B14F-4D97-AF65-F5344CB8AC3E}">
        <p14:creationId xmlns:p14="http://schemas.microsoft.com/office/powerpoint/2010/main" val="578492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
                                        <p:tgtEl>
                                          <p:spTgt spid="39"/>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115" y="3148129"/>
            <a:ext cx="3600399" cy="4013182"/>
          </a:xfrm>
          <a:prstGeom prst="rect">
            <a:avLst/>
          </a:prstGeom>
        </p:spPr>
      </p:pic>
      <p:sp>
        <p:nvSpPr>
          <p:cNvPr id="4" name="TextBox 3"/>
          <p:cNvSpPr txBox="1"/>
          <p:nvPr/>
        </p:nvSpPr>
        <p:spPr>
          <a:xfrm>
            <a:off x="723584" y="4641031"/>
            <a:ext cx="3336980" cy="1015663"/>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SALES</a:t>
            </a:r>
          </a:p>
          <a:p>
            <a:pPr algn="ctr"/>
            <a:r>
              <a:rPr lang="tr-TR" sz="3000" b="1" spc="140" dirty="0" smtClean="0">
                <a:solidFill>
                  <a:schemeClr val="bg1"/>
                </a:solidFill>
                <a:latin typeface="Orbitron" pitchFamily="50" charset="0"/>
              </a:rPr>
              <a:t>CHART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2826" y="248543"/>
            <a:ext cx="3600399" cy="4013182"/>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72640" y="1442199"/>
            <a:ext cx="1491250" cy="1580649"/>
          </a:xfrm>
          <a:prstGeom prst="rect">
            <a:avLst/>
          </a:prstGeom>
        </p:spPr>
      </p:pic>
      <p:graphicFrame>
        <p:nvGraphicFramePr>
          <p:cNvPr id="2" name="Chart 1"/>
          <p:cNvGraphicFramePr/>
          <p:nvPr>
            <p:extLst>
              <p:ext uri="{D42A27DB-BD31-4B8C-83A1-F6EECF244321}">
                <p14:modId xmlns:p14="http://schemas.microsoft.com/office/powerpoint/2010/main" val="2798110047"/>
              </p:ext>
            </p:extLst>
          </p:nvPr>
        </p:nvGraphicFramePr>
        <p:xfrm>
          <a:off x="7129363" y="776602"/>
          <a:ext cx="9577064" cy="6384709"/>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angle 17"/>
          <p:cNvSpPr/>
          <p:nvPr/>
        </p:nvSpPr>
        <p:spPr>
          <a:xfrm>
            <a:off x="-1" y="7665367"/>
            <a:ext cx="18291175" cy="174502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TextBox 18"/>
          <p:cNvSpPr txBox="1"/>
          <p:nvPr/>
        </p:nvSpPr>
        <p:spPr>
          <a:xfrm>
            <a:off x="340992" y="8040647"/>
            <a:ext cx="17661579" cy="954107"/>
          </a:xfrm>
          <a:prstGeom prst="rect">
            <a:avLst/>
          </a:prstGeom>
          <a:noFill/>
        </p:spPr>
        <p:txBody>
          <a:bodyPr wrap="square" rtlCol="0">
            <a:spAutoFit/>
          </a:bodyPr>
          <a:lstStyle/>
          <a:p>
            <a:pPr algn="ctr"/>
            <a:r>
              <a:rPr lang="tr-TR" sz="2800" b="1" dirty="0">
                <a:solidFill>
                  <a:schemeClr val="accent5">
                    <a:lumMod val="50000"/>
                  </a:schemeClr>
                </a:solidFill>
                <a:latin typeface="Orbitron" pitchFamily="50" charset="0"/>
              </a:rPr>
              <a:t>Lorem ipsum dolor sit amet, consectetur adipisicing elit, sed do eiusmod tempor incididunt ut labore et dolore magna aliqua. </a:t>
            </a:r>
            <a:endParaRPr lang="tr-TR" sz="2800" b="1" dirty="0" smtClean="0">
              <a:solidFill>
                <a:schemeClr val="accent5">
                  <a:lumMod val="50000"/>
                </a:schemeClr>
              </a:solidFill>
              <a:latin typeface="Orbitron" pitchFamily="50" charset="0"/>
            </a:endParaRPr>
          </a:p>
        </p:txBody>
      </p:sp>
    </p:spTree>
    <p:extLst>
      <p:ext uri="{BB962C8B-B14F-4D97-AF65-F5344CB8AC3E}">
        <p14:creationId xmlns:p14="http://schemas.microsoft.com/office/powerpoint/2010/main" val="40161053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
                                        <p:tgtEl>
                                          <p:spTgt spid="21"/>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
                                        <p:tgtEl>
                                          <p:spTgt spid="15"/>
                                        </p:tgtEl>
                                      </p:cBhvr>
                                    </p:animEffect>
                                  </p:childTnLst>
                                </p:cTn>
                              </p:par>
                            </p:childTnLst>
                          </p:cTn>
                        </p:par>
                        <p:par>
                          <p:cTn id="19" fill="hold">
                            <p:stCondLst>
                              <p:cond delay="6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2" grpId="0">
        <p:bldAsOne/>
      </p:bldGraphic>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55141" y="2264767"/>
            <a:ext cx="13105456" cy="553998"/>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INFORMATION</a:t>
            </a:r>
          </a:p>
        </p:txBody>
      </p:sp>
      <p:cxnSp>
        <p:nvCxnSpPr>
          <p:cNvPr id="7" name="Straight Connector 6"/>
          <p:cNvCxnSpPr/>
          <p:nvPr/>
        </p:nvCxnSpPr>
        <p:spPr>
          <a:xfrm>
            <a:off x="10369723" y="5865167"/>
            <a:ext cx="2088232" cy="1197126"/>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61211" y="3200871"/>
            <a:ext cx="1894538" cy="1080120"/>
          </a:xfrm>
          <a:prstGeom prst="line">
            <a:avLst/>
          </a:prstGeom>
          <a:ln w="38100" cap="rnd">
            <a:solidFill>
              <a:schemeClr val="accent5">
                <a:lumMod val="50000"/>
              </a:schemeClr>
            </a:solidFill>
            <a:prstDash val="solid"/>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761211" y="6054179"/>
            <a:ext cx="1800200" cy="1008114"/>
          </a:xfrm>
          <a:prstGeom prst="line">
            <a:avLst/>
          </a:prstGeom>
          <a:ln w="38100" cap="rnd">
            <a:solidFill>
              <a:schemeClr val="accent5">
                <a:lumMod val="50000"/>
              </a:schemeClr>
            </a:solidFill>
            <a:prstDash val="solid"/>
            <a:headEnd type="oval"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585747" y="3200872"/>
            <a:ext cx="1872208" cy="1080119"/>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0147" y="3127759"/>
            <a:ext cx="3600399" cy="4013182"/>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0969" y="4064967"/>
            <a:ext cx="2074759" cy="2074759"/>
          </a:xfrm>
          <a:prstGeom prst="rect">
            <a:avLst/>
          </a:prstGeom>
        </p:spPr>
      </p:pic>
      <p:sp>
        <p:nvSpPr>
          <p:cNvPr id="22" name="TextBox 21"/>
          <p:cNvSpPr txBox="1"/>
          <p:nvPr/>
        </p:nvSpPr>
        <p:spPr>
          <a:xfrm>
            <a:off x="12904861" y="2404249"/>
            <a:ext cx="4192021" cy="1569660"/>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sp>
        <p:nvSpPr>
          <p:cNvPr id="23" name="TextBox 22"/>
          <p:cNvSpPr txBox="1"/>
          <p:nvPr/>
        </p:nvSpPr>
        <p:spPr>
          <a:xfrm>
            <a:off x="12904861" y="6311731"/>
            <a:ext cx="4192021" cy="1569660"/>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sp>
        <p:nvSpPr>
          <p:cNvPr id="24" name="TextBox 23"/>
          <p:cNvSpPr txBox="1"/>
          <p:nvPr/>
        </p:nvSpPr>
        <p:spPr>
          <a:xfrm>
            <a:off x="1152699" y="2404249"/>
            <a:ext cx="4192021" cy="1569660"/>
          </a:xfrm>
          <a:prstGeom prst="rect">
            <a:avLst/>
          </a:prstGeom>
          <a:noFill/>
        </p:spPr>
        <p:txBody>
          <a:bodyPr wrap="square" rtlCol="0">
            <a:spAutoFit/>
          </a:bodyPr>
          <a:lstStyle/>
          <a:p>
            <a:pPr algn="r"/>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sp>
        <p:nvSpPr>
          <p:cNvPr id="25" name="TextBox 24"/>
          <p:cNvSpPr txBox="1"/>
          <p:nvPr/>
        </p:nvSpPr>
        <p:spPr>
          <a:xfrm>
            <a:off x="1152699" y="6311731"/>
            <a:ext cx="4192021" cy="1569660"/>
          </a:xfrm>
          <a:prstGeom prst="rect">
            <a:avLst/>
          </a:prstGeom>
          <a:noFill/>
        </p:spPr>
        <p:txBody>
          <a:bodyPr wrap="square" rtlCol="0">
            <a:spAutoFit/>
          </a:bodyPr>
          <a:lstStyle/>
          <a:p>
            <a:pPr algn="r"/>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spTree>
    <p:extLst>
      <p:ext uri="{BB962C8B-B14F-4D97-AF65-F5344CB8AC3E}">
        <p14:creationId xmlns:p14="http://schemas.microsoft.com/office/powerpoint/2010/main" val="2004353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
                                        <p:tgtEl>
                                          <p:spTgt spid="28"/>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
                                        <p:tgtEl>
                                          <p:spTgt spid="3"/>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74" y="3148129"/>
            <a:ext cx="3600399" cy="4013182"/>
          </a:xfrm>
          <a:prstGeom prst="rect">
            <a:avLst/>
          </a:prstGeom>
        </p:spPr>
      </p:pic>
      <p:sp>
        <p:nvSpPr>
          <p:cNvPr id="4" name="TextBox 3"/>
          <p:cNvSpPr txBox="1"/>
          <p:nvPr/>
        </p:nvSpPr>
        <p:spPr>
          <a:xfrm>
            <a:off x="740443" y="4641031"/>
            <a:ext cx="3336980" cy="1015663"/>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LINE</a:t>
            </a:r>
          </a:p>
          <a:p>
            <a:pPr algn="ctr"/>
            <a:r>
              <a:rPr lang="tr-TR" sz="3000" b="1" spc="140" dirty="0" smtClean="0">
                <a:solidFill>
                  <a:schemeClr val="bg1"/>
                </a:solidFill>
                <a:latin typeface="Orbitron" pitchFamily="50" charset="0"/>
              </a:rPr>
              <a:t>CHART</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19685" y="248543"/>
            <a:ext cx="3600399" cy="4013182"/>
          </a:xfrm>
          <a:prstGeom prst="rect">
            <a:avLst/>
          </a:prstGeom>
        </p:spPr>
      </p:pic>
      <p:sp>
        <p:nvSpPr>
          <p:cNvPr id="18" name="Rectangle 17"/>
          <p:cNvSpPr/>
          <p:nvPr/>
        </p:nvSpPr>
        <p:spPr>
          <a:xfrm>
            <a:off x="-1" y="7665367"/>
            <a:ext cx="18291175" cy="174502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TextBox 18"/>
          <p:cNvSpPr txBox="1"/>
          <p:nvPr/>
        </p:nvSpPr>
        <p:spPr>
          <a:xfrm>
            <a:off x="340992" y="8040647"/>
            <a:ext cx="17661579" cy="954107"/>
          </a:xfrm>
          <a:prstGeom prst="rect">
            <a:avLst/>
          </a:prstGeom>
          <a:noFill/>
        </p:spPr>
        <p:txBody>
          <a:bodyPr wrap="square" rtlCol="0">
            <a:spAutoFit/>
          </a:bodyPr>
          <a:lstStyle/>
          <a:p>
            <a:pPr algn="ctr"/>
            <a:r>
              <a:rPr lang="tr-TR" sz="2800" b="1" dirty="0">
                <a:solidFill>
                  <a:schemeClr val="accent5">
                    <a:lumMod val="50000"/>
                  </a:schemeClr>
                </a:solidFill>
                <a:latin typeface="Orbitron" pitchFamily="50" charset="0"/>
              </a:rPr>
              <a:t>Lorem ipsum dolor sit amet, consectetur adipisicing elit, sed do eiusmod tempor incididunt ut labore et dolore magna aliqua. </a:t>
            </a:r>
            <a:endParaRPr lang="tr-TR" sz="2800" b="1" dirty="0" smtClean="0">
              <a:solidFill>
                <a:schemeClr val="accent5">
                  <a:lumMod val="50000"/>
                </a:schemeClr>
              </a:solidFill>
              <a:latin typeface="Orbitron" pitchFamily="50" charset="0"/>
            </a:endParaRPr>
          </a:p>
        </p:txBody>
      </p:sp>
      <p:graphicFrame>
        <p:nvGraphicFramePr>
          <p:cNvPr id="3" name="Chart 2"/>
          <p:cNvGraphicFramePr/>
          <p:nvPr>
            <p:extLst>
              <p:ext uri="{D42A27DB-BD31-4B8C-83A1-F6EECF244321}">
                <p14:modId xmlns:p14="http://schemas.microsoft.com/office/powerpoint/2010/main" val="2982594452"/>
              </p:ext>
            </p:extLst>
          </p:nvPr>
        </p:nvGraphicFramePr>
        <p:xfrm>
          <a:off x="6553299" y="566097"/>
          <a:ext cx="9841475" cy="656098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1726" y="1616695"/>
            <a:ext cx="2817314" cy="1265913"/>
          </a:xfrm>
          <a:prstGeom prst="rect">
            <a:avLst/>
          </a:prstGeom>
        </p:spPr>
      </p:pic>
    </p:spTree>
    <p:extLst>
      <p:ext uri="{BB962C8B-B14F-4D97-AF65-F5344CB8AC3E}">
        <p14:creationId xmlns:p14="http://schemas.microsoft.com/office/powerpoint/2010/main" val="3140536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
                                        <p:tgtEl>
                                          <p:spTgt spid="21"/>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
                                        <p:tgtEl>
                                          <p:spTgt spid="5"/>
                                        </p:tgtEl>
                                      </p:cBhvr>
                                    </p:animEffect>
                                  </p:childTnLst>
                                </p:cTn>
                              </p:par>
                            </p:childTnLst>
                          </p:cTn>
                        </p:par>
                        <p:par>
                          <p:cTn id="19" fill="hold">
                            <p:stCondLst>
                              <p:cond delay="600"/>
                            </p:stCondLst>
                            <p:childTnLst>
                              <p:par>
                                <p:cTn id="20" presetID="10"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9"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129363" y="0"/>
            <a:ext cx="9793088" cy="7665367"/>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aphicFrame>
        <p:nvGraphicFramePr>
          <p:cNvPr id="3" name="Chart 2"/>
          <p:cNvGraphicFramePr/>
          <p:nvPr>
            <p:extLst>
              <p:ext uri="{D42A27DB-BD31-4B8C-83A1-F6EECF244321}">
                <p14:modId xmlns:p14="http://schemas.microsoft.com/office/powerpoint/2010/main" val="149842686"/>
              </p:ext>
            </p:extLst>
          </p:nvPr>
        </p:nvGraphicFramePr>
        <p:xfrm>
          <a:off x="7741431" y="752599"/>
          <a:ext cx="8568952" cy="6408712"/>
        </p:xfrm>
        <a:graphic>
          <a:graphicData uri="http://schemas.openxmlformats.org/drawingml/2006/chart">
            <c:chart xmlns:c="http://schemas.openxmlformats.org/drawingml/2006/chart" xmlns:r="http://schemas.openxmlformats.org/officeDocument/2006/relationships" r:id="rId2"/>
          </a:graphicData>
        </a:graphic>
      </p:graphicFrame>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115" y="3148129"/>
            <a:ext cx="3600399" cy="4013182"/>
          </a:xfrm>
          <a:prstGeom prst="rect">
            <a:avLst/>
          </a:prstGeom>
        </p:spPr>
      </p:pic>
      <p:sp>
        <p:nvSpPr>
          <p:cNvPr id="4" name="TextBox 3"/>
          <p:cNvSpPr txBox="1"/>
          <p:nvPr/>
        </p:nvSpPr>
        <p:spPr>
          <a:xfrm>
            <a:off x="723584" y="4641031"/>
            <a:ext cx="3336980" cy="1015663"/>
          </a:xfrm>
          <a:prstGeom prst="rect">
            <a:avLst/>
          </a:prstGeom>
          <a:noFill/>
        </p:spPr>
        <p:txBody>
          <a:bodyPr wrap="square" rtlCol="0">
            <a:spAutoFit/>
          </a:bodyPr>
          <a:lstStyle/>
          <a:p>
            <a:pPr algn="ctr"/>
            <a:r>
              <a:rPr lang="en-US" sz="3000" b="1" spc="140" dirty="0" smtClean="0">
                <a:solidFill>
                  <a:schemeClr val="bg1"/>
                </a:solidFill>
                <a:latin typeface="Orbitron" pitchFamily="50" charset="0"/>
              </a:rPr>
              <a:t>SALES</a:t>
            </a:r>
          </a:p>
          <a:p>
            <a:pPr algn="ctr"/>
            <a:r>
              <a:rPr lang="en-US" sz="3000" b="1" spc="140" dirty="0" smtClean="0">
                <a:solidFill>
                  <a:schemeClr val="bg1"/>
                </a:solidFill>
                <a:latin typeface="Orbitron" pitchFamily="50" charset="0"/>
              </a:rPr>
              <a:t>PIE</a:t>
            </a:r>
            <a:endParaRPr lang="tr-TR" sz="3000" b="1" spc="140" dirty="0" smtClean="0">
              <a:solidFill>
                <a:schemeClr val="bg1"/>
              </a:solidFill>
              <a:latin typeface="Orbitron" pitchFamily="50"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2826" y="248543"/>
            <a:ext cx="3600399" cy="4013182"/>
          </a:xfrm>
          <a:prstGeom prst="rect">
            <a:avLst/>
          </a:prstGeom>
        </p:spPr>
      </p:pic>
      <p:sp>
        <p:nvSpPr>
          <p:cNvPr id="18" name="Rectangle 17"/>
          <p:cNvSpPr/>
          <p:nvPr/>
        </p:nvSpPr>
        <p:spPr>
          <a:xfrm>
            <a:off x="-1" y="7665367"/>
            <a:ext cx="18291175" cy="174502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TextBox 18"/>
          <p:cNvSpPr txBox="1"/>
          <p:nvPr/>
        </p:nvSpPr>
        <p:spPr>
          <a:xfrm>
            <a:off x="340992" y="8040647"/>
            <a:ext cx="17661579" cy="954107"/>
          </a:xfrm>
          <a:prstGeom prst="rect">
            <a:avLst/>
          </a:prstGeom>
          <a:noFill/>
        </p:spPr>
        <p:txBody>
          <a:bodyPr wrap="square" rtlCol="0">
            <a:spAutoFit/>
          </a:bodyPr>
          <a:lstStyle/>
          <a:p>
            <a:pPr algn="ctr"/>
            <a:r>
              <a:rPr lang="tr-TR" sz="2800" b="1" dirty="0">
                <a:solidFill>
                  <a:schemeClr val="accent5">
                    <a:lumMod val="50000"/>
                  </a:schemeClr>
                </a:solidFill>
                <a:latin typeface="Orbitron" pitchFamily="50" charset="0"/>
              </a:rPr>
              <a:t>Lorem ipsum dolor sit amet, consectetur adipisicing elit, sed do eiusmod tempor incididunt ut labore et dolore magna aliqua. </a:t>
            </a:r>
            <a:endParaRPr lang="tr-TR" sz="2800" b="1" dirty="0" smtClean="0">
              <a:solidFill>
                <a:schemeClr val="accent5">
                  <a:lumMod val="50000"/>
                </a:schemeClr>
              </a:solidFill>
              <a:latin typeface="Orbitron" pitchFamily="50" charset="0"/>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3244" y="1486747"/>
            <a:ext cx="1449855" cy="1536774"/>
          </a:xfrm>
          <a:prstGeom prst="rect">
            <a:avLst/>
          </a:prstGeom>
        </p:spPr>
      </p:pic>
    </p:spTree>
    <p:extLst>
      <p:ext uri="{BB962C8B-B14F-4D97-AF65-F5344CB8AC3E}">
        <p14:creationId xmlns:p14="http://schemas.microsoft.com/office/powerpoint/2010/main" val="1377057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
                                        <p:tgtEl>
                                          <p:spTgt spid="21"/>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00"/>
                                        <p:tgtEl>
                                          <p:spTgt spid="4"/>
                                        </p:tgtEl>
                                      </p:cBhvr>
                                    </p:animEffect>
                                  </p:childTnLst>
                                </p:cTn>
                              </p:par>
                            </p:childTnLst>
                          </p:cTn>
                        </p:par>
                        <p:par>
                          <p:cTn id="19" fill="hold">
                            <p:stCondLst>
                              <p:cond delay="600"/>
                            </p:stCondLst>
                            <p:childTnLst>
                              <p:par>
                                <p:cTn id="20" presetID="10"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Graphic spid="3" grpId="0">
        <p:bldAsOne/>
      </p:bldGraphic>
      <p:bldP spid="4" grpId="0"/>
      <p:bldP spid="18"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206" y="512827"/>
            <a:ext cx="1659341" cy="1849583"/>
          </a:xfrm>
          <a:prstGeom prst="rect">
            <a:avLst/>
          </a:prstGeom>
        </p:spPr>
      </p:pic>
      <p:sp>
        <p:nvSpPr>
          <p:cNvPr id="4" name="TextBox 3"/>
          <p:cNvSpPr txBox="1"/>
          <p:nvPr/>
        </p:nvSpPr>
        <p:spPr>
          <a:xfrm>
            <a:off x="5639296" y="1051067"/>
            <a:ext cx="3336980" cy="769441"/>
          </a:xfrm>
          <a:prstGeom prst="rect">
            <a:avLst/>
          </a:prstGeom>
          <a:noFill/>
        </p:spPr>
        <p:txBody>
          <a:bodyPr wrap="square" rtlCol="0">
            <a:spAutoFit/>
          </a:bodyPr>
          <a:lstStyle/>
          <a:p>
            <a:pPr algn="ctr"/>
            <a:r>
              <a:rPr lang="en-US" sz="4400" b="1" spc="140" dirty="0" smtClean="0">
                <a:solidFill>
                  <a:schemeClr val="bg1"/>
                </a:solidFill>
                <a:latin typeface="Orbitron" pitchFamily="50" charset="0"/>
              </a:rPr>
              <a:t>1</a:t>
            </a:r>
            <a:endParaRPr lang="tr-TR" sz="4400" b="1" spc="140" dirty="0" smtClean="0">
              <a:solidFill>
                <a:schemeClr val="bg1"/>
              </a:solidFill>
              <a:latin typeface="Orbitron" pitchFamily="50" charset="0"/>
            </a:endParaRPr>
          </a:p>
        </p:txBody>
      </p:sp>
      <p:sp>
        <p:nvSpPr>
          <p:cNvPr id="32" name="TextBox 31"/>
          <p:cNvSpPr txBox="1"/>
          <p:nvPr/>
        </p:nvSpPr>
        <p:spPr>
          <a:xfrm>
            <a:off x="8265934" y="960564"/>
            <a:ext cx="8224469" cy="830997"/>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9004" y="1845942"/>
            <a:ext cx="1659341" cy="1849583"/>
          </a:xfrm>
          <a:prstGeom prst="rect">
            <a:avLst/>
          </a:prstGeom>
        </p:spPr>
      </p:pic>
      <p:sp>
        <p:nvSpPr>
          <p:cNvPr id="15" name="TextBox 14"/>
          <p:cNvSpPr txBox="1"/>
          <p:nvPr/>
        </p:nvSpPr>
        <p:spPr>
          <a:xfrm>
            <a:off x="4858094" y="2384182"/>
            <a:ext cx="3336980" cy="769441"/>
          </a:xfrm>
          <a:prstGeom prst="rect">
            <a:avLst/>
          </a:prstGeom>
          <a:noFill/>
        </p:spPr>
        <p:txBody>
          <a:bodyPr wrap="square" rtlCol="0">
            <a:spAutoFit/>
          </a:bodyPr>
          <a:lstStyle/>
          <a:p>
            <a:pPr algn="ctr"/>
            <a:r>
              <a:rPr lang="en-US" sz="4400" b="1" spc="140" dirty="0" smtClean="0">
                <a:solidFill>
                  <a:schemeClr val="bg1"/>
                </a:solidFill>
                <a:latin typeface="Orbitron" pitchFamily="50" charset="0"/>
              </a:rPr>
              <a:t>2</a:t>
            </a:r>
            <a:endParaRPr lang="tr-TR" sz="4400" b="1" spc="140" dirty="0" smtClean="0">
              <a:solidFill>
                <a:schemeClr val="bg1"/>
              </a:solidFill>
              <a:latin typeface="Orbitron" pitchFamily="50" charset="0"/>
            </a:endParaRPr>
          </a:p>
        </p:txBody>
      </p:sp>
      <p:sp>
        <p:nvSpPr>
          <p:cNvPr id="16" name="TextBox 15"/>
          <p:cNvSpPr txBox="1"/>
          <p:nvPr/>
        </p:nvSpPr>
        <p:spPr>
          <a:xfrm>
            <a:off x="7484732" y="2293679"/>
            <a:ext cx="8573623" cy="830997"/>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788" y="3186313"/>
            <a:ext cx="1659341" cy="1849583"/>
          </a:xfrm>
          <a:prstGeom prst="rect">
            <a:avLst/>
          </a:prstGeom>
        </p:spPr>
      </p:pic>
      <p:sp>
        <p:nvSpPr>
          <p:cNvPr id="19" name="TextBox 18"/>
          <p:cNvSpPr txBox="1"/>
          <p:nvPr/>
        </p:nvSpPr>
        <p:spPr>
          <a:xfrm>
            <a:off x="5616878" y="3724553"/>
            <a:ext cx="3336980" cy="769441"/>
          </a:xfrm>
          <a:prstGeom prst="rect">
            <a:avLst/>
          </a:prstGeom>
          <a:noFill/>
        </p:spPr>
        <p:txBody>
          <a:bodyPr wrap="square" rtlCol="0">
            <a:spAutoFit/>
          </a:bodyPr>
          <a:lstStyle/>
          <a:p>
            <a:pPr algn="ctr"/>
            <a:r>
              <a:rPr lang="en-US" sz="4400" b="1" spc="140" dirty="0" smtClean="0">
                <a:solidFill>
                  <a:schemeClr val="bg1"/>
                </a:solidFill>
                <a:latin typeface="Orbitron" pitchFamily="50" charset="0"/>
              </a:rPr>
              <a:t>3</a:t>
            </a:r>
            <a:endParaRPr lang="tr-TR" sz="4400" b="1" spc="140" dirty="0" smtClean="0">
              <a:solidFill>
                <a:schemeClr val="bg1"/>
              </a:solidFill>
              <a:latin typeface="Orbitron" pitchFamily="50" charset="0"/>
            </a:endParaRPr>
          </a:p>
        </p:txBody>
      </p:sp>
      <p:sp>
        <p:nvSpPr>
          <p:cNvPr id="20" name="TextBox 19"/>
          <p:cNvSpPr txBox="1"/>
          <p:nvPr/>
        </p:nvSpPr>
        <p:spPr>
          <a:xfrm>
            <a:off x="8243516" y="3634050"/>
            <a:ext cx="8606927" cy="830997"/>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7110" y="4526684"/>
            <a:ext cx="1659341" cy="1849583"/>
          </a:xfrm>
          <a:prstGeom prst="rect">
            <a:avLst/>
          </a:prstGeom>
        </p:spPr>
      </p:pic>
      <p:sp>
        <p:nvSpPr>
          <p:cNvPr id="22" name="TextBox 21"/>
          <p:cNvSpPr txBox="1"/>
          <p:nvPr/>
        </p:nvSpPr>
        <p:spPr>
          <a:xfrm>
            <a:off x="4836200" y="5064924"/>
            <a:ext cx="3336980" cy="769441"/>
          </a:xfrm>
          <a:prstGeom prst="rect">
            <a:avLst/>
          </a:prstGeom>
          <a:noFill/>
        </p:spPr>
        <p:txBody>
          <a:bodyPr wrap="square" rtlCol="0">
            <a:spAutoFit/>
          </a:bodyPr>
          <a:lstStyle/>
          <a:p>
            <a:pPr algn="ctr"/>
            <a:r>
              <a:rPr lang="en-US" sz="4400" b="1" spc="140" dirty="0" smtClean="0">
                <a:solidFill>
                  <a:schemeClr val="bg1"/>
                </a:solidFill>
                <a:latin typeface="Orbitron" pitchFamily="50" charset="0"/>
              </a:rPr>
              <a:t>4</a:t>
            </a:r>
            <a:endParaRPr lang="tr-TR" sz="4400" b="1" spc="140" dirty="0" smtClean="0">
              <a:solidFill>
                <a:schemeClr val="bg1"/>
              </a:solidFill>
              <a:latin typeface="Orbitron" pitchFamily="50" charset="0"/>
            </a:endParaRPr>
          </a:p>
        </p:txBody>
      </p:sp>
      <p:sp>
        <p:nvSpPr>
          <p:cNvPr id="23" name="TextBox 22"/>
          <p:cNvSpPr txBox="1"/>
          <p:nvPr/>
        </p:nvSpPr>
        <p:spPr>
          <a:xfrm>
            <a:off x="7462838" y="4974421"/>
            <a:ext cx="8857393" cy="830997"/>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1178" y="5872883"/>
            <a:ext cx="1659341" cy="1849583"/>
          </a:xfrm>
          <a:prstGeom prst="rect">
            <a:avLst/>
          </a:prstGeom>
        </p:spPr>
      </p:pic>
      <p:sp>
        <p:nvSpPr>
          <p:cNvPr id="25" name="TextBox 24"/>
          <p:cNvSpPr txBox="1"/>
          <p:nvPr/>
        </p:nvSpPr>
        <p:spPr>
          <a:xfrm>
            <a:off x="4070268" y="6411123"/>
            <a:ext cx="3336980" cy="769441"/>
          </a:xfrm>
          <a:prstGeom prst="rect">
            <a:avLst/>
          </a:prstGeom>
          <a:noFill/>
        </p:spPr>
        <p:txBody>
          <a:bodyPr wrap="square" rtlCol="0">
            <a:spAutoFit/>
          </a:bodyPr>
          <a:lstStyle/>
          <a:p>
            <a:pPr algn="ctr"/>
            <a:r>
              <a:rPr lang="en-US" sz="4400" b="1" spc="140" dirty="0" smtClean="0">
                <a:solidFill>
                  <a:schemeClr val="bg1"/>
                </a:solidFill>
                <a:latin typeface="Orbitron" pitchFamily="50" charset="0"/>
              </a:rPr>
              <a:t>5</a:t>
            </a:r>
            <a:endParaRPr lang="tr-TR" sz="4400" b="1" spc="140" dirty="0" smtClean="0">
              <a:solidFill>
                <a:schemeClr val="bg1"/>
              </a:solidFill>
              <a:latin typeface="Orbitron" pitchFamily="50" charset="0"/>
            </a:endParaRPr>
          </a:p>
        </p:txBody>
      </p:sp>
      <p:sp>
        <p:nvSpPr>
          <p:cNvPr id="26" name="TextBox 25"/>
          <p:cNvSpPr txBox="1"/>
          <p:nvPr/>
        </p:nvSpPr>
        <p:spPr>
          <a:xfrm>
            <a:off x="6696906" y="6320620"/>
            <a:ext cx="8857393" cy="830997"/>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6419" y="7213323"/>
            <a:ext cx="1659341" cy="1849583"/>
          </a:xfrm>
          <a:prstGeom prst="rect">
            <a:avLst/>
          </a:prstGeom>
        </p:spPr>
      </p:pic>
      <p:sp>
        <p:nvSpPr>
          <p:cNvPr id="37" name="TextBox 36"/>
          <p:cNvSpPr txBox="1"/>
          <p:nvPr/>
        </p:nvSpPr>
        <p:spPr>
          <a:xfrm>
            <a:off x="4845509" y="7751563"/>
            <a:ext cx="3336980" cy="769441"/>
          </a:xfrm>
          <a:prstGeom prst="rect">
            <a:avLst/>
          </a:prstGeom>
          <a:noFill/>
        </p:spPr>
        <p:txBody>
          <a:bodyPr wrap="square" rtlCol="0">
            <a:spAutoFit/>
          </a:bodyPr>
          <a:lstStyle/>
          <a:p>
            <a:pPr algn="ctr"/>
            <a:r>
              <a:rPr lang="en-US" sz="4400" b="1" spc="140" dirty="0" smtClean="0">
                <a:solidFill>
                  <a:schemeClr val="bg1"/>
                </a:solidFill>
                <a:latin typeface="Orbitron" pitchFamily="50" charset="0"/>
              </a:rPr>
              <a:t>6</a:t>
            </a:r>
            <a:endParaRPr lang="tr-TR" sz="4400" b="1" spc="140" dirty="0" smtClean="0">
              <a:solidFill>
                <a:schemeClr val="bg1"/>
              </a:solidFill>
              <a:latin typeface="Orbitron" pitchFamily="50" charset="0"/>
            </a:endParaRPr>
          </a:p>
        </p:txBody>
      </p:sp>
      <p:sp>
        <p:nvSpPr>
          <p:cNvPr id="38" name="TextBox 37"/>
          <p:cNvSpPr txBox="1"/>
          <p:nvPr/>
        </p:nvSpPr>
        <p:spPr>
          <a:xfrm>
            <a:off x="7472147" y="7661060"/>
            <a:ext cx="8857393" cy="830997"/>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9634" y="214552"/>
            <a:ext cx="3600399" cy="4013182"/>
          </a:xfrm>
          <a:prstGeom prst="rect">
            <a:avLst/>
          </a:prstGeom>
        </p:spPr>
      </p:pic>
      <p:sp>
        <p:nvSpPr>
          <p:cNvPr id="40" name="TextBox 39"/>
          <p:cNvSpPr txBox="1"/>
          <p:nvPr/>
        </p:nvSpPr>
        <p:spPr>
          <a:xfrm>
            <a:off x="2406103" y="1468487"/>
            <a:ext cx="3336980" cy="1477328"/>
          </a:xfrm>
          <a:prstGeom prst="rect">
            <a:avLst/>
          </a:prstGeom>
          <a:noFill/>
        </p:spPr>
        <p:txBody>
          <a:bodyPr wrap="square" rtlCol="0">
            <a:spAutoFit/>
          </a:bodyPr>
          <a:lstStyle/>
          <a:p>
            <a:pPr algn="ctr"/>
            <a:r>
              <a:rPr lang="en-US" sz="3000" b="1" spc="140" dirty="0" smtClean="0">
                <a:solidFill>
                  <a:schemeClr val="bg1"/>
                </a:solidFill>
                <a:latin typeface="Orbitron" pitchFamily="50" charset="0"/>
              </a:rPr>
              <a:t>STEPS</a:t>
            </a:r>
            <a:endParaRPr lang="tr-TR" sz="3000" b="1" spc="140" dirty="0" smtClean="0">
              <a:solidFill>
                <a:schemeClr val="bg1"/>
              </a:solidFill>
              <a:latin typeface="Orbitron" pitchFamily="50" charset="0"/>
            </a:endParaRPr>
          </a:p>
          <a:p>
            <a:pPr algn="ctr"/>
            <a:r>
              <a:rPr lang="tr-TR" sz="3000" b="1" spc="140" dirty="0" smtClean="0">
                <a:solidFill>
                  <a:schemeClr val="bg1"/>
                </a:solidFill>
                <a:latin typeface="Orbitron" pitchFamily="50" charset="0"/>
              </a:rPr>
              <a:t>TOWARDS</a:t>
            </a:r>
          </a:p>
          <a:p>
            <a:pPr algn="ctr"/>
            <a:r>
              <a:rPr lang="tr-TR" sz="3000" b="1" spc="140" dirty="0" smtClean="0">
                <a:solidFill>
                  <a:schemeClr val="bg1"/>
                </a:solidFill>
                <a:latin typeface="Orbitron" pitchFamily="50" charset="0"/>
              </a:rPr>
              <a:t>OUR GOAL</a:t>
            </a:r>
          </a:p>
        </p:txBody>
      </p:sp>
      <p:sp>
        <p:nvSpPr>
          <p:cNvPr id="41" name="Rectangle 40"/>
          <p:cNvSpPr/>
          <p:nvPr/>
        </p:nvSpPr>
        <p:spPr>
          <a:xfrm>
            <a:off x="-9400" y="4907292"/>
            <a:ext cx="4114427" cy="4043129"/>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TextBox 41"/>
          <p:cNvSpPr txBox="1"/>
          <p:nvPr/>
        </p:nvSpPr>
        <p:spPr>
          <a:xfrm>
            <a:off x="118096" y="5119110"/>
            <a:ext cx="3842915" cy="3539430"/>
          </a:xfrm>
          <a:prstGeom prst="rect">
            <a:avLst/>
          </a:prstGeom>
          <a:noFill/>
          <a:ln>
            <a:noFill/>
          </a:ln>
        </p:spPr>
        <p:txBody>
          <a:bodyPr wrap="square" rtlCol="0">
            <a:spAutoFit/>
          </a:bodyPr>
          <a:lstStyle/>
          <a:p>
            <a:r>
              <a:rPr lang="en-US" sz="2800" b="1" dirty="0" smtClean="0">
                <a:solidFill>
                  <a:schemeClr val="accent5">
                    <a:lumMod val="50000"/>
                  </a:schemeClr>
                </a:solidFill>
                <a:latin typeface="Orbitron" pitchFamily="50" charset="0"/>
              </a:rPr>
              <a:t>You can easily add or remove steps. Just drag the hexagons around</a:t>
            </a:r>
            <a:r>
              <a:rPr lang="tr-TR" sz="2800" b="1" dirty="0" smtClean="0">
                <a:solidFill>
                  <a:schemeClr val="accent5">
                    <a:lumMod val="50000"/>
                  </a:schemeClr>
                </a:solidFill>
                <a:latin typeface="Orbitron" pitchFamily="50" charset="0"/>
              </a:rPr>
              <a:t>, along with the text. You can even create substeps.</a:t>
            </a:r>
          </a:p>
        </p:txBody>
      </p:sp>
    </p:spTree>
    <p:extLst>
      <p:ext uri="{BB962C8B-B14F-4D97-AF65-F5344CB8AC3E}">
        <p14:creationId xmlns:p14="http://schemas.microsoft.com/office/powerpoint/2010/main" val="1132526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
                                        <p:tgtEl>
                                          <p:spTgt spid="39"/>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
                                        <p:tgtEl>
                                          <p:spTgt spid="40"/>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
                                        <p:tgtEl>
                                          <p:spTgt spid="17"/>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
                                        <p:tgtEl>
                                          <p:spTgt spid="14"/>
                                        </p:tgtEl>
                                      </p:cBhvr>
                                    </p:animEffect>
                                  </p:childTnLst>
                                </p:cTn>
                              </p:par>
                            </p:childTnLst>
                          </p:cTn>
                        </p:par>
                        <p:par>
                          <p:cTn id="20" fill="hold">
                            <p:stCondLst>
                              <p:cond delay="4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
                                        <p:tgtEl>
                                          <p:spTgt spid="18"/>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
                                        <p:tgtEl>
                                          <p:spTgt spid="21"/>
                                        </p:tgtEl>
                                      </p:cBhvr>
                                    </p:animEffect>
                                  </p:childTnLst>
                                </p:cTn>
                              </p:par>
                            </p:childTnLst>
                          </p:cTn>
                        </p:par>
                        <p:par>
                          <p:cTn id="28" fill="hold">
                            <p:stCondLst>
                              <p:cond delay="600"/>
                            </p:stCondLst>
                            <p:childTnLst>
                              <p:par>
                                <p:cTn id="29" presetID="10"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
                                        <p:tgtEl>
                                          <p:spTgt spid="24"/>
                                        </p:tgtEl>
                                      </p:cBhvr>
                                    </p:animEffect>
                                  </p:childTnLst>
                                </p:cTn>
                              </p:par>
                            </p:childTnLst>
                          </p:cTn>
                        </p:par>
                        <p:par>
                          <p:cTn id="32" fill="hold">
                            <p:stCondLst>
                              <p:cond delay="700"/>
                            </p:stCondLst>
                            <p:childTnLst>
                              <p:par>
                                <p:cTn id="33" presetID="10" presetClass="entr" presetSubtype="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
                                        <p:tgtEl>
                                          <p:spTgt spid="27"/>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15" grpId="0"/>
      <p:bldP spid="16" grpId="0"/>
      <p:bldP spid="19" grpId="0"/>
      <p:bldP spid="20" grpId="0"/>
      <p:bldP spid="22" grpId="0"/>
      <p:bldP spid="23" grpId="0"/>
      <p:bldP spid="25" grpId="0"/>
      <p:bldP spid="26" grpId="0"/>
      <p:bldP spid="37" grpId="0"/>
      <p:bldP spid="38" grpId="0"/>
      <p:bldP spid="40" grpId="0"/>
      <p:bldP spid="41" grpId="0" animBg="1"/>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1334244"/>
            <a:ext cx="18291175" cy="1832719"/>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34" name="Straight Connector 33"/>
          <p:cNvCxnSpPr/>
          <p:nvPr/>
        </p:nvCxnSpPr>
        <p:spPr>
          <a:xfrm>
            <a:off x="7210744" y="5085848"/>
            <a:ext cx="1085987"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70584" y="8059043"/>
            <a:ext cx="1085987"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70268" y="6411123"/>
            <a:ext cx="3336980" cy="769441"/>
          </a:xfrm>
          <a:prstGeom prst="rect">
            <a:avLst/>
          </a:prstGeom>
          <a:noFill/>
        </p:spPr>
        <p:txBody>
          <a:bodyPr wrap="square" rtlCol="0">
            <a:spAutoFit/>
          </a:bodyPr>
          <a:lstStyle/>
          <a:p>
            <a:pPr algn="ctr"/>
            <a:r>
              <a:rPr lang="en-US" sz="4400" b="1" spc="140" dirty="0" smtClean="0">
                <a:solidFill>
                  <a:schemeClr val="bg1"/>
                </a:solidFill>
                <a:latin typeface="Orbitron" pitchFamily="50" charset="0"/>
              </a:rPr>
              <a:t>5</a:t>
            </a:r>
            <a:endParaRPr lang="tr-TR" sz="4400" b="1" spc="140" dirty="0" smtClean="0">
              <a:solidFill>
                <a:schemeClr val="bg1"/>
              </a:solidFill>
              <a:latin typeface="Orbitron" pitchFamily="50" charset="0"/>
            </a:endParaRPr>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9634" y="214552"/>
            <a:ext cx="3600399" cy="4013182"/>
          </a:xfrm>
          <a:prstGeom prst="rect">
            <a:avLst/>
          </a:prstGeom>
        </p:spPr>
      </p:pic>
      <p:sp>
        <p:nvSpPr>
          <p:cNvPr id="40" name="TextBox 39"/>
          <p:cNvSpPr txBox="1"/>
          <p:nvPr/>
        </p:nvSpPr>
        <p:spPr>
          <a:xfrm>
            <a:off x="2448843" y="1468487"/>
            <a:ext cx="3336980" cy="147732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OUR</a:t>
            </a:r>
          </a:p>
          <a:p>
            <a:pPr algn="ctr"/>
            <a:r>
              <a:rPr lang="tr-TR" sz="3000" b="1" spc="140" dirty="0" smtClean="0">
                <a:solidFill>
                  <a:schemeClr val="bg1"/>
                </a:solidFill>
                <a:latin typeface="Orbitron" pitchFamily="50" charset="0"/>
              </a:rPr>
              <a:t>CUSTOMER</a:t>
            </a:r>
          </a:p>
          <a:p>
            <a:pPr algn="ctr"/>
            <a:r>
              <a:rPr lang="tr-TR" sz="3000" b="1" spc="140" dirty="0" smtClean="0">
                <a:solidFill>
                  <a:schemeClr val="bg1"/>
                </a:solidFill>
                <a:latin typeface="Orbitron" pitchFamily="50" charset="0"/>
              </a:rPr>
              <a:t>BASE</a:t>
            </a:r>
          </a:p>
        </p:txBody>
      </p:sp>
      <p:sp>
        <p:nvSpPr>
          <p:cNvPr id="42" name="TextBox 41"/>
          <p:cNvSpPr txBox="1"/>
          <p:nvPr/>
        </p:nvSpPr>
        <p:spPr>
          <a:xfrm>
            <a:off x="8137475" y="1546061"/>
            <a:ext cx="6808539" cy="1384995"/>
          </a:xfrm>
          <a:prstGeom prst="rect">
            <a:avLst/>
          </a:prstGeom>
          <a:noFill/>
          <a:ln>
            <a:noFill/>
          </a:ln>
        </p:spPr>
        <p:txBody>
          <a:bodyPr wrap="square" rtlCol="0">
            <a:spAutoFit/>
          </a:bodyPr>
          <a:lstStyle/>
          <a:p>
            <a:pPr algn="ctr"/>
            <a:r>
              <a:rPr lang="tr-TR" sz="2800" b="1" dirty="0">
                <a:solidFill>
                  <a:schemeClr val="accent5">
                    <a:lumMod val="50000"/>
                  </a:schemeClr>
                </a:solidFill>
                <a:latin typeface="Orbitron" pitchFamily="50" charset="0"/>
              </a:rPr>
              <a:t>Lorem ipsum dolor sit amet, consectetur adipisicing elit, sed do eiusmod tempor</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4278" y="3127759"/>
            <a:ext cx="3600399" cy="40131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680" y="4121054"/>
            <a:ext cx="848881" cy="1991143"/>
          </a:xfrm>
          <a:prstGeom prst="rect">
            <a:avLst/>
          </a:prstGeom>
        </p:spPr>
      </p:pic>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3445" y="6037212"/>
            <a:ext cx="3600399" cy="401318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5208" y="7078104"/>
            <a:ext cx="894729" cy="1931398"/>
          </a:xfrm>
          <a:prstGeom prst="rect">
            <a:avLst/>
          </a:prstGeom>
        </p:spPr>
      </p:pic>
      <p:sp>
        <p:nvSpPr>
          <p:cNvPr id="33" name="TextBox 32"/>
          <p:cNvSpPr txBox="1"/>
          <p:nvPr/>
        </p:nvSpPr>
        <p:spPr>
          <a:xfrm>
            <a:off x="7201371" y="7551211"/>
            <a:ext cx="8784976" cy="1077218"/>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33% </a:t>
            </a:r>
            <a:r>
              <a:rPr lang="tr-TR" dirty="0" smtClean="0">
                <a:solidFill>
                  <a:schemeClr val="accent5">
                    <a:lumMod val="50000"/>
                  </a:schemeClr>
                </a:solidFill>
                <a:latin typeface="Orbitron" pitchFamily="50" charset="0"/>
              </a:rPr>
              <a:t>of our customer base is made up of women.</a:t>
            </a:r>
          </a:p>
        </p:txBody>
      </p:sp>
      <p:sp>
        <p:nvSpPr>
          <p:cNvPr id="35" name="TextBox 34"/>
          <p:cNvSpPr txBox="1"/>
          <p:nvPr/>
        </p:nvSpPr>
        <p:spPr>
          <a:xfrm>
            <a:off x="8641531" y="4578016"/>
            <a:ext cx="8784976" cy="1077218"/>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66% </a:t>
            </a:r>
            <a:r>
              <a:rPr lang="tr-TR" dirty="0" smtClean="0">
                <a:solidFill>
                  <a:schemeClr val="accent5">
                    <a:lumMod val="50000"/>
                  </a:schemeClr>
                </a:solidFill>
                <a:latin typeface="Orbitron" pitchFamily="50" charset="0"/>
              </a:rPr>
              <a:t>of our customer base is made up of men.</a:t>
            </a:r>
          </a:p>
        </p:txBody>
      </p:sp>
    </p:spTree>
    <p:extLst>
      <p:ext uri="{BB962C8B-B14F-4D97-AF65-F5344CB8AC3E}">
        <p14:creationId xmlns:p14="http://schemas.microsoft.com/office/powerpoint/2010/main" val="21300395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
                                        <p:tgtEl>
                                          <p:spTgt spid="39"/>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
                                        <p:tgtEl>
                                          <p:spTgt spid="28"/>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00"/>
                                        <p:tgtEl>
                                          <p:spTgt spid="29"/>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par>
                          <p:cTn id="26" fill="hold">
                            <p:stCondLst>
                              <p:cond delay="11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500"/>
                                        <p:tgtEl>
                                          <p:spTgt spid="4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0" grpId="0"/>
      <p:bldP spid="42" grpId="0"/>
      <p:bldP spid="33"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0147" y="3127759"/>
            <a:ext cx="3600399" cy="401318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9448" y="4195390"/>
            <a:ext cx="2010880" cy="1597769"/>
          </a:xfrm>
          <a:prstGeom prst="rect">
            <a:avLst/>
          </a:prstGeom>
        </p:spPr>
      </p:pic>
      <p:sp>
        <p:nvSpPr>
          <p:cNvPr id="16" name="TextBox 15"/>
          <p:cNvSpPr txBox="1"/>
          <p:nvPr/>
        </p:nvSpPr>
        <p:spPr>
          <a:xfrm>
            <a:off x="1930348" y="7464583"/>
            <a:ext cx="14416002" cy="553998"/>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15 MINUTES</a:t>
            </a:r>
          </a:p>
        </p:txBody>
      </p:sp>
      <p:sp>
        <p:nvSpPr>
          <p:cNvPr id="17" name="TextBox 16"/>
          <p:cNvSpPr txBox="1"/>
          <p:nvPr/>
        </p:nvSpPr>
        <p:spPr>
          <a:xfrm>
            <a:off x="2555141" y="2358841"/>
            <a:ext cx="13105456" cy="553998"/>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INTERMISSION</a:t>
            </a:r>
          </a:p>
        </p:txBody>
      </p:sp>
    </p:spTree>
    <p:extLst>
      <p:ext uri="{BB962C8B-B14F-4D97-AF65-F5344CB8AC3E}">
        <p14:creationId xmlns:p14="http://schemas.microsoft.com/office/powerpoint/2010/main" val="2447154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2883" y="3128863"/>
            <a:ext cx="3600399" cy="4013182"/>
          </a:xfrm>
          <a:prstGeom prst="rect">
            <a:avLst/>
          </a:prstGeom>
        </p:spPr>
      </p:pic>
      <p:sp>
        <p:nvSpPr>
          <p:cNvPr id="42" name="TextBox 41"/>
          <p:cNvSpPr txBox="1"/>
          <p:nvPr/>
        </p:nvSpPr>
        <p:spPr>
          <a:xfrm>
            <a:off x="8425507" y="4859851"/>
            <a:ext cx="1384751" cy="600164"/>
          </a:xfrm>
          <a:prstGeom prst="rect">
            <a:avLst/>
          </a:prstGeom>
          <a:noFill/>
          <a:ln>
            <a:noFill/>
          </a:ln>
        </p:spPr>
        <p:txBody>
          <a:bodyPr wrap="square" rtlCol="0">
            <a:spAutoFit/>
          </a:bodyPr>
          <a:lstStyle/>
          <a:p>
            <a:r>
              <a:rPr lang="tr-TR" sz="3300" b="1" dirty="0" smtClean="0">
                <a:solidFill>
                  <a:schemeClr val="accent5">
                    <a:lumMod val="50000"/>
                  </a:schemeClr>
                </a:solidFill>
                <a:latin typeface="Orbitron" pitchFamily="50" charset="0"/>
              </a:rPr>
              <a:t>INFO</a:t>
            </a:r>
            <a:endParaRPr lang="tr-TR" sz="3300" b="1" dirty="0">
              <a:solidFill>
                <a:schemeClr val="accent5">
                  <a:lumMod val="50000"/>
                </a:schemeClr>
              </a:solidFill>
              <a:latin typeface="Orbitron" pitchFamily="50"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2436" y="202823"/>
            <a:ext cx="3600399" cy="4013182"/>
          </a:xfrm>
          <a:prstGeom prst="rect">
            <a:avLst/>
          </a:prstGeom>
        </p:spPr>
      </p:pic>
      <p:sp>
        <p:nvSpPr>
          <p:cNvPr id="17" name="TextBox 16"/>
          <p:cNvSpPr txBox="1"/>
          <p:nvPr/>
        </p:nvSpPr>
        <p:spPr>
          <a:xfrm>
            <a:off x="5748905" y="1763033"/>
            <a:ext cx="3336980" cy="861774"/>
          </a:xfrm>
          <a:prstGeom prst="rect">
            <a:avLst/>
          </a:prstGeom>
          <a:noFill/>
        </p:spPr>
        <p:txBody>
          <a:bodyPr wrap="square" rtlCol="0">
            <a:spAutoFit/>
          </a:bodyPr>
          <a:lstStyle/>
          <a:p>
            <a:pPr algn="ctr"/>
            <a:r>
              <a:rPr lang="tr-TR" sz="2500" b="1" spc="140" dirty="0" smtClean="0">
                <a:solidFill>
                  <a:schemeClr val="bg1"/>
                </a:solidFill>
                <a:latin typeface="Orbitron" pitchFamily="50" charset="0"/>
              </a:rPr>
              <a:t>LOREM</a:t>
            </a:r>
          </a:p>
          <a:p>
            <a:pPr algn="ctr"/>
            <a:r>
              <a:rPr lang="tr-TR" sz="2500" b="1" spc="140" dirty="0" smtClean="0">
                <a:solidFill>
                  <a:schemeClr val="bg1"/>
                </a:solidFill>
                <a:latin typeface="Orbitron" pitchFamily="50" charset="0"/>
              </a:rPr>
              <a:t>IPSUM</a:t>
            </a:r>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7195" y="6050711"/>
            <a:ext cx="3600399" cy="4013182"/>
          </a:xfrm>
          <a:prstGeom prst="rect">
            <a:avLst/>
          </a:prstGeom>
        </p:spPr>
      </p:pic>
      <p:sp>
        <p:nvSpPr>
          <p:cNvPr id="21" name="TextBox 20"/>
          <p:cNvSpPr txBox="1"/>
          <p:nvPr/>
        </p:nvSpPr>
        <p:spPr>
          <a:xfrm>
            <a:off x="5748904" y="7595681"/>
            <a:ext cx="3336980" cy="861774"/>
          </a:xfrm>
          <a:prstGeom prst="rect">
            <a:avLst/>
          </a:prstGeom>
          <a:noFill/>
        </p:spPr>
        <p:txBody>
          <a:bodyPr wrap="square" rtlCol="0">
            <a:spAutoFit/>
          </a:bodyPr>
          <a:lstStyle/>
          <a:p>
            <a:pPr algn="ctr"/>
            <a:r>
              <a:rPr lang="tr-TR" sz="2500" b="1" spc="140" dirty="0" smtClean="0">
                <a:solidFill>
                  <a:schemeClr val="bg1"/>
                </a:solidFill>
                <a:latin typeface="Orbitron" pitchFamily="50" charset="0"/>
              </a:rPr>
              <a:t>ELIT</a:t>
            </a:r>
          </a:p>
          <a:p>
            <a:pPr algn="ctr"/>
            <a:r>
              <a:rPr lang="tr-TR" sz="2500" b="1" spc="140" dirty="0" smtClean="0">
                <a:solidFill>
                  <a:schemeClr val="bg1"/>
                </a:solidFill>
                <a:latin typeface="Orbitron" pitchFamily="50" charset="0"/>
              </a:rPr>
              <a:t>TEMPOR</a:t>
            </a: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9494" y="3128863"/>
            <a:ext cx="3600399" cy="4013182"/>
          </a:xfrm>
          <a:prstGeom prst="rect">
            <a:avLst/>
          </a:prstGeom>
        </p:spPr>
      </p:pic>
      <p:sp>
        <p:nvSpPr>
          <p:cNvPr id="23" name="TextBox 22"/>
          <p:cNvSpPr txBox="1"/>
          <p:nvPr/>
        </p:nvSpPr>
        <p:spPr>
          <a:xfrm>
            <a:off x="10805963" y="4643353"/>
            <a:ext cx="3336980" cy="861774"/>
          </a:xfrm>
          <a:prstGeom prst="rect">
            <a:avLst/>
          </a:prstGeom>
          <a:noFill/>
        </p:spPr>
        <p:txBody>
          <a:bodyPr wrap="square" rtlCol="0">
            <a:spAutoFit/>
          </a:bodyPr>
          <a:lstStyle/>
          <a:p>
            <a:pPr algn="ctr"/>
            <a:r>
              <a:rPr lang="tr-TR" sz="2500" b="1" spc="140" dirty="0" smtClean="0">
                <a:solidFill>
                  <a:schemeClr val="bg1"/>
                </a:solidFill>
                <a:latin typeface="Orbitron" pitchFamily="50" charset="0"/>
              </a:rPr>
              <a:t>DOLOR</a:t>
            </a:r>
          </a:p>
          <a:p>
            <a:pPr algn="ctr"/>
            <a:r>
              <a:rPr lang="tr-TR" sz="2500" b="1" spc="140" dirty="0" smtClean="0">
                <a:solidFill>
                  <a:schemeClr val="bg1"/>
                </a:solidFill>
                <a:latin typeface="Orbitron" pitchFamily="50" charset="0"/>
              </a:rPr>
              <a:t>AMET</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5764" y="202823"/>
            <a:ext cx="3600399" cy="4013182"/>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0523" y="6050711"/>
            <a:ext cx="3600399" cy="40131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1614" y="7304646"/>
            <a:ext cx="1523670" cy="15236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555" y="4351892"/>
            <a:ext cx="1598699" cy="159869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1277" y="1290736"/>
            <a:ext cx="1809372" cy="1809372"/>
          </a:xfrm>
          <a:prstGeom prst="rect">
            <a:avLst/>
          </a:prstGeom>
        </p:spPr>
      </p:pic>
    </p:spTree>
    <p:extLst>
      <p:ext uri="{BB962C8B-B14F-4D97-AF65-F5344CB8AC3E}">
        <p14:creationId xmlns:p14="http://schemas.microsoft.com/office/powerpoint/2010/main" val="1480271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00"/>
                                        <p:tgtEl>
                                          <p:spTgt spid="39"/>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
                                        <p:tgtEl>
                                          <p:spTgt spid="16"/>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
                                        <p:tgtEl>
                                          <p:spTgt spid="24"/>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
                                        <p:tgtEl>
                                          <p:spTgt spid="22"/>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00"/>
                                        <p:tgtEl>
                                          <p:spTgt spid="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200"/>
                                        <p:tgtEl>
                                          <p:spTgt spid="20"/>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200"/>
                                        <p:tgtEl>
                                          <p:spTgt spid="4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7" grpId="0"/>
      <p:bldP spid="2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5482467" y="1794619"/>
            <a:ext cx="12808708" cy="813771"/>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3" name="Straight Connector 12"/>
          <p:cNvCxnSpPr/>
          <p:nvPr/>
        </p:nvCxnSpPr>
        <p:spPr>
          <a:xfrm flipH="1" flipV="1">
            <a:off x="4100541" y="3531097"/>
            <a:ext cx="4485" cy="6759078"/>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4827" y="176535"/>
            <a:ext cx="3600399" cy="4013182"/>
          </a:xfrm>
          <a:prstGeom prst="rect">
            <a:avLst/>
          </a:prstGeom>
        </p:spPr>
      </p:pic>
      <p:cxnSp>
        <p:nvCxnSpPr>
          <p:cNvPr id="16" name="Straight Connector 15"/>
          <p:cNvCxnSpPr/>
          <p:nvPr/>
        </p:nvCxnSpPr>
        <p:spPr>
          <a:xfrm>
            <a:off x="4105026" y="4595311"/>
            <a:ext cx="2448273"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41331" y="4318163"/>
            <a:ext cx="9433048" cy="584775"/>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Header 1</a:t>
            </a:r>
          </a:p>
        </p:txBody>
      </p:sp>
      <p:cxnSp>
        <p:nvCxnSpPr>
          <p:cNvPr id="21" name="Straight Connector 20"/>
          <p:cNvCxnSpPr/>
          <p:nvPr/>
        </p:nvCxnSpPr>
        <p:spPr>
          <a:xfrm>
            <a:off x="5463767" y="5145087"/>
            <a:ext cx="1612638"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44604" y="4605381"/>
            <a:ext cx="13221" cy="1033419"/>
          </a:xfrm>
          <a:prstGeom prst="line">
            <a:avLst/>
          </a:prstGeom>
          <a:ln w="38100" cap="rnd">
            <a:solidFill>
              <a:schemeClr val="accent5">
                <a:lumMod val="50000"/>
              </a:schemeClr>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63767" y="5649143"/>
            <a:ext cx="1612638"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386915" y="4860182"/>
            <a:ext cx="9433048" cy="523220"/>
          </a:xfrm>
          <a:prstGeom prst="rect">
            <a:avLst/>
          </a:prstGeom>
          <a:noFill/>
          <a:ln>
            <a:noFill/>
          </a:ln>
        </p:spPr>
        <p:txBody>
          <a:bodyPr wrap="square" rtlCol="0">
            <a:spAutoFit/>
          </a:bodyPr>
          <a:lstStyle/>
          <a:p>
            <a:r>
              <a:rPr lang="tr-TR" sz="2800" b="1" dirty="0" smtClean="0">
                <a:solidFill>
                  <a:schemeClr val="accent5">
                    <a:lumMod val="50000"/>
                  </a:schemeClr>
                </a:solidFill>
                <a:latin typeface="Orbitron" pitchFamily="50" charset="0"/>
              </a:rPr>
              <a:t>SubHeader 1</a:t>
            </a:r>
          </a:p>
        </p:txBody>
      </p:sp>
      <p:sp>
        <p:nvSpPr>
          <p:cNvPr id="34" name="TextBox 33"/>
          <p:cNvSpPr txBox="1"/>
          <p:nvPr/>
        </p:nvSpPr>
        <p:spPr>
          <a:xfrm>
            <a:off x="7386915" y="5387533"/>
            <a:ext cx="9433048" cy="523220"/>
          </a:xfrm>
          <a:prstGeom prst="rect">
            <a:avLst/>
          </a:prstGeom>
          <a:noFill/>
          <a:ln>
            <a:noFill/>
          </a:ln>
        </p:spPr>
        <p:txBody>
          <a:bodyPr wrap="square" rtlCol="0">
            <a:spAutoFit/>
          </a:bodyPr>
          <a:lstStyle/>
          <a:p>
            <a:r>
              <a:rPr lang="tr-TR" sz="2800" b="1" dirty="0" smtClean="0">
                <a:solidFill>
                  <a:schemeClr val="accent5">
                    <a:lumMod val="50000"/>
                  </a:schemeClr>
                </a:solidFill>
                <a:latin typeface="Orbitron" pitchFamily="50" charset="0"/>
              </a:rPr>
              <a:t>SubHeader 2</a:t>
            </a:r>
          </a:p>
        </p:txBody>
      </p:sp>
      <p:cxnSp>
        <p:nvCxnSpPr>
          <p:cNvPr id="35" name="Straight Connector 34"/>
          <p:cNvCxnSpPr/>
          <p:nvPr/>
        </p:nvCxnSpPr>
        <p:spPr>
          <a:xfrm>
            <a:off x="4105026" y="6226452"/>
            <a:ext cx="2448273"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41331" y="5949304"/>
            <a:ext cx="9433048" cy="584775"/>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Header 2</a:t>
            </a:r>
          </a:p>
        </p:txBody>
      </p:sp>
      <p:cxnSp>
        <p:nvCxnSpPr>
          <p:cNvPr id="37" name="Straight Connector 36"/>
          <p:cNvCxnSpPr/>
          <p:nvPr/>
        </p:nvCxnSpPr>
        <p:spPr>
          <a:xfrm>
            <a:off x="5463767" y="6776228"/>
            <a:ext cx="1612638"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444604" y="6236522"/>
            <a:ext cx="9581" cy="1566625"/>
          </a:xfrm>
          <a:prstGeom prst="line">
            <a:avLst/>
          </a:prstGeom>
          <a:ln w="38100" cap="rnd">
            <a:solidFill>
              <a:schemeClr val="accent5">
                <a:lumMod val="50000"/>
              </a:schemeClr>
            </a:solidFill>
            <a:prstDash val="solid"/>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463767" y="7280284"/>
            <a:ext cx="1612638"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386915" y="6491323"/>
            <a:ext cx="9433048" cy="523220"/>
          </a:xfrm>
          <a:prstGeom prst="rect">
            <a:avLst/>
          </a:prstGeom>
          <a:noFill/>
          <a:ln>
            <a:noFill/>
          </a:ln>
        </p:spPr>
        <p:txBody>
          <a:bodyPr wrap="square" rtlCol="0">
            <a:spAutoFit/>
          </a:bodyPr>
          <a:lstStyle/>
          <a:p>
            <a:r>
              <a:rPr lang="tr-TR" sz="2800" b="1" dirty="0" smtClean="0">
                <a:solidFill>
                  <a:schemeClr val="accent5">
                    <a:lumMod val="50000"/>
                  </a:schemeClr>
                </a:solidFill>
                <a:latin typeface="Orbitron" pitchFamily="50" charset="0"/>
              </a:rPr>
              <a:t>SubHeader 1</a:t>
            </a:r>
          </a:p>
        </p:txBody>
      </p:sp>
      <p:sp>
        <p:nvSpPr>
          <p:cNvPr id="41" name="TextBox 40"/>
          <p:cNvSpPr txBox="1"/>
          <p:nvPr/>
        </p:nvSpPr>
        <p:spPr>
          <a:xfrm>
            <a:off x="7386915" y="7018674"/>
            <a:ext cx="9433048" cy="523220"/>
          </a:xfrm>
          <a:prstGeom prst="rect">
            <a:avLst/>
          </a:prstGeom>
          <a:noFill/>
          <a:ln>
            <a:noFill/>
          </a:ln>
        </p:spPr>
        <p:txBody>
          <a:bodyPr wrap="square" rtlCol="0">
            <a:spAutoFit/>
          </a:bodyPr>
          <a:lstStyle/>
          <a:p>
            <a:r>
              <a:rPr lang="tr-TR" sz="2800" b="1" dirty="0" smtClean="0">
                <a:solidFill>
                  <a:schemeClr val="accent5">
                    <a:lumMod val="50000"/>
                  </a:schemeClr>
                </a:solidFill>
                <a:latin typeface="Orbitron" pitchFamily="50" charset="0"/>
              </a:rPr>
              <a:t>SubHeader 2</a:t>
            </a:r>
          </a:p>
        </p:txBody>
      </p:sp>
      <p:cxnSp>
        <p:nvCxnSpPr>
          <p:cNvPr id="44" name="Straight Connector 43"/>
          <p:cNvCxnSpPr/>
          <p:nvPr/>
        </p:nvCxnSpPr>
        <p:spPr>
          <a:xfrm>
            <a:off x="5463767" y="7803147"/>
            <a:ext cx="1612638"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386915" y="7541537"/>
            <a:ext cx="9433048" cy="523220"/>
          </a:xfrm>
          <a:prstGeom prst="rect">
            <a:avLst/>
          </a:prstGeom>
          <a:noFill/>
          <a:ln>
            <a:noFill/>
          </a:ln>
        </p:spPr>
        <p:txBody>
          <a:bodyPr wrap="square" rtlCol="0">
            <a:spAutoFit/>
          </a:bodyPr>
          <a:lstStyle/>
          <a:p>
            <a:r>
              <a:rPr lang="tr-TR" sz="2800" b="1" dirty="0" smtClean="0">
                <a:solidFill>
                  <a:schemeClr val="accent5">
                    <a:lumMod val="50000"/>
                  </a:schemeClr>
                </a:solidFill>
                <a:latin typeface="Orbitron" pitchFamily="50" charset="0"/>
              </a:rPr>
              <a:t>SubHeader 2</a:t>
            </a:r>
          </a:p>
        </p:txBody>
      </p:sp>
      <p:cxnSp>
        <p:nvCxnSpPr>
          <p:cNvPr id="47" name="Straight Connector 46"/>
          <p:cNvCxnSpPr/>
          <p:nvPr/>
        </p:nvCxnSpPr>
        <p:spPr>
          <a:xfrm>
            <a:off x="4105026" y="8341905"/>
            <a:ext cx="2448273"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841331" y="8064757"/>
            <a:ext cx="9433048" cy="584775"/>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Header 3</a:t>
            </a:r>
          </a:p>
        </p:txBody>
      </p:sp>
      <p:cxnSp>
        <p:nvCxnSpPr>
          <p:cNvPr id="49" name="Straight Connector 48"/>
          <p:cNvCxnSpPr/>
          <p:nvPr/>
        </p:nvCxnSpPr>
        <p:spPr>
          <a:xfrm>
            <a:off x="4105026" y="9094643"/>
            <a:ext cx="2448273"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841331" y="8817495"/>
            <a:ext cx="9433048" cy="584775"/>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Header 4</a:t>
            </a:r>
          </a:p>
        </p:txBody>
      </p:sp>
      <p:sp>
        <p:nvSpPr>
          <p:cNvPr id="51" name="TextBox 50"/>
          <p:cNvSpPr txBox="1"/>
          <p:nvPr/>
        </p:nvSpPr>
        <p:spPr>
          <a:xfrm>
            <a:off x="6058891" y="1883044"/>
            <a:ext cx="12159704" cy="600164"/>
          </a:xfrm>
          <a:prstGeom prst="rect">
            <a:avLst/>
          </a:prstGeom>
          <a:noFill/>
        </p:spPr>
        <p:txBody>
          <a:bodyPr wrap="square" rtlCol="0">
            <a:spAutoFit/>
          </a:bodyPr>
          <a:lstStyle/>
          <a:p>
            <a:pPr algn="ctr"/>
            <a:r>
              <a:rPr lang="tr-TR" sz="3300" b="1" dirty="0" smtClean="0">
                <a:solidFill>
                  <a:schemeClr val="accent5">
                    <a:lumMod val="50000"/>
                  </a:schemeClr>
                </a:solidFill>
                <a:latin typeface="Orbitron" pitchFamily="50" charset="0"/>
              </a:rPr>
              <a:t>Here’s a quick overview of our presentation</a:t>
            </a:r>
          </a:p>
        </p:txBody>
      </p:sp>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4044" y="1332144"/>
            <a:ext cx="1701964" cy="1701964"/>
          </a:xfrm>
          <a:prstGeom prst="rect">
            <a:avLst/>
          </a:prstGeom>
        </p:spPr>
      </p:pic>
    </p:spTree>
    <p:extLst>
      <p:ext uri="{BB962C8B-B14F-4D97-AF65-F5344CB8AC3E}">
        <p14:creationId xmlns:p14="http://schemas.microsoft.com/office/powerpoint/2010/main" val="1171958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300"/>
                                        <p:tgtEl>
                                          <p:spTgt spid="5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3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300"/>
                                        <p:tgtEl>
                                          <p:spTgt spid="51"/>
                                        </p:tgtEl>
                                      </p:cBhvr>
                                    </p:animEffect>
                                  </p:childTnLst>
                                </p:cTn>
                              </p:par>
                            </p:childTnLst>
                          </p:cTn>
                        </p:par>
                        <p:par>
                          <p:cTn id="18" fill="hold">
                            <p:stCondLst>
                              <p:cond delay="600"/>
                            </p:stCondLst>
                            <p:childTnLst>
                              <p:par>
                                <p:cTn id="19" presetID="2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200"/>
                                        <p:tgtEl>
                                          <p:spTgt spid="16"/>
                                        </p:tgtEl>
                                      </p:cBhvr>
                                    </p:animEffect>
                                  </p:childTnLst>
                                </p:cTn>
                              </p:par>
                              <p:par>
                                <p:cTn id="22" presetID="22" presetClass="entr" presetSubtype="4"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200"/>
                                        <p:tgtEl>
                                          <p:spTgt spid="21"/>
                                        </p:tgtEl>
                                      </p:cBhvr>
                                    </p:animEffect>
                                  </p:childTnLst>
                                </p:cTn>
                              </p:par>
                              <p:par>
                                <p:cTn id="25" presetID="2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00"/>
                                        <p:tgtEl>
                                          <p:spTgt spid="22"/>
                                        </p:tgtEl>
                                      </p:cBhvr>
                                    </p:animEffect>
                                  </p:childTnLst>
                                </p:cTn>
                              </p:par>
                              <p:par>
                                <p:cTn id="28" presetID="2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200"/>
                                        <p:tgtEl>
                                          <p:spTgt spid="30"/>
                                        </p:tgtEl>
                                      </p:cBhvr>
                                    </p:animEffect>
                                  </p:childTnLst>
                                </p:cTn>
                              </p:par>
                              <p:par>
                                <p:cTn id="31" presetID="22" presetClass="entr" presetSubtype="4"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down)">
                                      <p:cBhvr>
                                        <p:cTn id="33" dur="200"/>
                                        <p:tgtEl>
                                          <p:spTgt spid="35"/>
                                        </p:tgtEl>
                                      </p:cBhvr>
                                    </p:animEffect>
                                  </p:childTnLst>
                                </p:cTn>
                              </p:par>
                              <p:par>
                                <p:cTn id="34" presetID="22" presetClass="entr" presetSubtype="4"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200"/>
                                        <p:tgtEl>
                                          <p:spTgt spid="37"/>
                                        </p:tgtEl>
                                      </p:cBhvr>
                                    </p:animEffect>
                                  </p:childTnLst>
                                </p:cTn>
                              </p:par>
                              <p:par>
                                <p:cTn id="37" presetID="22" presetClass="entr" presetSubtype="4"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200"/>
                                        <p:tgtEl>
                                          <p:spTgt spid="38"/>
                                        </p:tgtEl>
                                      </p:cBhvr>
                                    </p:animEffect>
                                  </p:childTnLst>
                                </p:cTn>
                              </p:par>
                              <p:par>
                                <p:cTn id="40" presetID="22" presetClass="entr" presetSubtype="4"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down)">
                                      <p:cBhvr>
                                        <p:cTn id="42" dur="200"/>
                                        <p:tgtEl>
                                          <p:spTgt spid="39"/>
                                        </p:tgtEl>
                                      </p:cBhvr>
                                    </p:animEffect>
                                  </p:childTnLst>
                                </p:cTn>
                              </p:par>
                              <p:par>
                                <p:cTn id="43" presetID="22" presetClass="entr" presetSubtype="4"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200"/>
                                        <p:tgtEl>
                                          <p:spTgt spid="44"/>
                                        </p:tgtEl>
                                      </p:cBhvr>
                                    </p:animEffect>
                                  </p:childTnLst>
                                </p:cTn>
                              </p:par>
                              <p:par>
                                <p:cTn id="46" presetID="22" presetClass="entr" presetSubtype="4"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200"/>
                                        <p:tgtEl>
                                          <p:spTgt spid="47"/>
                                        </p:tgtEl>
                                      </p:cBhvr>
                                    </p:animEffect>
                                  </p:childTnLst>
                                </p:cTn>
                              </p:par>
                              <p:par>
                                <p:cTn id="49" presetID="22" presetClass="entr" presetSubtype="4"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down)">
                                      <p:cBhvr>
                                        <p:cTn id="51" dur="200"/>
                                        <p:tgtEl>
                                          <p:spTgt spid="49"/>
                                        </p:tgtEl>
                                      </p:cBhvr>
                                    </p:animEffect>
                                  </p:childTnLst>
                                </p:cTn>
                              </p:par>
                              <p:par>
                                <p:cTn id="52" presetID="22" presetClass="entr" presetSubtype="4"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200"/>
                                        <p:tgtEl>
                                          <p:spTgt spid="13"/>
                                        </p:tgtEl>
                                      </p:cBhvr>
                                    </p:animEffect>
                                  </p:childTnLst>
                                </p:cTn>
                              </p:par>
                            </p:childTnLst>
                          </p:cTn>
                        </p:par>
                        <p:par>
                          <p:cTn id="55" fill="hold">
                            <p:stCondLst>
                              <p:cond delay="800"/>
                            </p:stCondLst>
                            <p:childTnLst>
                              <p:par>
                                <p:cTn id="56" presetID="10" presetClass="entr" presetSubtype="0"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5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0" grpId="0"/>
      <p:bldP spid="32" grpId="0"/>
      <p:bldP spid="34" grpId="0"/>
      <p:bldP spid="36" grpId="0"/>
      <p:bldP spid="40" grpId="0"/>
      <p:bldP spid="41" grpId="0"/>
      <p:bldP spid="45" grpId="0"/>
      <p:bldP spid="48"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0" y="777143"/>
            <a:ext cx="18291175" cy="824694"/>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7" name="Straight Connector 26"/>
          <p:cNvCxnSpPr/>
          <p:nvPr/>
        </p:nvCxnSpPr>
        <p:spPr>
          <a:xfrm>
            <a:off x="2456824" y="5207254"/>
            <a:ext cx="13389398"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5141" y="921586"/>
            <a:ext cx="13105456" cy="553998"/>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TIMELINE</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296" y="4327507"/>
            <a:ext cx="1511057" cy="1684299"/>
          </a:xfrm>
          <a:prstGeom prst="rect">
            <a:avLst/>
          </a:prstGeom>
        </p:spPr>
      </p:pic>
      <p:sp>
        <p:nvSpPr>
          <p:cNvPr id="23" name="TextBox 22"/>
          <p:cNvSpPr txBox="1"/>
          <p:nvPr/>
        </p:nvSpPr>
        <p:spPr>
          <a:xfrm>
            <a:off x="2004824" y="7156984"/>
            <a:ext cx="4192021" cy="1569660"/>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222" y="4327507"/>
            <a:ext cx="1511057" cy="1684299"/>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2340" y="4327507"/>
            <a:ext cx="1511057" cy="1684299"/>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9576" y="4327507"/>
            <a:ext cx="1511057" cy="1684299"/>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90694" y="4327507"/>
            <a:ext cx="1511057" cy="1684299"/>
          </a:xfrm>
          <a:prstGeom prst="rect">
            <a:avLst/>
          </a:prstGeom>
        </p:spPr>
      </p:pic>
      <p:cxnSp>
        <p:nvCxnSpPr>
          <p:cNvPr id="29" name="Straight Connector 28"/>
          <p:cNvCxnSpPr/>
          <p:nvPr/>
        </p:nvCxnSpPr>
        <p:spPr>
          <a:xfrm>
            <a:off x="4100835" y="5211228"/>
            <a:ext cx="0" cy="1601156"/>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01771" y="5211228"/>
            <a:ext cx="0" cy="1601156"/>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417395" y="3848943"/>
            <a:ext cx="0" cy="1317242"/>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4186147" y="3848943"/>
            <a:ext cx="0" cy="1317242"/>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59390" y="488918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07</a:t>
            </a:r>
          </a:p>
        </p:txBody>
      </p:sp>
      <p:sp>
        <p:nvSpPr>
          <p:cNvPr id="34" name="TextBox 33"/>
          <p:cNvSpPr txBox="1"/>
          <p:nvPr/>
        </p:nvSpPr>
        <p:spPr>
          <a:xfrm>
            <a:off x="5179316" y="488918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08</a:t>
            </a:r>
          </a:p>
        </p:txBody>
      </p:sp>
      <p:sp>
        <p:nvSpPr>
          <p:cNvPr id="37" name="TextBox 36"/>
          <p:cNvSpPr txBox="1"/>
          <p:nvPr/>
        </p:nvSpPr>
        <p:spPr>
          <a:xfrm>
            <a:off x="8515850" y="488918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09</a:t>
            </a:r>
          </a:p>
        </p:txBody>
      </p:sp>
      <p:sp>
        <p:nvSpPr>
          <p:cNvPr id="38" name="TextBox 37"/>
          <p:cNvSpPr txBox="1"/>
          <p:nvPr/>
        </p:nvSpPr>
        <p:spPr>
          <a:xfrm>
            <a:off x="11911976" y="488918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00</a:t>
            </a:r>
          </a:p>
        </p:txBody>
      </p:sp>
      <p:sp>
        <p:nvSpPr>
          <p:cNvPr id="39" name="TextBox 38"/>
          <p:cNvSpPr txBox="1"/>
          <p:nvPr/>
        </p:nvSpPr>
        <p:spPr>
          <a:xfrm>
            <a:off x="15248788" y="488918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11</a:t>
            </a:r>
          </a:p>
        </p:txBody>
      </p:sp>
      <p:sp>
        <p:nvSpPr>
          <p:cNvPr id="40" name="TextBox 39"/>
          <p:cNvSpPr txBox="1"/>
          <p:nvPr/>
        </p:nvSpPr>
        <p:spPr>
          <a:xfrm>
            <a:off x="4947547" y="2264767"/>
            <a:ext cx="4904323" cy="1200329"/>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sp>
        <p:nvSpPr>
          <p:cNvPr id="41" name="TextBox 40"/>
          <p:cNvSpPr txBox="1"/>
          <p:nvPr/>
        </p:nvSpPr>
        <p:spPr>
          <a:xfrm>
            <a:off x="11672683" y="2264767"/>
            <a:ext cx="4904323" cy="1200329"/>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sp>
        <p:nvSpPr>
          <p:cNvPr id="42" name="TextBox 41"/>
          <p:cNvSpPr txBox="1"/>
          <p:nvPr/>
        </p:nvSpPr>
        <p:spPr>
          <a:xfrm>
            <a:off x="8742356" y="7156984"/>
            <a:ext cx="4192021" cy="1569660"/>
          </a:xfrm>
          <a:prstGeom prst="rect">
            <a:avLst/>
          </a:prstGeom>
          <a:noFill/>
        </p:spPr>
        <p:txBody>
          <a:bodyPr wrap="square" rtlCol="0">
            <a:spAutoFit/>
          </a:bodyPr>
          <a:lstStyle/>
          <a:p>
            <a:r>
              <a:rPr lang="tr-TR" sz="2400" b="1" dirty="0">
                <a:solidFill>
                  <a:schemeClr val="accent5">
                    <a:lumMod val="50000"/>
                  </a:schemeClr>
                </a:solidFill>
                <a:latin typeface="Orbitron" pitchFamily="50" charset="0"/>
              </a:rPr>
              <a:t>Lorem ipsum dolor sit amet, consectetur adipisicing elit, sed do eiusmod </a:t>
            </a:r>
            <a:r>
              <a:rPr lang="tr-TR" sz="2400" b="1" dirty="0" smtClean="0">
                <a:solidFill>
                  <a:schemeClr val="accent5">
                    <a:lumMod val="50000"/>
                  </a:schemeClr>
                </a:solidFill>
                <a:latin typeface="Orbitron" pitchFamily="50" charset="0"/>
              </a:rPr>
              <a:t>tempor</a:t>
            </a:r>
          </a:p>
        </p:txBody>
      </p:sp>
    </p:spTree>
    <p:extLst>
      <p:ext uri="{BB962C8B-B14F-4D97-AF65-F5344CB8AC3E}">
        <p14:creationId xmlns:p14="http://schemas.microsoft.com/office/powerpoint/2010/main" val="3142327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
                                        <p:tgtEl>
                                          <p:spTgt spid="28"/>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
                                        <p:tgtEl>
                                          <p:spTgt spid="20"/>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
                                        <p:tgtEl>
                                          <p:spTgt spid="21"/>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
                                        <p:tgtEl>
                                          <p:spTgt spid="2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3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3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3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300"/>
                                        <p:tgtEl>
                                          <p:spTgt spid="3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300"/>
                                        <p:tgtEl>
                                          <p:spTgt spid="39"/>
                                        </p:tgtEl>
                                      </p:cBhvr>
                                    </p:animEffect>
                                  </p:childTnLst>
                                </p:cTn>
                              </p:par>
                            </p:childTnLst>
                          </p:cTn>
                        </p:par>
                        <p:par>
                          <p:cTn id="40" fill="hold">
                            <p:stCondLst>
                              <p:cond delay="13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00"/>
                                        <p:tgtEl>
                                          <p:spTgt spid="17"/>
                                        </p:tgtEl>
                                      </p:cBhvr>
                                    </p:animEffect>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200"/>
                                        <p:tgtEl>
                                          <p:spTgt spid="43"/>
                                        </p:tgtEl>
                                      </p:cBhvr>
                                    </p:animEffect>
                                  </p:childTnLst>
                                </p:cTn>
                              </p:par>
                            </p:childTnLst>
                          </p:cTn>
                        </p:par>
                        <p:par>
                          <p:cTn id="48" fill="hold">
                            <p:stCondLst>
                              <p:cond delay="1700"/>
                            </p:stCondLst>
                            <p:childTnLst>
                              <p:par>
                                <p:cTn id="49" presetID="10" presetClass="entr" presetSubtype="0"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500"/>
                                        <p:tgtEl>
                                          <p:spTgt spid="4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p:bldP spid="23" grpId="0"/>
      <p:bldP spid="33" grpId="0"/>
      <p:bldP spid="34"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95230680"/>
              </p:ext>
            </p:extLst>
          </p:nvPr>
        </p:nvGraphicFramePr>
        <p:xfrm>
          <a:off x="6960582" y="248543"/>
          <a:ext cx="10681949" cy="4330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9414" y="248543"/>
            <a:ext cx="3600399" cy="4013182"/>
          </a:xfrm>
          <a:prstGeom prst="rect">
            <a:avLst/>
          </a:prstGeom>
        </p:spPr>
      </p:pic>
      <p:sp>
        <p:nvSpPr>
          <p:cNvPr id="22" name="TextBox 21"/>
          <p:cNvSpPr txBox="1"/>
          <p:nvPr/>
        </p:nvSpPr>
        <p:spPr>
          <a:xfrm>
            <a:off x="2395883" y="1741445"/>
            <a:ext cx="3336980" cy="1015663"/>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CHOOSE</a:t>
            </a:r>
          </a:p>
          <a:p>
            <a:pPr algn="ctr"/>
            <a:r>
              <a:rPr lang="tr-TR" sz="3000" b="1" spc="140" dirty="0" smtClean="0">
                <a:solidFill>
                  <a:schemeClr val="bg1"/>
                </a:solidFill>
                <a:latin typeface="Orbitron" pitchFamily="50" charset="0"/>
              </a:rPr>
              <a:t>US</a:t>
            </a:r>
          </a:p>
        </p:txBody>
      </p:sp>
      <p:sp>
        <p:nvSpPr>
          <p:cNvPr id="28" name="Rectangle 27"/>
          <p:cNvSpPr/>
          <p:nvPr/>
        </p:nvSpPr>
        <p:spPr>
          <a:xfrm>
            <a:off x="-1" y="5289103"/>
            <a:ext cx="18291175" cy="5001072"/>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9" name="TextBox 28"/>
          <p:cNvSpPr txBox="1"/>
          <p:nvPr/>
        </p:nvSpPr>
        <p:spPr>
          <a:xfrm>
            <a:off x="340992" y="5777765"/>
            <a:ext cx="17661579" cy="3831818"/>
          </a:xfrm>
          <a:prstGeom prst="rect">
            <a:avLst/>
          </a:prstGeom>
          <a:noFill/>
        </p:spPr>
        <p:txBody>
          <a:bodyPr wrap="square" rtlCol="0">
            <a:spAutoFit/>
          </a:bodyPr>
          <a:lstStyle/>
          <a:p>
            <a:r>
              <a:rPr lang="tr-TR" sz="2700" dirty="0">
                <a:solidFill>
                  <a:srgbClr val="2B4F67"/>
                </a:solidFill>
                <a:latin typeface="Orbitron" pitchFamily="50" charset="0"/>
              </a:rPr>
              <a:t>Lorem ipsum dolor sit amet, consectetur adipisicing elit, </a:t>
            </a:r>
            <a:r>
              <a:rPr lang="tr-TR" sz="2700" b="1" dirty="0">
                <a:solidFill>
                  <a:srgbClr val="2B4F67"/>
                </a:solidFill>
                <a:latin typeface="Orbitron" pitchFamily="50" charset="0"/>
              </a:rPr>
              <a:t>sed do eiusmod tempor</a:t>
            </a:r>
            <a:r>
              <a:rPr lang="tr-TR" sz="2700" dirty="0">
                <a:solidFill>
                  <a:srgbClr val="2B4F67"/>
                </a:solidFill>
                <a:latin typeface="Orbitron" pitchFamily="50" charset="0"/>
              </a:rPr>
              <a:t>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a:t>
            </a:r>
            <a:r>
              <a:rPr lang="tr-TR" sz="2700" b="1" dirty="0">
                <a:solidFill>
                  <a:srgbClr val="2B4F67"/>
                </a:solidFill>
                <a:latin typeface="Orbitron" pitchFamily="50" charset="0"/>
              </a:rPr>
              <a:t>sunt in culpa qui officia deserunt mollit anim id est laborum</a:t>
            </a:r>
            <a:r>
              <a:rPr lang="tr-TR" sz="2700" dirty="0">
                <a:solidFill>
                  <a:srgbClr val="2B4F67"/>
                </a:solidFill>
                <a:latin typeface="Orbitron" pitchFamily="50" charset="0"/>
              </a:rPr>
              <a:t>.</a:t>
            </a:r>
          </a:p>
          <a:p>
            <a:endParaRPr lang="tr-TR" sz="2700" dirty="0" smtClean="0">
              <a:solidFill>
                <a:srgbClr val="2B4F67"/>
              </a:solidFill>
              <a:latin typeface="Orbitron" pitchFamily="50" charset="0"/>
            </a:endParaRPr>
          </a:p>
          <a:p>
            <a:r>
              <a:rPr lang="tr-TR" sz="2700" b="1" dirty="0" smtClean="0">
                <a:solidFill>
                  <a:srgbClr val="2B4F67"/>
                </a:solidFill>
                <a:latin typeface="Orbitron" pitchFamily="50" charset="0"/>
              </a:rPr>
              <a:t>Curabitur </a:t>
            </a:r>
            <a:r>
              <a:rPr lang="tr-TR" sz="2700" b="1" dirty="0">
                <a:solidFill>
                  <a:srgbClr val="2B4F67"/>
                </a:solidFill>
                <a:latin typeface="Orbitron" pitchFamily="50" charset="0"/>
              </a:rPr>
              <a:t>pretium tincidunt lacus</a:t>
            </a:r>
            <a:r>
              <a:rPr lang="tr-TR" sz="2700" dirty="0">
                <a:solidFill>
                  <a:srgbClr val="2B4F67"/>
                </a:solidFill>
                <a:latin typeface="Orbitron" pitchFamily="50" charset="0"/>
              </a:rPr>
              <a:t>. Nulla gravida orci a odio. Nullam varius, turpis et commodo pharetra, est eros bibendum elit, nec luctus magna felis sollicitudin </a:t>
            </a:r>
            <a:r>
              <a:rPr lang="tr-TR" sz="2700" b="1" dirty="0">
                <a:solidFill>
                  <a:srgbClr val="2B4F67"/>
                </a:solidFill>
                <a:latin typeface="Orbitron" pitchFamily="50" charset="0"/>
              </a:rPr>
              <a:t>mauris. </a:t>
            </a:r>
            <a:r>
              <a:rPr lang="tr-TR" sz="2700" dirty="0">
                <a:solidFill>
                  <a:srgbClr val="2B4F67"/>
                </a:solidFill>
                <a:latin typeface="Orbitron" pitchFamily="50" charset="0"/>
              </a:rPr>
              <a:t>Integer in mauris eu nibh euismod gravida. Duis ac tellus et risus vulputate vehicula. </a:t>
            </a:r>
          </a:p>
        </p:txBody>
      </p:sp>
    </p:spTree>
    <p:extLst>
      <p:ext uri="{BB962C8B-B14F-4D97-AF65-F5344CB8AC3E}">
        <p14:creationId xmlns:p14="http://schemas.microsoft.com/office/powerpoint/2010/main" val="3133675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
                                        <p:tgtEl>
                                          <p:spTgt spid="20"/>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00"/>
                                        <p:tgtEl>
                                          <p:spTgt spid="22"/>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left)">
                                      <p:cBhvr>
                                        <p:cTn id="18" dur="300"/>
                                        <p:tgtEl>
                                          <p:spTgt spid="28"/>
                                        </p:tgtEl>
                                      </p:cBhvr>
                                    </p:animEffect>
                                  </p:childTnLst>
                                </p:cTn>
                              </p:par>
                            </p:childTnLst>
                          </p:cTn>
                        </p:par>
                        <p:par>
                          <p:cTn id="19" fill="hold">
                            <p:stCondLst>
                              <p:cond delay="900"/>
                            </p:stCondLst>
                            <p:childTnLst>
                              <p:par>
                                <p:cTn id="20" presetID="10" presetClass="entr" presetSubtype="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2" grpId="0"/>
      <p:bldP spid="28" grpId="0" animBg="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a:off x="9139403" y="6892869"/>
            <a:ext cx="0" cy="1047158"/>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189720" y="6263640"/>
            <a:ext cx="6656502" cy="3108"/>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15846222" y="4406693"/>
            <a:ext cx="0" cy="1317242"/>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91132" y="5546965"/>
            <a:ext cx="0" cy="1047158"/>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0" y="777143"/>
            <a:ext cx="18291175" cy="824694"/>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7" name="Straight Connector 26"/>
          <p:cNvCxnSpPr/>
          <p:nvPr/>
        </p:nvCxnSpPr>
        <p:spPr>
          <a:xfrm>
            <a:off x="2456824" y="4066484"/>
            <a:ext cx="13389398"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55141" y="921586"/>
            <a:ext cx="13105456" cy="553998"/>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TIMELINE 2</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296" y="3186737"/>
            <a:ext cx="1511057" cy="1684299"/>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1222" y="3186737"/>
            <a:ext cx="1511057" cy="1684299"/>
          </a:xfrm>
          <a:prstGeom prst="rect">
            <a:avLst/>
          </a:prstGeom>
        </p:spPr>
      </p:pic>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2340" y="3186737"/>
            <a:ext cx="1511057" cy="1684299"/>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9576" y="3186737"/>
            <a:ext cx="1511057" cy="1684299"/>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90694" y="3186737"/>
            <a:ext cx="1511057" cy="1684299"/>
          </a:xfrm>
          <a:prstGeom prst="rect">
            <a:avLst/>
          </a:prstGeom>
        </p:spPr>
      </p:pic>
      <p:cxnSp>
        <p:nvCxnSpPr>
          <p:cNvPr id="29" name="Straight Connector 28"/>
          <p:cNvCxnSpPr/>
          <p:nvPr/>
        </p:nvCxnSpPr>
        <p:spPr>
          <a:xfrm flipH="1">
            <a:off x="4100835" y="4070458"/>
            <a:ext cx="1" cy="1585812"/>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801771" y="4070458"/>
            <a:ext cx="0" cy="1601156"/>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417395" y="2708173"/>
            <a:ext cx="0" cy="1317242"/>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4186147" y="3056855"/>
            <a:ext cx="0" cy="96856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59390" y="374841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07</a:t>
            </a:r>
          </a:p>
        </p:txBody>
      </p:sp>
      <p:sp>
        <p:nvSpPr>
          <p:cNvPr id="34" name="TextBox 33"/>
          <p:cNvSpPr txBox="1"/>
          <p:nvPr/>
        </p:nvSpPr>
        <p:spPr>
          <a:xfrm>
            <a:off x="5179316" y="374841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08</a:t>
            </a:r>
          </a:p>
        </p:txBody>
      </p:sp>
      <p:sp>
        <p:nvSpPr>
          <p:cNvPr id="37" name="TextBox 36"/>
          <p:cNvSpPr txBox="1"/>
          <p:nvPr/>
        </p:nvSpPr>
        <p:spPr>
          <a:xfrm>
            <a:off x="8515850" y="374841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09</a:t>
            </a:r>
          </a:p>
        </p:txBody>
      </p:sp>
      <p:sp>
        <p:nvSpPr>
          <p:cNvPr id="38" name="TextBox 37"/>
          <p:cNvSpPr txBox="1"/>
          <p:nvPr/>
        </p:nvSpPr>
        <p:spPr>
          <a:xfrm>
            <a:off x="11911976" y="374841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00</a:t>
            </a:r>
          </a:p>
        </p:txBody>
      </p:sp>
      <p:sp>
        <p:nvSpPr>
          <p:cNvPr id="39" name="TextBox 38"/>
          <p:cNvSpPr txBox="1"/>
          <p:nvPr/>
        </p:nvSpPr>
        <p:spPr>
          <a:xfrm>
            <a:off x="15248788" y="3748416"/>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11</a:t>
            </a:r>
          </a:p>
        </p:txBody>
      </p:sp>
      <p:sp>
        <p:nvSpPr>
          <p:cNvPr id="41" name="TextBox 40"/>
          <p:cNvSpPr txBox="1"/>
          <p:nvPr/>
        </p:nvSpPr>
        <p:spPr>
          <a:xfrm>
            <a:off x="9086871" y="2077595"/>
            <a:ext cx="8367523" cy="738664"/>
          </a:xfrm>
          <a:prstGeom prst="rect">
            <a:avLst/>
          </a:prstGeom>
          <a:noFill/>
        </p:spPr>
        <p:txBody>
          <a:bodyPr wrap="square" rtlCol="0">
            <a:spAutoFit/>
          </a:bodyPr>
          <a:lstStyle/>
          <a:p>
            <a:pPr algn="r"/>
            <a:r>
              <a:rPr lang="tr-TR" sz="2100" b="1" dirty="0">
                <a:solidFill>
                  <a:schemeClr val="accent5">
                    <a:lumMod val="50000"/>
                  </a:schemeClr>
                </a:solidFill>
                <a:latin typeface="Orbitron" pitchFamily="50" charset="0"/>
              </a:rPr>
              <a:t>Lorem ipsum dolor sit amet, consectetur adipisicing elit, sed do eiusmod </a:t>
            </a:r>
            <a:r>
              <a:rPr lang="tr-TR" sz="2100" b="1" dirty="0" smtClean="0">
                <a:solidFill>
                  <a:schemeClr val="accent5">
                    <a:lumMod val="50000"/>
                  </a:schemeClr>
                </a:solidFill>
                <a:latin typeface="Orbitron" pitchFamily="50" charset="0"/>
              </a:rPr>
              <a:t>tempor</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938" y="4947236"/>
            <a:ext cx="1183792" cy="1319513"/>
          </a:xfrm>
          <a:prstGeom prst="rect">
            <a:avLst/>
          </a:prstGeom>
        </p:spPr>
      </p:pic>
      <p:sp>
        <p:nvSpPr>
          <p:cNvPr id="35" name="TextBox 34"/>
          <p:cNvSpPr txBox="1"/>
          <p:nvPr/>
        </p:nvSpPr>
        <p:spPr>
          <a:xfrm>
            <a:off x="3508938" y="5329993"/>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7.1</a:t>
            </a:r>
          </a:p>
        </p:txBody>
      </p:sp>
      <p:sp>
        <p:nvSpPr>
          <p:cNvPr id="44" name="TextBox 43"/>
          <p:cNvSpPr txBox="1"/>
          <p:nvPr/>
        </p:nvSpPr>
        <p:spPr>
          <a:xfrm>
            <a:off x="1324561" y="6816284"/>
            <a:ext cx="5566290" cy="1061829"/>
          </a:xfrm>
          <a:prstGeom prst="rect">
            <a:avLst/>
          </a:prstGeom>
          <a:noFill/>
        </p:spPr>
        <p:txBody>
          <a:bodyPr wrap="square" rtlCol="0">
            <a:spAutoFit/>
          </a:bodyPr>
          <a:lstStyle/>
          <a:p>
            <a:pPr algn="ctr"/>
            <a:r>
              <a:rPr lang="tr-TR" sz="2100" b="1" dirty="0">
                <a:solidFill>
                  <a:schemeClr val="accent5">
                    <a:lumMod val="50000"/>
                  </a:schemeClr>
                </a:solidFill>
                <a:latin typeface="Orbitron" pitchFamily="50" charset="0"/>
              </a:rPr>
              <a:t>Lorem ipsum dolor sit amet, consectetur adipisicing elit, sed do eiusmod </a:t>
            </a:r>
            <a:r>
              <a:rPr lang="tr-TR" sz="2100" b="1" dirty="0" smtClean="0">
                <a:solidFill>
                  <a:schemeClr val="accent5">
                    <a:lumMod val="50000"/>
                  </a:schemeClr>
                </a:solidFill>
                <a:latin typeface="Orbitron" pitchFamily="50" charset="0"/>
              </a:rPr>
              <a:t>tempor</a:t>
            </a:r>
          </a:p>
        </p:txBody>
      </p:sp>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5499" y="2097382"/>
            <a:ext cx="1183792" cy="13195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9395" y="2329138"/>
            <a:ext cx="886480" cy="886480"/>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5707" y="4569023"/>
            <a:ext cx="1183792" cy="13195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30695" y="4687101"/>
            <a:ext cx="1066190" cy="1066190"/>
          </a:xfrm>
          <a:prstGeom prst="rect">
            <a:avLst/>
          </a:prstGeom>
        </p:spPr>
      </p:pic>
      <p:pic>
        <p:nvPicPr>
          <p:cNvPr id="50" name="Pictur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90694" y="5424599"/>
            <a:ext cx="1511057" cy="1684299"/>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9576" y="5403216"/>
            <a:ext cx="1511057" cy="1684299"/>
          </a:xfrm>
          <a:prstGeom prst="rect">
            <a:avLst/>
          </a:prstGeom>
        </p:spPr>
      </p:pic>
      <p:sp>
        <p:nvSpPr>
          <p:cNvPr id="53" name="TextBox 52"/>
          <p:cNvSpPr txBox="1"/>
          <p:nvPr/>
        </p:nvSpPr>
        <p:spPr>
          <a:xfrm>
            <a:off x="11911976" y="5964895"/>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12</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56660" y="5769655"/>
            <a:ext cx="963439" cy="963439"/>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90058" y="5403216"/>
            <a:ext cx="1511057" cy="1684299"/>
          </a:xfrm>
          <a:prstGeom prst="rect">
            <a:avLst/>
          </a:prstGeom>
        </p:spPr>
      </p:pic>
      <p:sp>
        <p:nvSpPr>
          <p:cNvPr id="55" name="TextBox 54"/>
          <p:cNvSpPr txBox="1"/>
          <p:nvPr/>
        </p:nvSpPr>
        <p:spPr>
          <a:xfrm>
            <a:off x="8542458" y="5964895"/>
            <a:ext cx="1194868" cy="553998"/>
          </a:xfrm>
          <a:prstGeom prst="rect">
            <a:avLst/>
          </a:prstGeom>
          <a:noFill/>
        </p:spPr>
        <p:txBody>
          <a:bodyPr wrap="square" rtlCol="0">
            <a:spAutoFit/>
          </a:bodyPr>
          <a:lstStyle/>
          <a:p>
            <a:pPr algn="ctr"/>
            <a:r>
              <a:rPr lang="tr-TR" sz="3000" b="1" spc="140" dirty="0" smtClean="0">
                <a:solidFill>
                  <a:schemeClr val="bg1"/>
                </a:solidFill>
                <a:latin typeface="Orbitron" pitchFamily="50" charset="0"/>
              </a:rPr>
              <a:t>12</a:t>
            </a:r>
          </a:p>
        </p:txBody>
      </p:sp>
      <p:sp>
        <p:nvSpPr>
          <p:cNvPr id="57" name="TextBox 56"/>
          <p:cNvSpPr txBox="1"/>
          <p:nvPr/>
        </p:nvSpPr>
        <p:spPr>
          <a:xfrm>
            <a:off x="6379904" y="8176279"/>
            <a:ext cx="5566290" cy="1061829"/>
          </a:xfrm>
          <a:prstGeom prst="rect">
            <a:avLst/>
          </a:prstGeom>
          <a:noFill/>
        </p:spPr>
        <p:txBody>
          <a:bodyPr wrap="square" rtlCol="0">
            <a:spAutoFit/>
          </a:bodyPr>
          <a:lstStyle/>
          <a:p>
            <a:pPr algn="ctr"/>
            <a:r>
              <a:rPr lang="tr-TR" sz="2100" b="1" dirty="0">
                <a:solidFill>
                  <a:schemeClr val="accent5">
                    <a:lumMod val="50000"/>
                  </a:schemeClr>
                </a:solidFill>
                <a:latin typeface="Orbitron" pitchFamily="50" charset="0"/>
              </a:rPr>
              <a:t>Lorem ipsum dolor sit amet, consectetur adipisicing elit, sed do eiusmod </a:t>
            </a:r>
            <a:r>
              <a:rPr lang="tr-TR" sz="2100" b="1" dirty="0" smtClean="0">
                <a:solidFill>
                  <a:schemeClr val="accent5">
                    <a:lumMod val="50000"/>
                  </a:schemeClr>
                </a:solidFill>
                <a:latin typeface="Orbitron" pitchFamily="50" charset="0"/>
              </a:rPr>
              <a:t>tempor</a:t>
            </a:r>
          </a:p>
        </p:txBody>
      </p:sp>
      <p:cxnSp>
        <p:nvCxnSpPr>
          <p:cNvPr id="58" name="Straight Connector 57"/>
          <p:cNvCxnSpPr/>
          <p:nvPr/>
        </p:nvCxnSpPr>
        <p:spPr>
          <a:xfrm>
            <a:off x="15822576" y="6892869"/>
            <a:ext cx="0" cy="1047158"/>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14092465" y="8176279"/>
            <a:ext cx="3550066" cy="1384995"/>
          </a:xfrm>
          <a:prstGeom prst="rect">
            <a:avLst/>
          </a:prstGeom>
          <a:noFill/>
        </p:spPr>
        <p:txBody>
          <a:bodyPr wrap="square" rtlCol="0">
            <a:spAutoFit/>
          </a:bodyPr>
          <a:lstStyle/>
          <a:p>
            <a:pPr algn="r"/>
            <a:r>
              <a:rPr lang="tr-TR" sz="2100" b="1" dirty="0">
                <a:solidFill>
                  <a:schemeClr val="accent5">
                    <a:lumMod val="50000"/>
                  </a:schemeClr>
                </a:solidFill>
                <a:latin typeface="Orbitron" pitchFamily="50" charset="0"/>
              </a:rPr>
              <a:t>Lorem ipsum dolor sit amet, consectetur adipisicing elit, sed do eiusmod </a:t>
            </a:r>
            <a:r>
              <a:rPr lang="tr-TR" sz="2100" b="1" dirty="0" smtClean="0">
                <a:solidFill>
                  <a:schemeClr val="accent5">
                    <a:lumMod val="50000"/>
                  </a:schemeClr>
                </a:solidFill>
                <a:latin typeface="Orbitron" pitchFamily="50" charset="0"/>
              </a:rPr>
              <a:t>tempor</a:t>
            </a:r>
          </a:p>
        </p:txBody>
      </p:sp>
    </p:spTree>
    <p:extLst>
      <p:ext uri="{BB962C8B-B14F-4D97-AF65-F5344CB8AC3E}">
        <p14:creationId xmlns:p14="http://schemas.microsoft.com/office/powerpoint/2010/main" val="1981678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
                                        <p:tgtEl>
                                          <p:spTgt spid="28"/>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
                                        <p:tgtEl>
                                          <p:spTgt spid="24"/>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
                                        <p:tgtEl>
                                          <p:spTgt spid="18"/>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
                                        <p:tgtEl>
                                          <p:spTgt spid="46"/>
                                        </p:tgtEl>
                                      </p:cBhvr>
                                    </p:animEffect>
                                  </p:childTnLst>
                                </p:cTn>
                              </p:par>
                            </p:childTnLst>
                          </p:cTn>
                        </p:par>
                        <p:par>
                          <p:cTn id="20" fill="hold">
                            <p:stCondLst>
                              <p:cond delay="400"/>
                            </p:stCondLst>
                            <p:childTnLst>
                              <p:par>
                                <p:cTn id="21" presetID="10"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
                                        <p:tgtEl>
                                          <p:spTgt spid="20"/>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
                                        <p:tgtEl>
                                          <p:spTgt spid="48"/>
                                        </p:tgtEl>
                                      </p:cBhvr>
                                    </p:animEffect>
                                  </p:childTnLst>
                                </p:cTn>
                              </p:par>
                            </p:childTnLst>
                          </p:cTn>
                        </p:par>
                        <p:par>
                          <p:cTn id="28" fill="hold">
                            <p:stCondLst>
                              <p:cond delay="6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
                                        <p:tgtEl>
                                          <p:spTgt spid="21"/>
                                        </p:tgtEl>
                                      </p:cBhvr>
                                    </p:animEffect>
                                  </p:childTnLst>
                                </p:cTn>
                              </p:par>
                            </p:childTnLst>
                          </p:cTn>
                        </p:par>
                        <p:par>
                          <p:cTn id="32" fill="hold">
                            <p:stCondLst>
                              <p:cond delay="700"/>
                            </p:stCondLst>
                            <p:childTnLst>
                              <p:par>
                                <p:cTn id="33" presetID="10"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
                                        <p:tgtEl>
                                          <p:spTgt spid="26"/>
                                        </p:tgtEl>
                                      </p:cBhvr>
                                    </p:animEffect>
                                  </p:childTnLst>
                                </p:cTn>
                              </p:par>
                            </p:childTnLst>
                          </p:cTn>
                        </p:par>
                        <p:par>
                          <p:cTn id="36" fill="hold">
                            <p:stCondLst>
                              <p:cond delay="80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
                                        <p:tgtEl>
                                          <p:spTgt spid="50"/>
                                        </p:tgtEl>
                                      </p:cBhvr>
                                    </p:animEffect>
                                  </p:childTnLst>
                                </p:cTn>
                              </p:par>
                            </p:childTnLst>
                          </p:cTn>
                        </p:par>
                        <p:par>
                          <p:cTn id="40" fill="hold">
                            <p:stCondLst>
                              <p:cond delay="9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
                                        <p:tgtEl>
                                          <p:spTgt spid="5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
                                        <p:tgtEl>
                                          <p:spTgt spid="54"/>
                                        </p:tgtEl>
                                      </p:cBhvr>
                                    </p:animEffect>
                                  </p:childTnLst>
                                </p:cTn>
                              </p:par>
                            </p:childTnLst>
                          </p:cTn>
                        </p:par>
                        <p:par>
                          <p:cTn id="48" fill="hold">
                            <p:stCondLst>
                              <p:cond delay="1100"/>
                            </p:stCondLst>
                            <p:childTnLst>
                              <p:par>
                                <p:cTn id="49" presetID="10" presetClass="entr" presetSubtype="0"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par>
                                <p:cTn id="52" presetID="10"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500"/>
                                        <p:tgtEl>
                                          <p:spTgt spid="51"/>
                                        </p:tgtEl>
                                      </p:cBhvr>
                                    </p:animEffect>
                                  </p:childTnLst>
                                </p:cTn>
                              </p:par>
                              <p:par>
                                <p:cTn id="55" presetID="10" presetClass="entr" presetSubtype="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nodeType="with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par>
                                <p:cTn id="67" presetID="10"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10" presetClass="entr" presetSubtype="0" fill="hold"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500"/>
                                        <p:tgtEl>
                                          <p:spTgt spid="44"/>
                                        </p:tgtEl>
                                      </p:cBhvr>
                                    </p:animEffect>
                                  </p:childTnLst>
                                </p:cTn>
                              </p:par>
                              <p:par>
                                <p:cTn id="109" presetID="10" presetClass="entr" presetSubtype="0" fill="hold" nodeType="with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fade">
                                      <p:cBhvr>
                                        <p:cTn id="111" dur="500"/>
                                        <p:tgtEl>
                                          <p:spTgt spid="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childTnLst>
                                </p:cTn>
                              </p:par>
                              <p:par>
                                <p:cTn id="115" presetID="10" presetClass="entr" presetSubtype="0" fill="hold" nodeType="withEffect">
                                  <p:stCondLst>
                                    <p:cond delay="0"/>
                                  </p:stCondLst>
                                  <p:childTnLst>
                                    <p:set>
                                      <p:cBhvr>
                                        <p:cTn id="116" dur="1" fill="hold">
                                          <p:stCondLst>
                                            <p:cond delay="0"/>
                                          </p:stCondLst>
                                        </p:cTn>
                                        <p:tgtEl>
                                          <p:spTgt spid="10"/>
                                        </p:tgtEl>
                                        <p:attrNameLst>
                                          <p:attrName>style.visibility</p:attrName>
                                        </p:attrNameLst>
                                      </p:cBhvr>
                                      <p:to>
                                        <p:strVal val="visible"/>
                                      </p:to>
                                    </p:set>
                                    <p:animEffect transition="in" filter="fade">
                                      <p:cBhvr>
                                        <p:cTn id="117" dur="500"/>
                                        <p:tgtEl>
                                          <p:spTgt spid="1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5"/>
                                        </p:tgtEl>
                                        <p:attrNameLst>
                                          <p:attrName>style.visibility</p:attrName>
                                        </p:attrNameLst>
                                      </p:cBhvr>
                                      <p:to>
                                        <p:strVal val="visible"/>
                                      </p:to>
                                    </p:set>
                                    <p:animEffect transition="in" filter="fade">
                                      <p:cBhvr>
                                        <p:cTn id="120" dur="500"/>
                                        <p:tgtEl>
                                          <p:spTgt spid="55"/>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par>
                                <p:cTn id="124" presetID="10" presetClass="entr" presetSubtype="0" fill="hold" nodeType="withEffect">
                                  <p:stCondLst>
                                    <p:cond delay="0"/>
                                  </p:stCondLst>
                                  <p:childTnLst>
                                    <p:set>
                                      <p:cBhvr>
                                        <p:cTn id="125" dur="1" fill="hold">
                                          <p:stCondLst>
                                            <p:cond delay="0"/>
                                          </p:stCondLst>
                                        </p:cTn>
                                        <p:tgtEl>
                                          <p:spTgt spid="58"/>
                                        </p:tgtEl>
                                        <p:attrNameLst>
                                          <p:attrName>style.visibility</p:attrName>
                                        </p:attrNameLst>
                                      </p:cBhvr>
                                      <p:to>
                                        <p:strVal val="visible"/>
                                      </p:to>
                                    </p:set>
                                    <p:animEffect transition="in" filter="fade">
                                      <p:cBhvr>
                                        <p:cTn id="126" dur="500"/>
                                        <p:tgtEl>
                                          <p:spTgt spid="5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p:bldP spid="33" grpId="0"/>
      <p:bldP spid="34" grpId="0"/>
      <p:bldP spid="37" grpId="0"/>
      <p:bldP spid="38" grpId="0"/>
      <p:bldP spid="39" grpId="0"/>
      <p:bldP spid="41" grpId="0"/>
      <p:bldP spid="35" grpId="0"/>
      <p:bldP spid="44" grpId="0"/>
      <p:bldP spid="53" grpId="0"/>
      <p:bldP spid="55" grpId="0"/>
      <p:bldP spid="57" grpId="0"/>
      <p:bldP spid="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72679"/>
            <a:ext cx="18291175" cy="4896544"/>
          </a:xfrm>
          <a:prstGeom prst="rect">
            <a:avLst/>
          </a:prstGeom>
          <a:solidFill>
            <a:schemeClr val="tx2">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082" y="2068175"/>
            <a:ext cx="5959232" cy="3685181"/>
          </a:xfrm>
          <a:prstGeom prst="rect">
            <a:avLst/>
          </a:prstGeom>
        </p:spPr>
      </p:pic>
      <p:sp>
        <p:nvSpPr>
          <p:cNvPr id="19" name="TextBox 18"/>
          <p:cNvSpPr txBox="1"/>
          <p:nvPr/>
        </p:nvSpPr>
        <p:spPr>
          <a:xfrm>
            <a:off x="5041131" y="7521351"/>
            <a:ext cx="8052174" cy="1384995"/>
          </a:xfrm>
          <a:prstGeom prst="rect">
            <a:avLst/>
          </a:prstGeom>
          <a:noFill/>
        </p:spPr>
        <p:txBody>
          <a:bodyPr wrap="square" rtlCol="0">
            <a:spAutoFit/>
          </a:bodyPr>
          <a:lstStyle/>
          <a:p>
            <a:pPr algn="ctr"/>
            <a:r>
              <a:rPr lang="tr-TR" sz="2800" b="1" dirty="0">
                <a:solidFill>
                  <a:schemeClr val="accent5">
                    <a:lumMod val="50000"/>
                  </a:schemeClr>
                </a:solidFill>
                <a:latin typeface="Orbitron" pitchFamily="50" charset="0"/>
              </a:rPr>
              <a:t>Lorem ipsum dolor sit amet, consectetur adipisicing elit, sed do eiusmod tempor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3035" y="2674350"/>
            <a:ext cx="1855447" cy="1966681"/>
          </a:xfrm>
          <a:prstGeom prst="rect">
            <a:avLst/>
          </a:prstGeom>
        </p:spPr>
      </p:pic>
      <p:sp>
        <p:nvSpPr>
          <p:cNvPr id="23" name="TextBox 22"/>
          <p:cNvSpPr txBox="1"/>
          <p:nvPr/>
        </p:nvSpPr>
        <p:spPr>
          <a:xfrm>
            <a:off x="8649681" y="2829614"/>
            <a:ext cx="2847032" cy="1477328"/>
          </a:xfrm>
          <a:prstGeom prst="rect">
            <a:avLst/>
          </a:prstGeom>
          <a:noFill/>
        </p:spPr>
        <p:txBody>
          <a:bodyPr wrap="square" rtlCol="0">
            <a:spAutoFit/>
          </a:bodyPr>
          <a:lstStyle/>
          <a:p>
            <a:r>
              <a:rPr lang="tr-TR" sz="1800" b="1" dirty="0">
                <a:solidFill>
                  <a:schemeClr val="bg1"/>
                </a:solidFill>
                <a:latin typeface="Orbitron" pitchFamily="50" charset="0"/>
              </a:rPr>
              <a:t>Lorem ipsum dolor sit amet, consectetur adipisicing elit, sed do eiusmod tempor</a:t>
            </a:r>
          </a:p>
        </p:txBody>
      </p:sp>
    </p:spTree>
    <p:extLst>
      <p:ext uri="{BB962C8B-B14F-4D97-AF65-F5344CB8AC3E}">
        <p14:creationId xmlns:p14="http://schemas.microsoft.com/office/powerpoint/2010/main" val="57723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400"/>
                                        <p:tgtEl>
                                          <p:spTgt spid="6"/>
                                        </p:tgtEl>
                                      </p:cBhvr>
                                    </p:animEffect>
                                  </p:childTnLst>
                                </p:cTn>
                              </p:par>
                            </p:childTnLst>
                          </p:cTn>
                        </p:par>
                        <p:par>
                          <p:cTn id="8" fill="hold">
                            <p:stCondLst>
                              <p:cond delay="4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4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400"/>
                                        <p:tgtEl>
                                          <p:spTgt spid="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400"/>
                                        <p:tgtEl>
                                          <p:spTgt spid="23"/>
                                        </p:tgtEl>
                                      </p:cBhvr>
                                    </p:animEffect>
                                  </p:childTnLst>
                                </p:cTn>
                              </p:par>
                            </p:childTnLst>
                          </p:cTn>
                        </p:par>
                        <p:par>
                          <p:cTn id="18" fill="hold">
                            <p:stCondLst>
                              <p:cond delay="8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4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3965410" y="3128863"/>
            <a:ext cx="3600399" cy="4013182"/>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320" y="3128863"/>
            <a:ext cx="3600399" cy="4013182"/>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11652" y="3113623"/>
            <a:ext cx="3600399" cy="4013182"/>
          </a:xfrm>
          <a:prstGeom prst="rect">
            <a:avLst/>
          </a:prstGeom>
        </p:spPr>
      </p:pic>
      <p:pic>
        <p:nvPicPr>
          <p:cNvPr id="66" name="Picture 65"/>
          <p:cNvPicPr>
            <a:picLocks noChangeAspect="1"/>
          </p:cNvPicPr>
          <p:nvPr/>
        </p:nvPicPr>
        <p:blipFill>
          <a:blip r:embed="rId5"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0645450" y="3113623"/>
            <a:ext cx="3600399" cy="4013182"/>
          </a:xfrm>
          <a:prstGeom prst="rect">
            <a:avLst/>
          </a:prstGeom>
        </p:spPr>
      </p:pic>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01056" y="6034056"/>
            <a:ext cx="3600399" cy="4013182"/>
          </a:xfrm>
          <a:prstGeom prst="rect">
            <a:avLst/>
          </a:prstGeom>
        </p:spPr>
      </p:pic>
      <p:pic>
        <p:nvPicPr>
          <p:cNvPr id="68" name="Picture 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966" y="6034056"/>
            <a:ext cx="3600399" cy="4013182"/>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7720" y="201560"/>
            <a:ext cx="3600399" cy="4013182"/>
          </a:xfrm>
          <a:prstGeom prst="rect">
            <a:avLst/>
          </a:prstGeom>
        </p:spPr>
      </p:pic>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4701" y="201560"/>
            <a:ext cx="3600399" cy="40131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7739" y="4690276"/>
            <a:ext cx="925265" cy="559226"/>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14831" y="4497015"/>
            <a:ext cx="759932" cy="89991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57748" y="7286639"/>
            <a:ext cx="854306" cy="807366"/>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8653" y="7286639"/>
            <a:ext cx="882784" cy="882784"/>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92922" y="1472679"/>
            <a:ext cx="440497" cy="932214"/>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2046" y="4486084"/>
            <a:ext cx="554076" cy="894077"/>
          </a:xfrm>
          <a:prstGeom prst="rect">
            <a:avLst/>
          </a:prstGeom>
        </p:spPr>
      </p:pic>
      <p:pic>
        <p:nvPicPr>
          <p:cNvPr id="31" name="Picture 3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31271" y="4627315"/>
            <a:ext cx="614332" cy="693601"/>
          </a:xfrm>
          <a:prstGeom prst="rect">
            <a:avLst/>
          </a:prstGeom>
        </p:spPr>
      </p:pic>
      <p:pic>
        <p:nvPicPr>
          <p:cNvPr id="33" name="Picture 3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81973" y="1544687"/>
            <a:ext cx="605855" cy="810776"/>
          </a:xfrm>
          <a:prstGeom prst="rect">
            <a:avLst/>
          </a:prstGeom>
        </p:spPr>
      </p:pic>
      <p:sp>
        <p:nvSpPr>
          <p:cNvPr id="35" name="TextBox 34"/>
          <p:cNvSpPr txBox="1"/>
          <p:nvPr/>
        </p:nvSpPr>
        <p:spPr>
          <a:xfrm>
            <a:off x="7447920" y="4610113"/>
            <a:ext cx="3336980" cy="1015663"/>
          </a:xfrm>
          <a:prstGeom prst="rect">
            <a:avLst/>
          </a:prstGeom>
          <a:noFill/>
        </p:spPr>
        <p:txBody>
          <a:bodyPr wrap="square" rtlCol="0">
            <a:spAutoFit/>
          </a:bodyPr>
          <a:lstStyle/>
          <a:p>
            <a:pPr algn="ctr"/>
            <a:r>
              <a:rPr lang="tr-TR" sz="3000" b="1" spc="140" dirty="0" smtClean="0">
                <a:solidFill>
                  <a:srgbClr val="2B4F67"/>
                </a:solidFill>
                <a:latin typeface="Orbitron" pitchFamily="50" charset="0"/>
              </a:rPr>
              <a:t>WE’RE</a:t>
            </a:r>
          </a:p>
          <a:p>
            <a:pPr algn="ctr"/>
            <a:r>
              <a:rPr lang="tr-TR" sz="3000" b="1" spc="140" dirty="0" smtClean="0">
                <a:solidFill>
                  <a:srgbClr val="2B4F67"/>
                </a:solidFill>
                <a:latin typeface="Orbitron" pitchFamily="50" charset="0"/>
              </a:rPr>
              <a:t>SOCIAL</a:t>
            </a:r>
          </a:p>
        </p:txBody>
      </p:sp>
      <p:sp>
        <p:nvSpPr>
          <p:cNvPr id="53" name="TextBox 52"/>
          <p:cNvSpPr txBox="1"/>
          <p:nvPr/>
        </p:nvSpPr>
        <p:spPr>
          <a:xfrm>
            <a:off x="4292679" y="5649143"/>
            <a:ext cx="2915383" cy="400110"/>
          </a:xfrm>
          <a:prstGeom prst="rect">
            <a:avLst/>
          </a:prstGeom>
          <a:noFill/>
        </p:spPr>
        <p:txBody>
          <a:bodyPr wrap="square" rtlCol="0">
            <a:spAutoFit/>
          </a:bodyPr>
          <a:lstStyle/>
          <a:p>
            <a:pPr algn="ctr"/>
            <a:r>
              <a:rPr lang="tr-TR" sz="2000" dirty="0" smtClean="0">
                <a:solidFill>
                  <a:schemeClr val="bg1"/>
                </a:solidFill>
                <a:latin typeface="Orbitron" pitchFamily="50" charset="0"/>
              </a:rPr>
              <a:t>mail@mail.com</a:t>
            </a:r>
            <a:endParaRPr lang="tr-TR" sz="2000" dirty="0">
              <a:solidFill>
                <a:schemeClr val="bg1"/>
              </a:solidFill>
              <a:latin typeface="Orbitron" pitchFamily="50" charset="0"/>
            </a:endParaRPr>
          </a:p>
        </p:txBody>
      </p:sp>
      <p:sp>
        <p:nvSpPr>
          <p:cNvPr id="54" name="TextBox 53"/>
          <p:cNvSpPr txBox="1"/>
          <p:nvPr/>
        </p:nvSpPr>
        <p:spPr>
          <a:xfrm>
            <a:off x="951533" y="5649143"/>
            <a:ext cx="2915383" cy="400110"/>
          </a:xfrm>
          <a:prstGeom prst="rect">
            <a:avLst/>
          </a:prstGeom>
          <a:noFill/>
        </p:spPr>
        <p:txBody>
          <a:bodyPr wrap="square" rtlCol="0">
            <a:spAutoFit/>
          </a:bodyPr>
          <a:lstStyle/>
          <a:p>
            <a:pPr algn="ctr"/>
            <a:r>
              <a:rPr lang="tr-TR" sz="2000" dirty="0" smtClean="0">
                <a:solidFill>
                  <a:schemeClr val="bg1"/>
                </a:solidFill>
                <a:latin typeface="Orbitron" pitchFamily="50" charset="0"/>
              </a:rPr>
              <a:t>323-123-435-2</a:t>
            </a:r>
            <a:endParaRPr lang="tr-TR" sz="2000" dirty="0">
              <a:solidFill>
                <a:schemeClr val="bg1"/>
              </a:solidFill>
              <a:latin typeface="Orbitron" pitchFamily="50" charset="0"/>
            </a:endParaRPr>
          </a:p>
        </p:txBody>
      </p:sp>
      <p:sp>
        <p:nvSpPr>
          <p:cNvPr id="55" name="TextBox 54"/>
          <p:cNvSpPr txBox="1"/>
          <p:nvPr/>
        </p:nvSpPr>
        <p:spPr>
          <a:xfrm>
            <a:off x="11037105" y="5649143"/>
            <a:ext cx="2915383" cy="400110"/>
          </a:xfrm>
          <a:prstGeom prst="rect">
            <a:avLst/>
          </a:prstGeom>
          <a:noFill/>
        </p:spPr>
        <p:txBody>
          <a:bodyPr wrap="square" rtlCol="0">
            <a:spAutoFit/>
          </a:bodyPr>
          <a:lstStyle/>
          <a:p>
            <a:pPr algn="ctr"/>
            <a:r>
              <a:rPr lang="tr-TR" sz="2000" dirty="0" smtClean="0">
                <a:solidFill>
                  <a:schemeClr val="bg1"/>
                </a:solidFill>
                <a:latin typeface="Orbitron" pitchFamily="50" charset="0"/>
              </a:rPr>
              <a:t>youtube/hex</a:t>
            </a:r>
            <a:endParaRPr lang="tr-TR" sz="2000" dirty="0">
              <a:solidFill>
                <a:schemeClr val="bg1"/>
              </a:solidFill>
              <a:latin typeface="Orbitron" pitchFamily="50" charset="0"/>
            </a:endParaRPr>
          </a:p>
        </p:txBody>
      </p:sp>
      <p:sp>
        <p:nvSpPr>
          <p:cNvPr id="56" name="TextBox 55"/>
          <p:cNvSpPr txBox="1"/>
          <p:nvPr/>
        </p:nvSpPr>
        <p:spPr>
          <a:xfrm>
            <a:off x="14367769" y="5649143"/>
            <a:ext cx="2915383" cy="400110"/>
          </a:xfrm>
          <a:prstGeom prst="rect">
            <a:avLst/>
          </a:prstGeom>
          <a:noFill/>
        </p:spPr>
        <p:txBody>
          <a:bodyPr wrap="square" rtlCol="0">
            <a:spAutoFit/>
          </a:bodyPr>
          <a:lstStyle/>
          <a:p>
            <a:pPr algn="ctr"/>
            <a:r>
              <a:rPr lang="tr-TR" sz="2000" dirty="0" smtClean="0">
                <a:solidFill>
                  <a:schemeClr val="bg1"/>
                </a:solidFill>
                <a:latin typeface="Orbitron" pitchFamily="50" charset="0"/>
              </a:rPr>
              <a:t>hex.com</a:t>
            </a:r>
            <a:endParaRPr lang="tr-TR" sz="2000" dirty="0">
              <a:solidFill>
                <a:schemeClr val="bg1"/>
              </a:solidFill>
              <a:latin typeface="Orbitron" pitchFamily="50" charset="0"/>
            </a:endParaRPr>
          </a:p>
        </p:txBody>
      </p:sp>
      <p:sp>
        <p:nvSpPr>
          <p:cNvPr id="57" name="TextBox 56"/>
          <p:cNvSpPr txBox="1"/>
          <p:nvPr/>
        </p:nvSpPr>
        <p:spPr>
          <a:xfrm>
            <a:off x="9959380" y="2675560"/>
            <a:ext cx="2915383" cy="400110"/>
          </a:xfrm>
          <a:prstGeom prst="rect">
            <a:avLst/>
          </a:prstGeom>
          <a:noFill/>
        </p:spPr>
        <p:txBody>
          <a:bodyPr wrap="square" rtlCol="0">
            <a:spAutoFit/>
          </a:bodyPr>
          <a:lstStyle/>
          <a:p>
            <a:r>
              <a:rPr lang="tr-TR" sz="2000" dirty="0">
                <a:solidFill>
                  <a:schemeClr val="bg1"/>
                </a:solidFill>
                <a:latin typeface="Orbitron" pitchFamily="50" charset="0"/>
              </a:rPr>
              <a:t>t</a:t>
            </a:r>
            <a:r>
              <a:rPr lang="tr-TR" sz="2000" dirty="0" smtClean="0">
                <a:solidFill>
                  <a:schemeClr val="bg1"/>
                </a:solidFill>
                <a:latin typeface="Orbitron" pitchFamily="50" charset="0"/>
              </a:rPr>
              <a:t>witter/hex</a:t>
            </a:r>
            <a:endParaRPr lang="tr-TR" sz="2000" dirty="0">
              <a:solidFill>
                <a:schemeClr val="bg1"/>
              </a:solidFill>
              <a:latin typeface="Orbitron" pitchFamily="50" charset="0"/>
            </a:endParaRPr>
          </a:p>
        </p:txBody>
      </p:sp>
      <p:sp>
        <p:nvSpPr>
          <p:cNvPr id="58" name="TextBox 57"/>
          <p:cNvSpPr txBox="1"/>
          <p:nvPr/>
        </p:nvSpPr>
        <p:spPr>
          <a:xfrm>
            <a:off x="9398556" y="8458238"/>
            <a:ext cx="2915383" cy="400110"/>
          </a:xfrm>
          <a:prstGeom prst="rect">
            <a:avLst/>
          </a:prstGeom>
          <a:noFill/>
        </p:spPr>
        <p:txBody>
          <a:bodyPr wrap="square" rtlCol="0">
            <a:spAutoFit/>
          </a:bodyPr>
          <a:lstStyle/>
          <a:p>
            <a:pPr algn="ctr"/>
            <a:r>
              <a:rPr lang="tr-TR" sz="2000" dirty="0">
                <a:solidFill>
                  <a:schemeClr val="bg1"/>
                </a:solidFill>
                <a:latin typeface="Orbitron" pitchFamily="50" charset="0"/>
              </a:rPr>
              <a:t>l</a:t>
            </a:r>
            <a:r>
              <a:rPr lang="tr-TR" sz="2000" dirty="0" smtClean="0">
                <a:solidFill>
                  <a:schemeClr val="bg1"/>
                </a:solidFill>
                <a:latin typeface="Orbitron" pitchFamily="50" charset="0"/>
              </a:rPr>
              <a:t>inkedin/hex</a:t>
            </a:r>
            <a:endParaRPr lang="tr-TR" sz="2000" dirty="0">
              <a:solidFill>
                <a:schemeClr val="bg1"/>
              </a:solidFill>
              <a:latin typeface="Orbitron" pitchFamily="50" charset="0"/>
            </a:endParaRPr>
          </a:p>
        </p:txBody>
      </p:sp>
      <p:sp>
        <p:nvSpPr>
          <p:cNvPr id="59" name="TextBox 58"/>
          <p:cNvSpPr txBox="1"/>
          <p:nvPr/>
        </p:nvSpPr>
        <p:spPr>
          <a:xfrm>
            <a:off x="5977235" y="8457455"/>
            <a:ext cx="2915383" cy="400110"/>
          </a:xfrm>
          <a:prstGeom prst="rect">
            <a:avLst/>
          </a:prstGeom>
          <a:noFill/>
        </p:spPr>
        <p:txBody>
          <a:bodyPr wrap="square" rtlCol="0">
            <a:spAutoFit/>
          </a:bodyPr>
          <a:lstStyle/>
          <a:p>
            <a:pPr algn="ctr"/>
            <a:r>
              <a:rPr lang="tr-TR" sz="2000" dirty="0" smtClean="0">
                <a:solidFill>
                  <a:schemeClr val="bg1"/>
                </a:solidFill>
                <a:latin typeface="Orbitron" pitchFamily="50" charset="0"/>
              </a:rPr>
              <a:t>skype ID: Hex</a:t>
            </a:r>
            <a:endParaRPr lang="tr-TR" sz="2000" dirty="0">
              <a:solidFill>
                <a:schemeClr val="bg1"/>
              </a:solidFill>
              <a:latin typeface="Orbitron" pitchFamily="50" charset="0"/>
            </a:endParaRPr>
          </a:p>
        </p:txBody>
      </p:sp>
      <p:sp>
        <p:nvSpPr>
          <p:cNvPr id="60" name="TextBox 59"/>
          <p:cNvSpPr txBox="1"/>
          <p:nvPr/>
        </p:nvSpPr>
        <p:spPr>
          <a:xfrm>
            <a:off x="5993118" y="2712375"/>
            <a:ext cx="2915383" cy="400110"/>
          </a:xfrm>
          <a:prstGeom prst="rect">
            <a:avLst/>
          </a:prstGeom>
          <a:noFill/>
        </p:spPr>
        <p:txBody>
          <a:bodyPr wrap="square" rtlCol="0">
            <a:spAutoFit/>
          </a:bodyPr>
          <a:lstStyle/>
          <a:p>
            <a:pPr algn="ctr"/>
            <a:r>
              <a:rPr lang="tr-TR" sz="2000" dirty="0">
                <a:solidFill>
                  <a:schemeClr val="bg1"/>
                </a:solidFill>
                <a:latin typeface="Orbitron" pitchFamily="50" charset="0"/>
              </a:rPr>
              <a:t>f</a:t>
            </a:r>
            <a:r>
              <a:rPr lang="tr-TR" sz="2000" dirty="0" smtClean="0">
                <a:solidFill>
                  <a:schemeClr val="bg1"/>
                </a:solidFill>
                <a:latin typeface="Orbitron" pitchFamily="50" charset="0"/>
              </a:rPr>
              <a:t>acebook/hex</a:t>
            </a:r>
            <a:endParaRPr lang="tr-TR" sz="2000" dirty="0">
              <a:solidFill>
                <a:schemeClr val="bg1"/>
              </a:solidFill>
              <a:latin typeface="Orbitron" pitchFamily="50" charset="0"/>
            </a:endParaRPr>
          </a:p>
        </p:txBody>
      </p:sp>
    </p:spTree>
    <p:extLst>
      <p:ext uri="{BB962C8B-B14F-4D97-AF65-F5344CB8AC3E}">
        <p14:creationId xmlns:p14="http://schemas.microsoft.com/office/powerpoint/2010/main" val="451937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
                                        <p:tgtEl>
                                          <p:spTgt spid="64"/>
                                        </p:tgtEl>
                                      </p:cBhvr>
                                    </p:animEffect>
                                  </p:childTnLst>
                                </p:cTn>
                              </p:par>
                            </p:childTnLst>
                          </p:cTn>
                        </p:par>
                        <p:par>
                          <p:cTn id="8" fill="hold">
                            <p:stCondLst>
                              <p:cond delay="100"/>
                            </p:stCondLst>
                            <p:childTnLst>
                              <p:par>
                                <p:cTn id="9" presetID="10" presetClass="entr" presetSubtype="0"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100"/>
                                        <p:tgtEl>
                                          <p:spTgt spid="63"/>
                                        </p:tgtEl>
                                      </p:cBhvr>
                                    </p:animEffect>
                                  </p:childTnLst>
                                </p:cTn>
                              </p:par>
                            </p:childTnLst>
                          </p:cTn>
                        </p:par>
                        <p:par>
                          <p:cTn id="12" fill="hold">
                            <p:stCondLst>
                              <p:cond delay="200"/>
                            </p:stCondLst>
                            <p:childTnLst>
                              <p:par>
                                <p:cTn id="13" presetID="10" presetClass="entr" presetSubtype="0"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100"/>
                                        <p:tgtEl>
                                          <p:spTgt spid="62"/>
                                        </p:tgtEl>
                                      </p:cBhvr>
                                    </p:animEffect>
                                  </p:childTnLst>
                                </p:cTn>
                              </p:par>
                            </p:childTnLst>
                          </p:cTn>
                        </p:par>
                        <p:par>
                          <p:cTn id="16" fill="hold">
                            <p:stCondLst>
                              <p:cond delay="300"/>
                            </p:stCondLst>
                            <p:childTnLst>
                              <p:par>
                                <p:cTn id="17" presetID="10" presetClass="entr" presetSubtype="0"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100"/>
                                        <p:tgtEl>
                                          <p:spTgt spid="68"/>
                                        </p:tgtEl>
                                      </p:cBhvr>
                                    </p:animEffect>
                                  </p:childTnLst>
                                </p:cTn>
                              </p:par>
                            </p:childTnLst>
                          </p:cTn>
                        </p:par>
                        <p:par>
                          <p:cTn id="20" fill="hold">
                            <p:stCondLst>
                              <p:cond delay="400"/>
                            </p:stCondLst>
                            <p:childTnLst>
                              <p:par>
                                <p:cTn id="21" presetID="10" presetClass="entr" presetSubtype="0" fill="hold"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
                                        <p:tgtEl>
                                          <p:spTgt spid="67"/>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
                                        <p:tgtEl>
                                          <p:spTgt spid="61"/>
                                        </p:tgtEl>
                                      </p:cBhvr>
                                    </p:animEffect>
                                  </p:childTnLst>
                                </p:cTn>
                              </p:par>
                            </p:childTnLst>
                          </p:cTn>
                        </p:par>
                        <p:par>
                          <p:cTn id="28" fill="hold">
                            <p:stCondLst>
                              <p:cond delay="600"/>
                            </p:stCondLst>
                            <p:childTnLst>
                              <p:par>
                                <p:cTn id="29" presetID="10" presetClass="entr" presetSubtype="0"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100"/>
                                        <p:tgtEl>
                                          <p:spTgt spid="66"/>
                                        </p:tgtEl>
                                      </p:cBhvr>
                                    </p:animEffect>
                                  </p:childTnLst>
                                </p:cTn>
                              </p:par>
                            </p:childTnLst>
                          </p:cTn>
                        </p:par>
                        <p:par>
                          <p:cTn id="32" fill="hold">
                            <p:stCondLst>
                              <p:cond delay="700"/>
                            </p:stCondLst>
                            <p:childTnLst>
                              <p:par>
                                <p:cTn id="33" presetID="10" presetClass="entr" presetSubtype="0"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fade">
                                      <p:cBhvr>
                                        <p:cTn id="35" dur="100"/>
                                        <p:tgtEl>
                                          <p:spTgt spid="65"/>
                                        </p:tgtEl>
                                      </p:cBhvr>
                                    </p:animEffect>
                                  </p:childTnLst>
                                </p:cTn>
                              </p:par>
                            </p:childTnLst>
                          </p:cTn>
                        </p:par>
                        <p:par>
                          <p:cTn id="36" fill="hold">
                            <p:stCondLst>
                              <p:cond delay="800"/>
                            </p:stCondLst>
                            <p:childTnLst>
                              <p:par>
                                <p:cTn id="37" presetID="10" presetClass="entr" presetSubtype="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par>
                                <p:cTn id="49" presetID="10"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500"/>
                                        <p:tgtEl>
                                          <p:spTgt spid="5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500"/>
                                        <p:tgtEl>
                                          <p:spTgt spid="5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fade">
                                      <p:cBhvr>
                                        <p:cTn id="8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3" grpId="0"/>
      <p:bldP spid="54" grpId="0"/>
      <p:bldP spid="55" grpId="0"/>
      <p:bldP spid="56" grpId="0"/>
      <p:bldP spid="57" grpId="0"/>
      <p:bldP spid="58" grpId="0"/>
      <p:bldP spid="59" grpId="0"/>
      <p:bldP spid="6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555141" y="2264767"/>
            <a:ext cx="13105456" cy="553998"/>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THANK YOU FOR LISTENING</a:t>
            </a: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0147" y="3127759"/>
            <a:ext cx="3600399" cy="4013182"/>
          </a:xfrm>
          <a:prstGeom prst="rect">
            <a:avLst/>
          </a:prstGeom>
        </p:spPr>
      </p:pic>
      <p:sp>
        <p:nvSpPr>
          <p:cNvPr id="13" name="TextBox 12"/>
          <p:cNvSpPr txBox="1"/>
          <p:nvPr/>
        </p:nvSpPr>
        <p:spPr>
          <a:xfrm>
            <a:off x="6387609" y="3696637"/>
            <a:ext cx="5566290" cy="2862322"/>
          </a:xfrm>
          <a:prstGeom prst="rect">
            <a:avLst/>
          </a:prstGeom>
          <a:noFill/>
        </p:spPr>
        <p:txBody>
          <a:bodyPr wrap="square" rtlCol="0">
            <a:spAutoFit/>
          </a:bodyPr>
          <a:lstStyle/>
          <a:p>
            <a:pPr algn="ctr"/>
            <a:r>
              <a:rPr lang="tr-TR" sz="18000" b="1" dirty="0" smtClean="0">
                <a:solidFill>
                  <a:schemeClr val="bg1"/>
                </a:solidFill>
                <a:latin typeface="Orbitron" pitchFamily="50" charset="0"/>
              </a:rPr>
              <a:t>?</a:t>
            </a:r>
          </a:p>
        </p:txBody>
      </p:sp>
      <p:sp>
        <p:nvSpPr>
          <p:cNvPr id="14" name="TextBox 13"/>
          <p:cNvSpPr txBox="1"/>
          <p:nvPr/>
        </p:nvSpPr>
        <p:spPr>
          <a:xfrm>
            <a:off x="2555141" y="7583527"/>
            <a:ext cx="13105456" cy="553998"/>
          </a:xfrm>
          <a:prstGeom prst="rect">
            <a:avLst/>
          </a:prstGeom>
          <a:noFill/>
        </p:spPr>
        <p:txBody>
          <a:bodyPr wrap="square" rtlCol="0">
            <a:spAutoFit/>
          </a:bodyPr>
          <a:lstStyle/>
          <a:p>
            <a:pPr algn="ctr"/>
            <a:r>
              <a:rPr lang="tr-TR" sz="3000" b="1" dirty="0" smtClean="0">
                <a:solidFill>
                  <a:schemeClr val="accent5">
                    <a:lumMod val="50000"/>
                  </a:schemeClr>
                </a:solidFill>
                <a:latin typeface="Orbitron" pitchFamily="50" charset="0"/>
              </a:rPr>
              <a:t>WE WILL NOW BE ANSWERING QUESTIONS</a:t>
            </a:r>
          </a:p>
        </p:txBody>
      </p:sp>
    </p:spTree>
    <p:extLst>
      <p:ext uri="{BB962C8B-B14F-4D97-AF65-F5344CB8AC3E}">
        <p14:creationId xmlns:p14="http://schemas.microsoft.com/office/powerpoint/2010/main" val="7400920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300"/>
                                        <p:tgtEl>
                                          <p:spTgt spid="28"/>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
                                        <p:tgtEl>
                                          <p:spTgt spid="17"/>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528147"/>
            <a:ext cx="6049243" cy="1649388"/>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947" y="3128863"/>
            <a:ext cx="3600399" cy="401318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3247" y="1040631"/>
            <a:ext cx="14369324" cy="8319838"/>
          </a:xfrm>
          <a:prstGeom prst="rect">
            <a:avLst/>
          </a:prstGeom>
        </p:spPr>
      </p:pic>
      <p:sp>
        <p:nvSpPr>
          <p:cNvPr id="13" name="TextBox 12"/>
          <p:cNvSpPr txBox="1"/>
          <p:nvPr/>
        </p:nvSpPr>
        <p:spPr>
          <a:xfrm>
            <a:off x="648643" y="4520822"/>
            <a:ext cx="3612705" cy="1200329"/>
          </a:xfrm>
          <a:prstGeom prst="rect">
            <a:avLst/>
          </a:prstGeom>
          <a:noFill/>
        </p:spPr>
        <p:txBody>
          <a:bodyPr wrap="square" rtlCol="0">
            <a:spAutoFit/>
          </a:bodyPr>
          <a:lstStyle/>
          <a:p>
            <a:pPr algn="ctr"/>
            <a:r>
              <a:rPr lang="tr-TR" sz="3600" b="1" spc="140" dirty="0" smtClean="0">
                <a:solidFill>
                  <a:schemeClr val="bg1"/>
                </a:solidFill>
                <a:latin typeface="Orbitron" pitchFamily="50" charset="0"/>
              </a:rPr>
              <a:t>OUR</a:t>
            </a:r>
          </a:p>
          <a:p>
            <a:pPr algn="ctr"/>
            <a:r>
              <a:rPr lang="tr-TR" sz="3600" b="1" spc="140" dirty="0" smtClean="0">
                <a:solidFill>
                  <a:schemeClr val="bg1"/>
                </a:solidFill>
                <a:latin typeface="Orbitron" pitchFamily="50" charset="0"/>
              </a:rPr>
              <a:t>AGENCIES</a:t>
            </a:r>
          </a:p>
        </p:txBody>
      </p:sp>
      <p:sp>
        <p:nvSpPr>
          <p:cNvPr id="16" name="TextBox 15"/>
          <p:cNvSpPr txBox="1"/>
          <p:nvPr/>
        </p:nvSpPr>
        <p:spPr>
          <a:xfrm>
            <a:off x="694160" y="7648524"/>
            <a:ext cx="5355083" cy="1384995"/>
          </a:xfrm>
          <a:prstGeom prst="rect">
            <a:avLst/>
          </a:prstGeom>
          <a:noFill/>
          <a:ln>
            <a:noFill/>
          </a:ln>
        </p:spPr>
        <p:txBody>
          <a:bodyPr wrap="square" rtlCol="0">
            <a:spAutoFit/>
          </a:bodyPr>
          <a:lstStyle/>
          <a:p>
            <a:r>
              <a:rPr lang="tr-TR" sz="2800" b="1" dirty="0" smtClean="0">
                <a:solidFill>
                  <a:schemeClr val="accent5">
                    <a:lumMod val="50000"/>
                  </a:schemeClr>
                </a:solidFill>
                <a:latin typeface="Orbitron" pitchFamily="50" charset="0"/>
              </a:rPr>
              <a:t>We have agencies all over the world, ready to attend to all your needs.</a:t>
            </a:r>
          </a:p>
        </p:txBody>
      </p:sp>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29163" y="2614170"/>
            <a:ext cx="352158" cy="51469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466067" y="4520822"/>
            <a:ext cx="410639" cy="60016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66267" y="7174404"/>
            <a:ext cx="335922" cy="490963"/>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42732" y="6657255"/>
            <a:ext cx="398799" cy="582860"/>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495039" y="2637899"/>
            <a:ext cx="319686" cy="467234"/>
          </a:xfrm>
          <a:prstGeom prst="rect">
            <a:avLst/>
          </a:prstGeom>
        </p:spPr>
      </p:pic>
    </p:spTree>
    <p:extLst>
      <p:ext uri="{BB962C8B-B14F-4D97-AF65-F5344CB8AC3E}">
        <p14:creationId xmlns:p14="http://schemas.microsoft.com/office/powerpoint/2010/main" val="2444947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
                                        <p:tgtEl>
                                          <p:spTgt spid="15"/>
                                        </p:tgtEl>
                                      </p:cBhvr>
                                    </p:animEffect>
                                  </p:childTnLst>
                                </p:cTn>
                              </p:par>
                            </p:childTnLst>
                          </p:cTn>
                        </p:par>
                        <p:par>
                          <p:cTn id="8" fill="hold">
                            <p:stCondLst>
                              <p:cond delay="2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3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300"/>
                                        <p:tgtEl>
                                          <p:spTgt spid="5"/>
                                        </p:tgtEl>
                                      </p:cBhvr>
                                    </p:animEffect>
                                  </p:childTnLst>
                                </p:cTn>
                              </p:par>
                            </p:childTnLst>
                          </p:cTn>
                        </p:par>
                        <p:par>
                          <p:cTn id="22" fill="hold">
                            <p:stCondLst>
                              <p:cond delay="800"/>
                            </p:stCondLst>
                            <p:childTnLst>
                              <p:par>
                                <p:cTn id="23" presetID="53" presetClass="entr" presetSubtype="16"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300" fill="hold"/>
                                        <p:tgtEl>
                                          <p:spTgt spid="21"/>
                                        </p:tgtEl>
                                        <p:attrNameLst>
                                          <p:attrName>ppt_w</p:attrName>
                                        </p:attrNameLst>
                                      </p:cBhvr>
                                      <p:tavLst>
                                        <p:tav tm="0">
                                          <p:val>
                                            <p:fltVal val="0"/>
                                          </p:val>
                                        </p:tav>
                                        <p:tav tm="100000">
                                          <p:val>
                                            <p:strVal val="#ppt_w"/>
                                          </p:val>
                                        </p:tav>
                                      </p:tavLst>
                                    </p:anim>
                                    <p:anim calcmode="lin" valueType="num">
                                      <p:cBhvr>
                                        <p:cTn id="26" dur="300" fill="hold"/>
                                        <p:tgtEl>
                                          <p:spTgt spid="21"/>
                                        </p:tgtEl>
                                        <p:attrNameLst>
                                          <p:attrName>ppt_h</p:attrName>
                                        </p:attrNameLst>
                                      </p:cBhvr>
                                      <p:tavLst>
                                        <p:tav tm="0">
                                          <p:val>
                                            <p:fltVal val="0"/>
                                          </p:val>
                                        </p:tav>
                                        <p:tav tm="100000">
                                          <p:val>
                                            <p:strVal val="#ppt_h"/>
                                          </p:val>
                                        </p:tav>
                                      </p:tavLst>
                                    </p:anim>
                                    <p:animEffect transition="in" filter="fade">
                                      <p:cBhvr>
                                        <p:cTn id="27" dur="3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300" fill="hold"/>
                                        <p:tgtEl>
                                          <p:spTgt spid="18"/>
                                        </p:tgtEl>
                                        <p:attrNameLst>
                                          <p:attrName>ppt_w</p:attrName>
                                        </p:attrNameLst>
                                      </p:cBhvr>
                                      <p:tavLst>
                                        <p:tav tm="0">
                                          <p:val>
                                            <p:fltVal val="0"/>
                                          </p:val>
                                        </p:tav>
                                        <p:tav tm="100000">
                                          <p:val>
                                            <p:strVal val="#ppt_w"/>
                                          </p:val>
                                        </p:tav>
                                      </p:tavLst>
                                    </p:anim>
                                    <p:anim calcmode="lin" valueType="num">
                                      <p:cBhvr>
                                        <p:cTn id="31" dur="300" fill="hold"/>
                                        <p:tgtEl>
                                          <p:spTgt spid="18"/>
                                        </p:tgtEl>
                                        <p:attrNameLst>
                                          <p:attrName>ppt_h</p:attrName>
                                        </p:attrNameLst>
                                      </p:cBhvr>
                                      <p:tavLst>
                                        <p:tav tm="0">
                                          <p:val>
                                            <p:fltVal val="0"/>
                                          </p:val>
                                        </p:tav>
                                        <p:tav tm="100000">
                                          <p:val>
                                            <p:strVal val="#ppt_h"/>
                                          </p:val>
                                        </p:tav>
                                      </p:tavLst>
                                    </p:anim>
                                    <p:animEffect transition="in" filter="fade">
                                      <p:cBhvr>
                                        <p:cTn id="32" dur="300"/>
                                        <p:tgtEl>
                                          <p:spTgt spid="18"/>
                                        </p:tgtEl>
                                      </p:cBhvr>
                                    </p:animEffect>
                                  </p:childTnLst>
                                </p:cTn>
                              </p:par>
                              <p:par>
                                <p:cTn id="33" presetID="53"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300" fill="hold"/>
                                        <p:tgtEl>
                                          <p:spTgt spid="19"/>
                                        </p:tgtEl>
                                        <p:attrNameLst>
                                          <p:attrName>ppt_w</p:attrName>
                                        </p:attrNameLst>
                                      </p:cBhvr>
                                      <p:tavLst>
                                        <p:tav tm="0">
                                          <p:val>
                                            <p:fltVal val="0"/>
                                          </p:val>
                                        </p:tav>
                                        <p:tav tm="100000">
                                          <p:val>
                                            <p:strVal val="#ppt_w"/>
                                          </p:val>
                                        </p:tav>
                                      </p:tavLst>
                                    </p:anim>
                                    <p:anim calcmode="lin" valueType="num">
                                      <p:cBhvr>
                                        <p:cTn id="36" dur="300" fill="hold"/>
                                        <p:tgtEl>
                                          <p:spTgt spid="19"/>
                                        </p:tgtEl>
                                        <p:attrNameLst>
                                          <p:attrName>ppt_h</p:attrName>
                                        </p:attrNameLst>
                                      </p:cBhvr>
                                      <p:tavLst>
                                        <p:tav tm="0">
                                          <p:val>
                                            <p:fltVal val="0"/>
                                          </p:val>
                                        </p:tav>
                                        <p:tav tm="100000">
                                          <p:val>
                                            <p:strVal val="#ppt_h"/>
                                          </p:val>
                                        </p:tav>
                                      </p:tavLst>
                                    </p:anim>
                                    <p:animEffect transition="in" filter="fade">
                                      <p:cBhvr>
                                        <p:cTn id="37" dur="300"/>
                                        <p:tgtEl>
                                          <p:spTgt spid="19"/>
                                        </p:tgtEl>
                                      </p:cBhvr>
                                    </p:animEffect>
                                  </p:childTnLst>
                                </p:cTn>
                              </p:par>
                              <p:par>
                                <p:cTn id="38" presetID="53" presetClass="entr" presetSubtype="16"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300" fill="hold"/>
                                        <p:tgtEl>
                                          <p:spTgt spid="22"/>
                                        </p:tgtEl>
                                        <p:attrNameLst>
                                          <p:attrName>ppt_w</p:attrName>
                                        </p:attrNameLst>
                                      </p:cBhvr>
                                      <p:tavLst>
                                        <p:tav tm="0">
                                          <p:val>
                                            <p:fltVal val="0"/>
                                          </p:val>
                                        </p:tav>
                                        <p:tav tm="100000">
                                          <p:val>
                                            <p:strVal val="#ppt_w"/>
                                          </p:val>
                                        </p:tav>
                                      </p:tavLst>
                                    </p:anim>
                                    <p:anim calcmode="lin" valueType="num">
                                      <p:cBhvr>
                                        <p:cTn id="41" dur="300" fill="hold"/>
                                        <p:tgtEl>
                                          <p:spTgt spid="22"/>
                                        </p:tgtEl>
                                        <p:attrNameLst>
                                          <p:attrName>ppt_h</p:attrName>
                                        </p:attrNameLst>
                                      </p:cBhvr>
                                      <p:tavLst>
                                        <p:tav tm="0">
                                          <p:val>
                                            <p:fltVal val="0"/>
                                          </p:val>
                                        </p:tav>
                                        <p:tav tm="100000">
                                          <p:val>
                                            <p:strVal val="#ppt_h"/>
                                          </p:val>
                                        </p:tav>
                                      </p:tavLst>
                                    </p:anim>
                                    <p:animEffect transition="in" filter="fade">
                                      <p:cBhvr>
                                        <p:cTn id="42" dur="300"/>
                                        <p:tgtEl>
                                          <p:spTgt spid="22"/>
                                        </p:tgtEl>
                                      </p:cBhvr>
                                    </p:animEffect>
                                  </p:childTnLst>
                                </p:cTn>
                              </p:par>
                              <p:par>
                                <p:cTn id="43" presetID="53" presetClass="entr" presetSubtype="16"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300" fill="hold"/>
                                        <p:tgtEl>
                                          <p:spTgt spid="20"/>
                                        </p:tgtEl>
                                        <p:attrNameLst>
                                          <p:attrName>ppt_w</p:attrName>
                                        </p:attrNameLst>
                                      </p:cBhvr>
                                      <p:tavLst>
                                        <p:tav tm="0">
                                          <p:val>
                                            <p:fltVal val="0"/>
                                          </p:val>
                                        </p:tav>
                                        <p:tav tm="100000">
                                          <p:val>
                                            <p:strVal val="#ppt_w"/>
                                          </p:val>
                                        </p:tav>
                                      </p:tavLst>
                                    </p:anim>
                                    <p:anim calcmode="lin" valueType="num">
                                      <p:cBhvr>
                                        <p:cTn id="46" dur="300" fill="hold"/>
                                        <p:tgtEl>
                                          <p:spTgt spid="20"/>
                                        </p:tgtEl>
                                        <p:attrNameLst>
                                          <p:attrName>ppt_h</p:attrName>
                                        </p:attrNameLst>
                                      </p:cBhvr>
                                      <p:tavLst>
                                        <p:tav tm="0">
                                          <p:val>
                                            <p:fltVal val="0"/>
                                          </p:val>
                                        </p:tav>
                                        <p:tav tm="100000">
                                          <p:val>
                                            <p:strVal val="#ppt_h"/>
                                          </p:val>
                                        </p:tav>
                                      </p:tavLst>
                                    </p:anim>
                                    <p:animEffect transition="in" filter="fade">
                                      <p:cBhvr>
                                        <p:cTn id="47"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601914" y="1347936"/>
            <a:ext cx="9649072" cy="174502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Rectangle 34"/>
          <p:cNvSpPr/>
          <p:nvPr/>
        </p:nvSpPr>
        <p:spPr>
          <a:xfrm>
            <a:off x="4105025" y="4265535"/>
            <a:ext cx="12673410" cy="174502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Rectangle 33"/>
          <p:cNvSpPr/>
          <p:nvPr/>
        </p:nvSpPr>
        <p:spPr>
          <a:xfrm>
            <a:off x="5473179" y="7208720"/>
            <a:ext cx="9649072" cy="1745026"/>
          </a:xfrm>
          <a:prstGeom prst="rect">
            <a:avLst/>
          </a:prstGeom>
          <a:solidFill>
            <a:schemeClr val="bg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827" y="233303"/>
            <a:ext cx="3600399" cy="4013182"/>
          </a:xfrm>
          <a:prstGeom prst="rect">
            <a:avLst/>
          </a:prstGeom>
        </p:spPr>
      </p:pic>
      <p:sp>
        <p:nvSpPr>
          <p:cNvPr id="4" name="TextBox 3"/>
          <p:cNvSpPr txBox="1"/>
          <p:nvPr/>
        </p:nvSpPr>
        <p:spPr>
          <a:xfrm>
            <a:off x="2436536" y="1660005"/>
            <a:ext cx="3336980" cy="1200329"/>
          </a:xfrm>
          <a:prstGeom prst="rect">
            <a:avLst/>
          </a:prstGeom>
          <a:noFill/>
        </p:spPr>
        <p:txBody>
          <a:bodyPr wrap="square" rtlCol="0">
            <a:spAutoFit/>
          </a:bodyPr>
          <a:lstStyle/>
          <a:p>
            <a:pPr algn="ctr"/>
            <a:r>
              <a:rPr lang="tr-TR" sz="3600" b="1" spc="140" dirty="0" smtClean="0">
                <a:solidFill>
                  <a:schemeClr val="bg1"/>
                </a:solidFill>
                <a:latin typeface="Orbitron" pitchFamily="50" charset="0"/>
              </a:rPr>
              <a:t>ABOUT</a:t>
            </a:r>
          </a:p>
          <a:p>
            <a:pPr algn="ctr"/>
            <a:r>
              <a:rPr lang="tr-TR" sz="3600" b="1" spc="140" dirty="0" smtClean="0">
                <a:solidFill>
                  <a:schemeClr val="bg1"/>
                </a:solidFill>
                <a:latin typeface="Orbitron" pitchFamily="50" charset="0"/>
              </a:rPr>
              <a:t>US</a:t>
            </a:r>
          </a:p>
        </p:txBody>
      </p:sp>
      <p:sp>
        <p:nvSpPr>
          <p:cNvPr id="2" name="TextBox 1"/>
          <p:cNvSpPr txBox="1"/>
          <p:nvPr/>
        </p:nvSpPr>
        <p:spPr>
          <a:xfrm>
            <a:off x="6121252" y="1519386"/>
            <a:ext cx="9577064" cy="1384995"/>
          </a:xfrm>
          <a:prstGeom prst="rect">
            <a:avLst/>
          </a:prstGeom>
          <a:noFill/>
        </p:spPr>
        <p:txBody>
          <a:bodyPr wrap="square" rtlCol="0">
            <a:spAutoFit/>
          </a:bodyPr>
          <a:lstStyle/>
          <a:p>
            <a:r>
              <a:rPr lang="tr-TR" sz="2800" b="1" dirty="0">
                <a:solidFill>
                  <a:schemeClr val="accent5">
                    <a:lumMod val="50000"/>
                  </a:schemeClr>
                </a:solidFill>
                <a:latin typeface="Orbitron" pitchFamily="50" charset="0"/>
              </a:rPr>
              <a:t>Lorem ipsum dolor sit amet, consectetur adipisicing elit, sed do eiusmod tempor incididunt ut labore et dolore magna aliqua. </a:t>
            </a:r>
            <a:endParaRPr lang="tr-TR" sz="2800" b="1" dirty="0" smtClean="0">
              <a:solidFill>
                <a:schemeClr val="accent5">
                  <a:lumMod val="50000"/>
                </a:schemeClr>
              </a:solidFill>
              <a:latin typeface="Orbitron" pitchFamily="50"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643" y="3157438"/>
            <a:ext cx="3600399" cy="4013182"/>
          </a:xfrm>
          <a:prstGeom prst="rect">
            <a:avLst/>
          </a:prstGeom>
        </p:spPr>
      </p:pic>
      <p:sp>
        <p:nvSpPr>
          <p:cNvPr id="29" name="TextBox 28"/>
          <p:cNvSpPr txBox="1"/>
          <p:nvPr/>
        </p:nvSpPr>
        <p:spPr>
          <a:xfrm>
            <a:off x="4446017" y="4441616"/>
            <a:ext cx="11972377" cy="1384995"/>
          </a:xfrm>
          <a:prstGeom prst="rect">
            <a:avLst/>
          </a:prstGeom>
          <a:noFill/>
        </p:spPr>
        <p:txBody>
          <a:bodyPr wrap="square" rtlCol="0">
            <a:spAutoFit/>
          </a:bodyPr>
          <a:lstStyle/>
          <a:p>
            <a:r>
              <a:rPr lang="tr-TR" sz="2800" b="1" dirty="0">
                <a:solidFill>
                  <a:schemeClr val="accent5">
                    <a:lumMod val="50000"/>
                  </a:schemeClr>
                </a:solidFill>
                <a:latin typeface="Orbitron" pitchFamily="50" charset="0"/>
              </a:rPr>
              <a:t>Lorem ipsum dolor sit amet, consectetur adipisicing elit, sed do eiusmod tempor incididunt ut labore et dolore magna aliqua. </a:t>
            </a:r>
            <a:endParaRPr lang="tr-TR" sz="2800" b="1" dirty="0" smtClean="0">
              <a:solidFill>
                <a:schemeClr val="accent5">
                  <a:lumMod val="50000"/>
                </a:schemeClr>
              </a:solidFill>
              <a:latin typeface="Orbitron" pitchFamily="50" charset="0"/>
            </a:endParaRPr>
          </a:p>
        </p:txBody>
      </p:sp>
      <p:sp>
        <p:nvSpPr>
          <p:cNvPr id="30" name="TextBox 29"/>
          <p:cNvSpPr txBox="1"/>
          <p:nvPr/>
        </p:nvSpPr>
        <p:spPr>
          <a:xfrm>
            <a:off x="803503" y="4568940"/>
            <a:ext cx="3336980" cy="1200329"/>
          </a:xfrm>
          <a:prstGeom prst="rect">
            <a:avLst/>
          </a:prstGeom>
          <a:noFill/>
        </p:spPr>
        <p:txBody>
          <a:bodyPr wrap="square" rtlCol="0">
            <a:spAutoFit/>
          </a:bodyPr>
          <a:lstStyle/>
          <a:p>
            <a:pPr algn="ctr"/>
            <a:r>
              <a:rPr lang="tr-TR" sz="3600" b="1" spc="140" dirty="0" smtClean="0">
                <a:solidFill>
                  <a:schemeClr val="bg1"/>
                </a:solidFill>
                <a:latin typeface="Orbitron" pitchFamily="50" charset="0"/>
              </a:rPr>
              <a:t>OUR</a:t>
            </a:r>
          </a:p>
          <a:p>
            <a:pPr algn="ctr"/>
            <a:r>
              <a:rPr lang="tr-TR" sz="3600" b="1" spc="140" dirty="0" smtClean="0">
                <a:solidFill>
                  <a:schemeClr val="bg1"/>
                </a:solidFill>
                <a:latin typeface="Orbitron" pitchFamily="50" charset="0"/>
              </a:rPr>
              <a:t>MISSION</a:t>
            </a:r>
          </a:p>
        </p:txBody>
      </p:sp>
      <p:pic>
        <p:nvPicPr>
          <p:cNvPr id="31" name="Pictur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826" y="6079286"/>
            <a:ext cx="3600399" cy="4013182"/>
          </a:xfrm>
          <a:prstGeom prst="rect">
            <a:avLst/>
          </a:prstGeom>
        </p:spPr>
      </p:pic>
      <p:sp>
        <p:nvSpPr>
          <p:cNvPr id="32" name="TextBox 31"/>
          <p:cNvSpPr txBox="1"/>
          <p:nvPr/>
        </p:nvSpPr>
        <p:spPr>
          <a:xfrm>
            <a:off x="6121251" y="7383734"/>
            <a:ext cx="9577064" cy="1384995"/>
          </a:xfrm>
          <a:prstGeom prst="rect">
            <a:avLst/>
          </a:prstGeom>
          <a:noFill/>
        </p:spPr>
        <p:txBody>
          <a:bodyPr wrap="square" rtlCol="0">
            <a:spAutoFit/>
          </a:bodyPr>
          <a:lstStyle/>
          <a:p>
            <a:r>
              <a:rPr lang="tr-TR" sz="2800" b="1" dirty="0">
                <a:solidFill>
                  <a:schemeClr val="accent5">
                    <a:lumMod val="50000"/>
                  </a:schemeClr>
                </a:solidFill>
                <a:latin typeface="Orbitron" pitchFamily="50" charset="0"/>
              </a:rPr>
              <a:t>Lorem ipsum dolor sit amet, consectetur adipisicing elit, sed do eiusmod tempor incididunt ut labore et dolore magna aliqua. </a:t>
            </a:r>
            <a:endParaRPr lang="tr-TR" sz="2800" b="1" dirty="0" smtClean="0">
              <a:solidFill>
                <a:schemeClr val="accent5">
                  <a:lumMod val="50000"/>
                </a:schemeClr>
              </a:solidFill>
              <a:latin typeface="Orbitron" pitchFamily="50" charset="0"/>
            </a:endParaRPr>
          </a:p>
        </p:txBody>
      </p:sp>
      <p:sp>
        <p:nvSpPr>
          <p:cNvPr id="33" name="TextBox 32"/>
          <p:cNvSpPr txBox="1"/>
          <p:nvPr/>
        </p:nvSpPr>
        <p:spPr>
          <a:xfrm>
            <a:off x="2459686" y="7490788"/>
            <a:ext cx="3336980" cy="1200329"/>
          </a:xfrm>
          <a:prstGeom prst="rect">
            <a:avLst/>
          </a:prstGeom>
          <a:noFill/>
        </p:spPr>
        <p:txBody>
          <a:bodyPr wrap="square" rtlCol="0">
            <a:spAutoFit/>
          </a:bodyPr>
          <a:lstStyle/>
          <a:p>
            <a:pPr algn="ctr"/>
            <a:r>
              <a:rPr lang="tr-TR" sz="3600" b="1" spc="140" dirty="0" smtClean="0">
                <a:solidFill>
                  <a:schemeClr val="bg1"/>
                </a:solidFill>
                <a:latin typeface="Orbitron" pitchFamily="50" charset="0"/>
              </a:rPr>
              <a:t>WE’RE</a:t>
            </a:r>
          </a:p>
          <a:p>
            <a:pPr algn="ctr"/>
            <a:r>
              <a:rPr lang="tr-TR" sz="3600" b="1" spc="140" dirty="0" smtClean="0">
                <a:solidFill>
                  <a:schemeClr val="bg1"/>
                </a:solidFill>
                <a:latin typeface="Orbitron" pitchFamily="50" charset="0"/>
              </a:rPr>
              <a:t>SLEEK</a:t>
            </a:r>
          </a:p>
        </p:txBody>
      </p:sp>
    </p:spTree>
    <p:extLst>
      <p:ext uri="{BB962C8B-B14F-4D97-AF65-F5344CB8AC3E}">
        <p14:creationId xmlns:p14="http://schemas.microsoft.com/office/powerpoint/2010/main" val="2737842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
                                        <p:tgtEl>
                                          <p:spTgt spid="28"/>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
                                        <p:tgtEl>
                                          <p:spTgt spid="31"/>
                                        </p:tgtEl>
                                      </p:cBhvr>
                                    </p:animEffect>
                                  </p:childTnLst>
                                </p:cTn>
                              </p:par>
                            </p:childTnLst>
                          </p:cTn>
                        </p:par>
                        <p:par>
                          <p:cTn id="16" fill="hold">
                            <p:stCondLst>
                              <p:cond delay="600"/>
                            </p:stCondLst>
                            <p:childTnLst>
                              <p:par>
                                <p:cTn id="17" presetID="22" presetClass="entr" presetSubtype="8"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childTnLst>
                          </p:cTn>
                        </p:par>
                        <p:par>
                          <p:cTn id="26" fill="hold">
                            <p:stCondLst>
                              <p:cond delay="1100"/>
                            </p:stCondLst>
                            <p:childTnLst>
                              <p:par>
                                <p:cTn id="27" presetID="10"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5" grpId="0" animBg="1"/>
      <p:bldP spid="34" grpId="0" animBg="1"/>
      <p:bldP spid="4" grpId="0"/>
      <p:bldP spid="2" grpId="0"/>
      <p:bldP spid="29" grpId="0"/>
      <p:bldP spid="30"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947" y="3128863"/>
            <a:ext cx="3600399" cy="4013182"/>
          </a:xfrm>
          <a:prstGeom prst="rect">
            <a:avLst/>
          </a:prstGeom>
        </p:spPr>
      </p:pic>
      <p:sp>
        <p:nvSpPr>
          <p:cNvPr id="16" name="TextBox 15"/>
          <p:cNvSpPr txBox="1"/>
          <p:nvPr/>
        </p:nvSpPr>
        <p:spPr>
          <a:xfrm>
            <a:off x="834187" y="2408783"/>
            <a:ext cx="3266851" cy="523220"/>
          </a:xfrm>
          <a:prstGeom prst="rect">
            <a:avLst/>
          </a:prstGeom>
          <a:noFill/>
          <a:ln>
            <a:noFill/>
          </a:ln>
        </p:spPr>
        <p:txBody>
          <a:bodyPr wrap="square" rtlCol="0">
            <a:spAutoFit/>
          </a:bodyPr>
          <a:lstStyle/>
          <a:p>
            <a:pPr algn="ctr"/>
            <a:r>
              <a:rPr lang="tr-TR" sz="2800" b="1" dirty="0" smtClean="0">
                <a:solidFill>
                  <a:schemeClr val="accent5">
                    <a:lumMod val="50000"/>
                  </a:schemeClr>
                </a:solidFill>
                <a:latin typeface="Orbitron" pitchFamily="50" charset="0"/>
              </a:rPr>
              <a:t>Mobile Friendly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5387" y="3128863"/>
            <a:ext cx="3600399" cy="4013182"/>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72427" y="4267979"/>
            <a:ext cx="1190752" cy="1555660"/>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8878" y="4460866"/>
            <a:ext cx="879909" cy="1307969"/>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42131" y="3128863"/>
            <a:ext cx="3600399" cy="4013182"/>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99737" y="4652594"/>
            <a:ext cx="1323691" cy="1040041"/>
          </a:xfrm>
          <a:prstGeom prst="rect">
            <a:avLst/>
          </a:prstGeom>
        </p:spPr>
      </p:pic>
      <p:sp>
        <p:nvSpPr>
          <p:cNvPr id="30" name="TextBox 29"/>
          <p:cNvSpPr txBox="1"/>
          <p:nvPr/>
        </p:nvSpPr>
        <p:spPr>
          <a:xfrm>
            <a:off x="7510185" y="2408783"/>
            <a:ext cx="3266851" cy="523220"/>
          </a:xfrm>
          <a:prstGeom prst="rect">
            <a:avLst/>
          </a:prstGeom>
          <a:noFill/>
          <a:ln>
            <a:noFill/>
          </a:ln>
        </p:spPr>
        <p:txBody>
          <a:bodyPr wrap="square" rtlCol="0">
            <a:spAutoFit/>
          </a:bodyPr>
          <a:lstStyle/>
          <a:p>
            <a:pPr algn="ctr"/>
            <a:r>
              <a:rPr lang="tr-TR" sz="2800" b="1" dirty="0" smtClean="0">
                <a:solidFill>
                  <a:schemeClr val="accent5">
                    <a:lumMod val="50000"/>
                  </a:schemeClr>
                </a:solidFill>
                <a:latin typeface="Orbitron" pitchFamily="50" charset="0"/>
              </a:rPr>
              <a:t>Archived</a:t>
            </a:r>
          </a:p>
        </p:txBody>
      </p:sp>
      <p:sp>
        <p:nvSpPr>
          <p:cNvPr id="31" name="TextBox 30"/>
          <p:cNvSpPr txBox="1"/>
          <p:nvPr/>
        </p:nvSpPr>
        <p:spPr>
          <a:xfrm>
            <a:off x="14220616" y="2408783"/>
            <a:ext cx="3266851" cy="523220"/>
          </a:xfrm>
          <a:prstGeom prst="rect">
            <a:avLst/>
          </a:prstGeom>
          <a:noFill/>
          <a:ln>
            <a:noFill/>
          </a:ln>
        </p:spPr>
        <p:txBody>
          <a:bodyPr wrap="square" rtlCol="0">
            <a:spAutoFit/>
          </a:bodyPr>
          <a:lstStyle/>
          <a:p>
            <a:pPr algn="ctr"/>
            <a:r>
              <a:rPr lang="tr-TR" sz="2800" b="1" dirty="0" smtClean="0">
                <a:solidFill>
                  <a:schemeClr val="accent5">
                    <a:lumMod val="50000"/>
                  </a:schemeClr>
                </a:solidFill>
                <a:latin typeface="Orbitron" pitchFamily="50" charset="0"/>
              </a:rPr>
              <a:t>Eco Friendly</a:t>
            </a:r>
          </a:p>
        </p:txBody>
      </p:sp>
      <p:pic>
        <p:nvPicPr>
          <p:cNvPr id="32" name="Picture 31"/>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970746" y="3128863"/>
            <a:ext cx="3600399" cy="4013182"/>
          </a:xfrm>
          <a:prstGeom prst="rect">
            <a:avLst/>
          </a:prstGeom>
        </p:spPr>
      </p:pic>
      <p:pic>
        <p:nvPicPr>
          <p:cNvPr id="34" name="Picture 33"/>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92323" y="3128863"/>
            <a:ext cx="3600399" cy="4013182"/>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3808" y="4475229"/>
            <a:ext cx="1017179" cy="1202120"/>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72927" y="4500460"/>
            <a:ext cx="1132523" cy="1192129"/>
          </a:xfrm>
          <a:prstGeom prst="rect">
            <a:avLst/>
          </a:prstGeom>
        </p:spPr>
      </p:pic>
      <p:sp>
        <p:nvSpPr>
          <p:cNvPr id="37" name="TextBox 36"/>
          <p:cNvSpPr txBox="1"/>
          <p:nvPr/>
        </p:nvSpPr>
        <p:spPr>
          <a:xfrm>
            <a:off x="4168971" y="2408783"/>
            <a:ext cx="3266851" cy="523220"/>
          </a:xfrm>
          <a:prstGeom prst="rect">
            <a:avLst/>
          </a:prstGeom>
          <a:noFill/>
          <a:ln>
            <a:noFill/>
          </a:ln>
        </p:spPr>
        <p:txBody>
          <a:bodyPr wrap="square" rtlCol="0">
            <a:spAutoFit/>
          </a:bodyPr>
          <a:lstStyle/>
          <a:p>
            <a:pPr algn="ctr"/>
            <a:r>
              <a:rPr lang="tr-TR" sz="2800" b="1" dirty="0" smtClean="0">
                <a:solidFill>
                  <a:schemeClr val="accent5">
                    <a:lumMod val="50000"/>
                  </a:schemeClr>
                </a:solidFill>
                <a:latin typeface="Orbitron" pitchFamily="50" charset="0"/>
              </a:rPr>
              <a:t>On Time</a:t>
            </a:r>
          </a:p>
        </p:txBody>
      </p:sp>
      <p:sp>
        <p:nvSpPr>
          <p:cNvPr id="38" name="TextBox 37"/>
          <p:cNvSpPr txBox="1"/>
          <p:nvPr/>
        </p:nvSpPr>
        <p:spPr>
          <a:xfrm>
            <a:off x="10850671" y="2408783"/>
            <a:ext cx="3266851" cy="523220"/>
          </a:xfrm>
          <a:prstGeom prst="rect">
            <a:avLst/>
          </a:prstGeom>
          <a:noFill/>
          <a:ln>
            <a:noFill/>
          </a:ln>
        </p:spPr>
        <p:txBody>
          <a:bodyPr wrap="square" rtlCol="0">
            <a:spAutoFit/>
          </a:bodyPr>
          <a:lstStyle/>
          <a:p>
            <a:pPr algn="ctr"/>
            <a:r>
              <a:rPr lang="tr-TR" sz="2800" b="1" dirty="0" smtClean="0">
                <a:solidFill>
                  <a:schemeClr val="accent5">
                    <a:lumMod val="50000"/>
                  </a:schemeClr>
                </a:solidFill>
                <a:latin typeface="Orbitron" pitchFamily="50" charset="0"/>
              </a:rPr>
              <a:t>Cost Effective</a:t>
            </a:r>
          </a:p>
        </p:txBody>
      </p:sp>
      <p:sp>
        <p:nvSpPr>
          <p:cNvPr id="39" name="TextBox 38"/>
          <p:cNvSpPr txBox="1"/>
          <p:nvPr/>
        </p:nvSpPr>
        <p:spPr>
          <a:xfrm>
            <a:off x="7510185" y="7305327"/>
            <a:ext cx="3266851" cy="1569660"/>
          </a:xfrm>
          <a:prstGeom prst="rect">
            <a:avLst/>
          </a:prstGeom>
          <a:noFill/>
          <a:ln>
            <a:noFill/>
          </a:ln>
        </p:spPr>
        <p:txBody>
          <a:bodyPr wrap="square" rtlCol="0">
            <a:spAutoFit/>
          </a:bodyPr>
          <a:lstStyle/>
          <a:p>
            <a:pPr algn="ctr"/>
            <a:r>
              <a:rPr lang="tr-TR" sz="2400" b="1" dirty="0">
                <a:solidFill>
                  <a:schemeClr val="accent5">
                    <a:lumMod val="50000"/>
                  </a:schemeClr>
                </a:solidFill>
                <a:latin typeface="Orbitron" pitchFamily="50" charset="0"/>
              </a:rPr>
              <a:t>Lorem ipsum dolor sit amet, consectetur adipisicing elit</a:t>
            </a:r>
            <a:endParaRPr lang="tr-TR" sz="2400" b="1" dirty="0" smtClean="0">
              <a:solidFill>
                <a:schemeClr val="accent5">
                  <a:lumMod val="50000"/>
                </a:schemeClr>
              </a:solidFill>
              <a:latin typeface="Orbitron" pitchFamily="50" charset="0"/>
            </a:endParaRPr>
          </a:p>
        </p:txBody>
      </p:sp>
      <p:sp>
        <p:nvSpPr>
          <p:cNvPr id="40" name="TextBox 39"/>
          <p:cNvSpPr txBox="1"/>
          <p:nvPr/>
        </p:nvSpPr>
        <p:spPr>
          <a:xfrm>
            <a:off x="10823306" y="7305327"/>
            <a:ext cx="3266851" cy="1569660"/>
          </a:xfrm>
          <a:prstGeom prst="rect">
            <a:avLst/>
          </a:prstGeom>
          <a:noFill/>
          <a:ln>
            <a:noFill/>
          </a:ln>
        </p:spPr>
        <p:txBody>
          <a:bodyPr wrap="square" rtlCol="0">
            <a:spAutoFit/>
          </a:bodyPr>
          <a:lstStyle/>
          <a:p>
            <a:pPr algn="ctr"/>
            <a:r>
              <a:rPr lang="tr-TR" sz="2400" b="1" dirty="0">
                <a:solidFill>
                  <a:schemeClr val="accent5">
                    <a:lumMod val="50000"/>
                  </a:schemeClr>
                </a:solidFill>
                <a:latin typeface="Orbitron" pitchFamily="50" charset="0"/>
              </a:rPr>
              <a:t>Lorem ipsum dolor sit amet, consectetur adipisicing elit</a:t>
            </a:r>
            <a:endParaRPr lang="tr-TR" sz="2400" b="1" dirty="0" smtClean="0">
              <a:solidFill>
                <a:schemeClr val="accent5">
                  <a:lumMod val="50000"/>
                </a:schemeClr>
              </a:solidFill>
              <a:latin typeface="Orbitron" pitchFamily="50" charset="0"/>
            </a:endParaRPr>
          </a:p>
        </p:txBody>
      </p:sp>
      <p:sp>
        <p:nvSpPr>
          <p:cNvPr id="41" name="TextBox 40"/>
          <p:cNvSpPr txBox="1"/>
          <p:nvPr/>
        </p:nvSpPr>
        <p:spPr>
          <a:xfrm>
            <a:off x="14208903" y="7305327"/>
            <a:ext cx="3266851" cy="1569660"/>
          </a:xfrm>
          <a:prstGeom prst="rect">
            <a:avLst/>
          </a:prstGeom>
          <a:noFill/>
          <a:ln>
            <a:noFill/>
          </a:ln>
        </p:spPr>
        <p:txBody>
          <a:bodyPr wrap="square" rtlCol="0">
            <a:spAutoFit/>
          </a:bodyPr>
          <a:lstStyle/>
          <a:p>
            <a:pPr algn="ctr"/>
            <a:r>
              <a:rPr lang="tr-TR" sz="2400" b="1" dirty="0">
                <a:solidFill>
                  <a:schemeClr val="accent5">
                    <a:lumMod val="50000"/>
                  </a:schemeClr>
                </a:solidFill>
                <a:latin typeface="Orbitron" pitchFamily="50" charset="0"/>
              </a:rPr>
              <a:t>Lorem ipsum dolor sit amet, consectetur adipisicing elit</a:t>
            </a:r>
            <a:endParaRPr lang="tr-TR" sz="2400" b="1" dirty="0" smtClean="0">
              <a:solidFill>
                <a:schemeClr val="accent5">
                  <a:lumMod val="50000"/>
                </a:schemeClr>
              </a:solidFill>
              <a:latin typeface="Orbitron" pitchFamily="50" charset="0"/>
            </a:endParaRPr>
          </a:p>
        </p:txBody>
      </p:sp>
      <p:sp>
        <p:nvSpPr>
          <p:cNvPr id="42" name="TextBox 41"/>
          <p:cNvSpPr txBox="1"/>
          <p:nvPr/>
        </p:nvSpPr>
        <p:spPr>
          <a:xfrm>
            <a:off x="4182374" y="7305327"/>
            <a:ext cx="3266851" cy="1569660"/>
          </a:xfrm>
          <a:prstGeom prst="rect">
            <a:avLst/>
          </a:prstGeom>
          <a:noFill/>
          <a:ln>
            <a:noFill/>
          </a:ln>
        </p:spPr>
        <p:txBody>
          <a:bodyPr wrap="square" rtlCol="0">
            <a:spAutoFit/>
          </a:bodyPr>
          <a:lstStyle/>
          <a:p>
            <a:pPr algn="ctr"/>
            <a:r>
              <a:rPr lang="tr-TR" sz="2400" b="1" dirty="0">
                <a:solidFill>
                  <a:schemeClr val="accent5">
                    <a:lumMod val="50000"/>
                  </a:schemeClr>
                </a:solidFill>
                <a:latin typeface="Orbitron" pitchFamily="50" charset="0"/>
              </a:rPr>
              <a:t>Lorem ipsum dolor sit amet, consectetur adipisicing elit</a:t>
            </a:r>
            <a:endParaRPr lang="tr-TR" sz="2400" b="1" dirty="0" smtClean="0">
              <a:solidFill>
                <a:schemeClr val="accent5">
                  <a:lumMod val="50000"/>
                </a:schemeClr>
              </a:solidFill>
              <a:latin typeface="Orbitron" pitchFamily="50" charset="0"/>
            </a:endParaRPr>
          </a:p>
        </p:txBody>
      </p:sp>
      <p:sp>
        <p:nvSpPr>
          <p:cNvPr id="43" name="TextBox 42"/>
          <p:cNvSpPr txBox="1"/>
          <p:nvPr/>
        </p:nvSpPr>
        <p:spPr>
          <a:xfrm>
            <a:off x="840271" y="7305327"/>
            <a:ext cx="3266851" cy="1569660"/>
          </a:xfrm>
          <a:prstGeom prst="rect">
            <a:avLst/>
          </a:prstGeom>
          <a:noFill/>
          <a:ln>
            <a:noFill/>
          </a:ln>
        </p:spPr>
        <p:txBody>
          <a:bodyPr wrap="square" rtlCol="0">
            <a:spAutoFit/>
          </a:bodyPr>
          <a:lstStyle/>
          <a:p>
            <a:pPr algn="ctr"/>
            <a:r>
              <a:rPr lang="tr-TR" sz="2400" b="1" dirty="0">
                <a:solidFill>
                  <a:schemeClr val="accent5">
                    <a:lumMod val="50000"/>
                  </a:schemeClr>
                </a:solidFill>
                <a:latin typeface="Orbitron" pitchFamily="50" charset="0"/>
              </a:rPr>
              <a:t>Lorem ipsum dolor sit amet, consectetur adipisicing elit</a:t>
            </a:r>
            <a:endParaRPr lang="tr-TR" sz="2400" b="1" dirty="0" smtClean="0">
              <a:solidFill>
                <a:schemeClr val="accent5">
                  <a:lumMod val="50000"/>
                </a:schemeClr>
              </a:solidFill>
              <a:latin typeface="Orbitron" pitchFamily="50" charset="0"/>
            </a:endParaRPr>
          </a:p>
        </p:txBody>
      </p:sp>
    </p:spTree>
    <p:extLst>
      <p:ext uri="{BB962C8B-B14F-4D97-AF65-F5344CB8AC3E}">
        <p14:creationId xmlns:p14="http://schemas.microsoft.com/office/powerpoint/2010/main" val="995243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
                                        <p:tgtEl>
                                          <p:spTgt spid="15"/>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200"/>
                                        <p:tgtEl>
                                          <p:spTgt spid="32"/>
                                        </p:tgtEl>
                                      </p:cBhvr>
                                    </p:animEffect>
                                  </p:childTnLst>
                                </p:cTn>
                              </p:par>
                            </p:childTnLst>
                          </p:cTn>
                        </p:par>
                        <p:par>
                          <p:cTn id="12" fill="hold">
                            <p:stCondLst>
                              <p:cond delay="4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
                                        <p:tgtEl>
                                          <p:spTgt spid="12"/>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200"/>
                                        <p:tgtEl>
                                          <p:spTgt spid="34"/>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00"/>
                                        <p:tgtEl>
                                          <p:spTgt spid="23"/>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fade">
                                      <p:cBhvr>
                                        <p:cTn id="43" dur="500"/>
                                        <p:tgtEl>
                                          <p:spTgt spid="4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500"/>
                                        <p:tgtEl>
                                          <p:spTgt spid="4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5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0" grpId="0"/>
      <p:bldP spid="31" grpId="0"/>
      <p:bldP spid="37" grpId="0"/>
      <p:bldP spid="38" grpId="0"/>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rot="16200000">
            <a:off x="4454794" y="3379596"/>
            <a:ext cx="2637444" cy="2293081"/>
          </a:xfrm>
          <a:prstGeom prst="hexagon">
            <a:avLst>
              <a:gd name="adj" fmla="val 28377"/>
              <a:gd name="vf" fmla="val 11547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4827" y="233303"/>
            <a:ext cx="3600399" cy="4013182"/>
          </a:xfrm>
          <a:prstGeom prst="rect">
            <a:avLst/>
          </a:prstGeom>
        </p:spPr>
      </p:pic>
      <p:sp>
        <p:nvSpPr>
          <p:cNvPr id="4" name="TextBox 3"/>
          <p:cNvSpPr txBox="1"/>
          <p:nvPr/>
        </p:nvSpPr>
        <p:spPr>
          <a:xfrm>
            <a:off x="2436536" y="1644765"/>
            <a:ext cx="3336980" cy="1200329"/>
          </a:xfrm>
          <a:prstGeom prst="rect">
            <a:avLst/>
          </a:prstGeom>
          <a:noFill/>
        </p:spPr>
        <p:txBody>
          <a:bodyPr wrap="square" rtlCol="0">
            <a:spAutoFit/>
          </a:bodyPr>
          <a:lstStyle/>
          <a:p>
            <a:pPr algn="ctr"/>
            <a:r>
              <a:rPr lang="tr-TR" sz="3600" b="1" spc="140" dirty="0" smtClean="0">
                <a:solidFill>
                  <a:schemeClr val="bg1"/>
                </a:solidFill>
                <a:latin typeface="Orbitron" pitchFamily="50" charset="0"/>
              </a:rPr>
              <a:t>THE</a:t>
            </a:r>
          </a:p>
          <a:p>
            <a:pPr algn="ctr"/>
            <a:r>
              <a:rPr lang="tr-TR" sz="3600" b="1" spc="140" dirty="0" smtClean="0">
                <a:solidFill>
                  <a:schemeClr val="bg1"/>
                </a:solidFill>
                <a:latin typeface="Orbitron" pitchFamily="50" charset="0"/>
              </a:rPr>
              <a:t>TEAM</a:t>
            </a:r>
          </a:p>
        </p:txBody>
      </p:sp>
      <p:sp>
        <p:nvSpPr>
          <p:cNvPr id="16" name="Hexagon 15"/>
          <p:cNvSpPr/>
          <p:nvPr/>
        </p:nvSpPr>
        <p:spPr>
          <a:xfrm rot="16200000">
            <a:off x="5609576" y="5374038"/>
            <a:ext cx="2637444" cy="2293081"/>
          </a:xfrm>
          <a:prstGeom prst="hexagon">
            <a:avLst>
              <a:gd name="adj" fmla="val 28377"/>
              <a:gd name="vf" fmla="val 11547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Hexagon 17"/>
          <p:cNvSpPr/>
          <p:nvPr/>
        </p:nvSpPr>
        <p:spPr>
          <a:xfrm rot="16200000">
            <a:off x="4468995" y="7371554"/>
            <a:ext cx="2625453" cy="2282656"/>
          </a:xfrm>
          <a:prstGeom prst="hexagon">
            <a:avLst>
              <a:gd name="adj" fmla="val 28377"/>
              <a:gd name="vf" fmla="val 11547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Hexagon 24"/>
          <p:cNvSpPr/>
          <p:nvPr/>
        </p:nvSpPr>
        <p:spPr>
          <a:xfrm rot="16200000">
            <a:off x="5609577" y="1387308"/>
            <a:ext cx="2637444" cy="2293081"/>
          </a:xfrm>
          <a:prstGeom prst="hexagon">
            <a:avLst>
              <a:gd name="adj" fmla="val 28377"/>
              <a:gd name="vf" fmla="val 11547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Straight Connector 7"/>
          <p:cNvCxnSpPr/>
          <p:nvPr/>
        </p:nvCxnSpPr>
        <p:spPr>
          <a:xfrm>
            <a:off x="8074840" y="2533848"/>
            <a:ext cx="1085987" cy="0"/>
          </a:xfrm>
          <a:prstGeom prst="line">
            <a:avLst/>
          </a:prstGeom>
          <a:ln w="254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923945" y="4526136"/>
            <a:ext cx="2869714" cy="0"/>
          </a:xfrm>
          <a:prstGeom prst="line">
            <a:avLst/>
          </a:prstGeom>
          <a:ln w="254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74839" y="6520578"/>
            <a:ext cx="2454139" cy="0"/>
          </a:xfrm>
          <a:prstGeom prst="line">
            <a:avLst/>
          </a:prstGeom>
          <a:ln w="254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923945" y="8512881"/>
            <a:ext cx="2005618" cy="30337"/>
          </a:xfrm>
          <a:prstGeom prst="line">
            <a:avLst/>
          </a:prstGeom>
          <a:ln w="254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9505627" y="2089925"/>
            <a:ext cx="5378277" cy="892552"/>
          </a:xfrm>
          <a:prstGeom prst="rect">
            <a:avLst/>
          </a:prstGeom>
          <a:noFill/>
          <a:ln>
            <a:noFill/>
          </a:ln>
        </p:spPr>
        <p:txBody>
          <a:bodyPr wrap="square" rtlCol="0">
            <a:spAutoFit/>
          </a:bodyPr>
          <a:lstStyle/>
          <a:p>
            <a:r>
              <a:rPr lang="tr-TR" sz="2600" b="1" dirty="0" smtClean="0">
                <a:solidFill>
                  <a:schemeClr val="accent5">
                    <a:lumMod val="50000"/>
                  </a:schemeClr>
                </a:solidFill>
                <a:latin typeface="Orbitron" pitchFamily="50" charset="0"/>
              </a:rPr>
              <a:t>Right Click a hexagon and choose Format Picture</a:t>
            </a:r>
          </a:p>
        </p:txBody>
      </p:sp>
      <p:sp>
        <p:nvSpPr>
          <p:cNvPr id="41" name="TextBox 40"/>
          <p:cNvSpPr txBox="1"/>
          <p:nvPr/>
        </p:nvSpPr>
        <p:spPr>
          <a:xfrm>
            <a:off x="10225707" y="4082213"/>
            <a:ext cx="6984775" cy="892552"/>
          </a:xfrm>
          <a:prstGeom prst="rect">
            <a:avLst/>
          </a:prstGeom>
          <a:noFill/>
          <a:ln>
            <a:noFill/>
          </a:ln>
        </p:spPr>
        <p:txBody>
          <a:bodyPr wrap="square" rtlCol="0">
            <a:spAutoFit/>
          </a:bodyPr>
          <a:lstStyle/>
          <a:p>
            <a:r>
              <a:rPr lang="tr-TR" sz="2600" b="1" dirty="0" smtClean="0">
                <a:solidFill>
                  <a:schemeClr val="accent5">
                    <a:lumMod val="50000"/>
                  </a:schemeClr>
                </a:solidFill>
                <a:latin typeface="Orbitron" pitchFamily="50" charset="0"/>
              </a:rPr>
              <a:t>From the Fill tab, choose Picture and select the photo you want.</a:t>
            </a:r>
          </a:p>
        </p:txBody>
      </p:sp>
      <p:sp>
        <p:nvSpPr>
          <p:cNvPr id="42" name="TextBox 41"/>
          <p:cNvSpPr txBox="1"/>
          <p:nvPr/>
        </p:nvSpPr>
        <p:spPr>
          <a:xfrm>
            <a:off x="10945787" y="6061168"/>
            <a:ext cx="5270330" cy="892552"/>
          </a:xfrm>
          <a:prstGeom prst="rect">
            <a:avLst/>
          </a:prstGeom>
          <a:noFill/>
          <a:ln>
            <a:noFill/>
          </a:ln>
        </p:spPr>
        <p:txBody>
          <a:bodyPr wrap="square" rtlCol="0">
            <a:spAutoFit/>
          </a:bodyPr>
          <a:lstStyle/>
          <a:p>
            <a:r>
              <a:rPr lang="tr-TR" sz="2600" b="1" dirty="0" smtClean="0">
                <a:solidFill>
                  <a:schemeClr val="accent5">
                    <a:lumMod val="50000"/>
                  </a:schemeClr>
                </a:solidFill>
                <a:latin typeface="Orbitron" pitchFamily="50" charset="0"/>
              </a:rPr>
              <a:t>You will need to adjust the  photo from stretch options.</a:t>
            </a:r>
          </a:p>
        </p:txBody>
      </p:sp>
      <p:sp>
        <p:nvSpPr>
          <p:cNvPr id="43" name="TextBox 42"/>
          <p:cNvSpPr txBox="1"/>
          <p:nvPr/>
        </p:nvSpPr>
        <p:spPr>
          <a:xfrm>
            <a:off x="9566834" y="8068959"/>
            <a:ext cx="6740308" cy="892552"/>
          </a:xfrm>
          <a:prstGeom prst="rect">
            <a:avLst/>
          </a:prstGeom>
          <a:noFill/>
          <a:ln>
            <a:noFill/>
          </a:ln>
        </p:spPr>
        <p:txBody>
          <a:bodyPr wrap="square" rtlCol="0">
            <a:spAutoFit/>
          </a:bodyPr>
          <a:lstStyle/>
          <a:p>
            <a:r>
              <a:rPr lang="tr-TR" sz="2600" b="1" dirty="0" smtClean="0">
                <a:solidFill>
                  <a:schemeClr val="accent5">
                    <a:lumMod val="50000"/>
                  </a:schemeClr>
                </a:solidFill>
                <a:latin typeface="Orbitron" pitchFamily="50" charset="0"/>
              </a:rPr>
              <a:t>If you can’t adjust the photo, use the next slide with circles</a:t>
            </a:r>
          </a:p>
        </p:txBody>
      </p:sp>
    </p:spTree>
    <p:extLst>
      <p:ext uri="{BB962C8B-B14F-4D97-AF65-F5344CB8AC3E}">
        <p14:creationId xmlns:p14="http://schemas.microsoft.com/office/powerpoint/2010/main" val="3184868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
                                        <p:tgtEl>
                                          <p:spTgt spid="2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
                                        <p:tgtEl>
                                          <p:spTgt spid="3"/>
                                        </p:tgtEl>
                                      </p:cBhvr>
                                    </p:animEffect>
                                  </p:childTnLst>
                                </p:cTn>
                              </p:par>
                            </p:childTnLst>
                          </p:cTn>
                        </p:par>
                        <p:par>
                          <p:cTn id="19" fill="hold">
                            <p:stCondLst>
                              <p:cond delay="7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
                                        <p:tgtEl>
                                          <p:spTgt spid="16"/>
                                        </p:tgtEl>
                                      </p:cBhvr>
                                    </p:animEffect>
                                  </p:childTnLst>
                                </p:cTn>
                              </p:par>
                            </p:childTnLst>
                          </p:cTn>
                        </p:par>
                        <p:par>
                          <p:cTn id="23" fill="hold">
                            <p:stCondLst>
                              <p:cond delay="9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
                                        <p:tgtEl>
                                          <p:spTgt spid="18"/>
                                        </p:tgtEl>
                                      </p:cBhvr>
                                    </p:animEffect>
                                  </p:childTnLst>
                                </p:cTn>
                              </p:par>
                            </p:childTnLst>
                          </p:cTn>
                        </p:par>
                        <p:par>
                          <p:cTn id="27" fill="hold">
                            <p:stCondLst>
                              <p:cond delay="11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3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300"/>
                                        <p:tgtEl>
                                          <p:spTgt spid="37"/>
                                        </p:tgtEl>
                                      </p:cBhvr>
                                    </p:animEffect>
                                  </p:childTnLst>
                                </p:cTn>
                              </p:par>
                              <p:par>
                                <p:cTn id="34" presetID="22" presetClass="entr" presetSubtype="8"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300"/>
                                        <p:tgtEl>
                                          <p:spTgt spid="38"/>
                                        </p:tgtEl>
                                      </p:cBhvr>
                                    </p:animEffect>
                                  </p:childTnLst>
                                </p:cTn>
                              </p:par>
                              <p:par>
                                <p:cTn id="37" presetID="22" presetClass="entr" presetSubtype="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left)">
                                      <p:cBhvr>
                                        <p:cTn id="39" dur="300"/>
                                        <p:tgtEl>
                                          <p:spTgt spid="39"/>
                                        </p:tgtEl>
                                      </p:cBhvr>
                                    </p:animEffect>
                                  </p:childTnLst>
                                </p:cTn>
                              </p:par>
                            </p:childTnLst>
                          </p:cTn>
                        </p:par>
                        <p:par>
                          <p:cTn id="40" fill="hold">
                            <p:stCondLst>
                              <p:cond delay="1400"/>
                            </p:stCondLst>
                            <p:childTnLst>
                              <p:par>
                                <p:cTn id="41" presetID="10"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2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200"/>
                                        <p:tgtEl>
                                          <p:spTgt spid="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
                                        <p:tgtEl>
                                          <p:spTgt spid="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2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animBg="1"/>
      <p:bldP spid="18" grpId="0" animBg="1"/>
      <p:bldP spid="25" grpId="0" animBg="1"/>
      <p:bldP spid="40" grpId="0"/>
      <p:bldP spid="41" grpId="0"/>
      <p:bldP spid="4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flipV="1">
            <a:off x="9095810" y="3129045"/>
            <a:ext cx="0" cy="1113082"/>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15842331" y="3129045"/>
            <a:ext cx="0" cy="1113082"/>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09129" y="5164152"/>
            <a:ext cx="14933202" cy="0"/>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97" y="3157561"/>
            <a:ext cx="3600399" cy="4013182"/>
          </a:xfrm>
          <a:prstGeom prst="rect">
            <a:avLst/>
          </a:prstGeom>
        </p:spPr>
      </p:pic>
      <p:sp>
        <p:nvSpPr>
          <p:cNvPr id="4" name="TextBox 3"/>
          <p:cNvSpPr txBox="1"/>
          <p:nvPr/>
        </p:nvSpPr>
        <p:spPr>
          <a:xfrm>
            <a:off x="752806" y="4569023"/>
            <a:ext cx="3336980" cy="1200329"/>
          </a:xfrm>
          <a:prstGeom prst="rect">
            <a:avLst/>
          </a:prstGeom>
          <a:noFill/>
        </p:spPr>
        <p:txBody>
          <a:bodyPr wrap="square" rtlCol="0">
            <a:spAutoFit/>
          </a:bodyPr>
          <a:lstStyle/>
          <a:p>
            <a:pPr algn="ctr"/>
            <a:r>
              <a:rPr lang="tr-TR" sz="3600" b="1" spc="140" dirty="0" smtClean="0">
                <a:solidFill>
                  <a:schemeClr val="bg1"/>
                </a:solidFill>
                <a:latin typeface="Orbitron" pitchFamily="50" charset="0"/>
              </a:rPr>
              <a:t>THE</a:t>
            </a:r>
          </a:p>
          <a:p>
            <a:pPr algn="ctr"/>
            <a:r>
              <a:rPr lang="tr-TR" sz="3600" b="1" spc="140" dirty="0" smtClean="0">
                <a:solidFill>
                  <a:schemeClr val="bg1"/>
                </a:solidFill>
                <a:latin typeface="Orbitron" pitchFamily="50" charset="0"/>
              </a:rPr>
              <a:t>TEAM</a:t>
            </a:r>
          </a:p>
        </p:txBody>
      </p:sp>
      <p:sp>
        <p:nvSpPr>
          <p:cNvPr id="43" name="TextBox 42"/>
          <p:cNvSpPr txBox="1"/>
          <p:nvPr/>
        </p:nvSpPr>
        <p:spPr>
          <a:xfrm>
            <a:off x="2665943" y="7531047"/>
            <a:ext cx="6119604" cy="1015663"/>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Susan Doe </a:t>
            </a:r>
            <a:r>
              <a:rPr lang="tr-TR" sz="2800" dirty="0" smtClean="0">
                <a:solidFill>
                  <a:schemeClr val="accent5">
                    <a:lumMod val="50000"/>
                  </a:schemeClr>
                </a:solidFill>
                <a:latin typeface="Orbitron" pitchFamily="50" charset="0"/>
              </a:rPr>
              <a:t>is our awesome designer and cofounder.</a:t>
            </a:r>
            <a:endParaRPr lang="tr-TR" b="1" dirty="0" smtClean="0">
              <a:solidFill>
                <a:schemeClr val="accent5">
                  <a:lumMod val="50000"/>
                </a:schemeClr>
              </a:solidFill>
              <a:latin typeface="Orbitron" pitchFamily="50" charset="0"/>
            </a:endParaRPr>
          </a:p>
        </p:txBody>
      </p:sp>
      <p:sp>
        <p:nvSpPr>
          <p:cNvPr id="7" name="Oval 6"/>
          <p:cNvSpPr/>
          <p:nvPr/>
        </p:nvSpPr>
        <p:spPr>
          <a:xfrm>
            <a:off x="4768339" y="4161075"/>
            <a:ext cx="2016224" cy="2016224"/>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Oval 20"/>
          <p:cNvSpPr/>
          <p:nvPr/>
        </p:nvSpPr>
        <p:spPr>
          <a:xfrm>
            <a:off x="8087698" y="4161075"/>
            <a:ext cx="2016224" cy="2016224"/>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11521851" y="4161075"/>
            <a:ext cx="2016224" cy="2016224"/>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Oval 23"/>
          <p:cNvSpPr/>
          <p:nvPr/>
        </p:nvSpPr>
        <p:spPr>
          <a:xfrm>
            <a:off x="14834219" y="4161075"/>
            <a:ext cx="2016224" cy="2016224"/>
          </a:xfrm>
          <a:prstGeom prst="ellips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26" name="Straight Connector 25"/>
          <p:cNvCxnSpPr/>
          <p:nvPr/>
        </p:nvCxnSpPr>
        <p:spPr>
          <a:xfrm>
            <a:off x="5776451" y="6177299"/>
            <a:ext cx="0" cy="1047158"/>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9433619" y="7531047"/>
            <a:ext cx="6119604" cy="1015663"/>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John Doe </a:t>
            </a:r>
            <a:r>
              <a:rPr lang="tr-TR" sz="2800" dirty="0" smtClean="0">
                <a:solidFill>
                  <a:schemeClr val="accent5">
                    <a:lumMod val="50000"/>
                  </a:schemeClr>
                </a:solidFill>
                <a:latin typeface="Orbitron" pitchFamily="50" charset="0"/>
              </a:rPr>
              <a:t>is our awesome designer and cofounder.</a:t>
            </a:r>
            <a:endParaRPr lang="tr-TR" b="1" dirty="0" smtClean="0">
              <a:solidFill>
                <a:schemeClr val="accent5">
                  <a:lumMod val="50000"/>
                </a:schemeClr>
              </a:solidFill>
              <a:latin typeface="Orbitron" pitchFamily="50" charset="0"/>
            </a:endParaRPr>
          </a:p>
        </p:txBody>
      </p:sp>
      <p:cxnSp>
        <p:nvCxnSpPr>
          <p:cNvPr id="28" name="Straight Connector 27"/>
          <p:cNvCxnSpPr/>
          <p:nvPr/>
        </p:nvCxnSpPr>
        <p:spPr>
          <a:xfrm>
            <a:off x="12515214" y="6177299"/>
            <a:ext cx="0" cy="1047158"/>
          </a:xfrm>
          <a:prstGeom prst="line">
            <a:avLst/>
          </a:prstGeom>
          <a:ln w="381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36008" y="1760711"/>
            <a:ext cx="6119604" cy="1569660"/>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Circles are much easier to fill since you dont need to stretch</a:t>
            </a:r>
          </a:p>
        </p:txBody>
      </p:sp>
      <p:sp>
        <p:nvSpPr>
          <p:cNvPr id="34" name="TextBox 33"/>
          <p:cNvSpPr txBox="1"/>
          <p:nvPr/>
        </p:nvSpPr>
        <p:spPr>
          <a:xfrm>
            <a:off x="12377200" y="1453827"/>
            <a:ext cx="5327516" cy="1446550"/>
          </a:xfrm>
          <a:prstGeom prst="rect">
            <a:avLst/>
          </a:prstGeom>
          <a:noFill/>
          <a:ln>
            <a:noFill/>
          </a:ln>
        </p:spPr>
        <p:txBody>
          <a:bodyPr wrap="square" rtlCol="0">
            <a:spAutoFit/>
          </a:bodyPr>
          <a:lstStyle/>
          <a:p>
            <a:pPr algn="r"/>
            <a:r>
              <a:rPr lang="tr-TR" b="1" dirty="0" smtClean="0">
                <a:solidFill>
                  <a:schemeClr val="accent5">
                    <a:lumMod val="50000"/>
                  </a:schemeClr>
                </a:solidFill>
                <a:latin typeface="Orbitron" pitchFamily="50" charset="0"/>
              </a:rPr>
              <a:t>Jane Doe </a:t>
            </a:r>
            <a:r>
              <a:rPr lang="tr-TR" sz="2800" dirty="0" smtClean="0">
                <a:solidFill>
                  <a:schemeClr val="accent5">
                    <a:lumMod val="50000"/>
                  </a:schemeClr>
                </a:solidFill>
                <a:latin typeface="Orbitron" pitchFamily="50" charset="0"/>
              </a:rPr>
              <a:t>is our awesome designer and cofounder.</a:t>
            </a:r>
            <a:endParaRPr lang="tr-TR" b="1" dirty="0" smtClean="0">
              <a:solidFill>
                <a:schemeClr val="accent5">
                  <a:lumMod val="50000"/>
                </a:schemeClr>
              </a:solidFill>
              <a:latin typeface="Orbitron" pitchFamily="50" charset="0"/>
            </a:endParaRPr>
          </a:p>
        </p:txBody>
      </p:sp>
    </p:spTree>
    <p:extLst>
      <p:ext uri="{BB962C8B-B14F-4D97-AF65-F5344CB8AC3E}">
        <p14:creationId xmlns:p14="http://schemas.microsoft.com/office/powerpoint/2010/main" val="3707198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
                                        <p:tgtEl>
                                          <p:spTgt spid="4"/>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childTnLst>
                          </p:cTn>
                        </p:par>
                        <p:par>
                          <p:cTn id="16" fill="hold">
                            <p:stCondLst>
                              <p:cond delay="8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00"/>
                                        <p:tgtEl>
                                          <p:spTgt spid="21"/>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
                                        <p:tgtEl>
                                          <p:spTgt spid="22"/>
                                        </p:tgtEl>
                                      </p:cBhvr>
                                    </p:animEffect>
                                  </p:childTnLst>
                                </p:cTn>
                              </p:par>
                            </p:childTnLst>
                          </p:cTn>
                        </p:par>
                        <p:par>
                          <p:cTn id="24" fill="hold">
                            <p:stCondLst>
                              <p:cond delay="12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200"/>
                                        <p:tgtEl>
                                          <p:spTgt spid="24"/>
                                        </p:tgtEl>
                                      </p:cBhvr>
                                    </p:animEffect>
                                  </p:childTnLst>
                                </p:cTn>
                              </p:par>
                            </p:childTnLst>
                          </p:cTn>
                        </p:par>
                        <p:par>
                          <p:cTn id="28" fill="hold">
                            <p:stCondLst>
                              <p:cond delay="14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3" grpId="0"/>
      <p:bldP spid="7" grpId="0" animBg="1"/>
      <p:bldP spid="21" grpId="0" animBg="1"/>
      <p:bldP spid="22" grpId="0" animBg="1"/>
      <p:bldP spid="24" grpId="0" animBg="1"/>
      <p:bldP spid="27" grpId="0"/>
      <p:bldP spid="32"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rot="16200000">
            <a:off x="8973400" y="6613414"/>
            <a:ext cx="2637444" cy="2293081"/>
          </a:xfrm>
          <a:prstGeom prst="hexagon">
            <a:avLst>
              <a:gd name="adj" fmla="val 28377"/>
              <a:gd name="vf" fmla="val 11547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5379" y="3128863"/>
            <a:ext cx="3600399" cy="4013182"/>
          </a:xfrm>
          <a:prstGeom prst="rect">
            <a:avLst/>
          </a:prstGeom>
        </p:spPr>
      </p:pic>
      <p:sp>
        <p:nvSpPr>
          <p:cNvPr id="4" name="TextBox 3"/>
          <p:cNvSpPr txBox="1"/>
          <p:nvPr/>
        </p:nvSpPr>
        <p:spPr>
          <a:xfrm>
            <a:off x="7477088" y="4540325"/>
            <a:ext cx="3336980" cy="1200329"/>
          </a:xfrm>
          <a:prstGeom prst="rect">
            <a:avLst/>
          </a:prstGeom>
          <a:noFill/>
        </p:spPr>
        <p:txBody>
          <a:bodyPr wrap="square" rtlCol="0">
            <a:spAutoFit/>
          </a:bodyPr>
          <a:lstStyle/>
          <a:p>
            <a:pPr algn="ctr"/>
            <a:r>
              <a:rPr lang="tr-TR" sz="3600" b="1" spc="140" dirty="0" smtClean="0">
                <a:solidFill>
                  <a:schemeClr val="bg1"/>
                </a:solidFill>
                <a:latin typeface="Orbitron" pitchFamily="50" charset="0"/>
              </a:rPr>
              <a:t>THE</a:t>
            </a:r>
          </a:p>
          <a:p>
            <a:pPr algn="ctr"/>
            <a:r>
              <a:rPr lang="tr-TR" sz="3600" b="1" spc="140" dirty="0" smtClean="0">
                <a:solidFill>
                  <a:schemeClr val="bg1"/>
                </a:solidFill>
                <a:latin typeface="Orbitron" pitchFamily="50" charset="0"/>
              </a:rPr>
              <a:t>TEAM</a:t>
            </a:r>
          </a:p>
        </p:txBody>
      </p:sp>
      <p:sp>
        <p:nvSpPr>
          <p:cNvPr id="16" name="Hexagon 15"/>
          <p:cNvSpPr/>
          <p:nvPr/>
        </p:nvSpPr>
        <p:spPr>
          <a:xfrm rot="16200000">
            <a:off x="6680315" y="6613414"/>
            <a:ext cx="2637444" cy="2293081"/>
          </a:xfrm>
          <a:prstGeom prst="hexagon">
            <a:avLst>
              <a:gd name="adj" fmla="val 28377"/>
              <a:gd name="vf" fmla="val 11547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Hexagon 17"/>
          <p:cNvSpPr/>
          <p:nvPr/>
        </p:nvSpPr>
        <p:spPr>
          <a:xfrm rot="16200000">
            <a:off x="6696338" y="1397573"/>
            <a:ext cx="2625453" cy="2282656"/>
          </a:xfrm>
          <a:prstGeom prst="hexagon">
            <a:avLst>
              <a:gd name="adj" fmla="val 28377"/>
              <a:gd name="vf" fmla="val 11547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Hexagon 24"/>
          <p:cNvSpPr/>
          <p:nvPr/>
        </p:nvSpPr>
        <p:spPr>
          <a:xfrm rot="16200000">
            <a:off x="8973399" y="1383116"/>
            <a:ext cx="2637444" cy="2293081"/>
          </a:xfrm>
          <a:prstGeom prst="hexagon">
            <a:avLst>
              <a:gd name="adj" fmla="val 28377"/>
              <a:gd name="vf" fmla="val 115470"/>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Straight Connector 7"/>
          <p:cNvCxnSpPr/>
          <p:nvPr/>
        </p:nvCxnSpPr>
        <p:spPr>
          <a:xfrm>
            <a:off x="11438662" y="2514416"/>
            <a:ext cx="1085987" cy="0"/>
          </a:xfrm>
          <a:prstGeom prst="line">
            <a:avLst/>
          </a:prstGeom>
          <a:ln w="254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1442551" y="7759953"/>
            <a:ext cx="799380" cy="1"/>
          </a:xfrm>
          <a:prstGeom prst="line">
            <a:avLst/>
          </a:prstGeom>
          <a:ln w="25400" cap="rnd">
            <a:solidFill>
              <a:schemeClr val="accent5">
                <a:lumMod val="50000"/>
              </a:schemeClr>
            </a:solidFill>
            <a:prstDash val="solid"/>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49243" y="7740570"/>
            <a:ext cx="803253" cy="0"/>
          </a:xfrm>
          <a:prstGeom prst="line">
            <a:avLst/>
          </a:prstGeom>
          <a:ln w="25400" cap="rnd">
            <a:solidFill>
              <a:schemeClr val="accent5">
                <a:lumMod val="50000"/>
              </a:schemeClr>
            </a:solidFill>
            <a:prstDash val="solid"/>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2869449" y="2006584"/>
            <a:ext cx="6099078" cy="1015663"/>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John Doe </a:t>
            </a:r>
            <a:r>
              <a:rPr lang="tr-TR" sz="2800" dirty="0" smtClean="0">
                <a:solidFill>
                  <a:schemeClr val="accent5">
                    <a:lumMod val="50000"/>
                  </a:schemeClr>
                </a:solidFill>
                <a:latin typeface="Orbitron" pitchFamily="50" charset="0"/>
              </a:rPr>
              <a:t>is our senior designer and founder.</a:t>
            </a:r>
            <a:endParaRPr lang="tr-TR" b="1" dirty="0" smtClean="0">
              <a:solidFill>
                <a:schemeClr val="accent5">
                  <a:lumMod val="50000"/>
                </a:schemeClr>
              </a:solidFill>
              <a:latin typeface="Orbitron" pitchFamily="50" charset="0"/>
            </a:endParaRPr>
          </a:p>
        </p:txBody>
      </p:sp>
      <p:sp>
        <p:nvSpPr>
          <p:cNvPr id="41" name="TextBox 40"/>
          <p:cNvSpPr txBox="1"/>
          <p:nvPr/>
        </p:nvSpPr>
        <p:spPr>
          <a:xfrm>
            <a:off x="12524649" y="7017295"/>
            <a:ext cx="4541818" cy="1446550"/>
          </a:xfrm>
          <a:prstGeom prst="rect">
            <a:avLst/>
          </a:prstGeom>
          <a:noFill/>
          <a:ln>
            <a:noFill/>
          </a:ln>
        </p:spPr>
        <p:txBody>
          <a:bodyPr wrap="square" rtlCol="0">
            <a:spAutoFit/>
          </a:bodyPr>
          <a:lstStyle/>
          <a:p>
            <a:r>
              <a:rPr lang="tr-TR" b="1" dirty="0" smtClean="0">
                <a:solidFill>
                  <a:schemeClr val="accent5">
                    <a:lumMod val="50000"/>
                  </a:schemeClr>
                </a:solidFill>
                <a:latin typeface="Orbitron" pitchFamily="50" charset="0"/>
              </a:rPr>
              <a:t>Stevenson Doe </a:t>
            </a:r>
            <a:r>
              <a:rPr lang="tr-TR" sz="2800" dirty="0" smtClean="0">
                <a:solidFill>
                  <a:schemeClr val="accent5">
                    <a:lumMod val="50000"/>
                  </a:schemeClr>
                </a:solidFill>
                <a:latin typeface="Orbitron" pitchFamily="50" charset="0"/>
              </a:rPr>
              <a:t>is our junior designer and cofounder.</a:t>
            </a:r>
            <a:endParaRPr lang="tr-TR" b="1" dirty="0" smtClean="0">
              <a:solidFill>
                <a:schemeClr val="accent5">
                  <a:lumMod val="50000"/>
                </a:schemeClr>
              </a:solidFill>
              <a:latin typeface="Orbitron" pitchFamily="50" charset="0"/>
            </a:endParaRPr>
          </a:p>
        </p:txBody>
      </p:sp>
      <p:sp>
        <p:nvSpPr>
          <p:cNvPr id="42" name="TextBox 41"/>
          <p:cNvSpPr txBox="1"/>
          <p:nvPr/>
        </p:nvSpPr>
        <p:spPr>
          <a:xfrm>
            <a:off x="1000486" y="7017295"/>
            <a:ext cx="4760725" cy="1446550"/>
          </a:xfrm>
          <a:prstGeom prst="rect">
            <a:avLst/>
          </a:prstGeom>
          <a:noFill/>
          <a:ln>
            <a:noFill/>
          </a:ln>
        </p:spPr>
        <p:txBody>
          <a:bodyPr wrap="square" rtlCol="0">
            <a:spAutoFit/>
          </a:bodyPr>
          <a:lstStyle/>
          <a:p>
            <a:pPr algn="r"/>
            <a:r>
              <a:rPr lang="tr-TR" b="1" dirty="0" smtClean="0">
                <a:solidFill>
                  <a:schemeClr val="accent5">
                    <a:lumMod val="50000"/>
                  </a:schemeClr>
                </a:solidFill>
                <a:latin typeface="Orbitron" pitchFamily="50" charset="0"/>
              </a:rPr>
              <a:t>Jane Doe </a:t>
            </a:r>
            <a:r>
              <a:rPr lang="tr-TR" sz="2800" dirty="0" smtClean="0">
                <a:solidFill>
                  <a:schemeClr val="accent5">
                    <a:lumMod val="50000"/>
                  </a:schemeClr>
                </a:solidFill>
                <a:latin typeface="Orbitron" pitchFamily="50" charset="0"/>
              </a:rPr>
              <a:t>is our awesome designer and cofounder.</a:t>
            </a:r>
            <a:endParaRPr lang="tr-TR" b="1" dirty="0" smtClean="0">
              <a:solidFill>
                <a:schemeClr val="accent5">
                  <a:lumMod val="50000"/>
                </a:schemeClr>
              </a:solidFill>
              <a:latin typeface="Orbitron" pitchFamily="50" charset="0"/>
            </a:endParaRPr>
          </a:p>
        </p:txBody>
      </p:sp>
      <p:cxnSp>
        <p:nvCxnSpPr>
          <p:cNvPr id="19" name="Straight Connector 18"/>
          <p:cNvCxnSpPr/>
          <p:nvPr/>
        </p:nvCxnSpPr>
        <p:spPr>
          <a:xfrm>
            <a:off x="6064483" y="2574025"/>
            <a:ext cx="803253" cy="0"/>
          </a:xfrm>
          <a:prstGeom prst="line">
            <a:avLst/>
          </a:prstGeom>
          <a:ln w="25400" cap="rnd">
            <a:solidFill>
              <a:schemeClr val="accent5">
                <a:lumMod val="50000"/>
              </a:schemeClr>
            </a:solidFill>
            <a:prstDash val="solid"/>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64667" y="1854120"/>
            <a:ext cx="4896544" cy="1446550"/>
          </a:xfrm>
          <a:prstGeom prst="rect">
            <a:avLst/>
          </a:prstGeom>
          <a:noFill/>
          <a:ln>
            <a:noFill/>
          </a:ln>
        </p:spPr>
        <p:txBody>
          <a:bodyPr wrap="square" rtlCol="0">
            <a:spAutoFit/>
          </a:bodyPr>
          <a:lstStyle/>
          <a:p>
            <a:pPr algn="r"/>
            <a:r>
              <a:rPr lang="tr-TR" b="1" dirty="0" smtClean="0">
                <a:solidFill>
                  <a:schemeClr val="accent5">
                    <a:lumMod val="50000"/>
                  </a:schemeClr>
                </a:solidFill>
                <a:latin typeface="Orbitron" pitchFamily="50" charset="0"/>
              </a:rPr>
              <a:t>Susan Doe </a:t>
            </a:r>
            <a:r>
              <a:rPr lang="tr-TR" sz="2800" dirty="0" smtClean="0">
                <a:solidFill>
                  <a:schemeClr val="accent5">
                    <a:lumMod val="50000"/>
                  </a:schemeClr>
                </a:solidFill>
                <a:latin typeface="Orbitron" pitchFamily="50" charset="0"/>
              </a:rPr>
              <a:t>is our awesome designer and cofounder.</a:t>
            </a:r>
            <a:endParaRPr lang="tr-TR" b="1" dirty="0" smtClean="0">
              <a:solidFill>
                <a:schemeClr val="accent5">
                  <a:lumMod val="50000"/>
                </a:schemeClr>
              </a:solidFill>
              <a:latin typeface="Orbitron" pitchFamily="50" charset="0"/>
            </a:endParaRPr>
          </a:p>
        </p:txBody>
      </p:sp>
    </p:spTree>
    <p:extLst>
      <p:ext uri="{BB962C8B-B14F-4D97-AF65-F5344CB8AC3E}">
        <p14:creationId xmlns:p14="http://schemas.microsoft.com/office/powerpoint/2010/main" val="1575403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
                                        <p:tgtEl>
                                          <p:spTgt spid="18"/>
                                        </p:tgtEl>
                                      </p:cBhvr>
                                    </p:animEffect>
                                  </p:childTnLst>
                                </p:cTn>
                              </p:par>
                            </p:childTnLst>
                          </p:cTn>
                        </p:par>
                        <p:par>
                          <p:cTn id="16" fill="hold">
                            <p:stCondLst>
                              <p:cond delay="7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
                                        <p:tgtEl>
                                          <p:spTgt spid="25"/>
                                        </p:tgtEl>
                                      </p:cBhvr>
                                    </p:animEffect>
                                  </p:childTnLst>
                                </p:cTn>
                              </p:par>
                            </p:childTnLst>
                          </p:cTn>
                        </p:par>
                        <p:par>
                          <p:cTn id="20" fill="hold">
                            <p:stCondLst>
                              <p:cond delay="9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
                                        <p:tgtEl>
                                          <p:spTgt spid="16"/>
                                        </p:tgtEl>
                                      </p:cBhvr>
                                    </p:animEffect>
                                  </p:childTnLst>
                                </p:cTn>
                              </p:par>
                            </p:childTnLst>
                          </p:cTn>
                        </p:par>
                        <p:par>
                          <p:cTn id="24" fill="hold">
                            <p:stCondLst>
                              <p:cond delay="1100"/>
                            </p:stCondLst>
                            <p:childTnLst>
                              <p:par>
                                <p:cTn id="25" presetID="10"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
                                        <p:tgtEl>
                                          <p:spTgt spid="3"/>
                                        </p:tgtEl>
                                      </p:cBhvr>
                                    </p:animEffect>
                                  </p:childTnLst>
                                </p:cTn>
                              </p:par>
                            </p:childTnLst>
                          </p:cTn>
                        </p:par>
                        <p:par>
                          <p:cTn id="28" fill="hold">
                            <p:stCondLst>
                              <p:cond delay="13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par>
                                <p:cTn id="50" presetID="1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6" grpId="0" animBg="1"/>
      <p:bldP spid="18" grpId="0" animBg="1"/>
      <p:bldP spid="25" grpId="0" animBg="1"/>
      <p:bldP spid="40" grpId="0"/>
      <p:bldP spid="41" grpId="0"/>
      <p:bldP spid="42"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011" y="3128863"/>
            <a:ext cx="3600399" cy="4013182"/>
          </a:xfrm>
          <a:prstGeom prst="rect">
            <a:avLst/>
          </a:prstGeom>
        </p:spPr>
      </p:pic>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9763" y="3128863"/>
            <a:ext cx="3600399" cy="4013182"/>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1156" y="3943500"/>
            <a:ext cx="2460107" cy="246010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95276" y="4376745"/>
            <a:ext cx="1469372" cy="1469372"/>
          </a:xfrm>
          <a:prstGeom prst="rect">
            <a:avLst/>
          </a:prstGeom>
        </p:spPr>
      </p:pic>
      <p:sp>
        <p:nvSpPr>
          <p:cNvPr id="26" name="TextBox 25"/>
          <p:cNvSpPr txBox="1"/>
          <p:nvPr/>
        </p:nvSpPr>
        <p:spPr>
          <a:xfrm>
            <a:off x="6322754" y="3650917"/>
            <a:ext cx="5566290" cy="2862322"/>
          </a:xfrm>
          <a:prstGeom prst="rect">
            <a:avLst/>
          </a:prstGeom>
          <a:noFill/>
        </p:spPr>
        <p:txBody>
          <a:bodyPr wrap="square" rtlCol="0">
            <a:spAutoFit/>
          </a:bodyPr>
          <a:lstStyle/>
          <a:p>
            <a:pPr algn="ctr"/>
            <a:r>
              <a:rPr lang="en-US" sz="18000" b="1" dirty="0" smtClean="0">
                <a:solidFill>
                  <a:srgbClr val="2B4F67"/>
                </a:solidFill>
                <a:latin typeface="Orbitron" pitchFamily="50" charset="0"/>
              </a:rPr>
              <a:t>+</a:t>
            </a:r>
            <a:endParaRPr lang="tr-TR" sz="18000" b="1" dirty="0" smtClean="0">
              <a:solidFill>
                <a:srgbClr val="2B4F67"/>
              </a:solidFill>
              <a:latin typeface="Orbitron" pitchFamily="50" charset="0"/>
            </a:endParaRPr>
          </a:p>
        </p:txBody>
      </p:sp>
    </p:spTree>
    <p:extLst>
      <p:ext uri="{BB962C8B-B14F-4D97-AF65-F5344CB8AC3E}">
        <p14:creationId xmlns:p14="http://schemas.microsoft.com/office/powerpoint/2010/main" val="908676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
                                        <p:tgtEl>
                                          <p:spTgt spid="15"/>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
                                        <p:tgtEl>
                                          <p:spTgt spid="2"/>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
                                        <p:tgtEl>
                                          <p:spTgt spid="26"/>
                                        </p:tgtEl>
                                      </p:cBhvr>
                                    </p:animEffect>
                                  </p:childTnLst>
                                </p:cTn>
                              </p:par>
                            </p:childTnLst>
                          </p:cTn>
                        </p:par>
                        <p:par>
                          <p:cTn id="16" fill="hold">
                            <p:stCondLst>
                              <p:cond delay="6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
                                        <p:tgtEl>
                                          <p:spTgt spid="23"/>
                                        </p:tgtEl>
                                      </p:cBhvr>
                                    </p:animEffect>
                                  </p:childTnLst>
                                </p:cTn>
                              </p:par>
                            </p:childTnLst>
                          </p:cTn>
                        </p:par>
                        <p:par>
                          <p:cTn id="20" fill="hold">
                            <p:stCondLst>
                              <p:cond delay="800"/>
                            </p:stCondLst>
                            <p:childTnLst>
                              <p:par>
                                <p:cTn id="21" presetID="10" presetClass="entr" presetSubtype="0"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1135</TotalTime>
  <Words>1113</Words>
  <Application>Microsoft Office PowerPoint</Application>
  <PresentationFormat>Custom</PresentationFormat>
  <Paragraphs>173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Voxelflux</dc:creator>
  <cp:lastModifiedBy>Voxelflux</cp:lastModifiedBy>
  <cp:revision>76</cp:revision>
  <dcterms:created xsi:type="dcterms:W3CDTF">2013-09-24T23:05:35Z</dcterms:created>
  <dcterms:modified xsi:type="dcterms:W3CDTF">2013-09-29T19:03:31Z</dcterms:modified>
</cp:coreProperties>
</file>