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hành vi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868" y="1480854"/>
            <a:ext cx="6808585" cy="4804792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566" y="1468824"/>
            <a:ext cx="6539812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4404143" y="1352451"/>
            <a:ext cx="6761161" cy="4741792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921328" y="1412943"/>
            <a:ext cx="6618336" cy="4557741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 lí tình huống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6" y="3703154"/>
            <a:ext cx="1637170" cy="3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4" t="7236" r="1321"/>
          <a:stretch/>
        </p:blipFill>
        <p:spPr>
          <a:xfrm>
            <a:off x="494294" y="1191768"/>
            <a:ext cx="5442756" cy="255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63" t="7465" r="2318" b="3878"/>
          <a:stretch/>
        </p:blipFill>
        <p:spPr>
          <a:xfrm>
            <a:off x="6120244" y="1232469"/>
            <a:ext cx="5943600" cy="25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614" t="4899" r="2289" b="3782"/>
          <a:stretch/>
        </p:blipFill>
        <p:spPr>
          <a:xfrm>
            <a:off x="3175004" y="3923748"/>
            <a:ext cx="7174341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22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xin lỗi mẹ chân thành bằng lời hoặc bằng thư gửi cho mẹ, </a:t>
            </a:r>
            <a:endParaRPr lang="en-US" altLang="vi-VN" sz="28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rõ em đã sai ở đâu và em sẽ khắc phục lỗi sai đó như thế nào. 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CỦNG CỐ - DẶN DÒ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thể hiện việc nhận lỗi và sửa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những việc làm cụ thể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7573119" y="1051766"/>
            <a:ext cx="440423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xin lỗi chân thành.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Sẵn sàng đền bù thiệt hại do lỗi lầm mình đã gây ra.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Thể hiện mong muốn được người bị hại tha lỗi.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hứa và rút kinh nghiệm sẽ không phạm lại lỗi đã mắc phải.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(T2)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LUYỆN TẬP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95" y="-25004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4773706" y="1005074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5565366" y="1766931"/>
            <a:ext cx="3925526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604543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7791" y="2718242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3868960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7791" y="5065048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418011" y="2972766"/>
            <a:ext cx="3170167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912635" y="1277597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758" y="4548931"/>
            <a:ext cx="3541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Smiley Face 6"/>
          <p:cNvSpPr/>
          <p:nvPr/>
        </p:nvSpPr>
        <p:spPr>
          <a:xfrm rot="10800000">
            <a:off x="6660463" y="1277597"/>
            <a:ext cx="3438659" cy="3090929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1495" y="4526029"/>
            <a:ext cx="56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144152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4153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cần nhận lỗi, sửa lỗi khi có người khác biết.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4153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9629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 rot="10800000">
            <a:off x="11067336" y="1660560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11067337" y="5216200"/>
            <a:ext cx="965915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miley Face 14"/>
          <p:cNvSpPr/>
          <p:nvPr/>
        </p:nvSpPr>
        <p:spPr>
          <a:xfrm rot="10800000">
            <a:off x="11067336" y="2846037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1" y="2583096"/>
            <a:ext cx="2606017" cy="4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Smiley Face 11"/>
          <p:cNvSpPr/>
          <p:nvPr/>
        </p:nvSpPr>
        <p:spPr>
          <a:xfrm rot="10800000">
            <a:off x="11067336" y="4002279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566</Words>
  <PresentationFormat>Widescreen</PresentationFormat>
  <Paragraphs>62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Cambria</vt:lpstr>
      <vt:lpstr>Helvetica</vt:lpstr>
      <vt:lpstr>Times New Roman</vt:lpstr>
      <vt:lpstr>方正喵呜体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2021-08-08T15:49:17Z</dcterms:created>
  <dcterms:modified xsi:type="dcterms:W3CDTF">2021-08-09T01:57:24Z</dcterms:modified>
</cp:coreProperties>
</file>