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0" r:id="rId2"/>
  </p:sldMasterIdLst>
  <p:notesMasterIdLst>
    <p:notesMasterId r:id="rId11"/>
  </p:notesMasterIdLst>
  <p:sldIdLst>
    <p:sldId id="256" r:id="rId3"/>
    <p:sldId id="277" r:id="rId4"/>
    <p:sldId id="257" r:id="rId5"/>
    <p:sldId id="258" r:id="rId6"/>
    <p:sldId id="259" r:id="rId7"/>
    <p:sldId id="264" r:id="rId8"/>
    <p:sldId id="263" r:id="rId9"/>
    <p:sldId id="282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5050"/>
    <a:srgbClr val="36363E"/>
    <a:srgbClr val="C7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2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2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40FE4-7CCD-41CB-981E-8E21CE79F6DA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69096-6557-46E7-81FA-33B695DD70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657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69096-6557-46E7-81FA-33B695DD702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8220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69096-6557-46E7-81FA-33B695DD702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8662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69096-6557-46E7-81FA-33B695DD702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0892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69096-6557-46E7-81FA-33B695DD702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4118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69096-6557-46E7-81FA-33B695DD702F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163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69096-6557-46E7-81FA-33B695DD702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0256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69096-6557-46E7-81FA-33B695DD702F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4266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69096-6557-46E7-81FA-33B695DD702F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0046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551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17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371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014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106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907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723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58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0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932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076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56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8304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940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19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512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74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8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718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719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047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28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72AF19C-8B6C-457B-8C63-E644CE4E0606}" type="datetimeFigureOut">
              <a:rPr lang="zh-CN" altLang="en-US" smtClean="0"/>
              <a:t>2020/8/16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FFE46-9FB3-49B0-9DA3-BDAC436C15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953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 rot="20542075">
            <a:off x="2374401" y="2398039"/>
            <a:ext cx="6649577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zh-CN" sz="9600" b="1" dirty="0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 </a:t>
            </a:r>
            <a:r>
              <a:rPr lang="en-US" altLang="zh-CN" sz="6000" b="1" dirty="0" err="1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Bài</a:t>
            </a:r>
            <a:r>
              <a:rPr lang="en-US" altLang="zh-CN" sz="6000" b="1" dirty="0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 73: </a:t>
            </a:r>
            <a:r>
              <a:rPr lang="en-US" altLang="zh-CN" sz="6000" b="1" dirty="0" err="1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uôn</a:t>
            </a:r>
            <a:r>
              <a:rPr lang="en-US" altLang="zh-CN" sz="6000" b="1" dirty="0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, </a:t>
            </a:r>
            <a:r>
              <a:rPr lang="en-US" altLang="zh-CN" sz="6000" b="1" dirty="0" err="1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6DCEAE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rPr>
              <a:t>uôt</a:t>
            </a:r>
            <a:endParaRPr lang="zh-CN" altLang="en-US" sz="6000" b="1" dirty="0">
              <a:ln w="25400">
                <a:solidFill>
                  <a:srgbClr val="36363E">
                    <a:alpha val="70000"/>
                  </a:srgbClr>
                </a:solidFill>
              </a:ln>
              <a:solidFill>
                <a:srgbClr val="6DCEAE"/>
              </a:solidFill>
              <a:latin typeface="汉仪晓波美妍体W" panose="00020600040101010101" pitchFamily="18" charset="-122"/>
              <a:ea typeface="汉仪晓波美妍体W" panose="00020600040101010101" pitchFamily="18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72439" y="1022620"/>
            <a:ext cx="3844202" cy="5652939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952382" y="4426701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P-222" panose="020B0803050302020204" pitchFamily="34" charset="0"/>
              </a:rPr>
              <a:t>Giáo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HP-222" panose="020B0803050302020204" pitchFamily="34" charset="0"/>
              </a:rPr>
              <a:t> </a:t>
            </a:r>
            <a:r>
              <a:rPr lang="en-US" altLang="zh-CN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P-222" panose="020B0803050302020204" pitchFamily="34" charset="0"/>
              </a:rPr>
              <a:t>Viên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HP-222" panose="020B0803050302020204" pitchFamily="34" charset="0"/>
              </a:rPr>
              <a:t>: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HP-222" panose="020B08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25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文本框 38"/>
          <p:cNvSpPr txBox="1"/>
          <p:nvPr/>
        </p:nvSpPr>
        <p:spPr>
          <a:xfrm>
            <a:off x="4123085" y="2902789"/>
            <a:ext cx="3746167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algn="ctr">
              <a:defRPr sz="9600" b="1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FF4C78"/>
                </a:solidFill>
                <a:latin typeface="汉仪晓波美妍体W" panose="00020600040101010101" pitchFamily="18" charset="-122"/>
                <a:ea typeface="汉仪晓波美妍体W" panose="00020600040101010101" pitchFamily="18" charset="-122"/>
              </a:defRPr>
            </a:lvl1pPr>
          </a:lstStyle>
          <a:p>
            <a:r>
              <a:rPr lang="en-US" altLang="zh-CN" sz="3600" dirty="0" err="1">
                <a:solidFill>
                  <a:srgbClr val="6DCEAE"/>
                </a:solidFill>
                <a:latin typeface="HP-222" panose="020B0803050302020204" pitchFamily="34" charset="0"/>
              </a:rPr>
              <a:t>Thư</a:t>
            </a:r>
            <a:r>
              <a:rPr lang="en-US" altLang="zh-CN" sz="3600" dirty="0">
                <a:solidFill>
                  <a:srgbClr val="6DCEAE"/>
                </a:solidFill>
                <a:latin typeface="HP-222" panose="020B0803050302020204" pitchFamily="34" charset="0"/>
              </a:rPr>
              <a:t> </a:t>
            </a:r>
            <a:r>
              <a:rPr lang="en-US" altLang="zh-CN" sz="3600" dirty="0" err="1">
                <a:solidFill>
                  <a:srgbClr val="6DCEAE"/>
                </a:solidFill>
                <a:latin typeface="HP-222" panose="020B0803050302020204" pitchFamily="34" charset="0"/>
              </a:rPr>
              <a:t>giãn</a:t>
            </a:r>
            <a:endParaRPr lang="zh-CN" altLang="en-US" sz="3600" dirty="0">
              <a:solidFill>
                <a:srgbClr val="6DCEAE"/>
              </a:solidFill>
              <a:latin typeface="HP-222" panose="020B0803050302020204" pitchFamily="34" charset="0"/>
            </a:endParaRPr>
          </a:p>
        </p:txBody>
      </p:sp>
      <p:grpSp>
        <p:nvGrpSpPr>
          <p:cNvPr id="4" name="组合 16">
            <a:extLst>
              <a:ext uri="{FF2B5EF4-FFF2-40B4-BE49-F238E27FC236}">
                <a16:creationId xmlns:a16="http://schemas.microsoft.com/office/drawing/2014/main" id="{1F2C525D-A87C-43F9-AF5D-3A7A6EB0C1ED}"/>
              </a:ext>
            </a:extLst>
          </p:cNvPr>
          <p:cNvGrpSpPr/>
          <p:nvPr/>
        </p:nvGrpSpPr>
        <p:grpSpPr>
          <a:xfrm>
            <a:off x="981744" y="602530"/>
            <a:ext cx="10375651" cy="5652939"/>
            <a:chOff x="1267357" y="602531"/>
            <a:chExt cx="10375651" cy="5652939"/>
          </a:xfrm>
        </p:grpSpPr>
        <p:pic>
          <p:nvPicPr>
            <p:cNvPr id="5" name="图片 13">
              <a:extLst>
                <a:ext uri="{FF2B5EF4-FFF2-40B4-BE49-F238E27FC236}">
                  <a16:creationId xmlns:a16="http://schemas.microsoft.com/office/drawing/2014/main" id="{93D142C7-144E-49AE-8131-E81C838841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7357" y="602531"/>
              <a:ext cx="3785314" cy="5652939"/>
            </a:xfrm>
            <a:prstGeom prst="rect">
              <a:avLst/>
            </a:prstGeom>
          </p:spPr>
        </p:pic>
        <p:pic>
          <p:nvPicPr>
            <p:cNvPr id="6" name="图片 14">
              <a:extLst>
                <a:ext uri="{FF2B5EF4-FFF2-40B4-BE49-F238E27FC236}">
                  <a16:creationId xmlns:a16="http://schemas.microsoft.com/office/drawing/2014/main" id="{666E43D6-FA8C-4174-BD05-BB5FA93C15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75439" y="602531"/>
              <a:ext cx="3867569" cy="565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4558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: Rounded Corners 3">
            <a:extLst>
              <a:ext uri="{FF2B5EF4-FFF2-40B4-BE49-F238E27FC236}">
                <a16:creationId xmlns:a16="http://schemas.microsoft.com/office/drawing/2014/main" id="{88A09766-FA27-486D-9B23-6E0FF9AD7A41}"/>
              </a:ext>
            </a:extLst>
          </p:cNvPr>
          <p:cNvSpPr/>
          <p:nvPr/>
        </p:nvSpPr>
        <p:spPr>
          <a:xfrm>
            <a:off x="0" y="0"/>
            <a:ext cx="5738191" cy="954159"/>
          </a:xfrm>
          <a:prstGeom prst="roundRect">
            <a:avLst/>
          </a:prstGeom>
          <a:solidFill>
            <a:srgbClr val="CEF3FE"/>
          </a:solidFill>
          <a:ln w="12700" cap="flat" cmpd="sng" algn="ctr">
            <a:solidFill>
              <a:srgbClr val="D2F4FD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HOẠT ĐỘNG 3: TẬP</a:t>
            </a:r>
            <a:r>
              <a:rPr kumimoji="0" lang="en-SG" sz="3200" b="1" i="0" u="none" strike="noStrike" kern="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ĐỌC</a:t>
            </a:r>
            <a:endParaRPr kumimoji="0" lang="en-SG" sz="3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75A3C27D-6653-473A-92CA-00CCDD13EC34}"/>
              </a:ext>
            </a:extLst>
          </p:cNvPr>
          <p:cNvSpPr txBox="1"/>
          <p:nvPr/>
        </p:nvSpPr>
        <p:spPr>
          <a:xfrm>
            <a:off x="1786757" y="5137903"/>
            <a:ext cx="5669280" cy="534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Chuột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út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nói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gì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với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mẹ</a:t>
            </a:r>
            <a:r>
              <a:rPr lang="en-US" sz="2800" dirty="0">
                <a:latin typeface="HP-222" panose="020B0803050302020204" pitchFamily="34" charset="0"/>
              </a:rPr>
              <a:t>?</a:t>
            </a: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DD39C846-F769-460D-96F4-AF5CCF4DC9F0}"/>
              </a:ext>
            </a:extLst>
          </p:cNvPr>
          <p:cNvSpPr txBox="1"/>
          <p:nvPr/>
        </p:nvSpPr>
        <p:spPr>
          <a:xfrm>
            <a:off x="814605" y="5116665"/>
            <a:ext cx="10151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Chuột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út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một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mình</a:t>
            </a:r>
            <a:r>
              <a:rPr lang="en-US" sz="2800" dirty="0">
                <a:latin typeface="HP-222" panose="020B0803050302020204" pitchFamily="34" charset="0"/>
              </a:rPr>
              <a:t> ra </a:t>
            </a:r>
            <a:r>
              <a:rPr lang="en-US" sz="2800" dirty="0" err="1">
                <a:latin typeface="HP-222" panose="020B0803050302020204" pitchFamily="34" charset="0"/>
              </a:rPr>
              <a:t>sân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chơi</a:t>
            </a:r>
            <a:r>
              <a:rPr lang="en-US" sz="2800" dirty="0">
                <a:latin typeface="HP-222" panose="020B0803050302020204" pitchFamily="34" charset="0"/>
              </a:rPr>
              <a:t>. </a:t>
            </a:r>
            <a:r>
              <a:rPr lang="en-US" sz="2800" dirty="0" err="1">
                <a:latin typeface="HP-222" panose="020B0803050302020204" pitchFamily="34" charset="0"/>
              </a:rPr>
              <a:t>Nó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biết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được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những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điều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gì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mới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mẻ</a:t>
            </a:r>
            <a:r>
              <a:rPr lang="en-US" sz="2800" dirty="0">
                <a:latin typeface="HP-222" panose="020B0803050302020204" pitchFamily="34" charset="0"/>
              </a:rPr>
              <a:t>?</a:t>
            </a:r>
          </a:p>
        </p:txBody>
      </p:sp>
      <p:pic>
        <p:nvPicPr>
          <p:cNvPr id="5" name="Hình ảnh 4" descr="Ảnh có chứa vẽ&#10;&#10;Mô tả được tạo tự động">
            <a:extLst>
              <a:ext uri="{FF2B5EF4-FFF2-40B4-BE49-F238E27FC236}">
                <a16:creationId xmlns:a16="http://schemas.microsoft.com/office/drawing/2014/main" id="{3708A732-D13A-4C23-BD6D-E20F4FFF66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757" y="1185467"/>
            <a:ext cx="8618483" cy="3582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63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0" grpId="0"/>
      <p:bldP spid="10" grpId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Hình ảnh 7">
            <a:extLst>
              <a:ext uri="{FF2B5EF4-FFF2-40B4-BE49-F238E27FC236}">
                <a16:creationId xmlns:a16="http://schemas.microsoft.com/office/drawing/2014/main" id="{163A19A6-4455-4690-B239-2D1367DA595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9"/>
          <a:stretch/>
        </p:blipFill>
        <p:spPr>
          <a:xfrm>
            <a:off x="2127590" y="159026"/>
            <a:ext cx="8079897" cy="669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30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90" b="6070"/>
          <a:stretch/>
        </p:blipFill>
        <p:spPr>
          <a:xfrm>
            <a:off x="-231285" y="-97668"/>
            <a:ext cx="5253272" cy="250534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250" y="-97669"/>
            <a:ext cx="785533" cy="67809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250" y="2407673"/>
            <a:ext cx="840500" cy="14848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150186" y="813691"/>
            <a:ext cx="350714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altLang="zh-CN" sz="32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Luyện</a:t>
            </a:r>
            <a:r>
              <a:rPr lang="en-US" altLang="zh-CN" sz="32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 </a:t>
            </a:r>
            <a:r>
              <a:rPr lang="en-US" altLang="zh-CN" sz="32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đọc</a:t>
            </a:r>
            <a:r>
              <a:rPr lang="en-US" altLang="zh-CN" sz="32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 </a:t>
            </a:r>
            <a:r>
              <a:rPr lang="en-US" altLang="zh-CN" sz="32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từ</a:t>
            </a:r>
            <a:r>
              <a:rPr lang="en-US" altLang="zh-CN" sz="32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 </a:t>
            </a:r>
            <a:r>
              <a:rPr lang="en-US" altLang="zh-CN" sz="32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ngữ</a:t>
            </a:r>
            <a:endParaRPr lang="zh-CN" altLang="en-US" sz="3200" spc="-150" dirty="0">
              <a:solidFill>
                <a:schemeClr val="tx1">
                  <a:lumMod val="75000"/>
                  <a:lumOff val="25000"/>
                </a:schemeClr>
              </a:solidFill>
              <a:latin typeface="HP-222" panose="020B0803050302020204" pitchFamily="34" charset="0"/>
              <a:ea typeface="汉仪跳跳体简" panose="00020600040101010101" pitchFamily="18" charset="-122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C64CB5F1-3F65-418F-A062-44ACBE9DB155}"/>
              </a:ext>
            </a:extLst>
          </p:cNvPr>
          <p:cNvSpPr txBox="1"/>
          <p:nvPr/>
        </p:nvSpPr>
        <p:spPr>
          <a:xfrm>
            <a:off x="1590685" y="2127448"/>
            <a:ext cx="1609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chuột</a:t>
            </a:r>
            <a:endParaRPr lang="en-US" sz="2800" dirty="0">
              <a:latin typeface="HP-222" panose="020B0803050302020204" pitchFamily="34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EC7397FC-D5A6-4B33-A609-A77711133065}"/>
              </a:ext>
            </a:extLst>
          </p:cNvPr>
          <p:cNvSpPr txBox="1"/>
          <p:nvPr/>
        </p:nvSpPr>
        <p:spPr>
          <a:xfrm>
            <a:off x="1623961" y="2626853"/>
            <a:ext cx="1828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buồn</a:t>
            </a:r>
            <a:endParaRPr lang="en-US" sz="2800" dirty="0">
              <a:latin typeface="HP-222" panose="020B0803050302020204" pitchFamily="34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C2AD8F9B-4921-4E7B-8573-65C5AAE1C55D}"/>
              </a:ext>
            </a:extLst>
          </p:cNvPr>
          <p:cNvSpPr txBox="1"/>
          <p:nvPr/>
        </p:nvSpPr>
        <p:spPr>
          <a:xfrm>
            <a:off x="1623961" y="3795174"/>
            <a:ext cx="299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dữ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lắm</a:t>
            </a:r>
            <a:endParaRPr lang="en-US" sz="2800" dirty="0">
              <a:latin typeface="HP-222" panose="020B0803050302020204" pitchFamily="34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40780B28-CCB0-4E56-81BF-67F8F871FBC7}"/>
              </a:ext>
            </a:extLst>
          </p:cNvPr>
          <p:cNvSpPr txBox="1"/>
          <p:nvPr/>
        </p:nvSpPr>
        <p:spPr>
          <a:xfrm>
            <a:off x="1623961" y="3211035"/>
            <a:ext cx="299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lũn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cũn</a:t>
            </a:r>
            <a:endParaRPr lang="en-US" sz="2800" dirty="0">
              <a:latin typeface="HP-222" panose="020B0803050302020204" pitchFamily="34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1E2119E4-FCF4-4F61-B3EA-63F8B12F7E9E}"/>
              </a:ext>
            </a:extLst>
          </p:cNvPr>
          <p:cNvSpPr txBox="1"/>
          <p:nvPr/>
        </p:nvSpPr>
        <p:spPr>
          <a:xfrm>
            <a:off x="1623982" y="4329538"/>
            <a:ext cx="1981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mắt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thô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lố</a:t>
            </a:r>
            <a:endParaRPr lang="en-US" sz="2800" dirty="0">
              <a:latin typeface="HP-222" panose="020B0803050302020204" pitchFamily="34" charset="0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F3921461-11AB-4805-865A-6A42E155BBA2}"/>
              </a:ext>
            </a:extLst>
          </p:cNvPr>
          <p:cNvSpPr txBox="1"/>
          <p:nvPr/>
        </p:nvSpPr>
        <p:spPr>
          <a:xfrm>
            <a:off x="1623961" y="4863902"/>
            <a:ext cx="2320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quát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rõ</a:t>
            </a:r>
            <a:r>
              <a:rPr lang="en-US" sz="2800" dirty="0">
                <a:latin typeface="HP-222" panose="020B0803050302020204" pitchFamily="34" charset="0"/>
              </a:rPr>
              <a:t> to</a:t>
            </a:r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FBAA5B3D-87F4-4519-8A2B-DBB078227573}"/>
              </a:ext>
            </a:extLst>
          </p:cNvPr>
          <p:cNvSpPr txBox="1"/>
          <p:nvPr/>
        </p:nvSpPr>
        <p:spPr>
          <a:xfrm>
            <a:off x="3836519" y="4313077"/>
            <a:ext cx="7230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mắt</a:t>
            </a:r>
            <a:r>
              <a:rPr lang="en-US" sz="2800" dirty="0">
                <a:latin typeface="HP-222" panose="020B0803050302020204" pitchFamily="34" charset="0"/>
              </a:rPr>
              <a:t> to, </a:t>
            </a:r>
            <a:r>
              <a:rPr lang="en-US" sz="2800" dirty="0" err="1">
                <a:latin typeface="HP-222" panose="020B0803050302020204" pitchFamily="34" charset="0"/>
              </a:rPr>
              <a:t>lồi</a:t>
            </a:r>
            <a:r>
              <a:rPr lang="en-US" sz="2800" dirty="0">
                <a:latin typeface="HP-222" panose="020B0803050302020204" pitchFamily="34" charset="0"/>
              </a:rPr>
              <a:t> ra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FFAF6FD3-3A4F-406E-B962-6882D8A617D8}"/>
              </a:ext>
            </a:extLst>
          </p:cNvPr>
          <p:cNvSpPr txBox="1"/>
          <p:nvPr/>
        </p:nvSpPr>
        <p:spPr>
          <a:xfrm>
            <a:off x="1635290" y="5442333"/>
            <a:ext cx="2320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rất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hiền</a:t>
            </a:r>
            <a:endParaRPr lang="en-US" sz="2800" dirty="0">
              <a:latin typeface="HP-222" panose="020B0803050302020204" pitchFamily="34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F4EFAD82-60F7-4469-9FAC-15429F0B7A80}"/>
              </a:ext>
            </a:extLst>
          </p:cNvPr>
          <p:cNvSpPr txBox="1"/>
          <p:nvPr/>
        </p:nvSpPr>
        <p:spPr>
          <a:xfrm>
            <a:off x="1635290" y="5975820"/>
            <a:ext cx="2320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muốn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đùa</a:t>
            </a:r>
            <a:endParaRPr lang="en-US" sz="2800" dirty="0">
              <a:latin typeface="HP-222" panose="020B08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99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8056" y="-134295"/>
            <a:ext cx="5070144" cy="168723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343192" y="381379"/>
            <a:ext cx="2839872" cy="65588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ts val="5000"/>
              </a:lnSpc>
            </a:pPr>
            <a:r>
              <a:rPr lang="en-US" altLang="zh-CN" sz="32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Luyện</a:t>
            </a:r>
            <a:r>
              <a:rPr lang="en-US" altLang="zh-CN" sz="32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 </a:t>
            </a:r>
            <a:r>
              <a:rPr lang="en-US" altLang="zh-CN" sz="32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đọc</a:t>
            </a:r>
            <a:r>
              <a:rPr lang="en-US" altLang="zh-CN" sz="32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 </a:t>
            </a:r>
            <a:r>
              <a:rPr lang="en-US" altLang="zh-CN" sz="32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câu</a:t>
            </a:r>
            <a:endParaRPr lang="zh-CN" altLang="en-US" sz="3200" spc="-150" dirty="0">
              <a:solidFill>
                <a:schemeClr val="tx1">
                  <a:lumMod val="75000"/>
                  <a:lumOff val="25000"/>
                </a:schemeClr>
              </a:solidFill>
              <a:latin typeface="HP-222" panose="020B0803050302020204" pitchFamily="34" charset="0"/>
              <a:ea typeface="汉仪跳跳体简" panose="00020600040101010101" pitchFamily="18" charset="-122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35EFB755-A416-4B0A-B92D-0590A38940A6}"/>
              </a:ext>
            </a:extLst>
          </p:cNvPr>
          <p:cNvSpPr txBox="1"/>
          <p:nvPr/>
        </p:nvSpPr>
        <p:spPr>
          <a:xfrm>
            <a:off x="7927848" y="2231136"/>
            <a:ext cx="2093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latin typeface="HP-222" panose="020B0803050302020204" pitchFamily="34" charset="0"/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2EDFFEE5-79B1-4938-AB3B-BE640C3443FC}"/>
              </a:ext>
            </a:extLst>
          </p:cNvPr>
          <p:cNvSpPr txBox="1"/>
          <p:nvPr/>
        </p:nvSpPr>
        <p:spPr>
          <a:xfrm>
            <a:off x="4196357" y="1772118"/>
            <a:ext cx="62244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Chuột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út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buồn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lũn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cũn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chạy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ra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sân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.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FBB45EB3-49A6-4B10-85A2-779070F328E0}"/>
              </a:ext>
            </a:extLst>
          </p:cNvPr>
          <p:cNvSpPr txBox="1"/>
          <p:nvPr/>
        </p:nvSpPr>
        <p:spPr>
          <a:xfrm>
            <a:off x="1105456" y="2357882"/>
            <a:ext cx="5780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Đến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trưa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về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nhà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nó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ôm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mẹ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,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kể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:</a:t>
            </a: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2117A2F3-B3DB-4DEE-9483-6A3BB810DC98}"/>
              </a:ext>
            </a:extLst>
          </p:cNvPr>
          <p:cNvSpPr txBox="1"/>
          <p:nvPr/>
        </p:nvSpPr>
        <p:spPr>
          <a:xfrm>
            <a:off x="1105456" y="2973493"/>
            <a:ext cx="6925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-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Mẹ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ạ,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trên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sân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có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một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con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thú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dữ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lắm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.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63FEBCC9-7F3B-4F22-AD6C-37296B92C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5456" y="1761279"/>
            <a:ext cx="33123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Mẹ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bận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làm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altLang="en-US" sz="2800" dirty="0" err="1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bếp</a:t>
            </a:r>
            <a:r>
              <a:rPr lang="en-US" altLang="en-US" sz="2800" dirty="0">
                <a:latin typeface="HP-222" panose="020B0803050302020204" pitchFamily="34" charset="0"/>
                <a:ea typeface="Times" panose="020B0500000000000000" pitchFamily="34" charset="0"/>
                <a:cs typeface="Times" panose="020B0500000000000000" pitchFamily="34" charset="0"/>
              </a:rPr>
              <a:t>.</a:t>
            </a: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7A706E7D-0A01-46AC-A81F-A8F2121225AA}"/>
              </a:ext>
            </a:extLst>
          </p:cNvPr>
          <p:cNvSpPr txBox="1"/>
          <p:nvPr/>
        </p:nvSpPr>
        <p:spPr>
          <a:xfrm>
            <a:off x="7927848" y="2957159"/>
            <a:ext cx="3918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Mũ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nó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đỏ</a:t>
            </a:r>
            <a:r>
              <a:rPr lang="en-US" sz="2800" dirty="0">
                <a:latin typeface="HP-222" panose="020B0803050302020204" pitchFamily="34" charset="0"/>
              </a:rPr>
              <a:t>, </a:t>
            </a:r>
            <a:r>
              <a:rPr lang="en-US" sz="2800" dirty="0" err="1">
                <a:latin typeface="HP-222" panose="020B0803050302020204" pitchFamily="34" charset="0"/>
              </a:rPr>
              <a:t>mỏ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nhọn</a:t>
            </a:r>
            <a:r>
              <a:rPr lang="en-US" sz="2800" dirty="0">
                <a:latin typeface="HP-222" panose="020B0803050302020204" pitchFamily="34" charset="0"/>
              </a:rPr>
              <a:t>,</a:t>
            </a: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D7EE1F99-C4A0-47A2-A6CD-D9C41E0A5EEE}"/>
              </a:ext>
            </a:extLst>
          </p:cNvPr>
          <p:cNvSpPr txBox="1"/>
          <p:nvPr/>
        </p:nvSpPr>
        <p:spPr>
          <a:xfrm>
            <a:off x="3227078" y="3580524"/>
            <a:ext cx="2596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HP-222" panose="020B0803050302020204" pitchFamily="34" charset="0"/>
              </a:rPr>
              <a:t>Nó</a:t>
            </a:r>
            <a:r>
              <a:rPr lang="en-US" sz="2800" dirty="0" smtClean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quát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rõ</a:t>
            </a:r>
            <a:r>
              <a:rPr lang="en-US" sz="2800" dirty="0">
                <a:latin typeface="HP-222" panose="020B0803050302020204" pitchFamily="34" charset="0"/>
              </a:rPr>
              <a:t> to.</a:t>
            </a: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1F19629A-702E-4E49-9D58-2477E18FE694}"/>
              </a:ext>
            </a:extLst>
          </p:cNvPr>
          <p:cNvSpPr txBox="1"/>
          <p:nvPr/>
        </p:nvSpPr>
        <p:spPr>
          <a:xfrm>
            <a:off x="5692888" y="3568808"/>
            <a:ext cx="3281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P-222" panose="020B0803050302020204" pitchFamily="34" charset="0"/>
              </a:rPr>
              <a:t>Con </a:t>
            </a:r>
            <a:r>
              <a:rPr lang="en-US" sz="2800" dirty="0" err="1">
                <a:latin typeface="HP-222" panose="020B0803050302020204" pitchFamily="34" charset="0"/>
              </a:rPr>
              <a:t>sợ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quá</a:t>
            </a:r>
            <a:r>
              <a:rPr lang="en-US" sz="2800" dirty="0">
                <a:latin typeface="HP-222" panose="020B0803050302020204" pitchFamily="34" charset="0"/>
              </a:rPr>
              <a:t>.</a:t>
            </a: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EAFECD88-1CB9-49FA-9AA0-AA91911C1402}"/>
              </a:ext>
            </a:extLst>
          </p:cNvPr>
          <p:cNvSpPr txBox="1"/>
          <p:nvPr/>
        </p:nvSpPr>
        <p:spPr>
          <a:xfrm>
            <a:off x="7138817" y="5501267"/>
            <a:ext cx="3580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P-222" panose="020B0803050302020204" pitchFamily="34" charset="0"/>
              </a:rPr>
              <a:t>Theo LÉP TÔN- XTÔI </a:t>
            </a:r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1D5F3C1E-EF6E-4FF5-BB99-BFF8392CA75D}"/>
              </a:ext>
            </a:extLst>
          </p:cNvPr>
          <p:cNvSpPr txBox="1"/>
          <p:nvPr/>
        </p:nvSpPr>
        <p:spPr>
          <a:xfrm>
            <a:off x="5692888" y="546441"/>
            <a:ext cx="3281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3399"/>
                </a:solidFill>
                <a:latin typeface="HP-222" panose="020B0803050302020204" pitchFamily="34" charset="0"/>
              </a:rPr>
              <a:t>Chuột</a:t>
            </a:r>
            <a:r>
              <a:rPr lang="en-US" sz="3200" dirty="0">
                <a:solidFill>
                  <a:srgbClr val="FF3399"/>
                </a:solidFill>
                <a:latin typeface="HP-222" panose="020B0803050302020204" pitchFamily="34" charset="0"/>
              </a:rPr>
              <a:t> </a:t>
            </a:r>
            <a:r>
              <a:rPr lang="en-US" sz="3200" dirty="0" err="1" smtClean="0">
                <a:solidFill>
                  <a:srgbClr val="FF3399"/>
                </a:solidFill>
                <a:latin typeface="HP-222" panose="020B0803050302020204" pitchFamily="34" charset="0"/>
              </a:rPr>
              <a:t>út</a:t>
            </a:r>
            <a:r>
              <a:rPr lang="en-US" sz="3200" dirty="0" smtClean="0">
                <a:solidFill>
                  <a:srgbClr val="FF3399"/>
                </a:solidFill>
                <a:latin typeface="HP-222" panose="020B0803050302020204" pitchFamily="34" charset="0"/>
              </a:rPr>
              <a:t> (1</a:t>
            </a:r>
            <a:r>
              <a:rPr lang="en-US" sz="3200" dirty="0">
                <a:solidFill>
                  <a:srgbClr val="FF3399"/>
                </a:solidFill>
                <a:latin typeface="HP-222" panose="020B0803050302020204" pitchFamily="34" charset="0"/>
              </a:rPr>
              <a:t>)</a:t>
            </a:r>
            <a:endParaRPr lang="en-US" sz="3200" dirty="0" smtClean="0">
              <a:solidFill>
                <a:srgbClr val="FF3399"/>
              </a:solidFill>
              <a:latin typeface="HP-222" panose="020B0803050302020204" pitchFamily="34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2D07592E-301B-4BB5-A9ED-724DA3A4237B}"/>
              </a:ext>
            </a:extLst>
          </p:cNvPr>
          <p:cNvSpPr txBox="1"/>
          <p:nvPr/>
        </p:nvSpPr>
        <p:spPr>
          <a:xfrm>
            <a:off x="675909" y="3580524"/>
            <a:ext cx="2596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mắt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nó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thô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lố</a:t>
            </a:r>
            <a:r>
              <a:rPr lang="en-US" sz="2800" dirty="0">
                <a:latin typeface="HP-222" panose="020B0803050302020204" pitchFamily="34" charset="0"/>
              </a:rPr>
              <a:t>.</a:t>
            </a: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46635D12-B719-4F79-BE0D-451047B2EBA1}"/>
              </a:ext>
            </a:extLst>
          </p:cNvPr>
          <p:cNvSpPr txBox="1"/>
          <p:nvPr/>
        </p:nvSpPr>
        <p:spPr>
          <a:xfrm>
            <a:off x="1105456" y="4262049"/>
            <a:ext cx="2849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Chuột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mẹ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đáp</a:t>
            </a:r>
            <a:r>
              <a:rPr lang="en-US" sz="2800" dirty="0">
                <a:latin typeface="HP-222" panose="020B0803050302020204" pitchFamily="34" charset="0"/>
              </a:rPr>
              <a:t>:</a:t>
            </a:r>
          </a:p>
        </p:txBody>
      </p: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EA492EC6-C387-4CEF-A41C-A9A49EB11244}"/>
              </a:ext>
            </a:extLst>
          </p:cNvPr>
          <p:cNvSpPr txBox="1"/>
          <p:nvPr/>
        </p:nvSpPr>
        <p:spPr>
          <a:xfrm>
            <a:off x="1145900" y="4862217"/>
            <a:ext cx="3976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P-222" panose="020B0803050302020204" pitchFamily="34" charset="0"/>
              </a:rPr>
              <a:t>- Con </a:t>
            </a:r>
            <a:r>
              <a:rPr lang="en-US" sz="2800" dirty="0" err="1">
                <a:latin typeface="HP-222" panose="020B0803050302020204" pitchFamily="34" charset="0"/>
              </a:rPr>
              <a:t>thú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đó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rất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hiền</a:t>
            </a:r>
            <a:r>
              <a:rPr lang="en-US" sz="2800" dirty="0">
                <a:latin typeface="HP-222" panose="020B0803050302020204" pitchFamily="34" charset="0"/>
              </a:rPr>
              <a:t>.</a:t>
            </a:r>
          </a:p>
        </p:txBody>
      </p:sp>
      <p:sp>
        <p:nvSpPr>
          <p:cNvPr id="22" name="Hộp Văn bản 21">
            <a:extLst>
              <a:ext uri="{FF2B5EF4-FFF2-40B4-BE49-F238E27FC236}">
                <a16:creationId xmlns:a16="http://schemas.microsoft.com/office/drawing/2014/main" id="{1A1F7D56-791D-466D-AD56-37D90F5A80F0}"/>
              </a:ext>
            </a:extLst>
          </p:cNvPr>
          <p:cNvSpPr txBox="1"/>
          <p:nvPr/>
        </p:nvSpPr>
        <p:spPr>
          <a:xfrm>
            <a:off x="4802849" y="4860692"/>
            <a:ext cx="3976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HP-222" panose="020B0803050302020204" pitchFamily="34" charset="0"/>
              </a:rPr>
              <a:t>Nó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chỉ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muốn</a:t>
            </a:r>
            <a:r>
              <a:rPr lang="en-US" sz="2800" dirty="0">
                <a:latin typeface="HP-222" panose="020B0803050302020204" pitchFamily="34" charset="0"/>
              </a:rPr>
              <a:t> </a:t>
            </a:r>
            <a:r>
              <a:rPr lang="en-US" sz="2800" dirty="0" err="1">
                <a:latin typeface="HP-222" panose="020B0803050302020204" pitchFamily="34" charset="0"/>
              </a:rPr>
              <a:t>đùa</a:t>
            </a:r>
            <a:r>
              <a:rPr lang="en-US" sz="2800" dirty="0">
                <a:latin typeface="HP-222" panose="020B0803050302020204" pitchFamily="34" charset="0"/>
              </a:rPr>
              <a:t> con.</a:t>
            </a:r>
          </a:p>
        </p:txBody>
      </p:sp>
    </p:spTree>
    <p:extLst>
      <p:ext uri="{BB962C8B-B14F-4D97-AF65-F5344CB8AC3E}">
        <p14:creationId xmlns:p14="http://schemas.microsoft.com/office/powerpoint/2010/main" val="96396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10" grpId="0"/>
      <p:bldP spid="12" grpId="0"/>
      <p:bldP spid="14" grpId="0"/>
      <p:bldP spid="11" grpId="0"/>
      <p:bldP spid="13" grpId="0"/>
      <p:bldP spid="20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Nhóm 1">
            <a:extLst>
              <a:ext uri="{FF2B5EF4-FFF2-40B4-BE49-F238E27FC236}">
                <a16:creationId xmlns:a16="http://schemas.microsoft.com/office/drawing/2014/main" id="{CCC48476-9D96-42F7-9297-57F4E028B4AC}"/>
              </a:ext>
            </a:extLst>
          </p:cNvPr>
          <p:cNvGrpSpPr/>
          <p:nvPr/>
        </p:nvGrpSpPr>
        <p:grpSpPr>
          <a:xfrm>
            <a:off x="662939" y="1459650"/>
            <a:ext cx="11170064" cy="1146585"/>
            <a:chOff x="662939" y="406103"/>
            <a:chExt cx="11170064" cy="1146585"/>
          </a:xfrm>
        </p:grpSpPr>
        <p:sp>
          <p:nvSpPr>
            <p:cNvPr id="6" name="Hộp Văn bản 5">
              <a:extLst>
                <a:ext uri="{FF2B5EF4-FFF2-40B4-BE49-F238E27FC236}">
                  <a16:creationId xmlns:a16="http://schemas.microsoft.com/office/drawing/2014/main" id="{357EB8B4-1C7B-493C-B4D9-3A270453BCCE}"/>
                </a:ext>
              </a:extLst>
            </p:cNvPr>
            <p:cNvSpPr txBox="1"/>
            <p:nvPr/>
          </p:nvSpPr>
          <p:spPr>
            <a:xfrm>
              <a:off x="1092486" y="422437"/>
              <a:ext cx="69258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800" dirty="0">
                  <a:latin typeface="HP-222" panose="020B0803050302020204" pitchFamily="34" charset="0"/>
                  <a:ea typeface="Times" panose="020B0500000000000000" pitchFamily="34" charset="0"/>
                  <a:cs typeface="Times" panose="020B0500000000000000" pitchFamily="34" charset="0"/>
                </a:rPr>
                <a:t>- </a:t>
              </a:r>
              <a:r>
                <a:rPr lang="en-US" altLang="en-US" sz="2800" dirty="0" err="1">
                  <a:latin typeface="HP-222" panose="020B0803050302020204" pitchFamily="34" charset="0"/>
                  <a:ea typeface="Times" panose="020B0500000000000000" pitchFamily="34" charset="0"/>
                  <a:cs typeface="Times" panose="020B0500000000000000" pitchFamily="34" charset="0"/>
                </a:rPr>
                <a:t>Mẹ</a:t>
              </a:r>
              <a:r>
                <a:rPr lang="en-US" altLang="en-US" sz="2800" dirty="0">
                  <a:latin typeface="HP-222" panose="020B0803050302020204" pitchFamily="34" charset="0"/>
                  <a:ea typeface="Times" panose="020B0500000000000000" pitchFamily="34" charset="0"/>
                  <a:cs typeface="Times" panose="020B0500000000000000" pitchFamily="34" charset="0"/>
                </a:rPr>
                <a:t> ạ, </a:t>
              </a:r>
              <a:r>
                <a:rPr lang="en-US" altLang="en-US" sz="2800" dirty="0" err="1">
                  <a:latin typeface="HP-222" panose="020B0803050302020204" pitchFamily="34" charset="0"/>
                  <a:ea typeface="Times" panose="020B0500000000000000" pitchFamily="34" charset="0"/>
                  <a:cs typeface="Times" panose="020B0500000000000000" pitchFamily="34" charset="0"/>
                </a:rPr>
                <a:t>trên</a:t>
              </a:r>
              <a:r>
                <a:rPr lang="en-US" altLang="en-US" sz="2800" dirty="0">
                  <a:latin typeface="HP-222" panose="020B0803050302020204" pitchFamily="34" charset="0"/>
                  <a:ea typeface="Times" panose="020B0500000000000000" pitchFamily="34" charset="0"/>
                  <a:cs typeface="Times" panose="020B0500000000000000" pitchFamily="34" charset="0"/>
                </a:rPr>
                <a:t> </a:t>
              </a:r>
              <a:r>
                <a:rPr lang="en-US" altLang="en-US" sz="2800" dirty="0" err="1">
                  <a:latin typeface="HP-222" panose="020B0803050302020204" pitchFamily="34" charset="0"/>
                  <a:ea typeface="Times" panose="020B0500000000000000" pitchFamily="34" charset="0"/>
                  <a:cs typeface="Times" panose="020B0500000000000000" pitchFamily="34" charset="0"/>
                </a:rPr>
                <a:t>sân</a:t>
              </a:r>
              <a:r>
                <a:rPr lang="en-US" altLang="en-US" sz="2800" dirty="0">
                  <a:latin typeface="HP-222" panose="020B0803050302020204" pitchFamily="34" charset="0"/>
                  <a:ea typeface="Times" panose="020B0500000000000000" pitchFamily="34" charset="0"/>
                  <a:cs typeface="Times" panose="020B0500000000000000" pitchFamily="34" charset="0"/>
                </a:rPr>
                <a:t> </a:t>
              </a:r>
              <a:r>
                <a:rPr lang="en-US" altLang="en-US" sz="2800" dirty="0" err="1">
                  <a:latin typeface="HP-222" panose="020B0803050302020204" pitchFamily="34" charset="0"/>
                  <a:ea typeface="Times" panose="020B0500000000000000" pitchFamily="34" charset="0"/>
                  <a:cs typeface="Times" panose="020B0500000000000000" pitchFamily="34" charset="0"/>
                </a:rPr>
                <a:t>có</a:t>
              </a:r>
              <a:r>
                <a:rPr lang="en-US" altLang="en-US" sz="2800" dirty="0">
                  <a:latin typeface="HP-222" panose="020B0803050302020204" pitchFamily="34" charset="0"/>
                  <a:ea typeface="Times" panose="020B0500000000000000" pitchFamily="34" charset="0"/>
                  <a:cs typeface="Times" panose="020B0500000000000000" pitchFamily="34" charset="0"/>
                </a:rPr>
                <a:t> </a:t>
              </a:r>
              <a:r>
                <a:rPr lang="en-US" altLang="en-US" sz="2800" dirty="0" err="1">
                  <a:latin typeface="HP-222" panose="020B0803050302020204" pitchFamily="34" charset="0"/>
                  <a:ea typeface="Times" panose="020B0500000000000000" pitchFamily="34" charset="0"/>
                  <a:cs typeface="Times" panose="020B0500000000000000" pitchFamily="34" charset="0"/>
                </a:rPr>
                <a:t>một</a:t>
              </a:r>
              <a:r>
                <a:rPr lang="en-US" altLang="en-US" sz="2800" dirty="0">
                  <a:latin typeface="HP-222" panose="020B0803050302020204" pitchFamily="34" charset="0"/>
                  <a:ea typeface="Times" panose="020B0500000000000000" pitchFamily="34" charset="0"/>
                  <a:cs typeface="Times" panose="020B0500000000000000" pitchFamily="34" charset="0"/>
                </a:rPr>
                <a:t> con </a:t>
              </a:r>
              <a:r>
                <a:rPr lang="en-US" altLang="en-US" sz="2800" dirty="0" err="1">
                  <a:latin typeface="HP-222" panose="020B0803050302020204" pitchFamily="34" charset="0"/>
                  <a:ea typeface="Times" panose="020B0500000000000000" pitchFamily="34" charset="0"/>
                  <a:cs typeface="Times" panose="020B0500000000000000" pitchFamily="34" charset="0"/>
                </a:rPr>
                <a:t>thú</a:t>
              </a:r>
              <a:r>
                <a:rPr lang="en-US" altLang="en-US" sz="2800" dirty="0">
                  <a:latin typeface="HP-222" panose="020B0803050302020204" pitchFamily="34" charset="0"/>
                  <a:ea typeface="Times" panose="020B0500000000000000" pitchFamily="34" charset="0"/>
                  <a:cs typeface="Times" panose="020B0500000000000000" pitchFamily="34" charset="0"/>
                </a:rPr>
                <a:t> </a:t>
              </a:r>
              <a:r>
                <a:rPr lang="en-US" altLang="en-US" sz="2800" dirty="0" err="1">
                  <a:latin typeface="HP-222" panose="020B0803050302020204" pitchFamily="34" charset="0"/>
                  <a:ea typeface="Times" panose="020B0500000000000000" pitchFamily="34" charset="0"/>
                  <a:cs typeface="Times" panose="020B0500000000000000" pitchFamily="34" charset="0"/>
                </a:rPr>
                <a:t>dữ</a:t>
              </a:r>
              <a:r>
                <a:rPr lang="en-US" altLang="en-US" sz="2800" dirty="0">
                  <a:latin typeface="HP-222" panose="020B0803050302020204" pitchFamily="34" charset="0"/>
                  <a:ea typeface="Times" panose="020B0500000000000000" pitchFamily="34" charset="0"/>
                  <a:cs typeface="Times" panose="020B0500000000000000" pitchFamily="34" charset="0"/>
                </a:rPr>
                <a:t> </a:t>
              </a:r>
              <a:r>
                <a:rPr lang="en-US" altLang="en-US" sz="2800" dirty="0" err="1">
                  <a:latin typeface="HP-222" panose="020B0803050302020204" pitchFamily="34" charset="0"/>
                  <a:ea typeface="Times" panose="020B0500000000000000" pitchFamily="34" charset="0"/>
                  <a:cs typeface="Times" panose="020B0500000000000000" pitchFamily="34" charset="0"/>
                </a:rPr>
                <a:t>lắm</a:t>
              </a:r>
              <a:r>
                <a:rPr lang="en-US" altLang="en-US" sz="2800" dirty="0">
                  <a:latin typeface="HP-222" panose="020B0803050302020204" pitchFamily="34" charset="0"/>
                  <a:ea typeface="Times" panose="020B0500000000000000" pitchFamily="34" charset="0"/>
                  <a:cs typeface="Times" panose="020B0500000000000000" pitchFamily="34" charset="0"/>
                </a:rPr>
                <a:t>.</a:t>
              </a:r>
            </a:p>
          </p:txBody>
        </p:sp>
        <p:sp>
          <p:nvSpPr>
            <p:cNvPr id="7" name="Hộp Văn bản 6">
              <a:extLst>
                <a:ext uri="{FF2B5EF4-FFF2-40B4-BE49-F238E27FC236}">
                  <a16:creationId xmlns:a16="http://schemas.microsoft.com/office/drawing/2014/main" id="{4DE856CD-72F7-420C-BC12-8CE55EDC9DEF}"/>
                </a:ext>
              </a:extLst>
            </p:cNvPr>
            <p:cNvSpPr txBox="1"/>
            <p:nvPr/>
          </p:nvSpPr>
          <p:spPr>
            <a:xfrm>
              <a:off x="7914878" y="406103"/>
              <a:ext cx="39181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HP-222" panose="020B0803050302020204" pitchFamily="34" charset="0"/>
                </a:rPr>
                <a:t>Mũ</a:t>
              </a:r>
              <a:r>
                <a:rPr lang="en-US" sz="2800" dirty="0">
                  <a:latin typeface="HP-222" panose="020B0803050302020204" pitchFamily="34" charset="0"/>
                </a:rPr>
                <a:t> </a:t>
              </a:r>
              <a:r>
                <a:rPr lang="en-US" sz="2800" dirty="0" err="1">
                  <a:latin typeface="HP-222" panose="020B0803050302020204" pitchFamily="34" charset="0"/>
                </a:rPr>
                <a:t>nó</a:t>
              </a:r>
              <a:r>
                <a:rPr lang="en-US" sz="2800" dirty="0">
                  <a:latin typeface="HP-222" panose="020B0803050302020204" pitchFamily="34" charset="0"/>
                </a:rPr>
                <a:t> </a:t>
              </a:r>
              <a:r>
                <a:rPr lang="en-US" sz="2800" dirty="0" err="1">
                  <a:latin typeface="HP-222" panose="020B0803050302020204" pitchFamily="34" charset="0"/>
                </a:rPr>
                <a:t>đỏ</a:t>
              </a:r>
              <a:r>
                <a:rPr lang="en-US" sz="2800" dirty="0">
                  <a:latin typeface="HP-222" panose="020B0803050302020204" pitchFamily="34" charset="0"/>
                </a:rPr>
                <a:t>, </a:t>
              </a:r>
              <a:r>
                <a:rPr lang="en-US" sz="2800" dirty="0" err="1">
                  <a:latin typeface="HP-222" panose="020B0803050302020204" pitchFamily="34" charset="0"/>
                </a:rPr>
                <a:t>mỏ</a:t>
              </a:r>
              <a:r>
                <a:rPr lang="en-US" sz="2800" dirty="0">
                  <a:latin typeface="HP-222" panose="020B0803050302020204" pitchFamily="34" charset="0"/>
                </a:rPr>
                <a:t> </a:t>
              </a:r>
              <a:r>
                <a:rPr lang="en-US" sz="2800" dirty="0" err="1">
                  <a:latin typeface="HP-222" panose="020B0803050302020204" pitchFamily="34" charset="0"/>
                </a:rPr>
                <a:t>nhọn</a:t>
              </a:r>
              <a:r>
                <a:rPr lang="en-US" sz="2800" dirty="0">
                  <a:latin typeface="HP-222" panose="020B0803050302020204" pitchFamily="34" charset="0"/>
                </a:rPr>
                <a:t>,</a:t>
              </a:r>
            </a:p>
          </p:txBody>
        </p:sp>
        <p:sp>
          <p:nvSpPr>
            <p:cNvPr id="8" name="Hộp Văn bản 7">
              <a:extLst>
                <a:ext uri="{FF2B5EF4-FFF2-40B4-BE49-F238E27FC236}">
                  <a16:creationId xmlns:a16="http://schemas.microsoft.com/office/drawing/2014/main" id="{4BF50DA9-CA8F-4F90-8117-4988FED6B3BC}"/>
                </a:ext>
              </a:extLst>
            </p:cNvPr>
            <p:cNvSpPr txBox="1"/>
            <p:nvPr/>
          </p:nvSpPr>
          <p:spPr>
            <a:xfrm>
              <a:off x="3214108" y="1029468"/>
              <a:ext cx="25961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HP-222" panose="020B0803050302020204" pitchFamily="34" charset="0"/>
                </a:rPr>
                <a:t>Nõ</a:t>
              </a:r>
              <a:r>
                <a:rPr lang="en-US" sz="2800" dirty="0">
                  <a:latin typeface="HP-222" panose="020B0803050302020204" pitchFamily="34" charset="0"/>
                </a:rPr>
                <a:t> </a:t>
              </a:r>
              <a:r>
                <a:rPr lang="en-US" sz="2800" dirty="0" err="1">
                  <a:latin typeface="HP-222" panose="020B0803050302020204" pitchFamily="34" charset="0"/>
                </a:rPr>
                <a:t>quát</a:t>
              </a:r>
              <a:r>
                <a:rPr lang="en-US" sz="2800" dirty="0">
                  <a:latin typeface="HP-222" panose="020B0803050302020204" pitchFamily="34" charset="0"/>
                </a:rPr>
                <a:t> </a:t>
              </a:r>
              <a:r>
                <a:rPr lang="en-US" sz="2800" dirty="0" err="1">
                  <a:latin typeface="HP-222" panose="020B0803050302020204" pitchFamily="34" charset="0"/>
                </a:rPr>
                <a:t>rõ</a:t>
              </a:r>
              <a:r>
                <a:rPr lang="en-US" sz="2800" dirty="0">
                  <a:latin typeface="HP-222" panose="020B0803050302020204" pitchFamily="34" charset="0"/>
                </a:rPr>
                <a:t> to.</a:t>
              </a:r>
            </a:p>
          </p:txBody>
        </p:sp>
        <p:sp>
          <p:nvSpPr>
            <p:cNvPr id="9" name="Hộp Văn bản 8">
              <a:extLst>
                <a:ext uri="{FF2B5EF4-FFF2-40B4-BE49-F238E27FC236}">
                  <a16:creationId xmlns:a16="http://schemas.microsoft.com/office/drawing/2014/main" id="{D6555F9B-E04D-4DBF-85D9-873BA2627074}"/>
                </a:ext>
              </a:extLst>
            </p:cNvPr>
            <p:cNvSpPr txBox="1"/>
            <p:nvPr/>
          </p:nvSpPr>
          <p:spPr>
            <a:xfrm>
              <a:off x="5698106" y="1013134"/>
              <a:ext cx="32819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HP-222" panose="020B0803050302020204" pitchFamily="34" charset="0"/>
                </a:rPr>
                <a:t>Con </a:t>
              </a:r>
              <a:r>
                <a:rPr lang="en-US" sz="2800" dirty="0" err="1">
                  <a:latin typeface="HP-222" panose="020B0803050302020204" pitchFamily="34" charset="0"/>
                </a:rPr>
                <a:t>sợ</a:t>
              </a:r>
              <a:r>
                <a:rPr lang="en-US" sz="2800" dirty="0">
                  <a:latin typeface="HP-222" panose="020B0803050302020204" pitchFamily="34" charset="0"/>
                </a:rPr>
                <a:t> </a:t>
              </a:r>
              <a:r>
                <a:rPr lang="en-US" sz="2800" dirty="0" err="1">
                  <a:latin typeface="HP-222" panose="020B0803050302020204" pitchFamily="34" charset="0"/>
                </a:rPr>
                <a:t>quá</a:t>
              </a:r>
              <a:r>
                <a:rPr lang="en-US" sz="2800" dirty="0">
                  <a:latin typeface="HP-222" panose="020B0803050302020204" pitchFamily="34" charset="0"/>
                </a:rPr>
                <a:t>.</a:t>
              </a:r>
            </a:p>
          </p:txBody>
        </p:sp>
        <p:sp>
          <p:nvSpPr>
            <p:cNvPr id="10" name="Hộp Văn bản 9">
              <a:extLst>
                <a:ext uri="{FF2B5EF4-FFF2-40B4-BE49-F238E27FC236}">
                  <a16:creationId xmlns:a16="http://schemas.microsoft.com/office/drawing/2014/main" id="{D39B0F34-C0E1-4E41-B2AF-275489B25C10}"/>
                </a:ext>
              </a:extLst>
            </p:cNvPr>
            <p:cNvSpPr txBox="1"/>
            <p:nvPr/>
          </p:nvSpPr>
          <p:spPr>
            <a:xfrm>
              <a:off x="662939" y="1029468"/>
              <a:ext cx="25961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HP-222" panose="020B0803050302020204" pitchFamily="34" charset="0"/>
                </a:rPr>
                <a:t>mắt</a:t>
              </a:r>
              <a:r>
                <a:rPr lang="en-US" sz="2800" dirty="0">
                  <a:latin typeface="HP-222" panose="020B0803050302020204" pitchFamily="34" charset="0"/>
                </a:rPr>
                <a:t> </a:t>
              </a:r>
              <a:r>
                <a:rPr lang="en-US" sz="2800" dirty="0" err="1">
                  <a:latin typeface="HP-222" panose="020B0803050302020204" pitchFamily="34" charset="0"/>
                </a:rPr>
                <a:t>nó</a:t>
              </a:r>
              <a:r>
                <a:rPr lang="en-US" sz="2800" dirty="0">
                  <a:latin typeface="HP-222" panose="020B0803050302020204" pitchFamily="34" charset="0"/>
                </a:rPr>
                <a:t> </a:t>
              </a:r>
              <a:r>
                <a:rPr lang="en-US" sz="2800" dirty="0" err="1">
                  <a:latin typeface="HP-222" panose="020B0803050302020204" pitchFamily="34" charset="0"/>
                </a:rPr>
                <a:t>thô</a:t>
              </a:r>
              <a:r>
                <a:rPr lang="en-US" sz="2800" dirty="0">
                  <a:latin typeface="HP-222" panose="020B0803050302020204" pitchFamily="34" charset="0"/>
                </a:rPr>
                <a:t> </a:t>
              </a:r>
              <a:r>
                <a:rPr lang="en-US" sz="2800" dirty="0" err="1">
                  <a:latin typeface="HP-222" panose="020B0803050302020204" pitchFamily="34" charset="0"/>
                </a:rPr>
                <a:t>lố</a:t>
              </a:r>
              <a:r>
                <a:rPr lang="en-US" sz="2800" dirty="0">
                  <a:latin typeface="HP-222" panose="020B0803050302020204" pitchFamily="34" charset="0"/>
                </a:rPr>
                <a:t>.</a:t>
              </a:r>
            </a:p>
          </p:txBody>
        </p:sp>
      </p:grpSp>
      <p:pic>
        <p:nvPicPr>
          <p:cNvPr id="11" name="Hình ảnh 10" descr="Ảnh có chứa văn bản&#10;&#10;Mô tả được tạo tự động">
            <a:extLst>
              <a:ext uri="{FF2B5EF4-FFF2-40B4-BE49-F238E27FC236}">
                <a16:creationId xmlns:a16="http://schemas.microsoft.com/office/drawing/2014/main" id="{6DFFE77E-FD4E-450E-B254-4A7DE920636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120"/>
          <a:stretch/>
        </p:blipFill>
        <p:spPr>
          <a:xfrm>
            <a:off x="1267353" y="2815710"/>
            <a:ext cx="9657294" cy="2796448"/>
          </a:xfrm>
          <a:prstGeom prst="rect">
            <a:avLst/>
          </a:prstGeom>
        </p:spPr>
      </p:pic>
      <p:sp>
        <p:nvSpPr>
          <p:cNvPr id="13" name="Hình Bầu dục 12">
            <a:extLst>
              <a:ext uri="{FF2B5EF4-FFF2-40B4-BE49-F238E27FC236}">
                <a16:creationId xmlns:a16="http://schemas.microsoft.com/office/drawing/2014/main" id="{2677B00E-03D6-4431-837E-EDAA117D6C27}"/>
              </a:ext>
            </a:extLst>
          </p:cNvPr>
          <p:cNvSpPr/>
          <p:nvPr/>
        </p:nvSpPr>
        <p:spPr>
          <a:xfrm>
            <a:off x="2258458" y="3150825"/>
            <a:ext cx="2677099" cy="236862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图片 1"/>
          <p:cNvPicPr>
            <a:picLocks noChangeAspect="1"/>
          </p:cNvPicPr>
          <p:nvPr/>
        </p:nvPicPr>
        <p:blipFill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8056" y="-134295"/>
            <a:ext cx="5070144" cy="1687235"/>
          </a:xfrm>
          <a:prstGeom prst="rect">
            <a:avLst/>
          </a:prstGeom>
        </p:spPr>
      </p:pic>
      <p:sp>
        <p:nvSpPr>
          <p:cNvPr id="14" name="文本框 8"/>
          <p:cNvSpPr txBox="1"/>
          <p:nvPr/>
        </p:nvSpPr>
        <p:spPr>
          <a:xfrm>
            <a:off x="1343192" y="403679"/>
            <a:ext cx="2839872" cy="65588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5000"/>
              </a:lnSpc>
            </a:pPr>
            <a:r>
              <a:rPr lang="en-US" altLang="zh-CN" sz="3200" spc="-1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Tìm</a:t>
            </a:r>
            <a:r>
              <a:rPr lang="en-US" altLang="zh-CN" sz="32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 </a:t>
            </a:r>
            <a:r>
              <a:rPr lang="en-US" altLang="zh-CN" sz="3200" spc="-1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hiểu</a:t>
            </a:r>
            <a:r>
              <a:rPr lang="en-US" altLang="zh-CN" sz="32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 </a:t>
            </a:r>
            <a:r>
              <a:rPr lang="en-US" altLang="zh-CN" sz="3200" spc="-1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P-222" panose="020B0803050302020204" pitchFamily="34" charset="0"/>
                <a:ea typeface="汉仪跳跳体简" panose="00020600040101010101" pitchFamily="18" charset="-122"/>
              </a:rPr>
              <a:t>bài</a:t>
            </a:r>
            <a:endParaRPr lang="zh-CN" altLang="en-US" sz="3200" spc="-150" dirty="0">
              <a:solidFill>
                <a:schemeClr val="tx1">
                  <a:lumMod val="75000"/>
                  <a:lumOff val="25000"/>
                </a:schemeClr>
              </a:solidFill>
              <a:latin typeface="HP-222" panose="020B0803050302020204" pitchFamily="34" charset="0"/>
              <a:ea typeface="汉仪跳跳体简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8262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224611" y="2334233"/>
            <a:ext cx="5660524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lvl="0" algn="ctr"/>
            <a:r>
              <a:rPr lang="en-US" altLang="zh-CN" sz="4800" b="1" dirty="0" err="1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FF4C78"/>
                </a:solidFill>
                <a:latin typeface="HP-222" panose="020B0803050302020204" pitchFamily="34" charset="0"/>
                <a:ea typeface="汉仪晓波美妍体W" panose="00020600040101010101" pitchFamily="18" charset="-122"/>
              </a:rPr>
              <a:t>Củng</a:t>
            </a:r>
            <a:r>
              <a:rPr lang="en-US" altLang="zh-CN" sz="4800" b="1" dirty="0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FF4C78"/>
                </a:solidFill>
                <a:latin typeface="HP-222" panose="020B0803050302020204" pitchFamily="34" charset="0"/>
                <a:ea typeface="汉仪晓波美妍体W" panose="00020600040101010101" pitchFamily="18" charset="-122"/>
              </a:rPr>
              <a:t> </a:t>
            </a:r>
            <a:r>
              <a:rPr lang="en-US" altLang="zh-CN" sz="4800" b="1" dirty="0" err="1" smtClean="0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FF4C78"/>
                </a:solidFill>
                <a:latin typeface="HP-222" panose="020B0803050302020204" pitchFamily="34" charset="0"/>
                <a:ea typeface="汉仪晓波美妍体W" panose="00020600040101010101" pitchFamily="18" charset="-122"/>
              </a:rPr>
              <a:t>cố</a:t>
            </a:r>
            <a:r>
              <a:rPr lang="en-US" altLang="zh-CN" sz="4800" b="1" dirty="0" smtClean="0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FF4C78"/>
                </a:solidFill>
                <a:latin typeface="HP-222" panose="020B0803050302020204" pitchFamily="34" charset="0"/>
                <a:ea typeface="汉仪晓波美妍体W" panose="00020600040101010101" pitchFamily="18" charset="-122"/>
              </a:rPr>
              <a:t> - </a:t>
            </a:r>
            <a:r>
              <a:rPr lang="en-US" altLang="zh-CN" sz="4800" b="1" dirty="0" err="1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FF4C78"/>
                </a:solidFill>
                <a:latin typeface="HP-222" panose="020B0803050302020204" pitchFamily="34" charset="0"/>
                <a:ea typeface="汉仪晓波美妍体W" panose="00020600040101010101" pitchFamily="18" charset="-122"/>
              </a:rPr>
              <a:t>Dặn</a:t>
            </a:r>
            <a:r>
              <a:rPr lang="en-US" altLang="zh-CN" sz="4800" b="1" dirty="0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FF4C78"/>
                </a:solidFill>
                <a:latin typeface="HP-222" panose="020B0803050302020204" pitchFamily="34" charset="0"/>
                <a:ea typeface="汉仪晓波美妍体W" panose="00020600040101010101" pitchFamily="18" charset="-122"/>
              </a:rPr>
              <a:t> </a:t>
            </a:r>
            <a:r>
              <a:rPr lang="en-US" altLang="zh-CN" sz="4800" b="1" dirty="0" err="1" smtClean="0">
                <a:ln w="25400">
                  <a:solidFill>
                    <a:srgbClr val="36363E">
                      <a:alpha val="70000"/>
                    </a:srgbClr>
                  </a:solidFill>
                </a:ln>
                <a:solidFill>
                  <a:srgbClr val="FF4C78"/>
                </a:solidFill>
                <a:latin typeface="HP-222" panose="020B0803050302020204" pitchFamily="34" charset="0"/>
                <a:ea typeface="汉仪晓波美妍体W" panose="00020600040101010101" pitchFamily="18" charset="-122"/>
              </a:rPr>
              <a:t>dò</a:t>
            </a:r>
            <a:endParaRPr lang="zh-CN" altLang="en-US" sz="4800" b="1" dirty="0">
              <a:ln w="25400">
                <a:solidFill>
                  <a:srgbClr val="36363E">
                    <a:alpha val="70000"/>
                  </a:srgbClr>
                </a:solidFill>
              </a:ln>
              <a:solidFill>
                <a:srgbClr val="6DCEAE"/>
              </a:solidFill>
              <a:latin typeface="HP-222" panose="020B0803050302020204" pitchFamily="34" charset="0"/>
              <a:ea typeface="汉仪晓波美妍体W" panose="00020600040101010101" pitchFamily="18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908175" y="602531"/>
            <a:ext cx="10375651" cy="5652939"/>
            <a:chOff x="1267357" y="602531"/>
            <a:chExt cx="10375651" cy="5652939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7357" y="602531"/>
              <a:ext cx="3785314" cy="5652939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75439" y="602531"/>
              <a:ext cx="3867569" cy="5652000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3339967" y="3165230"/>
            <a:ext cx="506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P-222" panose="020B0803050302020204" pitchFamily="34" charset="0"/>
              </a:rPr>
              <a:t>- </a:t>
            </a:r>
            <a:r>
              <a:rPr lang="en-US" sz="2800" dirty="0" err="1" smtClean="0">
                <a:latin typeface="HP-222" panose="020B0803050302020204" pitchFamily="34" charset="0"/>
              </a:rPr>
              <a:t>Ôn</a:t>
            </a:r>
            <a:r>
              <a:rPr lang="en-US" sz="2800" dirty="0" smtClean="0">
                <a:latin typeface="HP-222" panose="020B0803050302020204" pitchFamily="34" charset="0"/>
              </a:rPr>
              <a:t> </a:t>
            </a:r>
            <a:r>
              <a:rPr lang="en-US" sz="2800" dirty="0" err="1" smtClean="0">
                <a:latin typeface="HP-222" panose="020B0803050302020204" pitchFamily="34" charset="0"/>
              </a:rPr>
              <a:t>lại</a:t>
            </a:r>
            <a:r>
              <a:rPr lang="en-US" sz="2800" dirty="0" smtClean="0">
                <a:latin typeface="HP-222" panose="020B0803050302020204" pitchFamily="34" charset="0"/>
              </a:rPr>
              <a:t> </a:t>
            </a:r>
            <a:r>
              <a:rPr lang="en-US" sz="2800" dirty="0" err="1" smtClean="0">
                <a:latin typeface="HP-222" panose="020B0803050302020204" pitchFamily="34" charset="0"/>
              </a:rPr>
              <a:t>bài</a:t>
            </a:r>
            <a:r>
              <a:rPr lang="en-US" sz="2800" dirty="0" smtClean="0">
                <a:latin typeface="HP-222" panose="020B0803050302020204" pitchFamily="34" charset="0"/>
              </a:rPr>
              <a:t> </a:t>
            </a:r>
            <a:r>
              <a:rPr lang="en-US" sz="2800" dirty="0" err="1" smtClean="0">
                <a:latin typeface="HP-222" panose="020B0803050302020204" pitchFamily="34" charset="0"/>
              </a:rPr>
              <a:t>đã</a:t>
            </a:r>
            <a:r>
              <a:rPr lang="en-US" sz="2800" dirty="0" smtClean="0">
                <a:latin typeface="HP-222" panose="020B0803050302020204" pitchFamily="34" charset="0"/>
              </a:rPr>
              <a:t> </a:t>
            </a:r>
            <a:r>
              <a:rPr lang="en-US" sz="2800" dirty="0" err="1" smtClean="0">
                <a:latin typeface="HP-222" panose="020B0803050302020204" pitchFamily="34" charset="0"/>
              </a:rPr>
              <a:t>học</a:t>
            </a:r>
            <a:endParaRPr lang="en-US" sz="2800" dirty="0" smtClean="0">
              <a:latin typeface="HP-222" panose="020B0803050302020204" pitchFamily="34" charset="0"/>
            </a:endParaRPr>
          </a:p>
          <a:p>
            <a:r>
              <a:rPr lang="en-US" sz="2800" dirty="0" smtClean="0">
                <a:latin typeface="HP-222" panose="020B0803050302020204" pitchFamily="34" charset="0"/>
              </a:rPr>
              <a:t>- </a:t>
            </a:r>
            <a:r>
              <a:rPr lang="en-US" sz="2800" dirty="0" err="1" smtClean="0">
                <a:latin typeface="HP-222" panose="020B0803050302020204" pitchFamily="34" charset="0"/>
              </a:rPr>
              <a:t>Chuẩn</a:t>
            </a:r>
            <a:r>
              <a:rPr lang="en-US" sz="2800" dirty="0" smtClean="0">
                <a:latin typeface="HP-222" panose="020B0803050302020204" pitchFamily="34" charset="0"/>
              </a:rPr>
              <a:t> </a:t>
            </a:r>
            <a:r>
              <a:rPr lang="en-US" sz="2800" dirty="0" err="1" smtClean="0">
                <a:latin typeface="HP-222" panose="020B0803050302020204" pitchFamily="34" charset="0"/>
              </a:rPr>
              <a:t>bị</a:t>
            </a:r>
            <a:r>
              <a:rPr lang="en-US" sz="2800" dirty="0" smtClean="0">
                <a:latin typeface="HP-222" panose="020B0803050302020204" pitchFamily="34" charset="0"/>
              </a:rPr>
              <a:t> </a:t>
            </a:r>
            <a:r>
              <a:rPr lang="en-US" sz="2800" dirty="0" err="1" smtClean="0">
                <a:latin typeface="HP-222" panose="020B0803050302020204" pitchFamily="34" charset="0"/>
              </a:rPr>
              <a:t>bài</a:t>
            </a:r>
            <a:r>
              <a:rPr lang="en-US" sz="2800" dirty="0" smtClean="0">
                <a:latin typeface="HP-222" panose="020B0803050302020204" pitchFamily="34" charset="0"/>
              </a:rPr>
              <a:t> </a:t>
            </a:r>
            <a:r>
              <a:rPr lang="en-US" sz="2800" dirty="0" err="1" smtClean="0">
                <a:latin typeface="HP-222" panose="020B0803050302020204" pitchFamily="34" charset="0"/>
              </a:rPr>
              <a:t>tiếp</a:t>
            </a:r>
            <a:r>
              <a:rPr lang="en-US" sz="2800" dirty="0" smtClean="0">
                <a:latin typeface="HP-222" panose="020B0803050302020204" pitchFamily="34" charset="0"/>
              </a:rPr>
              <a:t> </a:t>
            </a:r>
            <a:r>
              <a:rPr lang="en-US" sz="2800" dirty="0" err="1" smtClean="0">
                <a:latin typeface="HP-222" panose="020B0803050302020204" pitchFamily="34" charset="0"/>
              </a:rPr>
              <a:t>theo</a:t>
            </a:r>
            <a:endParaRPr lang="en-US" sz="2800" dirty="0">
              <a:latin typeface="HP-222" panose="020B08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0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卡通清新快乐暑假纪念画册相册PPT模板"/>
</p:tagLst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219</Words>
  <Application>Microsoft Office PowerPoint</Application>
  <PresentationFormat>Widescreen</PresentationFormat>
  <Paragraphs>47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宋体</vt:lpstr>
      <vt:lpstr>Calibri</vt:lpstr>
      <vt:lpstr>Calibri Light</vt:lpstr>
      <vt:lpstr>等线</vt:lpstr>
      <vt:lpstr>Gill Sans MT</vt:lpstr>
      <vt:lpstr>HP-222</vt:lpstr>
      <vt:lpstr>Times</vt:lpstr>
      <vt:lpstr>Times New Roman</vt:lpstr>
      <vt:lpstr>Wingdings 2</vt:lpstr>
      <vt:lpstr>汉仪晓波美妍体W</vt:lpstr>
      <vt:lpstr>汉仪跳跳体简</vt:lpstr>
      <vt:lpstr>HDOfficeLightV0</vt:lpstr>
      <vt:lpstr>1_HDOfficeLightV0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HP</dc:creator>
  <cp:lastModifiedBy>HP</cp:lastModifiedBy>
  <cp:revision>38</cp:revision>
  <dcterms:created xsi:type="dcterms:W3CDTF">2020-08-12T05:25:29Z</dcterms:created>
  <dcterms:modified xsi:type="dcterms:W3CDTF">2020-08-16T15:04:41Z</dcterms:modified>
</cp:coreProperties>
</file>