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9"/>
  </p:notesMasterIdLst>
  <p:sldIdLst>
    <p:sldId id="256" r:id="rId4"/>
    <p:sldId id="261" r:id="rId5"/>
    <p:sldId id="264" r:id="rId6"/>
    <p:sldId id="326" r:id="rId7"/>
    <p:sldId id="327" r:id="rId8"/>
    <p:sldId id="328" r:id="rId9"/>
    <p:sldId id="329" r:id="rId10"/>
    <p:sldId id="330" r:id="rId11"/>
    <p:sldId id="331" r:id="rId12"/>
    <p:sldId id="334" r:id="rId13"/>
    <p:sldId id="338" r:id="rId14"/>
    <p:sldId id="341" r:id="rId15"/>
    <p:sldId id="268" r:id="rId16"/>
    <p:sldId id="297" r:id="rId17"/>
    <p:sldId id="343" r:id="rId18"/>
    <p:sldId id="344" r:id="rId19"/>
    <p:sldId id="298" r:id="rId20"/>
    <p:sldId id="299" r:id="rId21"/>
    <p:sldId id="342" r:id="rId22"/>
    <p:sldId id="302" r:id="rId23"/>
    <p:sldId id="304" r:id="rId24"/>
    <p:sldId id="309" r:id="rId25"/>
    <p:sldId id="306" r:id="rId26"/>
    <p:sldId id="307" r:id="rId27"/>
    <p:sldId id="308" r:id="rId28"/>
    <p:sldId id="311" r:id="rId29"/>
    <p:sldId id="318" r:id="rId30"/>
    <p:sldId id="319" r:id="rId31"/>
    <p:sldId id="340" r:id="rId32"/>
    <p:sldId id="320" r:id="rId33"/>
    <p:sldId id="335" r:id="rId34"/>
    <p:sldId id="336" r:id="rId35"/>
    <p:sldId id="337" r:id="rId36"/>
    <p:sldId id="339" r:id="rId37"/>
    <p:sldId id="262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730"/>
  </p:normalViewPr>
  <p:slideViewPr>
    <p:cSldViewPr>
      <p:cViewPr>
        <p:scale>
          <a:sx n="80" d="100"/>
          <a:sy n="80" d="100"/>
        </p:scale>
        <p:origin x="-1368" y="-192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24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76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=""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=""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=""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=""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=""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=""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=""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=""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=""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=""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=""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971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=""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=""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=""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=""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=""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=""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=""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=""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=""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=""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=""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=""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=""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=""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=""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=""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=""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=""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=""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=""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=""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=""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=""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=""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=""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=""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696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=""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=""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=""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=""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=""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=""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=""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=""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=""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=""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=""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=""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=""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=""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=""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=""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=""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=""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=""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=""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=""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=""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=""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=""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=""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=""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=""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=""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=""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=""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=""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=""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=""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=""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=""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=""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=""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=""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=""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=""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=""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=""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3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9775" y="62484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12175" y="64008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64575" y="6553200"/>
            <a:ext cx="457200" cy="5159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24128" y="3507854"/>
            <a:ext cx="352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Kiến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thức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văn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endParaRPr lang="en-US" sz="32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4826903" cy="26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2211710"/>
            <a:ext cx="5018916" cy="576064"/>
          </a:xfrm>
        </p:spPr>
        <p:txBody>
          <a:bodyPr/>
          <a:lstStyle/>
          <a:p>
            <a:r>
              <a:rPr lang="en-US" altLang="ko-KR" sz="3200" b="1" i="1" dirty="0">
                <a:latin typeface="Times New Roman" charset="0"/>
                <a:ea typeface="Times New Roman" charset="0"/>
                <a:cs typeface="Times New Roman" charset="0"/>
              </a:rPr>
              <a:t>Ca dao, thành ngữ, tục ngữ</a:t>
            </a:r>
            <a:endParaRPr lang="ko-KR" altLang="en-US" sz="32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5797568" cy="3934713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8064" y="2139702"/>
            <a:ext cx="5018916" cy="576064"/>
          </a:xfrm>
        </p:spPr>
        <p:txBody>
          <a:bodyPr/>
          <a:lstStyle/>
          <a:p>
            <a:r>
              <a:rPr lang="en-US" altLang="ko-KR" sz="4000" b="1" i="1" dirty="0">
                <a:latin typeface="Times New Roman" charset="0"/>
                <a:ea typeface="Times New Roman" charset="0"/>
                <a:cs typeface="Times New Roman" charset="0"/>
              </a:rPr>
              <a:t>Ca dao</a:t>
            </a:r>
            <a:endParaRPr lang="ko-KR" altLang="en-US" sz="40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mã số 1482 - Đuổi hình bắt chữ | Lazi.vn - Cộng đồng Tri thức &amp; 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1652"/>
            <a:ext cx="47053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640" y="4155926"/>
            <a:ext cx="7000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LẤY TRỨNG CHỌI ĐÁ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1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ca dao nào?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87" y="1063507"/>
            <a:ext cx="2348880" cy="2348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1679014" cy="2348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9582"/>
            <a:ext cx="3520569" cy="2348880"/>
          </a:xfrm>
          <a:prstGeom prst="rect">
            <a:avLst/>
          </a:prstGeom>
        </p:spPr>
      </p:pic>
      <p:sp>
        <p:nvSpPr>
          <p:cNvPr id="3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3939902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“Thân em như tấm lụa đào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Phất phơ giữa chợ biết vào tay ai”</a:t>
            </a:r>
          </a:p>
        </p:txBody>
      </p:sp>
    </p:spTree>
    <p:extLst>
      <p:ext uri="{BB962C8B-B14F-4D97-AF65-F5344CB8AC3E}">
        <p14:creationId xmlns:p14="http://schemas.microsoft.com/office/powerpoint/2010/main" val="15088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dao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9582"/>
            <a:ext cx="4521324" cy="233401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3753639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“Tay nâng chén muối, đĩa gừng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Gừng cay, muối mặn xin đừng quên nhau”</a:t>
            </a:r>
          </a:p>
        </p:txBody>
      </p:sp>
    </p:spTree>
    <p:extLst>
      <p:ext uri="{BB962C8B-B14F-4D97-AF65-F5344CB8AC3E}">
        <p14:creationId xmlns:p14="http://schemas.microsoft.com/office/powerpoint/2010/main" val="20366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uhai2771ld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85" y="987574"/>
            <a:ext cx="2948375" cy="33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9463" y="4496802"/>
            <a:ext cx="768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CHẾT ĐỨNG NHƯ TỪ HẢI</a:t>
            </a:r>
          </a:p>
        </p:txBody>
      </p:sp>
    </p:spTree>
    <p:extLst>
      <p:ext uri="{BB962C8B-B14F-4D97-AF65-F5344CB8AC3E}">
        <p14:creationId xmlns:p14="http://schemas.microsoft.com/office/powerpoint/2010/main" val="34987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5" name="Picture 6" descr="1056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213" y="1131590"/>
            <a:ext cx="3779011" cy="283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1229" y="4299942"/>
            <a:ext cx="7215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MŨI TÊN TRÚNG 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ĐÍCH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" y="1289769"/>
            <a:ext cx="3024336" cy="170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05" y="987574"/>
            <a:ext cx="3078989" cy="230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37" y="749008"/>
            <a:ext cx="2089779" cy="2786372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“Nhớ ai bổi hổi bồi hồi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Như đứng đống lửa như ngồi đống than”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ca dao nào?</a:t>
            </a:r>
          </a:p>
        </p:txBody>
      </p:sp>
    </p:spTree>
    <p:extLst>
      <p:ext uri="{BB962C8B-B14F-4D97-AF65-F5344CB8AC3E}">
        <p14:creationId xmlns:p14="http://schemas.microsoft.com/office/powerpoint/2010/main" val="17250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65" y="1255476"/>
            <a:ext cx="2837892" cy="1891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2254299" cy="2571750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ca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dao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4244"/>
            <a:ext cx="3594722" cy="1874391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“Chồng người đi ngược về xuôi</a:t>
            </a:r>
          </a:p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Chồng em ngồi bếp sờ đuôi con mèo”</a:t>
            </a:r>
          </a:p>
        </p:txBody>
      </p:sp>
    </p:spTree>
    <p:extLst>
      <p:ext uri="{BB962C8B-B14F-4D97-AF65-F5344CB8AC3E}">
        <p14:creationId xmlns:p14="http://schemas.microsoft.com/office/powerpoint/2010/main" val="4968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u voi duoi chu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03598"/>
            <a:ext cx="3514679" cy="29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thành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648" y="4299942"/>
            <a:ext cx="6572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ĐẦU VOI ĐUÔI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179511" y="2143048"/>
            <a:ext cx="1217198" cy="1217254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294" y="1561169"/>
            <a:ext cx="189467" cy="1040153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04" y="1383694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263981" y="1492809"/>
            <a:ext cx="5040560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Tác phẩm văn học Việt Nam</a:t>
            </a:r>
          </a:p>
        </p:txBody>
      </p:sp>
      <p:sp>
        <p:nvSpPr>
          <p:cNvPr id="12" name="Chevron 11"/>
          <p:cNvSpPr/>
          <p:nvPr/>
        </p:nvSpPr>
        <p:spPr>
          <a:xfrm rot="16200000">
            <a:off x="2116381" y="1351203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3819" y="149486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50152" y="421885"/>
            <a:ext cx="726841" cy="11213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1207294" y="2703006"/>
            <a:ext cx="189467" cy="244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64435" y="190079"/>
            <a:ext cx="298274" cy="244742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3073088" y="2530561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10"/>
          <p:cNvSpPr txBox="1"/>
          <p:nvPr/>
        </p:nvSpPr>
        <p:spPr bwMode="auto">
          <a:xfrm>
            <a:off x="3263981" y="2630217"/>
            <a:ext cx="5040560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Ca dao, thành ngữ, tục ngữ</a:t>
            </a:r>
          </a:p>
        </p:txBody>
      </p:sp>
      <p:sp>
        <p:nvSpPr>
          <p:cNvPr id="31" name="Chevron 30"/>
          <p:cNvSpPr/>
          <p:nvPr/>
        </p:nvSpPr>
        <p:spPr>
          <a:xfrm rot="16200000">
            <a:off x="2111399" y="2440760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3819" y="253056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73088" y="3534605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10"/>
          <p:cNvSpPr txBox="1"/>
          <p:nvPr/>
        </p:nvSpPr>
        <p:spPr bwMode="auto">
          <a:xfrm>
            <a:off x="3293238" y="3634610"/>
            <a:ext cx="5040560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Từ vựng tiếng Việt</a:t>
            </a:r>
          </a:p>
        </p:txBody>
      </p:sp>
      <p:sp>
        <p:nvSpPr>
          <p:cNvPr id="38" name="Chevron 37"/>
          <p:cNvSpPr/>
          <p:nvPr/>
        </p:nvSpPr>
        <p:spPr>
          <a:xfrm rot="16200000">
            <a:off x="2088194" y="3480561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0615" y="356828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1550"/>
            <a:ext cx="6576175" cy="4159134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tục ngữ nào?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240305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“Trâu buộc ghét trâu ăn”</a:t>
            </a:r>
          </a:p>
        </p:txBody>
      </p:sp>
    </p:spTree>
    <p:extLst>
      <p:ext uri="{BB962C8B-B14F-4D97-AF65-F5344CB8AC3E}">
        <p14:creationId xmlns:p14="http://schemas.microsoft.com/office/powerpoint/2010/main" val="7688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6502400" cy="405130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5496" y="121204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“Bút sa gà chết”</a:t>
            </a:r>
          </a:p>
        </p:txBody>
      </p:sp>
    </p:spTree>
    <p:extLst>
      <p:ext uri="{BB962C8B-B14F-4D97-AF65-F5344CB8AC3E}">
        <p14:creationId xmlns:p14="http://schemas.microsoft.com/office/powerpoint/2010/main" val="15725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987574"/>
            <a:ext cx="4575010" cy="348098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tục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95496" y="2152003"/>
            <a:ext cx="4464496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“Uống nước nhớ nguồn”</a:t>
            </a:r>
          </a:p>
        </p:txBody>
      </p:sp>
    </p:spTree>
    <p:extLst>
      <p:ext uri="{BB962C8B-B14F-4D97-AF65-F5344CB8AC3E}">
        <p14:creationId xmlns:p14="http://schemas.microsoft.com/office/powerpoint/2010/main" val="11722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542"/>
            <a:ext cx="4978400" cy="387350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229920" y="2211710"/>
            <a:ext cx="4142712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“Nuôi ong tay áo”</a:t>
            </a:r>
          </a:p>
        </p:txBody>
      </p:sp>
    </p:spTree>
    <p:extLst>
      <p:ext uri="{BB962C8B-B14F-4D97-AF65-F5344CB8AC3E}">
        <p14:creationId xmlns:p14="http://schemas.microsoft.com/office/powerpoint/2010/main" val="13371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7058744" cy="3484124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tục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576" y="4183666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“Ăn quả nhớ kẻ trồng cây”</a:t>
            </a:r>
          </a:p>
        </p:txBody>
      </p:sp>
    </p:spTree>
    <p:extLst>
      <p:ext uri="{BB962C8B-B14F-4D97-AF65-F5344CB8AC3E}">
        <p14:creationId xmlns:p14="http://schemas.microsoft.com/office/powerpoint/2010/main" val="8146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5064941" cy="3454790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427984" y="2090911"/>
            <a:ext cx="5283696" cy="576064"/>
          </a:xfrm>
        </p:spPr>
        <p:txBody>
          <a:bodyPr/>
          <a:lstStyle/>
          <a:p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Đàn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gảy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tai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trâu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3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965200"/>
            <a:ext cx="4762500" cy="3209925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80528" y="4202539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“Cãi chày cãi cối”</a:t>
            </a:r>
          </a:p>
        </p:txBody>
      </p:sp>
    </p:spTree>
    <p:extLst>
      <p:ext uri="{BB962C8B-B14F-4D97-AF65-F5344CB8AC3E}">
        <p14:creationId xmlns:p14="http://schemas.microsoft.com/office/powerpoint/2010/main" val="597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3744416" cy="3650437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67744" y="1995686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“Chọc gậy bánh xe”</a:t>
            </a:r>
          </a:p>
        </p:txBody>
      </p:sp>
    </p:spTree>
    <p:extLst>
      <p:ext uri="{BB962C8B-B14F-4D97-AF65-F5344CB8AC3E}">
        <p14:creationId xmlns:p14="http://schemas.microsoft.com/office/powerpoint/2010/main" val="12412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4568304" cy="3125262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câu thành ngữ nào?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427984" y="2406189"/>
            <a:ext cx="4967536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“Đồng cam cộng khổ”</a:t>
            </a:r>
          </a:p>
        </p:txBody>
      </p:sp>
    </p:spTree>
    <p:extLst>
      <p:ext uri="{BB962C8B-B14F-4D97-AF65-F5344CB8AC3E}">
        <p14:creationId xmlns:p14="http://schemas.microsoft.com/office/powerpoint/2010/main" val="11983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11960" y="2211710"/>
            <a:ext cx="5018916" cy="576064"/>
          </a:xfrm>
        </p:spPr>
        <p:txBody>
          <a:bodyPr/>
          <a:lstStyle/>
          <a:p>
            <a:r>
              <a:rPr lang="en-US" altLang="ko-KR" sz="4400" i="1" dirty="0">
                <a:latin typeface="Times New Roman" charset="0"/>
                <a:ea typeface="Times New Roman" charset="0"/>
                <a:cs typeface="Times New Roman" charset="0"/>
              </a:rPr>
              <a:t>Từ vựng tiếng Việt</a:t>
            </a:r>
            <a:endParaRPr lang="ko-KR" altLang="en-US" sz="4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b="1" i="1" dirty="0">
                <a:latin typeface="Times New Roman" charset="0"/>
                <a:ea typeface="Times New Roman" charset="0"/>
                <a:cs typeface="Times New Roman" charset="0"/>
              </a:rPr>
              <a:t>Tác phẩm văn học VN</a:t>
            </a:r>
            <a:endParaRPr lang="ko-KR" altLang="en-US" sz="40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965200"/>
            <a:ext cx="4762500" cy="3200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“Thảm hoạ”</a:t>
            </a:r>
          </a:p>
        </p:txBody>
      </p:sp>
    </p:spTree>
    <p:extLst>
      <p:ext uri="{BB962C8B-B14F-4D97-AF65-F5344CB8AC3E}">
        <p14:creationId xmlns:p14="http://schemas.microsoft.com/office/powerpoint/2010/main" val="18949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tableDelightfulCommongonole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733487"/>
            <a:ext cx="7020272" cy="39489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“Thu thập”</a:t>
            </a:r>
          </a:p>
        </p:txBody>
      </p:sp>
    </p:spTree>
    <p:extLst>
      <p:ext uri="{BB962C8B-B14F-4D97-AF65-F5344CB8AC3E}">
        <p14:creationId xmlns:p14="http://schemas.microsoft.com/office/powerpoint/2010/main" val="5911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15566"/>
            <a:ext cx="5092824" cy="3819618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95486"/>
            <a:ext cx="9144000" cy="576064"/>
          </a:xfrm>
        </p:spPr>
        <p:txBody>
          <a:bodyPr/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“Mật mã”</a:t>
            </a:r>
          </a:p>
        </p:txBody>
      </p:sp>
    </p:spTree>
    <p:extLst>
      <p:ext uri="{BB962C8B-B14F-4D97-AF65-F5344CB8AC3E}">
        <p14:creationId xmlns:p14="http://schemas.microsoft.com/office/powerpoint/2010/main" val="10543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71550"/>
            <a:ext cx="5436716" cy="3953975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“Đào hoa”</a:t>
            </a:r>
          </a:p>
        </p:txBody>
      </p:sp>
    </p:spTree>
    <p:extLst>
      <p:ext uri="{BB962C8B-B14F-4D97-AF65-F5344CB8AC3E}">
        <p14:creationId xmlns:p14="http://schemas.microsoft.com/office/powerpoint/2010/main" val="356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31590"/>
            <a:ext cx="5040560" cy="3383285"/>
          </a:xfrm>
          <a:prstGeom prst="rect">
            <a:avLst/>
          </a:prstGeom>
        </p:spPr>
      </p:pic>
      <p:sp>
        <p:nvSpPr>
          <p:cNvPr id="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25120" y="195486"/>
            <a:ext cx="9144000" cy="576064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Times New Roman" charset="0"/>
                <a:cs typeface="Times New Roman" charset="0"/>
              </a:rPr>
              <a:t>“Khẩu cung”</a:t>
            </a:r>
          </a:p>
        </p:txBody>
      </p:sp>
    </p:spTree>
    <p:extLst>
      <p:ext uri="{BB962C8B-B14F-4D97-AF65-F5344CB8AC3E}">
        <p14:creationId xmlns:p14="http://schemas.microsoft.com/office/powerpoint/2010/main" val="9916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4083918"/>
            <a:ext cx="9144000" cy="576063"/>
          </a:xfrm>
        </p:spPr>
        <p:txBody>
          <a:bodyPr/>
          <a:lstStyle/>
          <a:p>
            <a:r>
              <a:rPr lang="vi-VN" altLang="ko-K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altLang="ko-KR" i="1" dirty="0">
                <a:latin typeface="Times New Roman" pitchFamily="18" charset="0"/>
                <a:cs typeface="Times New Roman" pitchFamily="18" charset="0"/>
              </a:rPr>
              <a:t>n mong muốn gì</a:t>
            </a:r>
          </a:p>
          <a:p>
            <a:r>
              <a:rPr lang="vi-VN" altLang="ko-KR" i="1" dirty="0">
                <a:latin typeface="Times New Roman" pitchFamily="18" charset="0"/>
                <a:cs typeface="Times New Roman" pitchFamily="18" charset="0"/>
              </a:rPr>
              <a:t> khi học môn Văn?</a:t>
            </a:r>
          </a:p>
          <a:p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15" y="1131590"/>
            <a:ext cx="3193649" cy="2299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12544"/>
            <a:ext cx="2487424" cy="2865512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ảnh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gợi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nhắc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truyện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ngụ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ngôn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9736" y="3939902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“Thầy bói xem voi”</a:t>
            </a:r>
          </a:p>
        </p:txBody>
      </p:sp>
    </p:spTree>
    <p:extLst>
      <p:ext uri="{BB962C8B-B14F-4D97-AF65-F5344CB8AC3E}">
        <p14:creationId xmlns:p14="http://schemas.microsoft.com/office/powerpoint/2010/main" val="6767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900"/>
            <a:ext cx="2952328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9582"/>
            <a:ext cx="3037070" cy="2499742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ngụ ngôn nào?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22840" y="391933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“Ếch ngồi đáy giếng”</a:t>
            </a:r>
          </a:p>
        </p:txBody>
      </p:sp>
    </p:spTree>
    <p:extLst>
      <p:ext uri="{BB962C8B-B14F-4D97-AF65-F5344CB8AC3E}">
        <p14:creationId xmlns:p14="http://schemas.microsoft.com/office/powerpoint/2010/main" val="17185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2438003" cy="243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9622"/>
            <a:ext cx="2999691" cy="2499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20" y="1421919"/>
            <a:ext cx="2809236" cy="3075806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thơ Nôm nào?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39500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“Truyện Lục Vân Tiên” (Nguyễn Đình Chiểu)</a:t>
            </a:r>
          </a:p>
        </p:txBody>
      </p:sp>
    </p:spTree>
    <p:extLst>
      <p:ext uri="{BB962C8B-B14F-4D97-AF65-F5344CB8AC3E}">
        <p14:creationId xmlns:p14="http://schemas.microsoft.com/office/powerpoint/2010/main" val="10187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build="p"/>
      <p:bldP spid="6" grpId="3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51203"/>
            <a:ext cx="1944216" cy="320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9004"/>
            <a:ext cx="3416705" cy="2859782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ngắn nào?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07504" y="4246223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“Lão Hạc” (Nam Cao)</a:t>
            </a:r>
          </a:p>
        </p:txBody>
      </p:sp>
    </p:spTree>
    <p:extLst>
      <p:ext uri="{BB962C8B-B14F-4D97-AF65-F5344CB8AC3E}">
        <p14:creationId xmlns:p14="http://schemas.microsoft.com/office/powerpoint/2010/main" val="20472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9662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/>
              <a:t>Big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03" y="1203598"/>
            <a:ext cx="1874581" cy="291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69514"/>
            <a:ext cx="1835019" cy="3048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87" y="627708"/>
            <a:ext cx="2045056" cy="3487323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bài thơ nào?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35432" y="433430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“Đại cáo Bình Ngô” (Nguyễn Trãi)</a:t>
            </a:r>
          </a:p>
        </p:txBody>
      </p:sp>
    </p:spTree>
    <p:extLst>
      <p:ext uri="{BB962C8B-B14F-4D97-AF65-F5344CB8AC3E}">
        <p14:creationId xmlns:p14="http://schemas.microsoft.com/office/powerpoint/2010/main" val="18919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0312"/>
            <a:ext cx="3161928" cy="2107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52" y="1190312"/>
            <a:ext cx="3161928" cy="210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7164"/>
            <a:ext cx="3161928" cy="2107952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Hình ảnh sau gợi nhắc đến truyện cười nào?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-12584" y="3795886"/>
            <a:ext cx="9144000" cy="576064"/>
          </a:xfrm>
        </p:spPr>
        <p:txBody>
          <a:bodyPr/>
          <a:lstStyle/>
          <a:p>
            <a:r>
              <a:rPr lang="en-US" sz="3200" i="1">
                <a:latin typeface="Times New Roman" charset="0"/>
                <a:ea typeface="Times New Roman" charset="0"/>
                <a:cs typeface="Times New Roman" charset="0"/>
              </a:rPr>
              <a:t>“Tam đại con gà”</a:t>
            </a:r>
          </a:p>
        </p:txBody>
      </p:sp>
    </p:spTree>
    <p:extLst>
      <p:ext uri="{BB962C8B-B14F-4D97-AF65-F5344CB8AC3E}">
        <p14:creationId xmlns:p14="http://schemas.microsoft.com/office/powerpoint/2010/main" val="14410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6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518</Words>
  <Application>Microsoft Office PowerPoint</Application>
  <PresentationFormat>On-screen Show (16:9)</PresentationFormat>
  <Paragraphs>71</Paragraphs>
  <Slides>35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User</cp:lastModifiedBy>
  <cp:revision>133</cp:revision>
  <dcterms:created xsi:type="dcterms:W3CDTF">2016-12-05T23:26:54Z</dcterms:created>
  <dcterms:modified xsi:type="dcterms:W3CDTF">2020-10-16T16:10:52Z</dcterms:modified>
</cp:coreProperties>
</file>