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A456-17CE-436F-A751-E8F2399FD7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DA0B-9C1A-4F27-9403-B13D6CF8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4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A456-17CE-436F-A751-E8F2399FD7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DA0B-9C1A-4F27-9403-B13D6CF8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A456-17CE-436F-A751-E8F2399FD7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DA0B-9C1A-4F27-9403-B13D6CF8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2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A456-17CE-436F-A751-E8F2399FD7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DA0B-9C1A-4F27-9403-B13D6CF8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17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A456-17CE-436F-A751-E8F2399FD7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DA0B-9C1A-4F27-9403-B13D6CF8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A456-17CE-436F-A751-E8F2399FD7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DA0B-9C1A-4F27-9403-B13D6CF8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7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A456-17CE-436F-A751-E8F2399FD7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DA0B-9C1A-4F27-9403-B13D6CF8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10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A456-17CE-436F-A751-E8F2399FD7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DA0B-9C1A-4F27-9403-B13D6CF8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2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A456-17CE-436F-A751-E8F2399FD7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DA0B-9C1A-4F27-9403-B13D6CF8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A456-17CE-436F-A751-E8F2399FD7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DA0B-9C1A-4F27-9403-B13D6CF8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2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A456-17CE-436F-A751-E8F2399FD7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DA0B-9C1A-4F27-9403-B13D6CF8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6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AA456-17CE-436F-A751-E8F2399FD7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8DA0B-9C1A-4F27-9403-B13D6CF8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9407"/>
            <a:ext cx="8991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VIẾT BÀI VĂN TẢ CẢNH SINH HOẠT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66386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0"/>
            <a:ext cx="9067799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88900" algn="l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>
                <a:tab pos="57150" algn="ctr"/>
                <a:tab pos="457200" algn="ctr"/>
              </a:tabLst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Tả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phiên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quê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em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indent="88900" fontAlgn="base">
              <a:spcBef>
                <a:spcPct val="0"/>
              </a:spcBef>
              <a:tabLst>
                <a:tab pos="57150" algn="ctr"/>
                <a:tab pos="457200" algn="ctr"/>
              </a:tabLst>
              <a:defRPr/>
            </a:pP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ý:</a:t>
            </a:r>
          </a:p>
          <a:p>
            <a:pPr lvl="0" indent="88900" fontAlgn="base">
              <a:spcBef>
                <a:spcPct val="0"/>
              </a:spcBef>
              <a:tabLst>
                <a:tab pos="57150" algn="ctr"/>
                <a:tab pos="457200" algn="ctr"/>
              </a:tabLst>
              <a:defRPr/>
            </a:pP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88900" fontAlgn="base">
              <a:spcBef>
                <a:spcPct val="0"/>
              </a:spcBef>
              <a:tabLst>
                <a:tab pos="57150" algn="ctr"/>
                <a:tab pos="457200" algn="ctr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phiên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88900" fontAlgn="base">
              <a:spcBef>
                <a:spcPct val="0"/>
              </a:spcBef>
              <a:tabLst>
                <a:tab pos="57150" algn="ctr"/>
                <a:tab pos="457200" algn="ctr"/>
              </a:tabLst>
              <a:defRPr/>
            </a:pP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24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88900" fontAlgn="base">
              <a:spcBef>
                <a:spcPct val="0"/>
              </a:spcBef>
              <a:tabLst>
                <a:tab pos="57150" algn="ctr"/>
                <a:tab pos="457200" algn="ctr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phiên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88900" fontAlgn="base">
              <a:spcBef>
                <a:spcPct val="0"/>
              </a:spcBef>
              <a:tabLst>
                <a:tab pos="57150" algn="ctr"/>
                <a:tab pos="457200" algn="ctr"/>
              </a:tabLs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Phiên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 Ở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88900" fontAlgn="base">
              <a:spcBef>
                <a:spcPct val="0"/>
              </a:spcBef>
              <a:tabLst>
                <a:tab pos="57150" algn="ctr"/>
                <a:tab pos="457200" algn="ctr"/>
              </a:tabLst>
              <a:defRPr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88900" algn="l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>
                <a:tab pos="57150" algn="ctr"/>
                <a:tab pos="457200" algn="ctr"/>
              </a:tabLst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88900" algn="l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>
                <a:tab pos="57150" algn="ctr"/>
                <a:tab pos="457200" algn="ctr"/>
              </a:tabLst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8178" y="2704533"/>
            <a:ext cx="9009621" cy="483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Pts val="1000"/>
              <a:tabLst>
                <a:tab pos="57150" algn="ctr"/>
                <a:tab pos="457200" algn="ctr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+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Phiên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gồm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hóa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5887" y="3187550"/>
            <a:ext cx="898191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R="0" lvl="0" algn="just" defTabSz="914400" rtl="0" eaLnBrk="1" fontAlgn="base" latinLnBrk="0" hangingPunct="1">
              <a:spcBef>
                <a:spcPct val="0"/>
              </a:spcBef>
              <a:buClrTx/>
              <a:buSzPts val="1000"/>
              <a:tabLst>
                <a:tab pos="57150" algn="ctr"/>
                <a:tab pos="457200" algn="ctr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phiên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vùng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hay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từ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nơi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khác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đến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0" algn="just" defTabSz="914400" rtl="0" eaLnBrk="1" fontAlgn="base" latinLnBrk="0" hangingPunct="1">
              <a:spcBef>
                <a:spcPct val="0"/>
              </a:spcBef>
              <a:buClrTx/>
              <a:buSzPts val="1000"/>
              <a:tabLst>
                <a:tab pos="57150" algn="ctr"/>
                <a:tab pos="457200" algn="ctr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trí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phiên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sài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đơn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mạc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hay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cầu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hoành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tráng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lộng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lẫy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…)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>
                <a:tab pos="57150" algn="ctr"/>
                <a:tab pos="457200" algn="ctr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Miêu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tả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chi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phiên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0" algn="just" defTabSz="914400" rtl="0" eaLnBrk="1" fontAlgn="base" latinLnBrk="0" hangingPunct="1">
              <a:spcBef>
                <a:spcPct val="0"/>
              </a:spcBef>
              <a:buClrTx/>
              <a:buSzPts val="1000"/>
              <a:tabLst>
                <a:tab pos="57150" algn="ctr"/>
                <a:tab pos="457200" algn="ctr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gian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thức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ăn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quần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dụng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cụ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…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sắp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xếp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0" algn="just" defTabSz="914400" rtl="0" eaLnBrk="1" fontAlgn="base" latinLnBrk="0" hangingPunct="1">
              <a:spcBef>
                <a:spcPct val="0"/>
              </a:spcBef>
              <a:buClrTx/>
              <a:buSzPts val="1000"/>
              <a:tabLst>
                <a:tab pos="57150" algn="ctr"/>
                <a:tab pos="457200" algn="ctr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Chất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lượng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sắc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sự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dạng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mặt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thế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hấp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dẫn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khách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hay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  <a:p>
            <a:pPr marR="0" lvl="0" algn="just" defTabSz="914400" rtl="0" eaLnBrk="1" fontAlgn="base" latinLnBrk="0" hangingPunct="1">
              <a:spcBef>
                <a:spcPct val="0"/>
              </a:spcBef>
              <a:buClrTx/>
              <a:buSzPts val="1000"/>
              <a:tabLst>
                <a:tab pos="57150" algn="ctr"/>
                <a:tab pos="457200" algn="ctr"/>
              </a:tabLst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57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/>
          <p:cNvSpPr>
            <a:spLocks noChangeArrowheads="1"/>
          </p:cNvSpPr>
          <p:nvPr/>
        </p:nvSpPr>
        <p:spPr bwMode="auto">
          <a:xfrm>
            <a:off x="2894410" y="27277"/>
            <a:ext cx="3887390" cy="582323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74219" y="109299"/>
            <a:ext cx="1944290" cy="58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8890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>
                <a:tab pos="57150" algn="ctr"/>
                <a:tab pos="457200" algn="ctr"/>
              </a:tabLst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viết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" y="595745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88900" algn="just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>
                <a:tab pos="57150" algn="ctr"/>
                <a:tab pos="457200" algn="ctr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Nói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hương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vô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cùng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tự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hào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bởi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vùng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thật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bình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đồng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lúa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bát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ngát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mênh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gốc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cổ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thụ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tỏa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bóng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mát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mỗi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chiều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thích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hơn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phiên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rất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vui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nhộn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nhịp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Cuối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tuần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vừa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rồi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mẹ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phiên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637" y="2590800"/>
            <a:ext cx="9144000" cy="451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742950" algn="just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>
                <a:tab pos="57150" algn="ctr"/>
                <a:tab pos="457200" algn="ctr"/>
              </a:tabLst>
              <a:defRPr/>
            </a:pP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quê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họp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ngày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noProof="0" dirty="0" err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lẻ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Âm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lịch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háo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hức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tối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hôm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70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Mới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sáng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mơ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khi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giọt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sương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còn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đọng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cành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lá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trời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còn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mờ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mờ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nhưng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cô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bác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gọi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í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ới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Càng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gần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đến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xe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cộ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mỗi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lúc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thêm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đông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đúc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nhộn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nhịp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Tiếng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còi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xe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máy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xin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réo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vang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tiếng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ồn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ào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mua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kẻ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bán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càng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lúc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càng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rõ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hơn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khi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mẹ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gần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tới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Chẳng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mấy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chốc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quang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cảnh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mắt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dưới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ánh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nắng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ban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vàng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ngọt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buổi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sáng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79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13278"/>
            <a:ext cx="9144000" cy="670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742950" algn="just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>
                <a:tab pos="57150" algn="ctr"/>
                <a:tab pos="457200" algn="ctr"/>
              </a:tabLst>
              <a:defRPr/>
            </a:pP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tới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thì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trời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cũng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vừa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hửng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Phía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đông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mặt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trời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ngái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ngủ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lớp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mây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hồng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phơn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phớt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Vậy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đã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khá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đông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rồi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lẽ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cũng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muốn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nhanh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chân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lựa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món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mới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Từng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tốp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từng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tốp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kéo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gánh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kĩu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kịt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tíu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trò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chuyện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râm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ran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khiến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cả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khu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ồn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ào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náo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nhiệt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khác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thường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từ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rất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lâu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từ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thời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ông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đã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tấp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nập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họp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bên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cổng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gian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nhà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nhỏ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giữ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khách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đến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họp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đến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bước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vô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hóa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bày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Thu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hút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ánh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nhìn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đầu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tiên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gian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muôn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loài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đang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đua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nhau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khoe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sắc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ly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huệ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cúc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hồng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,...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hương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thơm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ngào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ngạt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đủ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sắc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rực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rỡ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cả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góc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Cạnh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mấy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mấy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quả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quả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bày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biện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đẹp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mắt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khay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nhựa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hoặc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thùng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xốp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táo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nhãn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thanh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long,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xoài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cũng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tươi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ngon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đẹp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mắt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mời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96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689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quả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bị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hấp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dẫn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hút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bởi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sạp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quần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dày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dép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dành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mọi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lứa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tuổi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chơi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dành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trẻ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em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quần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đủ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kiểu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dáng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sắc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cùng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chào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mời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đả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khiến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đôi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chân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cứ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muốn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dừng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mãi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ở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Rời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mấy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sạp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quần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chơi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nuối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dẫn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phía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rẽ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sang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phải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đến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nhiều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loại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bày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tươi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mớ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mớ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nấy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non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mơn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loại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cà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rốt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khoai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tây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hành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tây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cà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,...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mập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mạp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tươi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ngon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cũng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sắp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xếp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gọn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gàng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phục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vụ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cầu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khách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22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22802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742950" algn="l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>
                <a:tab pos="57150" algn="ctr"/>
                <a:tab pos="457200" algn="ctr"/>
              </a:tabLst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diện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mấy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thịt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thịt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thịt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lợn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thịt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bò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cầm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hấp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dẫn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sẵn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sàng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chào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khách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đầu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Phía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cuối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hải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sản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cua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ốc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vảy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bạc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chiếc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thuyền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sục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khí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ôxi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giữ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chết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cạnh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chiếc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thuyền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đầy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ắp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chiếc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chậu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nhỏ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đầy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cua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ốc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béo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to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tướng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Theo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thích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nhất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nhìn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cua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đen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trũi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càng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to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chạy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loạn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chậu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3854" y="4397034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914400" algn="just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>
                <a:tab pos="57150" algn="ctr"/>
                <a:tab pos="457200" algn="ctr"/>
              </a:tabLst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thế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mạc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ấm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tình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phiên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chỉ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chứa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đựng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kỉ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niệm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hương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rằng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dù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trung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tâm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thương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siêu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đang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dần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mọc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ở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chốn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phiên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vẫn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sẽ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mãi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duy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trì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65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1030</Words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2022-03-17T15:18:40Z</dcterms:created>
  <dcterms:modified xsi:type="dcterms:W3CDTF">2022-03-17T15:42:45Z</dcterms:modified>
</cp:coreProperties>
</file>