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81" r:id="rId3"/>
    <p:sldId id="280" r:id="rId4"/>
    <p:sldId id="275" r:id="rId5"/>
    <p:sldId id="257" r:id="rId6"/>
    <p:sldId id="258" r:id="rId7"/>
    <p:sldId id="260" r:id="rId8"/>
    <p:sldId id="26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0D1B-1488-4C8B-977E-23E64DC196EF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8B7D-2D37-4007-B6A5-CA8C9D801B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0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42EE-E15B-464B-9A8F-80BD5AD46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B5E75-7FA1-439E-88D5-2EFCA65C9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BC6AC-8470-4578-AE3A-9E7D3A5A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844E-9BEF-4F07-BCC7-045F5F21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42D4-7D01-4E6D-AD0C-1A0A5ECD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1425-D12E-427E-A12E-76D4953B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C2F50-F959-4D1A-9A46-ADCFE64E3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1B91-95AC-49D4-84F0-66F28A9D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B688-4035-42D5-804D-0A6B0A39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342E-5253-40EF-B393-AD233048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7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2A192-BAB6-488A-BBE4-FBF748348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ACF09-BB13-4EA2-B2AA-277374A5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D7EC-4977-4650-9874-AE3CD5EB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6B730-D3DE-41AA-9D37-4DE3A03D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FFE8D-F754-4ADA-A062-E35A48E9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60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478CD5-471E-4CAA-B630-86A0F2000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C1A709-777C-4615-ACC1-96CDBAAF6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96DD9-BF61-48B1-80CC-167935B49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D6DC3-5105-471B-BAE9-BED3633169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705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6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6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26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4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7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4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8B44-D4D2-47BA-B09D-44AE3751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0D9E3-ADD1-4312-BD97-EEA23D0B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B2EE-B8F5-4180-98D4-DC1E11C5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7EA5-01BF-46C9-8E1A-F97B9C3F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28C86-37BC-4F72-B9ED-9403A5A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69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414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245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1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16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2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69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3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74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5E69-96C2-4691-8697-B176E0CC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16230-048C-47FB-9FDD-DB6EC99B6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1EE-570D-468C-8CF9-0148F56E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0E88-048B-4C17-9BDE-C01F9DC2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E4E3-74B8-4A3D-AB70-C0372C09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8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21B1-957F-4DCD-88EF-D632DA24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43A4-F997-4A2F-B17B-15489B2E3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E5A4C-F0A7-43B3-95A9-BD71E30C9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DE91B-4F33-4FAE-AFCE-7A5A5B54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1300-14ED-43FF-BD98-F9BCA410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03446-02BC-4E67-A433-8F0F88AF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0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A8BA-8FAA-4453-A11C-9DB50E8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313F2-FB8E-46F3-B9F8-334060E8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19E83-8FD1-4EA3-AEB0-88E9C1DD9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3255B-4F2B-483F-958C-323D57B8D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8ADD-15F9-446A-AED1-E91658AFE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A4668-2F64-4877-B163-6CA3DFBE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7C652-6AB0-405D-A2A1-AADB56F3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603C9-0F64-4EA1-8520-1FBB1C79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39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1626-1700-49A7-B0B6-0066B71D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79359-D3ED-4CFD-9BAD-933465D8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42181-7D47-4ABA-9E00-D7DC6878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ABFB-5E85-42FA-937E-B24AD51B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63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1B246-C55A-45A7-9F2C-168B2CFD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F2B61-8561-48C3-9D9E-0A58AE19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5B541-9CAF-436E-8DA1-9725BC9B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8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0458-0F38-4A97-A6F1-912FAEA3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CAF0-9A1F-46FA-9FD3-73A75334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B88C9-3A44-4594-BE99-C5452CE93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2BD3-EE2E-4B93-A6EE-25C6468C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42FE0-667A-46DD-9904-05E7398C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A091-2579-4931-ADC9-B1F4F891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4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9FA8-96ED-4ECD-AF98-D09FB5A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E9B81-6DD5-441D-8726-543FB9BEF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867F-CB11-473B-A232-640F154A1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ABCE3-3451-4F57-8DA3-A8081877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2C214-BD7C-42D1-93FF-AF2DE70B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9838-3DBC-484C-83C3-591CF4FD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36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C4F63-0812-4DD8-9E84-55399A67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3A5B3-7B7B-4BFB-BAF3-0EF708A3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41F0B-1286-48D2-B60B-B32C3481C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6172D-6A3B-4146-BA1C-78598AF0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50B3-6B11-42F3-9126-D5F8E70E0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3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78114F-CECD-4795-B2D1-F5E5FCDB9B67}" type="datetimeFigureOut">
              <a:rPr lang="vi-VN" smtClean="0"/>
              <a:t>03/10/2020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788F5-D98A-46E8-816D-4E10186504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7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F7CD9F-FA7C-45C7-ABD8-790E455927EE}"/>
              </a:ext>
            </a:extLst>
          </p:cNvPr>
          <p:cNvSpPr/>
          <p:nvPr/>
        </p:nvSpPr>
        <p:spPr>
          <a:xfrm>
            <a:off x="4175828" y="870935"/>
            <a:ext cx="3736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Tiết</a:t>
            </a:r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 6,7,8 - </a:t>
            </a:r>
            <a:r>
              <a:rPr lang="en-US" sz="2800" b="0" cap="none" spc="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Chủ</a:t>
            </a:r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đề</a:t>
            </a:r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emitage" panose="02040603050506020204" pitchFamily="18" charset="0"/>
              </a:rPr>
              <a:t> 3: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BBEFA-5BFC-4541-848F-9A78C3540A85}"/>
              </a:ext>
            </a:extLst>
          </p:cNvPr>
          <p:cNvSpPr/>
          <p:nvPr/>
        </p:nvSpPr>
        <p:spPr>
          <a:xfrm>
            <a:off x="2979155" y="1468955"/>
            <a:ext cx="626485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</a:t>
            </a:r>
          </a:p>
          <a:p>
            <a:pPr algn="ctr"/>
            <a:r>
              <a:rPr lang="en-US" sz="66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ĐIỆN THẾ. HIỆU ĐIỆN THẾ.</a:t>
            </a:r>
          </a:p>
        </p:txBody>
      </p:sp>
      <p:grpSp>
        <p:nvGrpSpPr>
          <p:cNvPr id="7" name="Group 130">
            <a:extLst>
              <a:ext uri="{FF2B5EF4-FFF2-40B4-BE49-F238E27FC236}">
                <a16:creationId xmlns:a16="http://schemas.microsoft.com/office/drawing/2014/main" id="{356E1AF2-281B-436D-99C9-FFA6691B99A4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3296335"/>
            <a:ext cx="3048000" cy="558800"/>
            <a:chOff x="1824" y="624"/>
            <a:chExt cx="1920" cy="352"/>
          </a:xfrm>
        </p:grpSpPr>
        <p:sp>
          <p:nvSpPr>
            <p:cNvPr id="8" name="Line 65">
              <a:extLst>
                <a:ext uri="{FF2B5EF4-FFF2-40B4-BE49-F238E27FC236}">
                  <a16:creationId xmlns:a16="http://schemas.microsoft.com/office/drawing/2014/main" id="{15B72535-1A83-409E-90DE-623AF391D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936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436A8AEA-699A-4345-A296-C10286FF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24"/>
              <a:ext cx="1920" cy="352"/>
              <a:chOff x="1680" y="1146"/>
              <a:chExt cx="1920" cy="352"/>
            </a:xfrm>
          </p:grpSpPr>
          <p:sp>
            <p:nvSpPr>
              <p:cNvPr id="10" name="Text Box 91">
                <a:extLst>
                  <a:ext uri="{FF2B5EF4-FFF2-40B4-BE49-F238E27FC236}">
                    <a16:creationId xmlns:a16="http://schemas.microsoft.com/office/drawing/2014/main" id="{23132F8A-778D-433A-A956-0D246D720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6" y="1152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1" name="Text Box 92">
                <a:extLst>
                  <a:ext uri="{FF2B5EF4-FFF2-40B4-BE49-F238E27FC236}">
                    <a16:creationId xmlns:a16="http://schemas.microsoft.com/office/drawing/2014/main" id="{687277F4-D176-403E-B726-1CCEC75F1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4" y="1152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2" name="Text Box 93">
                <a:extLst>
                  <a:ext uri="{FF2B5EF4-FFF2-40B4-BE49-F238E27FC236}">
                    <a16:creationId xmlns:a16="http://schemas.microsoft.com/office/drawing/2014/main" id="{59BCD5ED-B38D-4ECA-8509-205309C3D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148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3" name="Text Box 94">
                <a:extLst>
                  <a:ext uri="{FF2B5EF4-FFF2-40B4-BE49-F238E27FC236}">
                    <a16:creationId xmlns:a16="http://schemas.microsoft.com/office/drawing/2014/main" id="{372226D8-0EDE-4403-89F6-9942E5AD2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46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</p:grpSp>
      <p:grpSp>
        <p:nvGrpSpPr>
          <p:cNvPr id="14" name="Group 131">
            <a:extLst>
              <a:ext uri="{FF2B5EF4-FFF2-40B4-BE49-F238E27FC236}">
                <a16:creationId xmlns:a16="http://schemas.microsoft.com/office/drawing/2014/main" id="{8F118CEA-75DA-42EA-B971-8A5F77D8BD26}"/>
              </a:ext>
            </a:extLst>
          </p:cNvPr>
          <p:cNvGrpSpPr>
            <a:grpSpLocks/>
          </p:cNvGrpSpPr>
          <p:nvPr/>
        </p:nvGrpSpPr>
        <p:grpSpPr bwMode="auto">
          <a:xfrm>
            <a:off x="7370763" y="5876023"/>
            <a:ext cx="3017837" cy="595312"/>
            <a:chOff x="1919" y="2553"/>
            <a:chExt cx="1901" cy="375"/>
          </a:xfrm>
        </p:grpSpPr>
        <p:grpSp>
          <p:nvGrpSpPr>
            <p:cNvPr id="15" name="Group 85">
              <a:extLst>
                <a:ext uri="{FF2B5EF4-FFF2-40B4-BE49-F238E27FC236}">
                  <a16:creationId xmlns:a16="http://schemas.microsoft.com/office/drawing/2014/main" id="{3F0F5CA3-17C2-4418-A3ED-A83C96642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6" y="2553"/>
              <a:ext cx="1864" cy="375"/>
              <a:chOff x="1776" y="2990"/>
              <a:chExt cx="1864" cy="375"/>
            </a:xfrm>
          </p:grpSpPr>
          <p:sp>
            <p:nvSpPr>
              <p:cNvPr id="17" name="Text Box 86">
                <a:extLst>
                  <a:ext uri="{FF2B5EF4-FFF2-40B4-BE49-F238E27FC236}">
                    <a16:creationId xmlns:a16="http://schemas.microsoft.com/office/drawing/2014/main" id="{E39BFBF6-26F1-47CA-83C7-85F54FD61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" y="300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8" name="Text Box 87">
                <a:extLst>
                  <a:ext uri="{FF2B5EF4-FFF2-40B4-BE49-F238E27FC236}">
                    <a16:creationId xmlns:a16="http://schemas.microsoft.com/office/drawing/2014/main" id="{37F817D6-76FA-4985-B4A7-AEC371DFF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99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9" name="Text Box 88">
                <a:extLst>
                  <a:ext uri="{FF2B5EF4-FFF2-40B4-BE49-F238E27FC236}">
                    <a16:creationId xmlns:a16="http://schemas.microsoft.com/office/drawing/2014/main" id="{4BDEA95B-5C94-46FA-BE8B-A59A1E1EC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" y="299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20" name="Text Box 89">
                <a:extLst>
                  <a:ext uri="{FF2B5EF4-FFF2-40B4-BE49-F238E27FC236}">
                    <a16:creationId xmlns:a16="http://schemas.microsoft.com/office/drawing/2014/main" id="{DB13200E-697A-4867-BAD2-85359EA64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" y="299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16" name="Line 95">
              <a:extLst>
                <a:ext uri="{FF2B5EF4-FFF2-40B4-BE49-F238E27FC236}">
                  <a16:creationId xmlns:a16="http://schemas.microsoft.com/office/drawing/2014/main" id="{F1C33C65-787E-4AC9-B7C9-B9201C394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2692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132">
            <a:extLst>
              <a:ext uri="{FF2B5EF4-FFF2-40B4-BE49-F238E27FC236}">
                <a16:creationId xmlns:a16="http://schemas.microsoft.com/office/drawing/2014/main" id="{B177ED7F-069C-4476-9948-6E41D7E4CC20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3804335"/>
            <a:ext cx="2587625" cy="2328863"/>
            <a:chOff x="2018" y="1184"/>
            <a:chExt cx="1630" cy="1467"/>
          </a:xfrm>
        </p:grpSpPr>
        <p:grpSp>
          <p:nvGrpSpPr>
            <p:cNvPr id="22" name="Group 111">
              <a:extLst>
                <a:ext uri="{FF2B5EF4-FFF2-40B4-BE49-F238E27FC236}">
                  <a16:creationId xmlns:a16="http://schemas.microsoft.com/office/drawing/2014/main" id="{9D8CA7D9-3D68-4201-BE1C-4FFD811C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" y="1184"/>
              <a:ext cx="1613" cy="1467"/>
              <a:chOff x="2035" y="1184"/>
              <a:chExt cx="1613" cy="1467"/>
            </a:xfrm>
          </p:grpSpPr>
          <p:sp>
            <p:nvSpPr>
              <p:cNvPr id="24" name="Line 71">
                <a:extLst>
                  <a:ext uri="{FF2B5EF4-FFF2-40B4-BE49-F238E27FC236}">
                    <a16:creationId xmlns:a16="http://schemas.microsoft.com/office/drawing/2014/main" id="{1C174FFE-E793-40C6-A804-3560E10F0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5" y="118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73">
                <a:extLst>
                  <a:ext uri="{FF2B5EF4-FFF2-40B4-BE49-F238E27FC236}">
                    <a16:creationId xmlns:a16="http://schemas.microsoft.com/office/drawing/2014/main" id="{9954A726-01D9-4E2F-BCAB-1D36BD457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119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75">
                <a:extLst>
                  <a:ext uri="{FF2B5EF4-FFF2-40B4-BE49-F238E27FC236}">
                    <a16:creationId xmlns:a16="http://schemas.microsoft.com/office/drawing/2014/main" id="{2BB06B6E-BC76-41B3-9FA9-FB68FE50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8" y="119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77">
                <a:extLst>
                  <a:ext uri="{FF2B5EF4-FFF2-40B4-BE49-F238E27FC236}">
                    <a16:creationId xmlns:a16="http://schemas.microsoft.com/office/drawing/2014/main" id="{7CF52FF0-6789-4BEA-AFAF-A238437AD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1" y="120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2D76C88D-D7BB-40DC-87FF-B0BBA5B74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21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 Box 116">
              <a:extLst>
                <a:ext uri="{FF2B5EF4-FFF2-40B4-BE49-F238E27FC236}">
                  <a16:creationId xmlns:a16="http://schemas.microsoft.com/office/drawing/2014/main" id="{982D2030-87C0-47BC-A5DE-0EBF24FDB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7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9" name="Group 135">
            <a:extLst>
              <a:ext uri="{FF2B5EF4-FFF2-40B4-BE49-F238E27FC236}">
                <a16:creationId xmlns:a16="http://schemas.microsoft.com/office/drawing/2014/main" id="{66E8C611-6F6B-47D3-BAC4-525289A30816}"/>
              </a:ext>
            </a:extLst>
          </p:cNvPr>
          <p:cNvGrpSpPr>
            <a:grpSpLocks/>
          </p:cNvGrpSpPr>
          <p:nvPr/>
        </p:nvGrpSpPr>
        <p:grpSpPr bwMode="auto">
          <a:xfrm>
            <a:off x="9658350" y="3880535"/>
            <a:ext cx="685800" cy="828675"/>
            <a:chOff x="3334" y="1974"/>
            <a:chExt cx="432" cy="522"/>
          </a:xfrm>
        </p:grpSpPr>
        <p:grpSp>
          <p:nvGrpSpPr>
            <p:cNvPr id="30" name="Group 119">
              <a:extLst>
                <a:ext uri="{FF2B5EF4-FFF2-40B4-BE49-F238E27FC236}">
                  <a16:creationId xmlns:a16="http://schemas.microsoft.com/office/drawing/2014/main" id="{B7C26814-2AFF-4AB0-B519-C91491E12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1974"/>
              <a:ext cx="432" cy="288"/>
              <a:chOff x="4608" y="2880"/>
              <a:chExt cx="432" cy="288"/>
            </a:xfrm>
          </p:grpSpPr>
          <p:sp>
            <p:nvSpPr>
              <p:cNvPr id="32" name="Text Box 120">
                <a:extLst>
                  <a:ext uri="{FF2B5EF4-FFF2-40B4-BE49-F238E27FC236}">
                    <a16:creationId xmlns:a16="http://schemas.microsoft.com/office/drawing/2014/main" id="{47D8407A-6AEC-4E6E-87BE-8A6B99323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3" name="Line 121">
                <a:extLst>
                  <a:ext uri="{FF2B5EF4-FFF2-40B4-BE49-F238E27FC236}">
                    <a16:creationId xmlns:a16="http://schemas.microsoft.com/office/drawing/2014/main" id="{3F3604F8-9538-478E-A6DE-F7AC971C7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9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Line 124">
              <a:extLst>
                <a:ext uri="{FF2B5EF4-FFF2-40B4-BE49-F238E27FC236}">
                  <a16:creationId xmlns:a16="http://schemas.microsoft.com/office/drawing/2014/main" id="{0921F803-ABFD-4536-B1B5-4FE8DC295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208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134">
            <a:extLst>
              <a:ext uri="{FF2B5EF4-FFF2-40B4-BE49-F238E27FC236}">
                <a16:creationId xmlns:a16="http://schemas.microsoft.com/office/drawing/2014/main" id="{ABD48437-AAB4-4BAA-8DB1-E50E9606C804}"/>
              </a:ext>
            </a:extLst>
          </p:cNvPr>
          <p:cNvGrpSpPr>
            <a:grpSpLocks/>
          </p:cNvGrpSpPr>
          <p:nvPr/>
        </p:nvGrpSpPr>
        <p:grpSpPr bwMode="auto">
          <a:xfrm>
            <a:off x="8362950" y="5099735"/>
            <a:ext cx="685800" cy="958850"/>
            <a:chOff x="2524" y="1296"/>
            <a:chExt cx="432" cy="604"/>
          </a:xfrm>
        </p:grpSpPr>
        <p:sp>
          <p:nvSpPr>
            <p:cNvPr id="35" name="Line 122">
              <a:extLst>
                <a:ext uri="{FF2B5EF4-FFF2-40B4-BE49-F238E27FC236}">
                  <a16:creationId xmlns:a16="http://schemas.microsoft.com/office/drawing/2014/main" id="{AB17C48D-A92E-4699-A327-C65F1BEC3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6" y="1296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125">
              <a:extLst>
                <a:ext uri="{FF2B5EF4-FFF2-40B4-BE49-F238E27FC236}">
                  <a16:creationId xmlns:a16="http://schemas.microsoft.com/office/drawing/2014/main" id="{FF4760A6-9904-467A-9125-7302BF882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" y="1612"/>
              <a:ext cx="432" cy="288"/>
              <a:chOff x="4608" y="2880"/>
              <a:chExt cx="432" cy="288"/>
            </a:xfrm>
          </p:grpSpPr>
          <p:sp>
            <p:nvSpPr>
              <p:cNvPr id="37" name="Text Box 126">
                <a:extLst>
                  <a:ext uri="{FF2B5EF4-FFF2-40B4-BE49-F238E27FC236}">
                    <a16:creationId xmlns:a16="http://schemas.microsoft.com/office/drawing/2014/main" id="{8967B437-6588-4884-AED7-FAA7D257D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38" name="Line 127">
                <a:extLst>
                  <a:ext uri="{FF2B5EF4-FFF2-40B4-BE49-F238E27FC236}">
                    <a16:creationId xmlns:a16="http://schemas.microsoft.com/office/drawing/2014/main" id="{D7EACE3A-F8AA-46DE-B12B-84558E6A0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9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Oval 136">
            <a:extLst>
              <a:ext uri="{FF2B5EF4-FFF2-40B4-BE49-F238E27FC236}">
                <a16:creationId xmlns:a16="http://schemas.microsoft.com/office/drawing/2014/main" id="{304FDC28-A093-4D6A-8681-25977667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3728135"/>
            <a:ext cx="228600" cy="228600"/>
          </a:xfrm>
          <a:prstGeom prst="ellipse">
            <a:avLst/>
          </a:prstGeom>
          <a:solidFill>
            <a:srgbClr val="E2E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Oval 137">
            <a:extLst>
              <a:ext uri="{FF2B5EF4-FFF2-40B4-BE49-F238E27FC236}">
                <a16:creationId xmlns:a16="http://schemas.microsoft.com/office/drawing/2014/main" id="{7F6FC460-B59C-4355-A777-039C8993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350" y="5556935"/>
            <a:ext cx="228600" cy="228600"/>
          </a:xfrm>
          <a:prstGeom prst="ellipse">
            <a:avLst/>
          </a:prstGeom>
          <a:solidFill>
            <a:srgbClr val="E2E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1" name="Đường kết nối Mũi tên Thẳng 67">
            <a:extLst>
              <a:ext uri="{FF2B5EF4-FFF2-40B4-BE49-F238E27FC236}">
                <a16:creationId xmlns:a16="http://schemas.microsoft.com/office/drawing/2014/main" id="{43DDBFA0-D6A4-4F08-9B7C-DA74DCEA2854}"/>
              </a:ext>
            </a:extLst>
          </p:cNvPr>
          <p:cNvCxnSpPr>
            <a:cxnSpLocks noChangeShapeType="1"/>
            <a:endCxn id="23" idx="0"/>
          </p:cNvCxnSpPr>
          <p:nvPr/>
        </p:nvCxnSpPr>
        <p:spPr bwMode="auto">
          <a:xfrm>
            <a:off x="7600950" y="4642535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Freeform 42">
            <a:extLst>
              <a:ext uri="{FF2B5EF4-FFF2-40B4-BE49-F238E27FC236}">
                <a16:creationId xmlns:a16="http://schemas.microsoft.com/office/drawing/2014/main" id="{3F45A915-8297-4B07-98DA-355E32B11E6B}"/>
              </a:ext>
            </a:extLst>
          </p:cNvPr>
          <p:cNvSpPr>
            <a:spLocks/>
          </p:cNvSpPr>
          <p:nvPr/>
        </p:nvSpPr>
        <p:spPr bwMode="auto">
          <a:xfrm>
            <a:off x="1815997" y="4701853"/>
            <a:ext cx="3961709" cy="1226553"/>
          </a:xfrm>
          <a:custGeom>
            <a:avLst/>
            <a:gdLst>
              <a:gd name="T0" fmla="*/ 0 w 1056"/>
              <a:gd name="T1" fmla="*/ 2147483647 h 832"/>
              <a:gd name="T2" fmla="*/ 2147483647 w 1056"/>
              <a:gd name="T3" fmla="*/ 2147483647 h 832"/>
              <a:gd name="T4" fmla="*/ 2147483647 w 1056"/>
              <a:gd name="T5" fmla="*/ 2147483647 h 832"/>
              <a:gd name="T6" fmla="*/ 2147483647 w 1056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832">
                <a:moveTo>
                  <a:pt x="0" y="672"/>
                </a:moveTo>
                <a:cubicBezTo>
                  <a:pt x="152" y="752"/>
                  <a:pt x="304" y="832"/>
                  <a:pt x="432" y="768"/>
                </a:cubicBezTo>
                <a:cubicBezTo>
                  <a:pt x="560" y="704"/>
                  <a:pt x="664" y="416"/>
                  <a:pt x="768" y="288"/>
                </a:cubicBezTo>
                <a:cubicBezTo>
                  <a:pt x="872" y="160"/>
                  <a:pt x="984" y="24"/>
                  <a:pt x="105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7ACFD3EF-DA99-4CCA-8244-69F7CD9AB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285" y="498919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44" name="Group 46">
            <a:extLst>
              <a:ext uri="{FF2B5EF4-FFF2-40B4-BE49-F238E27FC236}">
                <a16:creationId xmlns:a16="http://schemas.microsoft.com/office/drawing/2014/main" id="{B266F658-A4F7-4AD1-867C-97BEA7413BE9}"/>
              </a:ext>
            </a:extLst>
          </p:cNvPr>
          <p:cNvGrpSpPr>
            <a:grpSpLocks/>
          </p:cNvGrpSpPr>
          <p:nvPr/>
        </p:nvGrpSpPr>
        <p:grpSpPr bwMode="auto">
          <a:xfrm>
            <a:off x="1648633" y="5518520"/>
            <a:ext cx="304800" cy="381001"/>
            <a:chOff x="4164" y="1138"/>
            <a:chExt cx="240" cy="2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7EB39A23-81A3-4256-8921-05ABBE537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138"/>
              <a:ext cx="240" cy="24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7E98A6E3-378D-4274-A603-91A2C71ED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1236"/>
              <a:ext cx="14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39076148-48FD-44EB-93F8-0123FC693C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12" y="1236"/>
              <a:ext cx="14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 Box 51">
            <a:extLst>
              <a:ext uri="{FF2B5EF4-FFF2-40B4-BE49-F238E27FC236}">
                <a16:creationId xmlns:a16="http://schemas.microsoft.com/office/drawing/2014/main" id="{7074C926-FF88-4D79-A4F9-2E0ADA4C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760" y="464253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</a:t>
            </a:r>
          </a:p>
        </p:txBody>
      </p:sp>
    </p:spTree>
    <p:extLst>
      <p:ext uri="{BB962C8B-B14F-4D97-AF65-F5344CB8AC3E}">
        <p14:creationId xmlns:p14="http://schemas.microsoft.com/office/powerpoint/2010/main" val="182951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92DE640-DA7C-4B6F-8621-8DD3FA3D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7392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CÔNG CỦA LỰC ĐIỆN:    </a:t>
            </a:r>
          </a:p>
        </p:txBody>
      </p:sp>
      <p:grpSp>
        <p:nvGrpSpPr>
          <p:cNvPr id="6" name="Group 130">
            <a:extLst>
              <a:ext uri="{FF2B5EF4-FFF2-40B4-BE49-F238E27FC236}">
                <a16:creationId xmlns:a16="http://schemas.microsoft.com/office/drawing/2014/main" id="{C0D3C0FC-65CE-4F37-B335-921E8630F9C1}"/>
              </a:ext>
            </a:extLst>
          </p:cNvPr>
          <p:cNvGrpSpPr>
            <a:grpSpLocks/>
          </p:cNvGrpSpPr>
          <p:nvPr/>
        </p:nvGrpSpPr>
        <p:grpSpPr bwMode="auto">
          <a:xfrm>
            <a:off x="8115300" y="1416695"/>
            <a:ext cx="3048000" cy="558800"/>
            <a:chOff x="1824" y="624"/>
            <a:chExt cx="1920" cy="352"/>
          </a:xfrm>
        </p:grpSpPr>
        <p:sp>
          <p:nvSpPr>
            <p:cNvPr id="7" name="Line 65">
              <a:extLst>
                <a:ext uri="{FF2B5EF4-FFF2-40B4-BE49-F238E27FC236}">
                  <a16:creationId xmlns:a16="http://schemas.microsoft.com/office/drawing/2014/main" id="{2EA7786B-AEAA-4FCC-8075-B66F5FE32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936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90">
              <a:extLst>
                <a:ext uri="{FF2B5EF4-FFF2-40B4-BE49-F238E27FC236}">
                  <a16:creationId xmlns:a16="http://schemas.microsoft.com/office/drawing/2014/main" id="{B19F4DB9-94ED-481B-8B09-B4B83E4DC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24"/>
              <a:ext cx="1920" cy="352"/>
              <a:chOff x="1680" y="1146"/>
              <a:chExt cx="1920" cy="352"/>
            </a:xfrm>
          </p:grpSpPr>
          <p:sp>
            <p:nvSpPr>
              <p:cNvPr id="9" name="Text Box 91">
                <a:extLst>
                  <a:ext uri="{FF2B5EF4-FFF2-40B4-BE49-F238E27FC236}">
                    <a16:creationId xmlns:a16="http://schemas.microsoft.com/office/drawing/2014/main" id="{EDB09C3C-CC66-43B1-8CF2-A7276526C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6" y="1152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0" name="Text Box 92">
                <a:extLst>
                  <a:ext uri="{FF2B5EF4-FFF2-40B4-BE49-F238E27FC236}">
                    <a16:creationId xmlns:a16="http://schemas.microsoft.com/office/drawing/2014/main" id="{4F54B2F6-A5D5-4DD5-864F-EE0422B0A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4" y="1152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1" name="Text Box 93">
                <a:extLst>
                  <a:ext uri="{FF2B5EF4-FFF2-40B4-BE49-F238E27FC236}">
                    <a16:creationId xmlns:a16="http://schemas.microsoft.com/office/drawing/2014/main" id="{77764DBD-D2FA-45E1-A0CB-BDB63C23A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148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2" name="Text Box 94">
                <a:extLst>
                  <a:ext uri="{FF2B5EF4-FFF2-40B4-BE49-F238E27FC236}">
                    <a16:creationId xmlns:a16="http://schemas.microsoft.com/office/drawing/2014/main" id="{5F1EDCD4-7F7B-4201-B10C-BB846721A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46"/>
                <a:ext cx="28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</p:grpSp>
      <p:grpSp>
        <p:nvGrpSpPr>
          <p:cNvPr id="13" name="Group 131">
            <a:extLst>
              <a:ext uri="{FF2B5EF4-FFF2-40B4-BE49-F238E27FC236}">
                <a16:creationId xmlns:a16="http://schemas.microsoft.com/office/drawing/2014/main" id="{087EBC22-6C78-4DE4-8958-8C65E98B84EC}"/>
              </a:ext>
            </a:extLst>
          </p:cNvPr>
          <p:cNvGrpSpPr>
            <a:grpSpLocks/>
          </p:cNvGrpSpPr>
          <p:nvPr/>
        </p:nvGrpSpPr>
        <p:grpSpPr bwMode="auto">
          <a:xfrm>
            <a:off x="8199438" y="3996383"/>
            <a:ext cx="3017837" cy="595312"/>
            <a:chOff x="1919" y="2553"/>
            <a:chExt cx="1901" cy="375"/>
          </a:xfrm>
        </p:grpSpPr>
        <p:grpSp>
          <p:nvGrpSpPr>
            <p:cNvPr id="14" name="Group 85">
              <a:extLst>
                <a:ext uri="{FF2B5EF4-FFF2-40B4-BE49-F238E27FC236}">
                  <a16:creationId xmlns:a16="http://schemas.microsoft.com/office/drawing/2014/main" id="{87817D82-FD79-47E3-9013-794276F37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6" y="2553"/>
              <a:ext cx="1864" cy="375"/>
              <a:chOff x="1776" y="2990"/>
              <a:chExt cx="1864" cy="375"/>
            </a:xfrm>
          </p:grpSpPr>
          <p:sp>
            <p:nvSpPr>
              <p:cNvPr id="16" name="Text Box 86">
                <a:extLst>
                  <a:ext uri="{FF2B5EF4-FFF2-40B4-BE49-F238E27FC236}">
                    <a16:creationId xmlns:a16="http://schemas.microsoft.com/office/drawing/2014/main" id="{D8913096-E2F8-4F9E-930E-046B163A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" y="300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77D05E39-DC9C-4E75-982A-1D6D04B97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998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8" name="Text Box 88">
                <a:extLst>
                  <a:ext uri="{FF2B5EF4-FFF2-40B4-BE49-F238E27FC236}">
                    <a16:creationId xmlns:a16="http://schemas.microsoft.com/office/drawing/2014/main" id="{F0ED42CC-E071-40F8-BEA5-F350876B6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" y="299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9" name="Text Box 89">
                <a:extLst>
                  <a:ext uri="{FF2B5EF4-FFF2-40B4-BE49-F238E27FC236}">
                    <a16:creationId xmlns:a16="http://schemas.microsoft.com/office/drawing/2014/main" id="{A0797E1F-C6D2-4033-9E83-3C8514119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" y="2996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15" name="Line 95">
              <a:extLst>
                <a:ext uri="{FF2B5EF4-FFF2-40B4-BE49-F238E27FC236}">
                  <a16:creationId xmlns:a16="http://schemas.microsoft.com/office/drawing/2014/main" id="{36B54A47-489E-4D53-9828-934EED15D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2692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32">
            <a:extLst>
              <a:ext uri="{FF2B5EF4-FFF2-40B4-BE49-F238E27FC236}">
                <a16:creationId xmlns:a16="http://schemas.microsoft.com/office/drawing/2014/main" id="{7E43605A-1130-4302-B1B7-6D529BD8D79E}"/>
              </a:ext>
            </a:extLst>
          </p:cNvPr>
          <p:cNvGrpSpPr>
            <a:grpSpLocks/>
          </p:cNvGrpSpPr>
          <p:nvPr/>
        </p:nvGrpSpPr>
        <p:grpSpPr bwMode="auto">
          <a:xfrm>
            <a:off x="8353425" y="1924695"/>
            <a:ext cx="2587625" cy="2328863"/>
            <a:chOff x="2018" y="1184"/>
            <a:chExt cx="1630" cy="1467"/>
          </a:xfrm>
        </p:grpSpPr>
        <p:grpSp>
          <p:nvGrpSpPr>
            <p:cNvPr id="36" name="Group 111">
              <a:extLst>
                <a:ext uri="{FF2B5EF4-FFF2-40B4-BE49-F238E27FC236}">
                  <a16:creationId xmlns:a16="http://schemas.microsoft.com/office/drawing/2014/main" id="{67795FF4-6B28-4472-81D4-3BA70A083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" y="1184"/>
              <a:ext cx="1613" cy="1467"/>
              <a:chOff x="2035" y="1184"/>
              <a:chExt cx="1613" cy="1467"/>
            </a:xfrm>
          </p:grpSpPr>
          <p:sp>
            <p:nvSpPr>
              <p:cNvPr id="38" name="Line 71">
                <a:extLst>
                  <a:ext uri="{FF2B5EF4-FFF2-40B4-BE49-F238E27FC236}">
                    <a16:creationId xmlns:a16="http://schemas.microsoft.com/office/drawing/2014/main" id="{53529C39-E139-4B7F-B058-E64E0A441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5" y="118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73">
                <a:extLst>
                  <a:ext uri="{FF2B5EF4-FFF2-40B4-BE49-F238E27FC236}">
                    <a16:creationId xmlns:a16="http://schemas.microsoft.com/office/drawing/2014/main" id="{F8316F2E-4E75-472D-9C57-AE71286A6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119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CE98A9FB-79F2-4DC3-BFF6-13D0AB223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8" y="119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7900DA80-C15A-4303-8A90-894BDA659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1" y="120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Line 79">
                <a:extLst>
                  <a:ext uri="{FF2B5EF4-FFF2-40B4-BE49-F238E27FC236}">
                    <a16:creationId xmlns:a16="http://schemas.microsoft.com/office/drawing/2014/main" id="{9C608798-C15C-4404-9922-AA871A381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211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Text Box 116">
              <a:extLst>
                <a:ext uri="{FF2B5EF4-FFF2-40B4-BE49-F238E27FC236}">
                  <a16:creationId xmlns:a16="http://schemas.microsoft.com/office/drawing/2014/main" id="{78E4BDC6-CB84-4DC1-9281-FF84DFCE1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7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43" name="Group 135">
            <a:extLst>
              <a:ext uri="{FF2B5EF4-FFF2-40B4-BE49-F238E27FC236}">
                <a16:creationId xmlns:a16="http://schemas.microsoft.com/office/drawing/2014/main" id="{AB2F7569-BF71-47D4-8D96-E79C922E0FA6}"/>
              </a:ext>
            </a:extLst>
          </p:cNvPr>
          <p:cNvGrpSpPr>
            <a:grpSpLocks/>
          </p:cNvGrpSpPr>
          <p:nvPr/>
        </p:nvGrpSpPr>
        <p:grpSpPr bwMode="auto">
          <a:xfrm>
            <a:off x="10487025" y="2000895"/>
            <a:ext cx="685800" cy="828675"/>
            <a:chOff x="3334" y="1974"/>
            <a:chExt cx="432" cy="522"/>
          </a:xfrm>
        </p:grpSpPr>
        <p:grpSp>
          <p:nvGrpSpPr>
            <p:cNvPr id="44" name="Group 119">
              <a:extLst>
                <a:ext uri="{FF2B5EF4-FFF2-40B4-BE49-F238E27FC236}">
                  <a16:creationId xmlns:a16="http://schemas.microsoft.com/office/drawing/2014/main" id="{ED8CBE44-ACEF-4ACD-A481-9BFF4AE4A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1974"/>
              <a:ext cx="432" cy="288"/>
              <a:chOff x="4608" y="2880"/>
              <a:chExt cx="432" cy="288"/>
            </a:xfrm>
          </p:grpSpPr>
          <p:sp>
            <p:nvSpPr>
              <p:cNvPr id="46" name="Text Box 120">
                <a:extLst>
                  <a:ext uri="{FF2B5EF4-FFF2-40B4-BE49-F238E27FC236}">
                    <a16:creationId xmlns:a16="http://schemas.microsoft.com/office/drawing/2014/main" id="{D82AAE71-346C-4F7E-A147-B5E9FA88D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47" name="Line 121">
                <a:extLst>
                  <a:ext uri="{FF2B5EF4-FFF2-40B4-BE49-F238E27FC236}">
                    <a16:creationId xmlns:a16="http://schemas.microsoft.com/office/drawing/2014/main" id="{039597FE-BABD-46EC-8EA4-1C4E22116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9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Line 124">
              <a:extLst>
                <a:ext uri="{FF2B5EF4-FFF2-40B4-BE49-F238E27FC236}">
                  <a16:creationId xmlns:a16="http://schemas.microsoft.com/office/drawing/2014/main" id="{D4090F94-FD0D-4077-BBB6-DF061A0D1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6" y="2208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134">
            <a:extLst>
              <a:ext uri="{FF2B5EF4-FFF2-40B4-BE49-F238E27FC236}">
                <a16:creationId xmlns:a16="http://schemas.microsoft.com/office/drawing/2014/main" id="{D9610FEA-C853-48CC-921E-7D2568E9B3F3}"/>
              </a:ext>
            </a:extLst>
          </p:cNvPr>
          <p:cNvGrpSpPr>
            <a:grpSpLocks/>
          </p:cNvGrpSpPr>
          <p:nvPr/>
        </p:nvGrpSpPr>
        <p:grpSpPr bwMode="auto">
          <a:xfrm>
            <a:off x="9191625" y="3220095"/>
            <a:ext cx="685800" cy="958850"/>
            <a:chOff x="2524" y="1296"/>
            <a:chExt cx="432" cy="604"/>
          </a:xfrm>
        </p:grpSpPr>
        <p:sp>
          <p:nvSpPr>
            <p:cNvPr id="49" name="Line 122">
              <a:extLst>
                <a:ext uri="{FF2B5EF4-FFF2-40B4-BE49-F238E27FC236}">
                  <a16:creationId xmlns:a16="http://schemas.microsoft.com/office/drawing/2014/main" id="{9A8D0590-5BD0-4C06-95BD-914C0D862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6" y="1296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125">
              <a:extLst>
                <a:ext uri="{FF2B5EF4-FFF2-40B4-BE49-F238E27FC236}">
                  <a16:creationId xmlns:a16="http://schemas.microsoft.com/office/drawing/2014/main" id="{8CA632FA-9988-478A-953E-725AF7BBD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" y="1612"/>
              <a:ext cx="432" cy="288"/>
              <a:chOff x="4608" y="2880"/>
              <a:chExt cx="432" cy="288"/>
            </a:xfrm>
          </p:grpSpPr>
          <p:sp>
            <p:nvSpPr>
              <p:cNvPr id="51" name="Text Box 126">
                <a:extLst>
                  <a:ext uri="{FF2B5EF4-FFF2-40B4-BE49-F238E27FC236}">
                    <a16:creationId xmlns:a16="http://schemas.microsoft.com/office/drawing/2014/main" id="{31FCFCB9-18B5-4661-B97B-C92E30473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2" name="Line 127">
                <a:extLst>
                  <a:ext uri="{FF2B5EF4-FFF2-40B4-BE49-F238E27FC236}">
                    <a16:creationId xmlns:a16="http://schemas.microsoft.com/office/drawing/2014/main" id="{354082C3-3878-4363-8555-54BB5FAC8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0" y="290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Oval 136">
            <a:extLst>
              <a:ext uri="{FF2B5EF4-FFF2-40B4-BE49-F238E27FC236}">
                <a16:creationId xmlns:a16="http://schemas.microsoft.com/office/drawing/2014/main" id="{B8E5686B-D7BE-4666-931E-9DBBC821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1848495"/>
            <a:ext cx="228600" cy="228600"/>
          </a:xfrm>
          <a:prstGeom prst="ellipse">
            <a:avLst/>
          </a:prstGeom>
          <a:solidFill>
            <a:srgbClr val="E2E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4" name="Oval 137">
            <a:extLst>
              <a:ext uri="{FF2B5EF4-FFF2-40B4-BE49-F238E27FC236}">
                <a16:creationId xmlns:a16="http://schemas.microsoft.com/office/drawing/2014/main" id="{7140F0EC-CAF6-4150-AC64-1A6CAD76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025" y="3677295"/>
            <a:ext cx="228600" cy="228600"/>
          </a:xfrm>
          <a:prstGeom prst="ellipse">
            <a:avLst/>
          </a:prstGeom>
          <a:solidFill>
            <a:srgbClr val="E2EC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55" name="Đường kết nối Mũi tên Thẳng 67">
            <a:extLst>
              <a:ext uri="{FF2B5EF4-FFF2-40B4-BE49-F238E27FC236}">
                <a16:creationId xmlns:a16="http://schemas.microsoft.com/office/drawing/2014/main" id="{D4E81E3D-1A6B-4204-A660-BDB7298B362E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8429625" y="2762895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589122-33DB-457A-B633-8C848AF89E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0569" y="4083601"/>
          <a:ext cx="44846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4485215" imgH="609862" progId="Equation.DSMT4">
                  <p:embed/>
                </p:oleObj>
              </mc:Choice>
              <mc:Fallback>
                <p:oleObj name="Equation" r:id="rId3" imgW="4485215" imgH="609862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589122-33DB-457A-B633-8C848AF89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569" y="4083601"/>
                        <a:ext cx="44846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Nơi giữ chỗ cho Nội dung 1">
            <a:extLst>
              <a:ext uri="{FF2B5EF4-FFF2-40B4-BE49-F238E27FC236}">
                <a16:creationId xmlns:a16="http://schemas.microsoft.com/office/drawing/2014/main" id="{5845714E-6B89-47FC-BAFB-86B8A660DFE3}"/>
              </a:ext>
            </a:extLst>
          </p:cNvPr>
          <p:cNvSpPr txBox="1">
            <a:spLocks/>
          </p:cNvSpPr>
          <p:nvPr/>
        </p:nvSpPr>
        <p:spPr>
          <a:xfrm>
            <a:off x="138117" y="1951683"/>
            <a:ext cx="7715246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30A4AC-BD74-43CE-BF4A-F323FF3F4FD1}"/>
              </a:ext>
            </a:extLst>
          </p:cNvPr>
          <p:cNvSpPr txBox="1"/>
          <p:nvPr/>
        </p:nvSpPr>
        <p:spPr>
          <a:xfrm>
            <a:off x="236541" y="1648565"/>
            <a:ext cx="7510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  <p:grpSp>
        <p:nvGrpSpPr>
          <p:cNvPr id="62" name="Nhóm 81">
            <a:extLst>
              <a:ext uri="{FF2B5EF4-FFF2-40B4-BE49-F238E27FC236}">
                <a16:creationId xmlns:a16="http://schemas.microsoft.com/office/drawing/2014/main" id="{6E46B8C8-4D0D-43AB-B817-78ABE6BE2487}"/>
              </a:ext>
            </a:extLst>
          </p:cNvPr>
          <p:cNvGrpSpPr>
            <a:grpSpLocks/>
          </p:cNvGrpSpPr>
          <p:nvPr/>
        </p:nvGrpSpPr>
        <p:grpSpPr bwMode="auto">
          <a:xfrm>
            <a:off x="1008856" y="4782195"/>
            <a:ext cx="10972800" cy="614363"/>
            <a:chOff x="0" y="4267200"/>
            <a:chExt cx="10972800" cy="614363"/>
          </a:xfrm>
        </p:grpSpPr>
        <p:sp>
          <p:nvSpPr>
            <p:cNvPr id="63" name="Text Box 104">
              <a:extLst>
                <a:ext uri="{FF2B5EF4-FFF2-40B4-BE49-F238E27FC236}">
                  <a16:creationId xmlns:a16="http://schemas.microsoft.com/office/drawing/2014/main" id="{049D882C-793C-4C9B-B4BE-30BCAEAB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43400"/>
              <a:ext cx="10972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dirty="0"/>
                <a:t> * </a:t>
              </a:r>
              <a:r>
                <a:rPr lang="en-US" altLang="vi-VN" dirty="0" err="1"/>
                <a:t>Nếu</a:t>
              </a:r>
              <a:r>
                <a:rPr lang="en-US" altLang="vi-VN" dirty="0"/>
                <a:t>                  </a:t>
              </a:r>
              <a:r>
                <a:rPr lang="en-US" altLang="vi-VN" dirty="0" err="1"/>
                <a:t>thì</a:t>
              </a:r>
              <a:r>
                <a:rPr lang="en-US" altLang="vi-VN" dirty="0"/>
                <a:t>                    , </a:t>
              </a:r>
              <a:r>
                <a:rPr lang="en-US" altLang="vi-VN" sz="2800" i="1" dirty="0"/>
                <a:t>d&lt;0     </a:t>
              </a:r>
              <a:r>
                <a:rPr lang="en-US" altLang="vi-VN" dirty="0"/>
                <a:t>   </a:t>
              </a:r>
              <a:endParaRPr lang="en-US" altLang="vi-VN" dirty="0">
                <a:solidFill>
                  <a:srgbClr val="0000FF"/>
                </a:solidFill>
              </a:endParaRPr>
            </a:p>
          </p:txBody>
        </p:sp>
        <p:grpSp>
          <p:nvGrpSpPr>
            <p:cNvPr id="64" name="Nhóm 80">
              <a:extLst>
                <a:ext uri="{FF2B5EF4-FFF2-40B4-BE49-F238E27FC236}">
                  <a16:creationId xmlns:a16="http://schemas.microsoft.com/office/drawing/2014/main" id="{5E9F6C53-897B-41FB-9949-E8EEAB95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4343400"/>
              <a:ext cx="3505200" cy="538163"/>
              <a:chOff x="990600" y="4343400"/>
              <a:chExt cx="3505200" cy="538163"/>
            </a:xfrm>
          </p:grpSpPr>
          <p:graphicFrame>
            <p:nvGraphicFramePr>
              <p:cNvPr id="67" name="Object 143">
                <a:extLst>
                  <a:ext uri="{FF2B5EF4-FFF2-40B4-BE49-F238E27FC236}">
                    <a16:creationId xmlns:a16="http://schemas.microsoft.com/office/drawing/2014/main" id="{9C643ECB-75AE-41E7-90C7-BE360E25ED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0600" y="4343400"/>
              <a:ext cx="1466850" cy="538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4" name="Equation" r:id="rId5" imgW="444240" imgH="190440" progId="Equation.DSMT4">
                      <p:embed/>
                    </p:oleObj>
                  </mc:Choice>
                  <mc:Fallback>
                    <p:oleObj name="Equation" r:id="rId5" imgW="444240" imgH="190440" progId="Equation.DSMT4">
                      <p:embed/>
                      <p:pic>
                        <p:nvPicPr>
                          <p:cNvPr id="67" name="Object 143">
                            <a:extLst>
                              <a:ext uri="{FF2B5EF4-FFF2-40B4-BE49-F238E27FC236}">
                                <a16:creationId xmlns:a16="http://schemas.microsoft.com/office/drawing/2014/main" id="{9C643ECB-75AE-41E7-90C7-BE360E25ED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600" y="4343400"/>
                            <a:ext cx="1466850" cy="538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144">
                <a:extLst>
                  <a:ext uri="{FF2B5EF4-FFF2-40B4-BE49-F238E27FC236}">
                    <a16:creationId xmlns:a16="http://schemas.microsoft.com/office/drawing/2014/main" id="{900A44C2-84E5-4B9B-8191-7D18E5DCB85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19400" y="4419600"/>
              <a:ext cx="1676400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5" name="Equation" r:id="rId7" imgW="507960" imgH="152280" progId="Equation.DSMT4">
                      <p:embed/>
                    </p:oleObj>
                  </mc:Choice>
                  <mc:Fallback>
                    <p:oleObj name="Equation" r:id="rId7" imgW="507960" imgH="152280" progId="Equation.DSMT4">
                      <p:embed/>
                      <p:pic>
                        <p:nvPicPr>
                          <p:cNvPr id="68" name="Object 144">
                            <a:extLst>
                              <a:ext uri="{FF2B5EF4-FFF2-40B4-BE49-F238E27FC236}">
                                <a16:creationId xmlns:a16="http://schemas.microsoft.com/office/drawing/2014/main" id="{900A44C2-84E5-4B9B-8191-7D18E5DCB85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9400" y="4419600"/>
                            <a:ext cx="1676400" cy="430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Mũi tên Phải 78">
              <a:extLst>
                <a:ext uri="{FF2B5EF4-FFF2-40B4-BE49-F238E27FC236}">
                  <a16:creationId xmlns:a16="http://schemas.microsoft.com/office/drawing/2014/main" id="{9A80A306-610D-4333-88D2-FC9BBFA9A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4495800"/>
              <a:ext cx="9144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aphicFrame>
          <p:nvGraphicFramePr>
            <p:cNvPr id="66" name="Object 146">
              <a:extLst>
                <a:ext uri="{FF2B5EF4-FFF2-40B4-BE49-F238E27FC236}">
                  <a16:creationId xmlns:a16="http://schemas.microsoft.com/office/drawing/2014/main" id="{CF386BEE-CE94-4156-B54B-277ABB138D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81800" y="4267200"/>
            <a:ext cx="15081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Equation" r:id="rId9" imgW="457200" imgH="215640" progId="Equation.DSMT4">
                    <p:embed/>
                  </p:oleObj>
                </mc:Choice>
                <mc:Fallback>
                  <p:oleObj name="Equation" r:id="rId9" imgW="457200" imgH="215640" progId="Equation.DSMT4">
                    <p:embed/>
                    <p:pic>
                      <p:nvPicPr>
                        <p:cNvPr id="66" name="Object 146">
                          <a:extLst>
                            <a:ext uri="{FF2B5EF4-FFF2-40B4-BE49-F238E27FC236}">
                              <a16:creationId xmlns:a16="http://schemas.microsoft.com/office/drawing/2014/main" id="{CF386BEE-CE94-4156-B54B-277ABB138D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4267200"/>
                          <a:ext cx="15081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Nhóm 83">
            <a:extLst>
              <a:ext uri="{FF2B5EF4-FFF2-40B4-BE49-F238E27FC236}">
                <a16:creationId xmlns:a16="http://schemas.microsoft.com/office/drawing/2014/main" id="{CC9B22BD-1D8B-481B-BBB2-F170420E4504}"/>
              </a:ext>
            </a:extLst>
          </p:cNvPr>
          <p:cNvGrpSpPr>
            <a:grpSpLocks/>
          </p:cNvGrpSpPr>
          <p:nvPr/>
        </p:nvGrpSpPr>
        <p:grpSpPr bwMode="auto">
          <a:xfrm>
            <a:off x="1008856" y="5467995"/>
            <a:ext cx="10972800" cy="614363"/>
            <a:chOff x="0" y="4267200"/>
            <a:chExt cx="10972800" cy="614363"/>
          </a:xfrm>
        </p:grpSpPr>
        <p:sp>
          <p:nvSpPr>
            <p:cNvPr id="70" name="Text Box 104">
              <a:extLst>
                <a:ext uri="{FF2B5EF4-FFF2-40B4-BE49-F238E27FC236}">
                  <a16:creationId xmlns:a16="http://schemas.microsoft.com/office/drawing/2014/main" id="{57D9CDE1-1929-4C48-9627-4A4A211AD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43400"/>
              <a:ext cx="10972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dirty="0"/>
                <a:t> * </a:t>
              </a:r>
              <a:r>
                <a:rPr lang="en-US" altLang="vi-VN" dirty="0" err="1"/>
                <a:t>Nếu</a:t>
              </a:r>
              <a:r>
                <a:rPr lang="en-US" altLang="vi-VN" dirty="0"/>
                <a:t>                  </a:t>
              </a:r>
              <a:r>
                <a:rPr lang="en-US" altLang="vi-VN" dirty="0" err="1"/>
                <a:t>thì</a:t>
              </a:r>
              <a:r>
                <a:rPr lang="en-US" altLang="vi-VN" dirty="0"/>
                <a:t>                    , </a:t>
              </a:r>
              <a:r>
                <a:rPr lang="en-US" altLang="vi-VN" sz="2800" i="1" dirty="0"/>
                <a:t>d&gt;0     </a:t>
              </a:r>
              <a:r>
                <a:rPr lang="en-US" altLang="vi-VN" dirty="0"/>
                <a:t>   </a:t>
              </a:r>
              <a:endParaRPr lang="en-US" altLang="vi-VN" dirty="0">
                <a:solidFill>
                  <a:srgbClr val="0000FF"/>
                </a:solidFill>
              </a:endParaRPr>
            </a:p>
          </p:txBody>
        </p:sp>
        <p:grpSp>
          <p:nvGrpSpPr>
            <p:cNvPr id="71" name="Nhóm 80">
              <a:extLst>
                <a:ext uri="{FF2B5EF4-FFF2-40B4-BE49-F238E27FC236}">
                  <a16:creationId xmlns:a16="http://schemas.microsoft.com/office/drawing/2014/main" id="{E11DE5A9-AB7E-49EA-9609-F28CE0808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238" y="4343400"/>
              <a:ext cx="3484562" cy="538163"/>
              <a:chOff x="1011238" y="4343400"/>
              <a:chExt cx="3484562" cy="538163"/>
            </a:xfrm>
          </p:grpSpPr>
          <p:graphicFrame>
            <p:nvGraphicFramePr>
              <p:cNvPr id="74" name="Object 147">
                <a:extLst>
                  <a:ext uri="{FF2B5EF4-FFF2-40B4-BE49-F238E27FC236}">
                    <a16:creationId xmlns:a16="http://schemas.microsoft.com/office/drawing/2014/main" id="{744BA4B0-8BAD-429F-8569-0FDA7413BB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1238" y="4343400"/>
              <a:ext cx="1425575" cy="538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7" name="Equation" r:id="rId11" imgW="431640" imgH="190440" progId="Equation.DSMT4">
                      <p:embed/>
                    </p:oleObj>
                  </mc:Choice>
                  <mc:Fallback>
                    <p:oleObj name="Equation" r:id="rId11" imgW="431640" imgH="190440" progId="Equation.DSMT4">
                      <p:embed/>
                      <p:pic>
                        <p:nvPicPr>
                          <p:cNvPr id="74" name="Object 147">
                            <a:extLst>
                              <a:ext uri="{FF2B5EF4-FFF2-40B4-BE49-F238E27FC236}">
                                <a16:creationId xmlns:a16="http://schemas.microsoft.com/office/drawing/2014/main" id="{744BA4B0-8BAD-429F-8569-0FDA7413BB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238" y="4343400"/>
                            <a:ext cx="1425575" cy="538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148">
                <a:extLst>
                  <a:ext uri="{FF2B5EF4-FFF2-40B4-BE49-F238E27FC236}">
                    <a16:creationId xmlns:a16="http://schemas.microsoft.com/office/drawing/2014/main" id="{BE750B1C-B777-4AA7-807D-ED52AAC276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19400" y="4419600"/>
              <a:ext cx="1676400" cy="430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58" name="Equation" r:id="rId13" imgW="507960" imgH="152280" progId="Equation.DSMT4">
                      <p:embed/>
                    </p:oleObj>
                  </mc:Choice>
                  <mc:Fallback>
                    <p:oleObj name="Equation" r:id="rId13" imgW="507960" imgH="152280" progId="Equation.DSMT4">
                      <p:embed/>
                      <p:pic>
                        <p:nvPicPr>
                          <p:cNvPr id="75" name="Object 148">
                            <a:extLst>
                              <a:ext uri="{FF2B5EF4-FFF2-40B4-BE49-F238E27FC236}">
                                <a16:creationId xmlns:a16="http://schemas.microsoft.com/office/drawing/2014/main" id="{BE750B1C-B777-4AA7-807D-ED52AAC276D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9400" y="4419600"/>
                            <a:ext cx="1676400" cy="430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" name="Mũi tên Phải 86">
              <a:extLst>
                <a:ext uri="{FF2B5EF4-FFF2-40B4-BE49-F238E27FC236}">
                  <a16:creationId xmlns:a16="http://schemas.microsoft.com/office/drawing/2014/main" id="{4E9A795A-C24B-40FC-8537-53ACF540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4495800"/>
              <a:ext cx="9144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aphicFrame>
          <p:nvGraphicFramePr>
            <p:cNvPr id="73" name="Object 149">
              <a:extLst>
                <a:ext uri="{FF2B5EF4-FFF2-40B4-BE49-F238E27FC236}">
                  <a16:creationId xmlns:a16="http://schemas.microsoft.com/office/drawing/2014/main" id="{34848C7E-937C-4DC4-93FA-EDDD3CC748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81800" y="4267200"/>
            <a:ext cx="15081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Equation" r:id="rId15" imgW="457200" imgH="215640" progId="Equation.DSMT4">
                    <p:embed/>
                  </p:oleObj>
                </mc:Choice>
                <mc:Fallback>
                  <p:oleObj name="Equation" r:id="rId15" imgW="457200" imgH="215640" progId="Equation.DSMT4">
                    <p:embed/>
                    <p:pic>
                      <p:nvPicPr>
                        <p:cNvPr id="73" name="Object 149">
                          <a:extLst>
                            <a:ext uri="{FF2B5EF4-FFF2-40B4-BE49-F238E27FC236}">
                              <a16:creationId xmlns:a16="http://schemas.microsoft.com/office/drawing/2014/main" id="{34848C7E-937C-4DC4-93FA-EDDD3CC748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4267200"/>
                          <a:ext cx="15081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24428B6-5934-4471-A12E-A7AAFF5C91F5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</p:spTree>
    <p:extLst>
      <p:ext uri="{BB962C8B-B14F-4D97-AF65-F5344CB8AC3E}">
        <p14:creationId xmlns:p14="http://schemas.microsoft.com/office/powerpoint/2010/main" val="40632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125 L 0.00416 0.18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-0.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  <p:bldP spid="53" grpId="1" animBg="1"/>
      <p:bldP spid="54" grpId="0" animBg="1"/>
      <p:bldP spid="54" grpId="1" animBg="1"/>
      <p:bldP spid="59" grpId="0" build="p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7F9077C-581E-488D-8722-876BD28A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20" y="849573"/>
            <a:ext cx="10416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THẾ NĂNG CỦA MỘT ĐIỆN TÍCH TRONG ĐIỆN TRƯỜNG: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2E45E39F-3036-4B70-B107-2B9EB98F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id="{F11ED0BE-47AD-4967-AA3E-C27F16ED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1" y="16764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:a16="http://schemas.microsoft.com/office/drawing/2014/main" id="{CEB11972-D5BA-4122-8AFF-F0965BBE5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6" y="174307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/>
              <a:t>W</a:t>
            </a:r>
            <a:r>
              <a:rPr lang="en-US" altLang="vi-VN" baseline="-25000" dirty="0"/>
              <a:t>M</a:t>
            </a:r>
            <a:r>
              <a:rPr lang="en-US" altLang="vi-VN" dirty="0"/>
              <a:t> = A = </a:t>
            </a:r>
            <a:r>
              <a:rPr lang="en-US" altLang="vi-VN" dirty="0" err="1"/>
              <a:t>q.E.d</a:t>
            </a:r>
            <a:endParaRPr lang="en-US" altLang="vi-VN" dirty="0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502C81A4-103A-4403-A677-D11185C1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2" y="-7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" name="Text Box 84">
            <a:extLst>
              <a:ext uri="{FF2B5EF4-FFF2-40B4-BE49-F238E27FC236}">
                <a16:creationId xmlns:a16="http://schemas.microsoft.com/office/drawing/2014/main" id="{AB04985A-A09D-41B9-9E0B-EBA26820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2" y="2380709"/>
            <a:ext cx="7181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pSp>
        <p:nvGrpSpPr>
          <p:cNvPr id="10" name="Group 113">
            <a:extLst>
              <a:ext uri="{FF2B5EF4-FFF2-40B4-BE49-F238E27FC236}">
                <a16:creationId xmlns:a16="http://schemas.microsoft.com/office/drawing/2014/main" id="{576A513C-CACE-411D-9CC2-F0D57F037652}"/>
              </a:ext>
            </a:extLst>
          </p:cNvPr>
          <p:cNvGrpSpPr>
            <a:grpSpLocks/>
          </p:cNvGrpSpPr>
          <p:nvPr/>
        </p:nvGrpSpPr>
        <p:grpSpPr bwMode="auto">
          <a:xfrm>
            <a:off x="7899402" y="1662113"/>
            <a:ext cx="2597150" cy="1181100"/>
            <a:chOff x="3356" y="827"/>
            <a:chExt cx="1636" cy="744"/>
          </a:xfrm>
        </p:grpSpPr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37DF631C-B9B3-404F-8C59-1781F283D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F7291BF8-9D2F-4350-AF46-AF31C470F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" y="835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84F325A0-F955-4004-BC1B-9B9D5366E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827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8B85C5E2-7130-4D0E-B19E-0FBF437A8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4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55E8DDE4-5088-4E1A-8829-AEA4130F2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" name="Text Box 105">
            <a:extLst>
              <a:ext uri="{FF2B5EF4-FFF2-40B4-BE49-F238E27FC236}">
                <a16:creationId xmlns:a16="http://schemas.microsoft.com/office/drawing/2014/main" id="{8FC381D1-8AA5-4F2A-85D2-B3BFF8BA3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75" y="3930304"/>
            <a:ext cx="452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120">
            <a:extLst>
              <a:ext uri="{FF2B5EF4-FFF2-40B4-BE49-F238E27FC236}">
                <a16:creationId xmlns:a16="http://schemas.microsoft.com/office/drawing/2014/main" id="{543AA699-01A9-4CC5-908E-DCFB418D6416}"/>
              </a:ext>
            </a:extLst>
          </p:cNvPr>
          <p:cNvGrpSpPr>
            <a:grpSpLocks/>
          </p:cNvGrpSpPr>
          <p:nvPr/>
        </p:nvGrpSpPr>
        <p:grpSpPr bwMode="auto">
          <a:xfrm>
            <a:off x="7696202" y="1219200"/>
            <a:ext cx="3028950" cy="469900"/>
            <a:chOff x="3228" y="384"/>
            <a:chExt cx="1908" cy="296"/>
          </a:xfrm>
        </p:grpSpPr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BC72C557-DFF3-4A44-968B-06492D6BE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634"/>
              <a:ext cx="17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112">
              <a:extLst>
                <a:ext uri="{FF2B5EF4-FFF2-40B4-BE49-F238E27FC236}">
                  <a16:creationId xmlns:a16="http://schemas.microsoft.com/office/drawing/2014/main" id="{FA0EBEF7-9336-48D1-AEF2-7EECB8229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" y="384"/>
              <a:ext cx="1908" cy="296"/>
              <a:chOff x="3228" y="562"/>
              <a:chExt cx="1908" cy="296"/>
            </a:xfrm>
          </p:grpSpPr>
          <p:sp>
            <p:nvSpPr>
              <p:cNvPr id="20" name="Text Box 106">
                <a:extLst>
                  <a:ext uri="{FF2B5EF4-FFF2-40B4-BE49-F238E27FC236}">
                    <a16:creationId xmlns:a16="http://schemas.microsoft.com/office/drawing/2014/main" id="{733004CA-CD86-47FF-8FA0-74AE1C9CF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8" y="57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1" name="Text Box 108">
                <a:extLst>
                  <a:ext uri="{FF2B5EF4-FFF2-40B4-BE49-F238E27FC236}">
                    <a16:creationId xmlns:a16="http://schemas.microsoft.com/office/drawing/2014/main" id="{EE6DB27F-783C-4846-A3DF-AC29F1FD7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6" y="5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2" name="Text Box 109">
                <a:extLst>
                  <a:ext uri="{FF2B5EF4-FFF2-40B4-BE49-F238E27FC236}">
                    <a16:creationId xmlns:a16="http://schemas.microsoft.com/office/drawing/2014/main" id="{2D88DA6C-875F-492E-A670-2580A59E97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6" y="56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3" name="Text Box 110">
                <a:extLst>
                  <a:ext uri="{FF2B5EF4-FFF2-40B4-BE49-F238E27FC236}">
                    <a16:creationId xmlns:a16="http://schemas.microsoft.com/office/drawing/2014/main" id="{8934806E-9010-43D0-9633-56E0077B9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6" y="5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4" name="Text Box 111">
                <a:extLst>
                  <a:ext uri="{FF2B5EF4-FFF2-40B4-BE49-F238E27FC236}">
                    <a16:creationId xmlns:a16="http://schemas.microsoft.com/office/drawing/2014/main" id="{C9543D43-85DD-4908-AFE9-EF8ADE391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56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25" name="Group 119">
            <a:extLst>
              <a:ext uri="{FF2B5EF4-FFF2-40B4-BE49-F238E27FC236}">
                <a16:creationId xmlns:a16="http://schemas.microsoft.com/office/drawing/2014/main" id="{CAC2F279-AFAA-4E16-A5A5-3BD01D0EF988}"/>
              </a:ext>
            </a:extLst>
          </p:cNvPr>
          <p:cNvGrpSpPr>
            <a:grpSpLocks/>
          </p:cNvGrpSpPr>
          <p:nvPr/>
        </p:nvGrpSpPr>
        <p:grpSpPr bwMode="auto">
          <a:xfrm>
            <a:off x="7740652" y="2695575"/>
            <a:ext cx="2936875" cy="473075"/>
            <a:chOff x="3256" y="1478"/>
            <a:chExt cx="1850" cy="298"/>
          </a:xfrm>
        </p:grpSpPr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D1BE0803-4F60-4647-939C-63A91BBC4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17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Text Box 114">
              <a:extLst>
                <a:ext uri="{FF2B5EF4-FFF2-40B4-BE49-F238E27FC236}">
                  <a16:creationId xmlns:a16="http://schemas.microsoft.com/office/drawing/2014/main" id="{70C14E7E-B6A0-4B78-AFF1-8FB5FEB1D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48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8" name="Text Box 115">
              <a:extLst>
                <a:ext uri="{FF2B5EF4-FFF2-40B4-BE49-F238E27FC236}">
                  <a16:creationId xmlns:a16="http://schemas.microsoft.com/office/drawing/2014/main" id="{DE5B8402-2592-4D9A-8FA2-2041C8559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" y="1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9" name="Text Box 116">
              <a:extLst>
                <a:ext uri="{FF2B5EF4-FFF2-40B4-BE49-F238E27FC236}">
                  <a16:creationId xmlns:a16="http://schemas.microsoft.com/office/drawing/2014/main" id="{0FD09B0B-CD15-466C-B524-86663133B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148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" name="Text Box 117">
              <a:extLst>
                <a:ext uri="{FF2B5EF4-FFF2-40B4-BE49-F238E27FC236}">
                  <a16:creationId xmlns:a16="http://schemas.microsoft.com/office/drawing/2014/main" id="{A5FA97B9-B458-4B4F-8EBF-2A2570EC4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47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1" name="Text Box 118">
              <a:extLst>
                <a:ext uri="{FF2B5EF4-FFF2-40B4-BE49-F238E27FC236}">
                  <a16:creationId xmlns:a16="http://schemas.microsoft.com/office/drawing/2014/main" id="{E42E6D86-F6A3-4042-A512-F1D7A96D8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" y="148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2" name="Group 132">
            <a:extLst>
              <a:ext uri="{FF2B5EF4-FFF2-40B4-BE49-F238E27FC236}">
                <a16:creationId xmlns:a16="http://schemas.microsoft.com/office/drawing/2014/main" id="{64738B6F-1065-4BB5-AA3B-D1656BD75107}"/>
              </a:ext>
            </a:extLst>
          </p:cNvPr>
          <p:cNvGrpSpPr>
            <a:grpSpLocks/>
          </p:cNvGrpSpPr>
          <p:nvPr/>
        </p:nvGrpSpPr>
        <p:grpSpPr bwMode="auto">
          <a:xfrm>
            <a:off x="8043865" y="1235075"/>
            <a:ext cx="358775" cy="546100"/>
            <a:chOff x="3447" y="768"/>
            <a:chExt cx="226" cy="344"/>
          </a:xfrm>
        </p:grpSpPr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32949CA0-AAC3-463B-8419-830F96BD9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768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4" name="Oval 121">
              <a:extLst>
                <a:ext uri="{FF2B5EF4-FFF2-40B4-BE49-F238E27FC236}">
                  <a16:creationId xmlns:a16="http://schemas.microsoft.com/office/drawing/2014/main" id="{AE3E10C1-2B8E-491E-A4A7-F19A5D9F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064"/>
              <a:ext cx="48" cy="4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35" name="Group 123">
            <a:extLst>
              <a:ext uri="{FF2B5EF4-FFF2-40B4-BE49-F238E27FC236}">
                <a16:creationId xmlns:a16="http://schemas.microsoft.com/office/drawing/2014/main" id="{8B3F2F14-5A61-4DEE-9436-4D0DDBB905CF}"/>
              </a:ext>
            </a:extLst>
          </p:cNvPr>
          <p:cNvGrpSpPr>
            <a:grpSpLocks/>
          </p:cNvGrpSpPr>
          <p:nvPr/>
        </p:nvGrpSpPr>
        <p:grpSpPr bwMode="auto">
          <a:xfrm>
            <a:off x="8148640" y="1651000"/>
            <a:ext cx="228600" cy="190500"/>
            <a:chOff x="3885" y="1365"/>
            <a:chExt cx="1140" cy="1140"/>
          </a:xfrm>
        </p:grpSpPr>
        <p:sp>
          <p:nvSpPr>
            <p:cNvPr id="36" name="Oval 124">
              <a:extLst>
                <a:ext uri="{FF2B5EF4-FFF2-40B4-BE49-F238E27FC236}">
                  <a16:creationId xmlns:a16="http://schemas.microsoft.com/office/drawing/2014/main" id="{7451902D-3678-4094-AEB1-75459105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365"/>
              <a:ext cx="1140" cy="114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37" name="Group 125">
              <a:extLst>
                <a:ext uri="{FF2B5EF4-FFF2-40B4-BE49-F238E27FC236}">
                  <a16:creationId xmlns:a16="http://schemas.microsoft.com/office/drawing/2014/main" id="{3FFF463F-A2EF-48EA-AF46-C0E7DB261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3" y="1567"/>
              <a:ext cx="832" cy="754"/>
              <a:chOff x="3885" y="1365"/>
              <a:chExt cx="2693" cy="2715"/>
            </a:xfrm>
          </p:grpSpPr>
          <p:sp>
            <p:nvSpPr>
              <p:cNvPr id="38" name="Line 126">
                <a:extLst>
                  <a:ext uri="{FF2B5EF4-FFF2-40B4-BE49-F238E27FC236}">
                    <a16:creationId xmlns:a16="http://schemas.microsoft.com/office/drawing/2014/main" id="{F58C21A5-11E3-45AE-AD20-A0B281FC4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5" y="2740"/>
                <a:ext cx="26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" name="Line 127">
                <a:extLst>
                  <a:ext uri="{FF2B5EF4-FFF2-40B4-BE49-F238E27FC236}">
                    <a16:creationId xmlns:a16="http://schemas.microsoft.com/office/drawing/2014/main" id="{C9938076-DDE6-4A31-AEC4-415E07972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5" y="1365"/>
                <a:ext cx="0" cy="27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0" name="Group 131">
            <a:extLst>
              <a:ext uri="{FF2B5EF4-FFF2-40B4-BE49-F238E27FC236}">
                <a16:creationId xmlns:a16="http://schemas.microsoft.com/office/drawing/2014/main" id="{E984919D-2D32-47BE-B5ED-2650C18E3386}"/>
              </a:ext>
            </a:extLst>
          </p:cNvPr>
          <p:cNvGrpSpPr>
            <a:grpSpLocks/>
          </p:cNvGrpSpPr>
          <p:nvPr/>
        </p:nvGrpSpPr>
        <p:grpSpPr bwMode="auto">
          <a:xfrm>
            <a:off x="9909177" y="2736850"/>
            <a:ext cx="358775" cy="488950"/>
            <a:chOff x="3543" y="2428"/>
            <a:chExt cx="226" cy="308"/>
          </a:xfrm>
        </p:grpSpPr>
        <p:sp>
          <p:nvSpPr>
            <p:cNvPr id="41" name="Text Box 129">
              <a:extLst>
                <a:ext uri="{FF2B5EF4-FFF2-40B4-BE49-F238E27FC236}">
                  <a16:creationId xmlns:a16="http://schemas.microsoft.com/office/drawing/2014/main" id="{EB4821CE-8589-4CCA-9D54-90FF36032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2448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Oval 130">
              <a:extLst>
                <a:ext uri="{FF2B5EF4-FFF2-40B4-BE49-F238E27FC236}">
                  <a16:creationId xmlns:a16="http://schemas.microsoft.com/office/drawing/2014/main" id="{A8514E5D-D51B-41FF-A83D-A09304980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28"/>
              <a:ext cx="48" cy="4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43" name="Text Box 134">
            <a:extLst>
              <a:ext uri="{FF2B5EF4-FFF2-40B4-BE49-F238E27FC236}">
                <a16:creationId xmlns:a16="http://schemas.microsoft.com/office/drawing/2014/main" id="{4C5B42AF-9F94-4FE9-87A1-9C42F84B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279" y="38608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/>
              <a:t>  W</a:t>
            </a:r>
            <a:r>
              <a:rPr lang="en-US" altLang="vi-VN" baseline="-25000" dirty="0"/>
              <a:t>M</a:t>
            </a:r>
            <a:r>
              <a:rPr lang="en-US" altLang="vi-VN" dirty="0"/>
              <a:t> = A </a:t>
            </a:r>
            <a:r>
              <a:rPr lang="en-US" altLang="vi-VN" baseline="-25000" dirty="0"/>
              <a:t>M</a:t>
            </a:r>
            <a:r>
              <a:rPr lang="en-US" altLang="vi-VN" sz="3200" b="1" baseline="-25000" dirty="0">
                <a:cs typeface="Arial" panose="020B0604020202020204" pitchFamily="34" charset="0"/>
              </a:rPr>
              <a:t>∞</a:t>
            </a:r>
            <a:endParaRPr lang="en-US" altLang="vi-VN" dirty="0">
              <a:cs typeface="Arial" panose="020B0604020202020204" pitchFamily="34" charset="0"/>
            </a:endParaRPr>
          </a:p>
        </p:txBody>
      </p:sp>
      <p:grpSp>
        <p:nvGrpSpPr>
          <p:cNvPr id="46" name="Group 138">
            <a:extLst>
              <a:ext uri="{FF2B5EF4-FFF2-40B4-BE49-F238E27FC236}">
                <a16:creationId xmlns:a16="http://schemas.microsoft.com/office/drawing/2014/main" id="{FDA7A45D-F41F-4860-94DD-A81596192884}"/>
              </a:ext>
            </a:extLst>
          </p:cNvPr>
          <p:cNvGrpSpPr>
            <a:grpSpLocks/>
          </p:cNvGrpSpPr>
          <p:nvPr/>
        </p:nvGrpSpPr>
        <p:grpSpPr bwMode="auto">
          <a:xfrm>
            <a:off x="9994902" y="2617788"/>
            <a:ext cx="217488" cy="204787"/>
            <a:chOff x="5220" y="2175"/>
            <a:chExt cx="1440" cy="1440"/>
          </a:xfrm>
        </p:grpSpPr>
        <p:sp>
          <p:nvSpPr>
            <p:cNvPr id="47" name="Oval 139">
              <a:extLst>
                <a:ext uri="{FF2B5EF4-FFF2-40B4-BE49-F238E27FC236}">
                  <a16:creationId xmlns:a16="http://schemas.microsoft.com/office/drawing/2014/main" id="{334EFE44-DB12-4BEF-9B70-7F54288AB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2175"/>
              <a:ext cx="1440" cy="144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48" name="Line 140">
              <a:extLst>
                <a:ext uri="{FF2B5EF4-FFF2-40B4-BE49-F238E27FC236}">
                  <a16:creationId xmlns:a16="http://schemas.microsoft.com/office/drawing/2014/main" id="{576608B0-12F6-44DC-A866-F10BA35E3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5" y="2895"/>
              <a:ext cx="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181">
            <a:extLst>
              <a:ext uri="{FF2B5EF4-FFF2-40B4-BE49-F238E27FC236}">
                <a16:creationId xmlns:a16="http://schemas.microsoft.com/office/drawing/2014/main" id="{A7B2B038-7BE6-41EC-A0BF-A1E276DFC49D}"/>
              </a:ext>
            </a:extLst>
          </p:cNvPr>
          <p:cNvGrpSpPr>
            <a:grpSpLocks/>
          </p:cNvGrpSpPr>
          <p:nvPr/>
        </p:nvGrpSpPr>
        <p:grpSpPr bwMode="auto">
          <a:xfrm>
            <a:off x="7512052" y="3957637"/>
            <a:ext cx="4384675" cy="2309813"/>
            <a:chOff x="2902" y="2529"/>
            <a:chExt cx="2762" cy="1455"/>
          </a:xfrm>
        </p:grpSpPr>
        <p:grpSp>
          <p:nvGrpSpPr>
            <p:cNvPr id="50" name="Group 142">
              <a:extLst>
                <a:ext uri="{FF2B5EF4-FFF2-40B4-BE49-F238E27FC236}">
                  <a16:creationId xmlns:a16="http://schemas.microsoft.com/office/drawing/2014/main" id="{37CCEABA-A02A-4FE1-A1F9-6B4527988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0" y="3159"/>
              <a:ext cx="281" cy="216"/>
              <a:chOff x="3885" y="1365"/>
              <a:chExt cx="1140" cy="1140"/>
            </a:xfrm>
          </p:grpSpPr>
          <p:sp>
            <p:nvSpPr>
              <p:cNvPr id="82" name="Oval 143">
                <a:extLst>
                  <a:ext uri="{FF2B5EF4-FFF2-40B4-BE49-F238E27FC236}">
                    <a16:creationId xmlns:a16="http://schemas.microsoft.com/office/drawing/2014/main" id="{EDB286FA-8E37-41E1-8294-99E364916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5" y="1365"/>
                <a:ext cx="1140" cy="11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grpSp>
            <p:nvGrpSpPr>
              <p:cNvPr id="83" name="Group 144">
                <a:extLst>
                  <a:ext uri="{FF2B5EF4-FFF2-40B4-BE49-F238E27FC236}">
                    <a16:creationId xmlns:a16="http://schemas.microsoft.com/office/drawing/2014/main" id="{BA6EB212-DCC4-4AC5-9779-B6AB2F2EF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3" y="1567"/>
                <a:ext cx="832" cy="754"/>
                <a:chOff x="3885" y="1365"/>
                <a:chExt cx="2693" cy="2715"/>
              </a:xfrm>
            </p:grpSpPr>
            <p:sp>
              <p:nvSpPr>
                <p:cNvPr id="84" name="Line 145">
                  <a:extLst>
                    <a:ext uri="{FF2B5EF4-FFF2-40B4-BE49-F238E27FC236}">
                      <a16:creationId xmlns:a16="http://schemas.microsoft.com/office/drawing/2014/main" id="{EFD86543-9474-4285-B638-AC731DA0F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5" y="2740"/>
                  <a:ext cx="26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5" name="Line 146">
                  <a:extLst>
                    <a:ext uri="{FF2B5EF4-FFF2-40B4-BE49-F238E27FC236}">
                      <a16:creationId xmlns:a16="http://schemas.microsoft.com/office/drawing/2014/main" id="{A28BD911-5EFA-44F9-9AAB-CE0505476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5" y="1365"/>
                  <a:ext cx="0" cy="27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51" name="Group 147">
              <a:extLst>
                <a:ext uri="{FF2B5EF4-FFF2-40B4-BE49-F238E27FC236}">
                  <a16:creationId xmlns:a16="http://schemas.microsoft.com/office/drawing/2014/main" id="{E16EE494-CDE5-40E7-826F-696145D43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4" y="3120"/>
              <a:ext cx="284" cy="232"/>
              <a:chOff x="5220" y="2175"/>
              <a:chExt cx="1440" cy="1440"/>
            </a:xfrm>
          </p:grpSpPr>
          <p:sp>
            <p:nvSpPr>
              <p:cNvPr id="80" name="Oval 148">
                <a:extLst>
                  <a:ext uri="{FF2B5EF4-FFF2-40B4-BE49-F238E27FC236}">
                    <a16:creationId xmlns:a16="http://schemas.microsoft.com/office/drawing/2014/main" id="{5F14620B-AA8C-42D0-B1F9-78FF90E4A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2175"/>
                <a:ext cx="1440" cy="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81" name="Line 149">
                <a:extLst>
                  <a:ext uri="{FF2B5EF4-FFF2-40B4-BE49-F238E27FC236}">
                    <a16:creationId xmlns:a16="http://schemas.microsoft.com/office/drawing/2014/main" id="{8B6E3FB2-0B03-4E42-9F10-0779199A2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" y="2895"/>
                <a:ext cx="10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2" name="Group 150">
              <a:extLst>
                <a:ext uri="{FF2B5EF4-FFF2-40B4-BE49-F238E27FC236}">
                  <a16:creationId xmlns:a16="http://schemas.microsoft.com/office/drawing/2014/main" id="{8ABEF37D-AD4C-4156-821C-42229A18A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" y="2529"/>
              <a:ext cx="2762" cy="1455"/>
              <a:chOff x="1344" y="362"/>
              <a:chExt cx="2762" cy="1455"/>
            </a:xfrm>
          </p:grpSpPr>
          <p:sp>
            <p:nvSpPr>
              <p:cNvPr id="67" name="Arc 151">
                <a:extLst>
                  <a:ext uri="{FF2B5EF4-FFF2-40B4-BE49-F238E27FC236}">
                    <a16:creationId xmlns:a16="http://schemas.microsoft.com/office/drawing/2014/main" id="{62F0A40A-1412-495E-970C-D4384326E46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358243" flipV="1">
                <a:off x="2890" y="1291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68" name="Arc 152">
                <a:extLst>
                  <a:ext uri="{FF2B5EF4-FFF2-40B4-BE49-F238E27FC236}">
                    <a16:creationId xmlns:a16="http://schemas.microsoft.com/office/drawing/2014/main" id="{93373A0C-8BA3-4349-9F51-A48239C032A6}"/>
                  </a:ext>
                </a:extLst>
              </p:cNvPr>
              <p:cNvSpPr>
                <a:spLocks/>
              </p:cNvSpPr>
              <p:nvPr/>
            </p:nvSpPr>
            <p:spPr bwMode="auto">
              <a:xfrm rot="2488752" flipV="1">
                <a:off x="2352" y="851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69" name="Arc 153">
                <a:extLst>
                  <a:ext uri="{FF2B5EF4-FFF2-40B4-BE49-F238E27FC236}">
                    <a16:creationId xmlns:a16="http://schemas.microsoft.com/office/drawing/2014/main" id="{C81E010E-CB12-46C4-967F-4BCD3EC500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3349900" flipV="1">
                <a:off x="2352" y="624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0" name="Line 154">
                <a:extLst>
                  <a:ext uri="{FF2B5EF4-FFF2-40B4-BE49-F238E27FC236}">
                    <a16:creationId xmlns:a16="http://schemas.microsoft.com/office/drawing/2014/main" id="{20EE6FF2-AE54-4F1E-8311-0C3AFB5AC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" name="Line 155">
                <a:extLst>
                  <a:ext uri="{FF2B5EF4-FFF2-40B4-BE49-F238E27FC236}">
                    <a16:creationId xmlns:a16="http://schemas.microsoft.com/office/drawing/2014/main" id="{C30D439A-A9F1-4EE7-B109-22600F345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10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" name="Line 156">
                <a:extLst>
                  <a:ext uri="{FF2B5EF4-FFF2-40B4-BE49-F238E27FC236}">
                    <a16:creationId xmlns:a16="http://schemas.microsoft.com/office/drawing/2014/main" id="{ABFA5C3C-1502-448C-B53B-9FDEF8325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107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" name="Arc 157">
                <a:extLst>
                  <a:ext uri="{FF2B5EF4-FFF2-40B4-BE49-F238E27FC236}">
                    <a16:creationId xmlns:a16="http://schemas.microsoft.com/office/drawing/2014/main" id="{6BFF4720-A3F1-4EE9-AF86-D396D1217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9680351" flipV="1">
                <a:off x="2032" y="407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4" name="Arc 158">
                <a:extLst>
                  <a:ext uri="{FF2B5EF4-FFF2-40B4-BE49-F238E27FC236}">
                    <a16:creationId xmlns:a16="http://schemas.microsoft.com/office/drawing/2014/main" id="{7C0FE18B-1C21-4FC5-AC82-F7C8080668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637537" flipV="1">
                <a:off x="2817" y="386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5" name="Arc 159">
                <a:extLst>
                  <a:ext uri="{FF2B5EF4-FFF2-40B4-BE49-F238E27FC236}">
                    <a16:creationId xmlns:a16="http://schemas.microsoft.com/office/drawing/2014/main" id="{8DDCE168-86A2-48CA-A547-5A1E0C6D11F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35933" flipV="1">
                <a:off x="2026" y="1313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6" name="Arc 160">
                <a:extLst>
                  <a:ext uri="{FF2B5EF4-FFF2-40B4-BE49-F238E27FC236}">
                    <a16:creationId xmlns:a16="http://schemas.microsoft.com/office/drawing/2014/main" id="{652B7D4F-6B0A-447E-83E9-352013476EEF}"/>
                  </a:ext>
                </a:extLst>
              </p:cNvPr>
              <p:cNvSpPr>
                <a:spLocks/>
              </p:cNvSpPr>
              <p:nvPr/>
            </p:nvSpPr>
            <p:spPr bwMode="auto">
              <a:xfrm rot="6363212" flipV="1">
                <a:off x="1612" y="448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7" name="Arc 161">
                <a:extLst>
                  <a:ext uri="{FF2B5EF4-FFF2-40B4-BE49-F238E27FC236}">
                    <a16:creationId xmlns:a16="http://schemas.microsoft.com/office/drawing/2014/main" id="{213DB4E5-1B8D-4577-83DB-313B93DB5223}"/>
                  </a:ext>
                </a:extLst>
              </p:cNvPr>
              <p:cNvSpPr>
                <a:spLocks/>
              </p:cNvSpPr>
              <p:nvPr/>
            </p:nvSpPr>
            <p:spPr bwMode="auto">
              <a:xfrm rot="8984242" flipV="1">
                <a:off x="1632" y="1248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8" name="Arc 162">
                <a:extLst>
                  <a:ext uri="{FF2B5EF4-FFF2-40B4-BE49-F238E27FC236}">
                    <a16:creationId xmlns:a16="http://schemas.microsoft.com/office/drawing/2014/main" id="{11F4AF1D-A356-44D6-BD1F-F4D765FD90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410928" flipV="1">
                <a:off x="3300" y="1252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9" name="Arc 163">
                <a:extLst>
                  <a:ext uri="{FF2B5EF4-FFF2-40B4-BE49-F238E27FC236}">
                    <a16:creationId xmlns:a16="http://schemas.microsoft.com/office/drawing/2014/main" id="{B70CFB81-01E5-4DBF-A3D0-8E47B68BC57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99061" flipV="1">
                <a:off x="3358" y="429"/>
                <a:ext cx="481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grpSp>
          <p:nvGrpSpPr>
            <p:cNvPr id="53" name="Group 164">
              <a:extLst>
                <a:ext uri="{FF2B5EF4-FFF2-40B4-BE49-F238E27FC236}">
                  <a16:creationId xmlns:a16="http://schemas.microsoft.com/office/drawing/2014/main" id="{467DC30E-BEC4-4681-B522-67476D6B4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8" y="2551"/>
              <a:ext cx="2352" cy="1392"/>
              <a:chOff x="1440" y="384"/>
              <a:chExt cx="2352" cy="1392"/>
            </a:xfrm>
          </p:grpSpPr>
          <p:sp>
            <p:nvSpPr>
              <p:cNvPr id="54" name="Line 165">
                <a:extLst>
                  <a:ext uri="{FF2B5EF4-FFF2-40B4-BE49-F238E27FC236}">
                    <a16:creationId xmlns:a16="http://schemas.microsoft.com/office/drawing/2014/main" id="{D587DA2E-16E2-434F-9227-DBF7C51F4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10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" name="Line 166">
                <a:extLst>
                  <a:ext uri="{FF2B5EF4-FFF2-40B4-BE49-F238E27FC236}">
                    <a16:creationId xmlns:a16="http://schemas.microsoft.com/office/drawing/2014/main" id="{A010397C-533D-4FD3-AB59-AE13A6E64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0" y="110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6" name="Line 167">
                <a:extLst>
                  <a:ext uri="{FF2B5EF4-FFF2-40B4-BE49-F238E27FC236}">
                    <a16:creationId xmlns:a16="http://schemas.microsoft.com/office/drawing/2014/main" id="{4A24261B-F96D-4723-91C5-9F460BC7F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8" y="1618"/>
                <a:ext cx="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Line 168">
                <a:extLst>
                  <a:ext uri="{FF2B5EF4-FFF2-40B4-BE49-F238E27FC236}">
                    <a16:creationId xmlns:a16="http://schemas.microsoft.com/office/drawing/2014/main" id="{67228D8F-37D2-4443-AB11-33A34212B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8" y="528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8" name="Line 169">
                <a:extLst>
                  <a:ext uri="{FF2B5EF4-FFF2-40B4-BE49-F238E27FC236}">
                    <a16:creationId xmlns:a16="http://schemas.microsoft.com/office/drawing/2014/main" id="{9119202E-2383-49B4-8D42-53A42F5C2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384"/>
                <a:ext cx="4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9" name="Line 170">
                <a:extLst>
                  <a:ext uri="{FF2B5EF4-FFF2-40B4-BE49-F238E27FC236}">
                    <a16:creationId xmlns:a16="http://schemas.microsoft.com/office/drawing/2014/main" id="{7073A9BC-8018-49C0-87F7-C55A32C90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" y="107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" name="Line 171">
                <a:extLst>
                  <a:ext uri="{FF2B5EF4-FFF2-40B4-BE49-F238E27FC236}">
                    <a16:creationId xmlns:a16="http://schemas.microsoft.com/office/drawing/2014/main" id="{FD367E42-5D97-40F3-9506-D783E341F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3" y="720"/>
                <a:ext cx="5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" name="Line 172">
                <a:extLst>
                  <a:ext uri="{FF2B5EF4-FFF2-40B4-BE49-F238E27FC236}">
                    <a16:creationId xmlns:a16="http://schemas.microsoft.com/office/drawing/2014/main" id="{6B0BCD88-2ABC-4E49-A8DB-E4ACBA8AD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1536"/>
                <a:ext cx="5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" name="Line 173">
                <a:extLst>
                  <a:ext uri="{FF2B5EF4-FFF2-40B4-BE49-F238E27FC236}">
                    <a16:creationId xmlns:a16="http://schemas.microsoft.com/office/drawing/2014/main" id="{348AA1BB-B247-4794-A0DF-C7293AD59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4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" name="Line 174">
                <a:extLst>
                  <a:ext uri="{FF2B5EF4-FFF2-40B4-BE49-F238E27FC236}">
                    <a16:creationId xmlns:a16="http://schemas.microsoft.com/office/drawing/2014/main" id="{1E18CECE-A9F7-4DF2-B026-680856F71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768"/>
                <a:ext cx="48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" name="Line 175">
                <a:extLst>
                  <a:ext uri="{FF2B5EF4-FFF2-40B4-BE49-F238E27FC236}">
                    <a16:creationId xmlns:a16="http://schemas.microsoft.com/office/drawing/2014/main" id="{98E4129C-E51A-44EB-BD7E-5DD1D82A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0"/>
                <a:ext cx="4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5" name="Line 176">
                <a:extLst>
                  <a:ext uri="{FF2B5EF4-FFF2-40B4-BE49-F238E27FC236}">
                    <a16:creationId xmlns:a16="http://schemas.microsoft.com/office/drawing/2014/main" id="{5CC06BC2-2C90-41BB-8E19-540DEA277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672"/>
                <a:ext cx="22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6" name="Line 177">
                <a:extLst>
                  <a:ext uri="{FF2B5EF4-FFF2-40B4-BE49-F238E27FC236}">
                    <a16:creationId xmlns:a16="http://schemas.microsoft.com/office/drawing/2014/main" id="{63317015-CB69-4C6E-AC0D-A4E204BD4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1" y="1672"/>
                <a:ext cx="45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86" name="Group 178">
            <a:extLst>
              <a:ext uri="{FF2B5EF4-FFF2-40B4-BE49-F238E27FC236}">
                <a16:creationId xmlns:a16="http://schemas.microsoft.com/office/drawing/2014/main" id="{F0BE042B-3574-4E70-B644-77A0CE34F9E1}"/>
              </a:ext>
            </a:extLst>
          </p:cNvPr>
          <p:cNvGrpSpPr>
            <a:grpSpLocks/>
          </p:cNvGrpSpPr>
          <p:nvPr/>
        </p:nvGrpSpPr>
        <p:grpSpPr bwMode="auto">
          <a:xfrm>
            <a:off x="9324978" y="4073309"/>
            <a:ext cx="358775" cy="546100"/>
            <a:chOff x="3447" y="768"/>
            <a:chExt cx="226" cy="344"/>
          </a:xfrm>
        </p:grpSpPr>
        <p:sp>
          <p:nvSpPr>
            <p:cNvPr id="87" name="Text Box 179">
              <a:extLst>
                <a:ext uri="{FF2B5EF4-FFF2-40B4-BE49-F238E27FC236}">
                  <a16:creationId xmlns:a16="http://schemas.microsoft.com/office/drawing/2014/main" id="{7FEB317A-90D4-4A82-95EE-2E513E335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768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88" name="Oval 180">
              <a:extLst>
                <a:ext uri="{FF2B5EF4-FFF2-40B4-BE49-F238E27FC236}">
                  <a16:creationId xmlns:a16="http://schemas.microsoft.com/office/drawing/2014/main" id="{2A967AF7-531B-48C1-A55A-E8A8A199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064"/>
              <a:ext cx="48" cy="4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89" name="Text Box 190">
            <a:extLst>
              <a:ext uri="{FF2B5EF4-FFF2-40B4-BE49-F238E27FC236}">
                <a16:creationId xmlns:a16="http://schemas.microsoft.com/office/drawing/2014/main" id="{CB7C75FD-5C71-409C-A3A2-116A7491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552" y="27463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cs typeface="Arial" panose="020B0604020202020204" pitchFamily="34" charset="0"/>
              </a:rPr>
              <a:t>∞</a:t>
            </a:r>
          </a:p>
        </p:txBody>
      </p:sp>
      <p:grpSp>
        <p:nvGrpSpPr>
          <p:cNvPr id="90" name="Group 193">
            <a:extLst>
              <a:ext uri="{FF2B5EF4-FFF2-40B4-BE49-F238E27FC236}">
                <a16:creationId xmlns:a16="http://schemas.microsoft.com/office/drawing/2014/main" id="{28FE4771-B6C7-4CA4-947C-8C13C366B955}"/>
              </a:ext>
            </a:extLst>
          </p:cNvPr>
          <p:cNvGrpSpPr>
            <a:grpSpLocks/>
          </p:cNvGrpSpPr>
          <p:nvPr/>
        </p:nvGrpSpPr>
        <p:grpSpPr bwMode="auto">
          <a:xfrm>
            <a:off x="9451798" y="4494387"/>
            <a:ext cx="228600" cy="190500"/>
            <a:chOff x="3885" y="1365"/>
            <a:chExt cx="1140" cy="1140"/>
          </a:xfrm>
        </p:grpSpPr>
        <p:sp>
          <p:nvSpPr>
            <p:cNvPr id="91" name="Oval 194">
              <a:extLst>
                <a:ext uri="{FF2B5EF4-FFF2-40B4-BE49-F238E27FC236}">
                  <a16:creationId xmlns:a16="http://schemas.microsoft.com/office/drawing/2014/main" id="{A7E7A154-52AA-4267-9A6F-C8F087D1A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365"/>
              <a:ext cx="1140" cy="114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92" name="Group 195">
              <a:extLst>
                <a:ext uri="{FF2B5EF4-FFF2-40B4-BE49-F238E27FC236}">
                  <a16:creationId xmlns:a16="http://schemas.microsoft.com/office/drawing/2014/main" id="{7DB17EBC-1EEE-4CC1-BACB-CA5253F4D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3" y="1567"/>
              <a:ext cx="832" cy="754"/>
              <a:chOff x="3885" y="1365"/>
              <a:chExt cx="2693" cy="2715"/>
            </a:xfrm>
          </p:grpSpPr>
          <p:sp>
            <p:nvSpPr>
              <p:cNvPr id="93" name="Line 196">
                <a:extLst>
                  <a:ext uri="{FF2B5EF4-FFF2-40B4-BE49-F238E27FC236}">
                    <a16:creationId xmlns:a16="http://schemas.microsoft.com/office/drawing/2014/main" id="{B7DF47C6-0544-4A63-8998-A690C43E9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5" y="2740"/>
                <a:ext cx="26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4" name="Line 197">
                <a:extLst>
                  <a:ext uri="{FF2B5EF4-FFF2-40B4-BE49-F238E27FC236}">
                    <a16:creationId xmlns:a16="http://schemas.microsoft.com/office/drawing/2014/main" id="{289F5E1E-E737-4646-A65A-B52401C52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5" y="1365"/>
                <a:ext cx="0" cy="27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95" name="Cung 101">
            <a:extLst>
              <a:ext uri="{FF2B5EF4-FFF2-40B4-BE49-F238E27FC236}">
                <a16:creationId xmlns:a16="http://schemas.microsoft.com/office/drawing/2014/main" id="{16409F2E-8690-4D30-8645-4CB6489AF582}"/>
              </a:ext>
            </a:extLst>
          </p:cNvPr>
          <p:cNvSpPr/>
          <p:nvPr/>
        </p:nvSpPr>
        <p:spPr bwMode="auto">
          <a:xfrm>
            <a:off x="11410952" y="5260975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6" name="Cung 102">
            <a:extLst>
              <a:ext uri="{FF2B5EF4-FFF2-40B4-BE49-F238E27FC236}">
                <a16:creationId xmlns:a16="http://schemas.microsoft.com/office/drawing/2014/main" id="{901ECC54-C2C6-41ED-91D8-273FCBF45AB6}"/>
              </a:ext>
            </a:extLst>
          </p:cNvPr>
          <p:cNvSpPr/>
          <p:nvPr/>
        </p:nvSpPr>
        <p:spPr bwMode="auto">
          <a:xfrm>
            <a:off x="9048752" y="3279775"/>
            <a:ext cx="2209800" cy="1295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658331-7C9A-406F-A6B4-A56E20F56C12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  <p:sp>
        <p:nvSpPr>
          <p:cNvPr id="99" name="Text Box 13">
            <a:extLst>
              <a:ext uri="{FF2B5EF4-FFF2-40B4-BE49-F238E27FC236}">
                <a16:creationId xmlns:a16="http://schemas.microsoft.com/office/drawing/2014/main" id="{087840DA-7EDB-43D6-BCD0-D58EB9B4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99366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/>
              <a:t>A</a:t>
            </a:r>
            <a:r>
              <a:rPr lang="en-US" altLang="vi-VN" baseline="-25000" dirty="0"/>
              <a:t>MN</a:t>
            </a:r>
            <a:r>
              <a:rPr lang="en-US" altLang="vi-VN" dirty="0"/>
              <a:t> =  W</a:t>
            </a:r>
            <a:r>
              <a:rPr lang="en-US" altLang="vi-VN" baseline="-25000" dirty="0"/>
              <a:t>M</a:t>
            </a:r>
            <a:r>
              <a:rPr lang="en-US" altLang="vi-VN" dirty="0"/>
              <a:t> - W</a:t>
            </a:r>
            <a:r>
              <a:rPr lang="en-US" altLang="vi-VN" baseline="-25000" dirty="0"/>
              <a:t>N</a:t>
            </a:r>
          </a:p>
        </p:txBody>
      </p:sp>
      <p:sp>
        <p:nvSpPr>
          <p:cNvPr id="100" name="Text Box 105">
            <a:extLst>
              <a:ext uri="{FF2B5EF4-FFF2-40B4-BE49-F238E27FC236}">
                <a16:creationId xmlns:a16="http://schemas.microsoft.com/office/drawing/2014/main" id="{87FD9DF2-1BB4-4631-8D4E-F7B44D21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18" y="4803890"/>
            <a:ext cx="7181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170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0261 0.134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7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43 -0.1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92 C 0.00143 0.00047 0.00247 0.00324 0.00468 0.00371 C 0.00872 0.00417 0.0125 0.00162 0.01653 0.00139 C 0.02968 0.00023 0.04322 -0.00023 0.05664 -0.00092 C 0.06653 -0.0044 0.0776 -0.00208 0.0875 -0.00555 C 0.10911 -0.01319 0.06705 -0.01273 0.09453 -0.01921 C 0.1052 -0.02199 0.11666 -0.0206 0.12773 -0.02152 C 0.13841 -0.03217 0.13151 -0.02731 0.14882 -0.03287 C 0.15143 -0.03379 0.15599 -0.03518 0.15599 -0.03495 C 0.16067 -0.04838 0.16953 -0.0449 0.1845 -0.04652 C 0.19153 -0.05115 0.19218 -0.05023 0.19622 -0.0581 C 0.19713 -0.06018 0.197 -0.06319 0.19869 -0.06481 C 0.20039 -0.06666 0.20325 -0.0662 0.20572 -0.06713 C 0.21523 -0.07592 0.21432 -0.08588 0.21523 -0.09907 C 0.21705 -0.12685 0.22005 -0.18148 0.22005 -0.18125 C 0.21471 -0.19652 0.21888 -0.17986 0.22005 -0.1949 C 0.22148 -0.21458 0.22005 -0.23449 0.22226 -0.25416 C 0.22239 -0.25648 0.22643 -0.25671 0.22708 -0.25879 C 0.22812 -0.26157 0.22708 -0.26504 0.22708 -0.26782 " pathEditMode="relative" rAng="0" ptsTypes="AAAAAAAAAAAAAAAAAAA">
                                      <p:cBhvr>
                                        <p:cTn id="84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6" grpId="0"/>
      <p:bldP spid="43" grpId="0"/>
      <p:bldP spid="89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2" name="Object 56">
            <a:extLst>
              <a:ext uri="{FF2B5EF4-FFF2-40B4-BE49-F238E27FC236}">
                <a16:creationId xmlns:a16="http://schemas.microsoft.com/office/drawing/2014/main" id="{5B2FC9C4-BE72-4279-BEAC-230C82D06003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61415879"/>
              </p:ext>
            </p:extLst>
          </p:nvPr>
        </p:nvGraphicFramePr>
        <p:xfrm>
          <a:off x="2330450" y="3673613"/>
          <a:ext cx="2362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647700" imgH="419100" progId="Equation.DSMT4">
                  <p:embed/>
                </p:oleObj>
              </mc:Choice>
              <mc:Fallback>
                <p:oleObj name="Equation" r:id="rId3" imgW="647700" imgH="419100" progId="Equation.DSMT4">
                  <p:embed/>
                  <p:pic>
                    <p:nvPicPr>
                      <p:cNvPr id="14392" name="Object 56">
                        <a:extLst>
                          <a:ext uri="{FF2B5EF4-FFF2-40B4-BE49-F238E27FC236}">
                            <a16:creationId xmlns:a16="http://schemas.microsoft.com/office/drawing/2014/main" id="{5B2FC9C4-BE72-4279-BEAC-230C82D06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673613"/>
                        <a:ext cx="2362200" cy="10112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5" name="Text Box 39">
            <a:extLst>
              <a:ext uri="{FF2B5EF4-FFF2-40B4-BE49-F238E27FC236}">
                <a16:creationId xmlns:a16="http://schemas.microsoft.com/office/drawing/2014/main" id="{020A01DC-8F40-4517-A738-7CB813F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945813"/>
            <a:ext cx="36925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ĐIỆN THẾ</a:t>
            </a:r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1701A583-665E-454D-B749-19CD30B3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801018"/>
            <a:ext cx="11512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(+q)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</a:p>
        </p:txBody>
      </p:sp>
      <p:sp>
        <p:nvSpPr>
          <p:cNvPr id="3080" name="Line 43">
            <a:extLst>
              <a:ext uri="{FF2B5EF4-FFF2-40B4-BE49-F238E27FC236}">
                <a16:creationId xmlns:a16="http://schemas.microsoft.com/office/drawing/2014/main" id="{0EBA546B-E173-4F9A-9EF9-CA85FDF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4" y="1752600"/>
            <a:ext cx="1031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8" name="Freeform 42">
            <a:extLst>
              <a:ext uri="{FF2B5EF4-FFF2-40B4-BE49-F238E27FC236}">
                <a16:creationId xmlns:a16="http://schemas.microsoft.com/office/drawing/2014/main" id="{3EDA5C22-184C-4175-86E0-0BEBE88C9478}"/>
              </a:ext>
            </a:extLst>
          </p:cNvPr>
          <p:cNvSpPr>
            <a:spLocks/>
          </p:cNvSpPr>
          <p:nvPr/>
        </p:nvSpPr>
        <p:spPr bwMode="auto">
          <a:xfrm>
            <a:off x="7005637" y="3308778"/>
            <a:ext cx="3961709" cy="1226553"/>
          </a:xfrm>
          <a:custGeom>
            <a:avLst/>
            <a:gdLst>
              <a:gd name="T0" fmla="*/ 0 w 1056"/>
              <a:gd name="T1" fmla="*/ 2147483647 h 832"/>
              <a:gd name="T2" fmla="*/ 2147483647 w 1056"/>
              <a:gd name="T3" fmla="*/ 2147483647 h 832"/>
              <a:gd name="T4" fmla="*/ 2147483647 w 1056"/>
              <a:gd name="T5" fmla="*/ 2147483647 h 832"/>
              <a:gd name="T6" fmla="*/ 2147483647 w 1056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832">
                <a:moveTo>
                  <a:pt x="0" y="672"/>
                </a:moveTo>
                <a:cubicBezTo>
                  <a:pt x="152" y="752"/>
                  <a:pt x="304" y="832"/>
                  <a:pt x="432" y="768"/>
                </a:cubicBezTo>
                <a:cubicBezTo>
                  <a:pt x="560" y="704"/>
                  <a:pt x="664" y="416"/>
                  <a:pt x="768" y="288"/>
                </a:cubicBezTo>
                <a:cubicBezTo>
                  <a:pt x="872" y="160"/>
                  <a:pt x="984" y="24"/>
                  <a:pt x="105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0" name="Text Box 44">
            <a:extLst>
              <a:ext uri="{FF2B5EF4-FFF2-40B4-BE49-F238E27FC236}">
                <a16:creationId xmlns:a16="http://schemas.microsoft.com/office/drawing/2014/main" id="{883F1C67-2754-4FB0-A548-EB4D1F0D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3596116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084" name="Group 46">
            <a:extLst>
              <a:ext uri="{FF2B5EF4-FFF2-40B4-BE49-F238E27FC236}">
                <a16:creationId xmlns:a16="http://schemas.microsoft.com/office/drawing/2014/main" id="{5C8F1C3B-3940-4F6F-8F46-4DD00D6B44F4}"/>
              </a:ext>
            </a:extLst>
          </p:cNvPr>
          <p:cNvGrpSpPr>
            <a:grpSpLocks/>
          </p:cNvGrpSpPr>
          <p:nvPr/>
        </p:nvGrpSpPr>
        <p:grpSpPr bwMode="auto">
          <a:xfrm>
            <a:off x="6838273" y="4125445"/>
            <a:ext cx="304800" cy="381001"/>
            <a:chOff x="4164" y="1138"/>
            <a:chExt cx="240" cy="2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85" name="Oval 47">
              <a:extLst>
                <a:ext uri="{FF2B5EF4-FFF2-40B4-BE49-F238E27FC236}">
                  <a16:creationId xmlns:a16="http://schemas.microsoft.com/office/drawing/2014/main" id="{14281C45-99DA-49B6-ABEB-C38E11B36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138"/>
              <a:ext cx="240" cy="24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Line 48">
              <a:extLst>
                <a:ext uri="{FF2B5EF4-FFF2-40B4-BE49-F238E27FC236}">
                  <a16:creationId xmlns:a16="http://schemas.microsoft.com/office/drawing/2014/main" id="{D598C2BA-E79F-4329-861C-AB953AEB3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1236"/>
              <a:ext cx="14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Line 49">
              <a:extLst>
                <a:ext uri="{FF2B5EF4-FFF2-40B4-BE49-F238E27FC236}">
                  <a16:creationId xmlns:a16="http://schemas.microsoft.com/office/drawing/2014/main" id="{802EC261-22F8-4E10-9DCD-E5BCE5F8A2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12" y="1236"/>
              <a:ext cx="14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87" name="Text Box 51">
            <a:extLst>
              <a:ext uri="{FF2B5EF4-FFF2-40B4-BE49-F238E27FC236}">
                <a16:creationId xmlns:a16="http://schemas.microsoft.com/office/drawing/2014/main" id="{20481CE6-FF47-4B53-97F8-606EB933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00" y="324946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</a:t>
            </a:r>
          </a:p>
        </p:txBody>
      </p:sp>
      <p:sp>
        <p:nvSpPr>
          <p:cNvPr id="14390" name="Text Box 54">
            <a:extLst>
              <a:ext uri="{FF2B5EF4-FFF2-40B4-BE49-F238E27FC236}">
                <a16:creationId xmlns:a16="http://schemas.microsoft.com/office/drawing/2014/main" id="{C68D0702-9EEE-47FC-8DC4-5446EC77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49" y="2499622"/>
            <a:ext cx="11512549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vi-VN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4" name="Text Box 58">
            <a:extLst>
              <a:ext uri="{FF2B5EF4-FFF2-40B4-BE49-F238E27FC236}">
                <a16:creationId xmlns:a16="http://schemas.microsoft.com/office/drawing/2014/main" id="{1502AE1F-2A67-4461-8BB8-2B9FDE9F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" y="4789779"/>
            <a:ext cx="1178242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id="{8C23FF08-ADB4-45EE-AF94-BDCDE907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" y="5715001"/>
            <a:ext cx="117824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vi-VN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sz="28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→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1E45B-2328-49F4-AAC9-20CD9711C7C7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0" grpId="0"/>
      <p:bldP spid="14387" grpId="0"/>
      <p:bldP spid="14394" grpId="0" animBg="1"/>
      <p:bldP spid="143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Text Box 10">
            <a:extLst>
              <a:ext uri="{FF2B5EF4-FFF2-40B4-BE49-F238E27FC236}">
                <a16:creationId xmlns:a16="http://schemas.microsoft.com/office/drawing/2014/main" id="{1599AB7D-0EA3-4F8C-8568-728CB577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93" y="14480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4CE2C43D-983B-4395-942C-F79AE6DE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9" y="1907333"/>
            <a:ext cx="1138898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q. 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di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ra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q.</a:t>
            </a:r>
          </a:p>
        </p:txBody>
      </p:sp>
      <p:graphicFrame>
        <p:nvGraphicFramePr>
          <p:cNvPr id="18441" name="Object 16">
            <a:extLst>
              <a:ext uri="{FF2B5EF4-FFF2-40B4-BE49-F238E27FC236}">
                <a16:creationId xmlns:a16="http://schemas.microsoft.com/office/drawing/2014/main" id="{53739567-A570-4051-9FCC-525F9AAEC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26611"/>
              </p:ext>
            </p:extLst>
          </p:nvPr>
        </p:nvGraphicFramePr>
        <p:xfrm>
          <a:off x="4738915" y="4439235"/>
          <a:ext cx="1831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660240" imgH="419040" progId="Equation.DSMT4">
                  <p:embed/>
                </p:oleObj>
              </mc:Choice>
              <mc:Fallback>
                <p:oleObj name="Equation" r:id="rId3" imgW="660240" imgH="419040" progId="Equation.DSMT4">
                  <p:embed/>
                  <p:pic>
                    <p:nvPicPr>
                      <p:cNvPr id="18441" name="Object 16">
                        <a:extLst>
                          <a:ext uri="{FF2B5EF4-FFF2-40B4-BE49-F238E27FC236}">
                            <a16:creationId xmlns:a16="http://schemas.microsoft.com/office/drawing/2014/main" id="{53739567-A570-4051-9FCC-525F9AAECA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915" y="4439235"/>
                        <a:ext cx="1831975" cy="11049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Text Box 24">
            <a:extLst>
              <a:ext uri="{FF2B5EF4-FFF2-40B4-BE49-F238E27FC236}">
                <a16:creationId xmlns:a16="http://schemas.microsoft.com/office/drawing/2014/main" id="{DE99935F-535B-4823-9000-84DCEB80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93" y="5744212"/>
            <a:ext cx="8064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(V).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BC7F550-18D0-46D3-911B-9A00C959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924868"/>
            <a:ext cx="369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ĐIỆN THẾ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0FFC60-D754-4BAC-8021-E62DC4983A7B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1" name="Group 5">
            <a:extLst>
              <a:ext uri="{FF2B5EF4-FFF2-40B4-BE49-F238E27FC236}">
                <a16:creationId xmlns:a16="http://schemas.microsoft.com/office/drawing/2014/main" id="{52D06B80-D633-40EF-8890-596258E72013}"/>
              </a:ext>
            </a:extLst>
          </p:cNvPr>
          <p:cNvGrpSpPr>
            <a:grpSpLocks/>
          </p:cNvGrpSpPr>
          <p:nvPr/>
        </p:nvGrpSpPr>
        <p:grpSpPr bwMode="auto">
          <a:xfrm>
            <a:off x="6908801" y="1657314"/>
            <a:ext cx="4425949" cy="1757363"/>
            <a:chOff x="2496" y="1440"/>
            <a:chExt cx="1867" cy="1006"/>
          </a:xfrm>
        </p:grpSpPr>
        <p:grpSp>
          <p:nvGrpSpPr>
            <p:cNvPr id="6150" name="Group 6">
              <a:extLst>
                <a:ext uri="{FF2B5EF4-FFF2-40B4-BE49-F238E27FC236}">
                  <a16:creationId xmlns:a16="http://schemas.microsoft.com/office/drawing/2014/main" id="{4333E373-9860-412A-9E3F-93EB29383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944"/>
              <a:ext cx="238" cy="240"/>
              <a:chOff x="4164" y="1110"/>
              <a:chExt cx="240" cy="240"/>
            </a:xfrm>
          </p:grpSpPr>
          <p:sp>
            <p:nvSpPr>
              <p:cNvPr id="6151" name="Oval 7">
                <a:extLst>
                  <a:ext uri="{FF2B5EF4-FFF2-40B4-BE49-F238E27FC236}">
                    <a16:creationId xmlns:a16="http://schemas.microsoft.com/office/drawing/2014/main" id="{46B02E3E-9D47-4A53-B4F3-75B95870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" y="111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vi-VN" sz="2400"/>
              </a:p>
            </p:txBody>
          </p:sp>
          <p:sp>
            <p:nvSpPr>
              <p:cNvPr id="6152" name="Line 8">
                <a:extLst>
                  <a:ext uri="{FF2B5EF4-FFF2-40B4-BE49-F238E27FC236}">
                    <a16:creationId xmlns:a16="http://schemas.microsoft.com/office/drawing/2014/main" id="{3619120A-C743-4586-8A91-4EC5781EA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2" y="12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53" name="Line 9">
                <a:extLst>
                  <a:ext uri="{FF2B5EF4-FFF2-40B4-BE49-F238E27FC236}">
                    <a16:creationId xmlns:a16="http://schemas.microsoft.com/office/drawing/2014/main" id="{C3A70F4D-B09F-4BB2-9BCE-4FEDAE96A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12" y="12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154" name="Freeform 10">
              <a:extLst>
                <a:ext uri="{FF2B5EF4-FFF2-40B4-BE49-F238E27FC236}">
                  <a16:creationId xmlns:a16="http://schemas.microsoft.com/office/drawing/2014/main" id="{3F93AB1E-A9A4-43CE-8F51-B96BD94F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746"/>
              <a:ext cx="1031" cy="384"/>
            </a:xfrm>
            <a:custGeom>
              <a:avLst/>
              <a:gdLst>
                <a:gd name="T0" fmla="*/ 0 w 1056"/>
                <a:gd name="T1" fmla="*/ 66 h 832"/>
                <a:gd name="T2" fmla="*/ 402 w 1056"/>
                <a:gd name="T3" fmla="*/ 75 h 832"/>
                <a:gd name="T4" fmla="*/ 715 w 1056"/>
                <a:gd name="T5" fmla="*/ 28 h 832"/>
                <a:gd name="T6" fmla="*/ 983 w 1056"/>
                <a:gd name="T7" fmla="*/ 0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6" h="832">
                  <a:moveTo>
                    <a:pt x="0" y="672"/>
                  </a:moveTo>
                  <a:cubicBezTo>
                    <a:pt x="152" y="752"/>
                    <a:pt x="304" y="832"/>
                    <a:pt x="432" y="768"/>
                  </a:cubicBezTo>
                  <a:cubicBezTo>
                    <a:pt x="560" y="704"/>
                    <a:pt x="664" y="416"/>
                    <a:pt x="768" y="288"/>
                  </a:cubicBezTo>
                  <a:cubicBezTo>
                    <a:pt x="872" y="160"/>
                    <a:pt x="984" y="24"/>
                    <a:pt x="105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5" name="Text Box 11">
              <a:extLst>
                <a:ext uri="{FF2B5EF4-FFF2-40B4-BE49-F238E27FC236}">
                  <a16:creationId xmlns:a16="http://schemas.microsoft.com/office/drawing/2014/main" id="{3B6F542F-77CA-4986-A436-494C85738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1698"/>
              <a:ext cx="2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934480E4-FD3B-4A15-AC84-1BFB318F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440"/>
              <a:ext cx="61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6157" name="Text Box 13">
              <a:extLst>
                <a:ext uri="{FF2B5EF4-FFF2-40B4-BE49-F238E27FC236}">
                  <a16:creationId xmlns:a16="http://schemas.microsoft.com/office/drawing/2014/main" id="{395E95AB-198D-47F1-8887-4A5E053E1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2184"/>
              <a:ext cx="57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</a:rPr>
                <a:t>q&gt;0</a:t>
              </a:r>
            </a:p>
          </p:txBody>
        </p:sp>
        <p:sp>
          <p:nvSpPr>
            <p:cNvPr id="116750" name="Text Box 14">
              <a:extLst>
                <a:ext uri="{FF2B5EF4-FFF2-40B4-BE49-F238E27FC236}">
                  <a16:creationId xmlns:a16="http://schemas.microsoft.com/office/drawing/2014/main" id="{A573C1B4-503A-4CC0-8800-67AD0804A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728"/>
              <a:ext cx="42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  <a:sym typeface="Symbol" pitchFamily="18" charset="2"/>
                </a:rPr>
                <a:t>V</a:t>
              </a:r>
              <a:r>
                <a:rPr lang="en-US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  <a:sym typeface="Symbol" pitchFamily="18" charset="2"/>
                </a:rPr>
                <a:t>N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sym typeface="Symbol" pitchFamily="18" charset="2"/>
              </a:endParaRPr>
            </a:p>
          </p:txBody>
        </p:sp>
        <p:sp>
          <p:nvSpPr>
            <p:cNvPr id="116751" name="Text Box 15">
              <a:extLst>
                <a:ext uri="{FF2B5EF4-FFF2-40B4-BE49-F238E27FC236}">
                  <a16:creationId xmlns:a16="http://schemas.microsoft.com/office/drawing/2014/main" id="{F914D89B-A087-467D-950F-69934B1FE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112"/>
              <a:ext cx="42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  <a:sym typeface="Symbol" pitchFamily="18" charset="2"/>
                </a:rPr>
                <a:t>V</a:t>
              </a:r>
              <a:r>
                <a:rPr lang="en-US" sz="24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  <a:sym typeface="Symbol" pitchFamily="18" charset="2"/>
                </a:rPr>
                <a:t>M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sym typeface="Symbol" pitchFamily="18" charset="2"/>
              </a:endParaRPr>
            </a:p>
          </p:txBody>
        </p:sp>
      </p:grpSp>
      <p:graphicFrame>
        <p:nvGraphicFramePr>
          <p:cNvPr id="6161" name="Object 19">
            <a:extLst>
              <a:ext uri="{FF2B5EF4-FFF2-40B4-BE49-F238E27FC236}">
                <a16:creationId xmlns:a16="http://schemas.microsoft.com/office/drawing/2014/main" id="{1F2444D6-640B-4999-9F31-B9B581EFF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2272"/>
              </p:ext>
            </p:extLst>
          </p:nvPr>
        </p:nvGraphicFramePr>
        <p:xfrm>
          <a:off x="438454" y="3029763"/>
          <a:ext cx="2136195" cy="63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6161" name="Object 19">
                        <a:extLst>
                          <a:ext uri="{FF2B5EF4-FFF2-40B4-BE49-F238E27FC236}">
                            <a16:creationId xmlns:a16="http://schemas.microsoft.com/office/drawing/2014/main" id="{1F2444D6-640B-4999-9F31-B9B581EFF2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54" y="3029763"/>
                        <a:ext cx="2136195" cy="6325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8">
            <a:extLst>
              <a:ext uri="{FF2B5EF4-FFF2-40B4-BE49-F238E27FC236}">
                <a16:creationId xmlns:a16="http://schemas.microsoft.com/office/drawing/2014/main" id="{A938F823-DEC4-41AE-814A-8B0D8C4BA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124921"/>
              </p:ext>
            </p:extLst>
          </p:nvPr>
        </p:nvGraphicFramePr>
        <p:xfrm>
          <a:off x="3292762" y="2110462"/>
          <a:ext cx="2714014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5" imgW="749160" imgH="419040" progId="Equation.DSMT4">
                  <p:embed/>
                </p:oleObj>
              </mc:Choice>
              <mc:Fallback>
                <p:oleObj name="Equation" r:id="rId5" imgW="749160" imgH="419040" progId="Equation.DSMT4">
                  <p:embed/>
                  <p:pic>
                    <p:nvPicPr>
                      <p:cNvPr id="6170" name="Object 8">
                        <a:extLst>
                          <a:ext uri="{FF2B5EF4-FFF2-40B4-BE49-F238E27FC236}">
                            <a16:creationId xmlns:a16="http://schemas.microsoft.com/office/drawing/2014/main" id="{A938F823-DEC4-41AE-814A-8B0D8C4BA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762" y="2110462"/>
                        <a:ext cx="2714014" cy="14398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99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6">
            <a:extLst>
              <a:ext uri="{FF2B5EF4-FFF2-40B4-BE49-F238E27FC236}">
                <a16:creationId xmlns:a16="http://schemas.microsoft.com/office/drawing/2014/main" id="{9C963DFD-B38D-47CC-B024-CC88DB080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2359"/>
              </p:ext>
            </p:extLst>
          </p:nvPr>
        </p:nvGraphicFramePr>
        <p:xfrm>
          <a:off x="438454" y="1982306"/>
          <a:ext cx="1685620" cy="101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7" imgW="660240" imgH="419040" progId="Equation.DSMT4">
                  <p:embed/>
                </p:oleObj>
              </mc:Choice>
              <mc:Fallback>
                <p:oleObj name="Equation" r:id="rId7" imgW="660240" imgH="419040" progId="Equation.DSMT4">
                  <p:embed/>
                  <p:pic>
                    <p:nvPicPr>
                      <p:cNvPr id="18441" name="Object 16">
                        <a:extLst>
                          <a:ext uri="{FF2B5EF4-FFF2-40B4-BE49-F238E27FC236}">
                            <a16:creationId xmlns:a16="http://schemas.microsoft.com/office/drawing/2014/main" id="{9C963DFD-B38D-47CC-B024-CC88DB080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54" y="1982306"/>
                        <a:ext cx="1685620" cy="10168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9">
            <a:extLst>
              <a:ext uri="{FF2B5EF4-FFF2-40B4-BE49-F238E27FC236}">
                <a16:creationId xmlns:a16="http://schemas.microsoft.com/office/drawing/2014/main" id="{E2BDA938-8A63-4583-9C78-9B774D1D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1" y="716806"/>
            <a:ext cx="369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IV. HIỆU ĐIỆN THẾ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F5C86AE-5E0E-4B0D-894E-DF22737DB5DE}"/>
              </a:ext>
            </a:extLst>
          </p:cNvPr>
          <p:cNvSpPr/>
          <p:nvPr/>
        </p:nvSpPr>
        <p:spPr>
          <a:xfrm>
            <a:off x="2765041" y="2110462"/>
            <a:ext cx="212327" cy="1453643"/>
          </a:xfrm>
          <a:prstGeom prst="rightBrace">
            <a:avLst>
              <a:gd name="adj1" fmla="val 8333"/>
              <a:gd name="adj2" fmla="val 512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C565D096-B654-4A76-AF98-A9CC99F41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8" y="4216851"/>
            <a:ext cx="118776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E0E2C-FD58-4306-810D-B9EA48801AAA}"/>
              </a:ext>
            </a:extLst>
          </p:cNvPr>
          <p:cNvSpPr txBox="1"/>
          <p:nvPr/>
        </p:nvSpPr>
        <p:spPr>
          <a:xfrm>
            <a:off x="179809" y="5200686"/>
            <a:ext cx="11534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q.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26DF2B39-2648-475F-9B85-CD284E0B3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0" y="1294321"/>
            <a:ext cx="253891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D7DB3B-42EA-4456-999E-17EA4EDDE49D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F97884A4-E366-4A52-BB41-D8F47E36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7" y="1272271"/>
            <a:ext cx="119514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E1FE68E-46A5-49C7-826B-DC465F18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6" y="2785527"/>
            <a:ext cx="76200" cy="1828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A94306B-9F52-4817-BAAE-07F08E2F74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1164" y="2785527"/>
            <a:ext cx="76200" cy="1828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38" name="Group 42">
            <a:extLst>
              <a:ext uri="{FF2B5EF4-FFF2-40B4-BE49-F238E27FC236}">
                <a16:creationId xmlns:a16="http://schemas.microsoft.com/office/drawing/2014/main" id="{FBF6126D-66F7-45D5-A1A6-212086A44D3E}"/>
              </a:ext>
            </a:extLst>
          </p:cNvPr>
          <p:cNvGrpSpPr>
            <a:grpSpLocks/>
          </p:cNvGrpSpPr>
          <p:nvPr/>
        </p:nvGrpSpPr>
        <p:grpSpPr bwMode="auto">
          <a:xfrm>
            <a:off x="7534276" y="2188628"/>
            <a:ext cx="1968500" cy="698500"/>
            <a:chOff x="4029" y="920"/>
            <a:chExt cx="1240" cy="440"/>
          </a:xfrm>
        </p:grpSpPr>
        <p:sp>
          <p:nvSpPr>
            <p:cNvPr id="13318" name="Text Box 7">
              <a:extLst>
                <a:ext uri="{FF2B5EF4-FFF2-40B4-BE49-F238E27FC236}">
                  <a16:creationId xmlns:a16="http://schemas.microsoft.com/office/drawing/2014/main" id="{89B19878-FCD2-4F9C-A125-3107D93AA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9" y="1030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3319" name="Text Box 8">
              <a:extLst>
                <a:ext uri="{FF2B5EF4-FFF2-40B4-BE49-F238E27FC236}">
                  <a16:creationId xmlns:a16="http://schemas.microsoft.com/office/drawing/2014/main" id="{946B413A-E73C-467D-B3CD-0F958C0FA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920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4113" name="Text Box 17">
            <a:extLst>
              <a:ext uri="{FF2B5EF4-FFF2-40B4-BE49-F238E27FC236}">
                <a16:creationId xmlns:a16="http://schemas.microsoft.com/office/drawing/2014/main" id="{E1944DEB-F870-448D-8641-6A8EC765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29" y="1767148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q di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140" name="Group 44">
            <a:extLst>
              <a:ext uri="{FF2B5EF4-FFF2-40B4-BE49-F238E27FC236}">
                <a16:creationId xmlns:a16="http://schemas.microsoft.com/office/drawing/2014/main" id="{BFE9E07F-E9D3-4DD7-BF85-28127FFD088E}"/>
              </a:ext>
            </a:extLst>
          </p:cNvPr>
          <p:cNvGrpSpPr>
            <a:grpSpLocks/>
          </p:cNvGrpSpPr>
          <p:nvPr/>
        </p:nvGrpSpPr>
        <p:grpSpPr bwMode="auto">
          <a:xfrm>
            <a:off x="8605839" y="2633127"/>
            <a:ext cx="533400" cy="523875"/>
            <a:chOff x="4704" y="1265"/>
            <a:chExt cx="336" cy="330"/>
          </a:xfrm>
        </p:grpSpPr>
        <p:sp>
          <p:nvSpPr>
            <p:cNvPr id="13329" name="Text Box 10">
              <a:extLst>
                <a:ext uri="{FF2B5EF4-FFF2-40B4-BE49-F238E27FC236}">
                  <a16:creationId xmlns:a16="http://schemas.microsoft.com/office/drawing/2014/main" id="{0280B210-FC69-45E5-BC65-1B50742DA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265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3330" name="Line 11">
              <a:extLst>
                <a:ext uri="{FF2B5EF4-FFF2-40B4-BE49-F238E27FC236}">
                  <a16:creationId xmlns:a16="http://schemas.microsoft.com/office/drawing/2014/main" id="{9A100132-F7FD-4753-9E9F-D8B83E44C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26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24" name="Text Box 28">
            <a:extLst>
              <a:ext uri="{FF2B5EF4-FFF2-40B4-BE49-F238E27FC236}">
                <a16:creationId xmlns:a16="http://schemas.microsoft.com/office/drawing/2014/main" id="{CEBD5E11-05B4-482A-A6AA-1A3B2BC7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748" y="2674718"/>
            <a:ext cx="1371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V/m )</a:t>
            </a:r>
          </a:p>
        </p:txBody>
      </p: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AE161472-4C05-4827-9533-46EC60F59B82}"/>
              </a:ext>
            </a:extLst>
          </p:cNvPr>
          <p:cNvGrpSpPr>
            <a:grpSpLocks/>
          </p:cNvGrpSpPr>
          <p:nvPr/>
        </p:nvGrpSpPr>
        <p:grpSpPr bwMode="auto">
          <a:xfrm>
            <a:off x="7831145" y="3769782"/>
            <a:ext cx="503238" cy="595314"/>
            <a:chOff x="4216" y="2126"/>
            <a:chExt cx="317" cy="375"/>
          </a:xfrm>
        </p:grpSpPr>
        <p:sp>
          <p:nvSpPr>
            <p:cNvPr id="13334" name="Text Box 13">
              <a:extLst>
                <a:ext uri="{FF2B5EF4-FFF2-40B4-BE49-F238E27FC236}">
                  <a16:creationId xmlns:a16="http://schemas.microsoft.com/office/drawing/2014/main" id="{0A7345F0-298B-4347-9080-63297BFB8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2171"/>
              <a:ext cx="3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3335" name="AutoShape 15">
              <a:extLst>
                <a:ext uri="{FF2B5EF4-FFF2-40B4-BE49-F238E27FC236}">
                  <a16:creationId xmlns:a16="http://schemas.microsoft.com/office/drawing/2014/main" id="{8557F916-B3D3-4A7A-AD25-564DBFDD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26"/>
              <a:ext cx="48" cy="48"/>
            </a:xfrm>
            <a:prstGeom prst="flowChartConnector">
              <a:avLst/>
            </a:prstGeom>
            <a:solidFill>
              <a:srgbClr val="E9173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37" name="Group 41">
            <a:extLst>
              <a:ext uri="{FF2B5EF4-FFF2-40B4-BE49-F238E27FC236}">
                <a16:creationId xmlns:a16="http://schemas.microsoft.com/office/drawing/2014/main" id="{A469BB0A-26C8-4FC6-A9EF-DDC286DA548D}"/>
              </a:ext>
            </a:extLst>
          </p:cNvPr>
          <p:cNvGrpSpPr>
            <a:grpSpLocks/>
          </p:cNvGrpSpPr>
          <p:nvPr/>
        </p:nvGrpSpPr>
        <p:grpSpPr bwMode="auto">
          <a:xfrm>
            <a:off x="8828081" y="3761840"/>
            <a:ext cx="444499" cy="604837"/>
            <a:chOff x="4914" y="2121"/>
            <a:chExt cx="280" cy="381"/>
          </a:xfrm>
        </p:grpSpPr>
        <p:sp>
          <p:nvSpPr>
            <p:cNvPr id="13337" name="Text Box 14">
              <a:extLst>
                <a:ext uri="{FF2B5EF4-FFF2-40B4-BE49-F238E27FC236}">
                  <a16:creationId xmlns:a16="http://schemas.microsoft.com/office/drawing/2014/main" id="{90861D2C-DE73-425C-BC5C-3C4134ED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" y="2172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338" name="AutoShape 16">
              <a:extLst>
                <a:ext uri="{FF2B5EF4-FFF2-40B4-BE49-F238E27FC236}">
                  <a16:creationId xmlns:a16="http://schemas.microsoft.com/office/drawing/2014/main" id="{EEFDF330-6DD6-4A03-A4E1-9E32B385E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" y="2121"/>
              <a:ext cx="48" cy="48"/>
            </a:xfrm>
            <a:prstGeom prst="flowChartConnector">
              <a:avLst/>
            </a:prstGeom>
            <a:solidFill>
              <a:srgbClr val="E9173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32" name="Text Box 36">
            <a:extLst>
              <a:ext uri="{FF2B5EF4-FFF2-40B4-BE49-F238E27FC236}">
                <a16:creationId xmlns:a16="http://schemas.microsoft.com/office/drawing/2014/main" id="{9B68B6B0-55B3-4508-B105-69ED321C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9" y="3239552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141" name="Line 45">
            <a:extLst>
              <a:ext uri="{FF2B5EF4-FFF2-40B4-BE49-F238E27FC236}">
                <a16:creationId xmlns:a16="http://schemas.microsoft.com/office/drawing/2014/main" id="{59D4F88E-EC81-4F33-8885-128A1D663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9864" y="3131602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464BD9D8-38BE-4481-A052-9077FB682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798352"/>
            <a:ext cx="159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3" name="Line 47">
            <a:extLst>
              <a:ext uri="{FF2B5EF4-FFF2-40B4-BE49-F238E27FC236}">
                <a16:creationId xmlns:a16="http://schemas.microsoft.com/office/drawing/2014/main" id="{1F25A27C-3F1F-4DC8-96E8-38768AE2E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964" y="446192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4" name="Oval 48">
            <a:extLst>
              <a:ext uri="{FF2B5EF4-FFF2-40B4-BE49-F238E27FC236}">
                <a16:creationId xmlns:a16="http://schemas.microsoft.com/office/drawing/2014/main" id="{116A3289-8C3B-4E12-918B-042CF216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9" y="3722152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5" name="AutoShape 49">
            <a:extLst>
              <a:ext uri="{FF2B5EF4-FFF2-40B4-BE49-F238E27FC236}">
                <a16:creationId xmlns:a16="http://schemas.microsoft.com/office/drawing/2014/main" id="{17776853-BE06-4BE6-85DB-5CADB3AD92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59685" y="2517227"/>
            <a:ext cx="745758" cy="8651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53" name="Group 57">
            <a:extLst>
              <a:ext uri="{FF2B5EF4-FFF2-40B4-BE49-F238E27FC236}">
                <a16:creationId xmlns:a16="http://schemas.microsoft.com/office/drawing/2014/main" id="{E2EBA011-0AF0-4893-B624-AB1C57F79424}"/>
              </a:ext>
            </a:extLst>
          </p:cNvPr>
          <p:cNvGrpSpPr>
            <a:grpSpLocks/>
          </p:cNvGrpSpPr>
          <p:nvPr/>
        </p:nvGrpSpPr>
        <p:grpSpPr bwMode="auto">
          <a:xfrm>
            <a:off x="2687519" y="2586659"/>
            <a:ext cx="571829" cy="811212"/>
            <a:chOff x="1763" y="3466"/>
            <a:chExt cx="203" cy="511"/>
          </a:xfrm>
        </p:grpSpPr>
        <p:sp>
          <p:nvSpPr>
            <p:cNvPr id="13346" name="Line 51">
              <a:extLst>
                <a:ext uri="{FF2B5EF4-FFF2-40B4-BE49-F238E27FC236}">
                  <a16:creationId xmlns:a16="http://schemas.microsoft.com/office/drawing/2014/main" id="{08597EB0-94B3-47C9-9221-2E173CA71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3716"/>
              <a:ext cx="203" cy="1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7" name="Rectangle 52">
              <a:extLst>
                <a:ext uri="{FF2B5EF4-FFF2-40B4-BE49-F238E27FC236}">
                  <a16:creationId xmlns:a16="http://schemas.microsoft.com/office/drawing/2014/main" id="{70C06928-4018-47A7-AC40-3977B5ACC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3706"/>
              <a:ext cx="5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348" name="Rectangle 53">
              <a:extLst>
                <a:ext uri="{FF2B5EF4-FFF2-40B4-BE49-F238E27FC236}">
                  <a16:creationId xmlns:a16="http://schemas.microsoft.com/office/drawing/2014/main" id="{08231841-1E84-4ABF-AB95-AD050471A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3466"/>
              <a:ext cx="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4152" name="Group 56">
            <a:extLst>
              <a:ext uri="{FF2B5EF4-FFF2-40B4-BE49-F238E27FC236}">
                <a16:creationId xmlns:a16="http://schemas.microsoft.com/office/drawing/2014/main" id="{BC119170-89BF-43FB-98C4-4ACA7977C389}"/>
              </a:ext>
            </a:extLst>
          </p:cNvPr>
          <p:cNvGrpSpPr>
            <a:grpSpLocks/>
          </p:cNvGrpSpPr>
          <p:nvPr/>
        </p:nvGrpSpPr>
        <p:grpSpPr bwMode="auto">
          <a:xfrm>
            <a:off x="644182" y="2767725"/>
            <a:ext cx="1943100" cy="465138"/>
            <a:chOff x="576" y="2987"/>
            <a:chExt cx="1170" cy="293"/>
          </a:xfrm>
        </p:grpSpPr>
        <p:sp>
          <p:nvSpPr>
            <p:cNvPr id="13350" name="Line 25">
              <a:extLst>
                <a:ext uri="{FF2B5EF4-FFF2-40B4-BE49-F238E27FC236}">
                  <a16:creationId xmlns:a16="http://schemas.microsoft.com/office/drawing/2014/main" id="{F929B080-FF41-4CB3-A7EE-E32489D9E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1" name="Rectangle 54">
              <a:extLst>
                <a:ext uri="{FF2B5EF4-FFF2-40B4-BE49-F238E27FC236}">
                  <a16:creationId xmlns:a16="http://schemas.microsoft.com/office/drawing/2014/main" id="{91D7C42D-305E-40DD-9D50-2CF364163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009"/>
              <a:ext cx="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3352" name="Rectangle 55">
              <a:extLst>
                <a:ext uri="{FF2B5EF4-FFF2-40B4-BE49-F238E27FC236}">
                  <a16:creationId xmlns:a16="http://schemas.microsoft.com/office/drawing/2014/main" id="{C8A732FF-5F17-4569-A785-4DA0A1330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2987"/>
              <a:ext cx="15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62" name="Text Box 66">
            <a:extLst>
              <a:ext uri="{FF2B5EF4-FFF2-40B4-BE49-F238E27FC236}">
                <a16:creationId xmlns:a16="http://schemas.microsoft.com/office/drawing/2014/main" id="{D28C7329-E66D-4E90-9253-A1975CDA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25" y="5049334"/>
            <a:ext cx="1071722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 Box 39">
            <a:extLst>
              <a:ext uri="{FF2B5EF4-FFF2-40B4-BE49-F238E27FC236}">
                <a16:creationId xmlns:a16="http://schemas.microsoft.com/office/drawing/2014/main" id="{968D95F4-927D-4F48-8904-397206CE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1818"/>
            <a:ext cx="369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HIỆU ĐIỆN THẾ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E96AA4-2E21-4C20-A3F0-CA0E8642BF60}"/>
              </a:ext>
            </a:extLst>
          </p:cNvPr>
          <p:cNvSpPr/>
          <p:nvPr/>
        </p:nvSpPr>
        <p:spPr>
          <a:xfrm>
            <a:off x="0" y="-1231"/>
            <a:ext cx="122015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TIẾT 6,7,8 – CHỦ ĐỀ 3: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Fire House" panose="02040603050506020204" pitchFamily="18" charset="0"/>
              </a:rPr>
              <a:t>CÔNG CỦA LỰC ĐIỆN. ĐIỆN THẾ. HIỆU ĐIỆN THẾ.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 -0.00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13" grpId="0"/>
      <p:bldP spid="4124" grpId="0"/>
      <p:bldP spid="4144" grpId="0" animBg="1"/>
      <p:bldP spid="414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656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Garamond</vt:lpstr>
      <vt:lpstr>Times New Roman</vt:lpstr>
      <vt:lpstr>UTM Eremitage</vt:lpstr>
      <vt:lpstr>UTM Fire House</vt:lpstr>
      <vt:lpstr>Office Theme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 DO</dc:creator>
  <cp:lastModifiedBy>VIEN DO</cp:lastModifiedBy>
  <cp:revision>17</cp:revision>
  <dcterms:created xsi:type="dcterms:W3CDTF">2020-09-27T08:10:43Z</dcterms:created>
  <dcterms:modified xsi:type="dcterms:W3CDTF">2020-10-03T02:42:45Z</dcterms:modified>
</cp:coreProperties>
</file>