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49" r:id="rId6"/>
    <p:sldId id="281" r:id="rId7"/>
    <p:sldId id="350" r:id="rId8"/>
    <p:sldId id="351" r:id="rId9"/>
    <p:sldId id="331" r:id="rId10"/>
    <p:sldId id="339" r:id="rId11"/>
    <p:sldId id="352" r:id="rId12"/>
    <p:sldId id="33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5E24-8B27-4718-A1B7-A66C282E720E}" v="202" dt="2022-03-24T08:42:5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109" d="100"/>
          <a:sy n="109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CAF5E24-8B27-4718-A1B7-A66C282E720E}"/>
    <pc:docChg chg="undo custSel addSld delSld modSld sldOrd">
      <pc:chgData name="Thuy Linh Do" userId="f60f9f76584ec879" providerId="LiveId" clId="{8CAF5E24-8B27-4718-A1B7-A66C282E720E}" dt="2022-03-24T08:43:01.777" v="582" actId="20577"/>
      <pc:docMkLst>
        <pc:docMk/>
      </pc:docMkLst>
      <pc:sldChg chg="modSp mod">
        <pc:chgData name="Thuy Linh Do" userId="f60f9f76584ec879" providerId="LiveId" clId="{8CAF5E24-8B27-4718-A1B7-A66C282E720E}" dt="2022-03-24T08:42:41.166" v="577" actId="113"/>
        <pc:sldMkLst>
          <pc:docMk/>
          <pc:sldMk cId="252621157" sldId="256"/>
        </pc:sldMkLst>
        <pc:spChg chg="mod">
          <ac:chgData name="Thuy Linh Do" userId="f60f9f76584ec879" providerId="LiveId" clId="{8CAF5E24-8B27-4718-A1B7-A66C282E720E}" dt="2022-03-24T08:07:06.707" v="3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6:46.093" v="5" actId="1076"/>
          <ac:spMkLst>
            <pc:docMk/>
            <pc:sldMk cId="252621157" sldId="256"/>
            <ac:spMk id="18" creationId="{00000000-0000-0000-0000-000000000000}"/>
          </ac:spMkLst>
        </pc:spChg>
        <pc:graphicFrameChg chg="mod modGraphic">
          <ac:chgData name="Thuy Linh Do" userId="f60f9f76584ec879" providerId="LiveId" clId="{8CAF5E24-8B27-4718-A1B7-A66C282E720E}" dt="2022-03-24T08:42:41.166" v="577" actId="113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8CAF5E24-8B27-4718-A1B7-A66C282E720E}" dt="2022-03-24T08:08:08.054" v="43" actId="20577"/>
        <pc:sldMkLst>
          <pc:docMk/>
          <pc:sldMk cId="2021924275" sldId="275"/>
        </pc:sldMkLst>
        <pc:spChg chg="mod">
          <ac:chgData name="Thuy Linh Do" userId="f60f9f76584ec879" providerId="LiveId" clId="{8CAF5E24-8B27-4718-A1B7-A66C282E720E}" dt="2022-03-24T08:08:08.054" v="4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30:15.501" v="369" actId="1076"/>
        <pc:sldMkLst>
          <pc:docMk/>
          <pc:sldMk cId="1529224504" sldId="276"/>
        </pc:sldMkLst>
        <pc:spChg chg="mod">
          <ac:chgData name="Thuy Linh Do" userId="f60f9f76584ec879" providerId="LiveId" clId="{8CAF5E24-8B27-4718-A1B7-A66C282E720E}" dt="2022-03-24T08:30:12.017" v="367" actId="107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2:45.309" v="336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y Linh Do" userId="f60f9f76584ec879" providerId="LiveId" clId="{8CAF5E24-8B27-4718-A1B7-A66C282E720E}" dt="2022-03-24T08:30:08.170" v="366" actId="478"/>
          <ac:picMkLst>
            <pc:docMk/>
            <pc:sldMk cId="1529224504" sldId="276"/>
            <ac:picMk id="3" creationId="{EB3C9B18-C716-43A3-A5AA-AE4195212E95}"/>
          </ac:picMkLst>
        </pc:picChg>
        <pc:picChg chg="add mod">
          <ac:chgData name="Thuy Linh Do" userId="f60f9f76584ec879" providerId="LiveId" clId="{8CAF5E24-8B27-4718-A1B7-A66C282E720E}" dt="2022-03-24T08:30:15.501" v="369" actId="1076"/>
          <ac:picMkLst>
            <pc:docMk/>
            <pc:sldMk cId="1529224504" sldId="276"/>
            <ac:picMk id="4" creationId="{A806883E-4F8F-4822-9524-19891ABF121A}"/>
          </ac:picMkLst>
        </pc:picChg>
        <pc:picChg chg="del">
          <ac:chgData name="Thuy Linh Do" userId="f60f9f76584ec879" providerId="LiveId" clId="{8CAF5E24-8B27-4718-A1B7-A66C282E720E}" dt="2022-03-24T08:22:52.623" v="337" actId="478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14:21.172" v="111"/>
        <pc:sldMkLst>
          <pc:docMk/>
          <pc:sldMk cId="3563799751" sldId="281"/>
        </pc:sldMkLst>
        <pc:spChg chg="del">
          <ac:chgData name="Thuy Linh Do" userId="f60f9f76584ec879" providerId="LiveId" clId="{8CAF5E24-8B27-4718-A1B7-A66C282E720E}" dt="2022-03-24T08:10:53.708" v="77" actId="478"/>
          <ac:spMkLst>
            <pc:docMk/>
            <pc:sldMk cId="3563799751" sldId="281"/>
            <ac:spMk id="4" creationId="{FDBD4588-C294-4015-A280-AA9E7CBE8EB6}"/>
          </ac:spMkLst>
        </pc:spChg>
        <pc:spChg chg="mod">
          <ac:chgData name="Thuy Linh Do" userId="f60f9f76584ec879" providerId="LiveId" clId="{8CAF5E24-8B27-4718-A1B7-A66C282E720E}" dt="2022-03-24T08:10:49.247" v="75"/>
          <ac:spMkLst>
            <pc:docMk/>
            <pc:sldMk cId="3563799751" sldId="281"/>
            <ac:spMk id="9" creationId="{00000000-0000-0000-0000-000000000000}"/>
          </ac:spMkLst>
        </pc:spChg>
        <pc:spChg chg="add mod">
          <ac:chgData name="Thuy Linh Do" userId="f60f9f76584ec879" providerId="LiveId" clId="{8CAF5E24-8B27-4718-A1B7-A66C282E720E}" dt="2022-03-24T08:14:09.376" v="110" actId="255"/>
          <ac:spMkLst>
            <pc:docMk/>
            <pc:sldMk cId="3563799751" sldId="281"/>
            <ac:spMk id="14" creationId="{5CD85EE2-B127-4418-A0C6-8C7951D2D7B8}"/>
          </ac:spMkLst>
        </pc:spChg>
        <pc:picChg chg="del">
          <ac:chgData name="Thuy Linh Do" userId="f60f9f76584ec879" providerId="LiveId" clId="{8CAF5E24-8B27-4718-A1B7-A66C282E720E}" dt="2022-03-24T08:10:50.972" v="76" actId="478"/>
          <ac:picMkLst>
            <pc:docMk/>
            <pc:sldMk cId="3563799751" sldId="281"/>
            <ac:picMk id="3" creationId="{CB3388A7-F4AA-4B8A-8BF8-CD382833DB33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5" creationId="{CCB02833-C537-49E8-92BB-281DB049FFDE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7" creationId="{4A7C6A2B-CD0F-4BE2-96B5-69D494A3DEDA}"/>
          </ac:picMkLst>
        </pc:picChg>
        <pc:picChg chg="add mod">
          <ac:chgData name="Thuy Linh Do" userId="f60f9f76584ec879" providerId="LiveId" clId="{8CAF5E24-8B27-4718-A1B7-A66C282E720E}" dt="2022-03-24T08:13:02.238" v="89" actId="1035"/>
          <ac:picMkLst>
            <pc:docMk/>
            <pc:sldMk cId="3563799751" sldId="281"/>
            <ac:picMk id="12" creationId="{FCEA3943-93CD-4929-A593-C7C267584FC1}"/>
          </ac:picMkLst>
        </pc:picChg>
      </pc:sldChg>
      <pc:sldChg chg="modSp mod">
        <pc:chgData name="Thuy Linh Do" userId="f60f9f76584ec879" providerId="LiveId" clId="{8CAF5E24-8B27-4718-A1B7-A66C282E720E}" dt="2022-03-24T08:09:46.035" v="64" actId="20577"/>
        <pc:sldMkLst>
          <pc:docMk/>
          <pc:sldMk cId="658201877" sldId="302"/>
        </pc:sldMkLst>
        <pc:spChg chg="mod">
          <ac:chgData name="Thuy Linh Do" userId="f60f9f76584ec879" providerId="LiveId" clId="{8CAF5E24-8B27-4718-A1B7-A66C282E720E}" dt="2022-03-24T08:08:23.520" v="5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09.544" v="59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30.613" v="62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46.035" v="64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10:31.610" v="74" actId="1076"/>
        <pc:sldMkLst>
          <pc:docMk/>
          <pc:sldMk cId="3326368629" sldId="309"/>
        </pc:sldMkLst>
        <pc:spChg chg="add mod">
          <ac:chgData name="Thuy Linh Do" userId="f60f9f76584ec879" providerId="LiveId" clId="{8CAF5E24-8B27-4718-A1B7-A66C282E720E}" dt="2022-03-24T08:10:31.610" v="74" actId="1076"/>
          <ac:spMkLst>
            <pc:docMk/>
            <pc:sldMk cId="3326368629" sldId="309"/>
            <ac:spMk id="13" creationId="{50214D7A-0E4B-41DC-9F76-76D4284A66A9}"/>
          </ac:spMkLst>
        </pc:spChg>
        <pc:spChg chg="mod">
          <ac:chgData name="Thuy Linh Do" userId="f60f9f76584ec879" providerId="LiveId" clId="{8CAF5E24-8B27-4718-A1B7-A66C282E720E}" dt="2022-03-24T08:10:07.826" v="71" actId="20577"/>
          <ac:spMkLst>
            <pc:docMk/>
            <pc:sldMk cId="3326368629" sldId="309"/>
            <ac:spMk id="17" creationId="{9D05A18D-24DB-4B51-95E7-0D2DA1763752}"/>
          </ac:spMkLst>
        </pc:spChg>
        <pc:spChg chg="del">
          <ac:chgData name="Thuy Linh Do" userId="f60f9f76584ec879" providerId="LiveId" clId="{8CAF5E24-8B27-4718-A1B7-A66C282E720E}" dt="2022-03-24T08:10:22.149" v="72" actId="478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8CAF5E24-8B27-4718-A1B7-A66C282E720E}" dt="2022-03-24T08:21:45.687" v="321" actId="1035"/>
        <pc:sldMkLst>
          <pc:docMk/>
          <pc:sldMk cId="2954983036" sldId="310"/>
        </pc:sldMkLst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3" creationId="{AB6DB622-2E35-4C0B-ABAA-DFC5564CEC37}"/>
          </ac:spMkLst>
        </pc:spChg>
        <pc:spChg chg="add mod">
          <ac:chgData name="Thuy Linh Do" userId="f60f9f76584ec879" providerId="LiveId" clId="{8CAF5E24-8B27-4718-A1B7-A66C282E720E}" dt="2022-03-24T08:21:45.687" v="321" actId="1035"/>
          <ac:spMkLst>
            <pc:docMk/>
            <pc:sldMk cId="2954983036" sldId="310"/>
            <ac:spMk id="14" creationId="{CDA9ABC9-250C-4C7A-8C62-BC95C1072042}"/>
          </ac:spMkLst>
        </pc:spChg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5" creationId="{78FB3544-30FA-4912-AC23-207832572790}"/>
          </ac:spMkLst>
        </pc:spChg>
        <pc:spChg chg="del">
          <ac:chgData name="Thuy Linh Do" userId="f60f9f76584ec879" providerId="LiveId" clId="{8CAF5E24-8B27-4718-A1B7-A66C282E720E}" dt="2022-03-24T08:21:35.351" v="313" actId="478"/>
          <ac:spMkLst>
            <pc:docMk/>
            <pc:sldMk cId="2954983036" sldId="310"/>
            <ac:spMk id="19" creationId="{86829EDD-6252-46D9-9EA0-67C0C0F6895F}"/>
          </ac:spMkLst>
        </pc:spChg>
        <pc:spChg chg="del">
          <ac:chgData name="Thuy Linh Do" userId="f60f9f76584ec879" providerId="LiveId" clId="{8CAF5E24-8B27-4718-A1B7-A66C282E720E}" dt="2022-03-24T08:21:37.329" v="314" actId="478"/>
          <ac:spMkLst>
            <pc:docMk/>
            <pc:sldMk cId="2954983036" sldId="310"/>
            <ac:spMk id="23" creationId="{DDEEC0F9-5509-427A-9052-A4212BA751B2}"/>
          </ac:spMkLst>
        </pc:spChg>
        <pc:spChg chg="del">
          <ac:chgData name="Thuy Linh Do" userId="f60f9f76584ec879" providerId="LiveId" clId="{8CAF5E24-8B27-4718-A1B7-A66C282E720E}" dt="2022-03-24T08:21:38.816" v="315" actId="478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8CAF5E24-8B27-4718-A1B7-A66C282E720E}" dt="2022-03-24T08:41:26.566" v="567" actId="113"/>
        <pc:sldMkLst>
          <pc:docMk/>
          <pc:sldMk cId="626516812" sldId="313"/>
        </pc:sldMkLst>
        <pc:spChg chg="add mod">
          <ac:chgData name="Thuy Linh Do" userId="f60f9f76584ec879" providerId="LiveId" clId="{8CAF5E24-8B27-4718-A1B7-A66C282E720E}" dt="2022-03-24T08:40:15.798" v="563" actId="1076"/>
          <ac:spMkLst>
            <pc:docMk/>
            <pc:sldMk cId="626516812" sldId="313"/>
            <ac:spMk id="5" creationId="{53B9C012-E419-4E76-9BB8-8991A10D6B92}"/>
          </ac:spMkLst>
        </pc:spChg>
        <pc:spChg chg="mod">
          <ac:chgData name="Thuy Linh Do" userId="f60f9f76584ec879" providerId="LiveId" clId="{8CAF5E24-8B27-4718-A1B7-A66C282E720E}" dt="2022-03-24T08:41:26.566" v="567" actId="113"/>
          <ac:spMkLst>
            <pc:docMk/>
            <pc:sldMk cId="626516812" sldId="313"/>
            <ac:spMk id="6" creationId="{00000000-0000-0000-0000-000000000000}"/>
          </ac:spMkLst>
        </pc:spChg>
        <pc:graphicFrameChg chg="del mod">
          <ac:chgData name="Thuy Linh Do" userId="f60f9f76584ec879" providerId="LiveId" clId="{8CAF5E24-8B27-4718-A1B7-A66C282E720E}" dt="2022-03-24T08:40:04.049" v="559" actId="478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add mod">
          <ac:chgData name="Thuy Linh Do" userId="f60f9f76584ec879" providerId="LiveId" clId="{8CAF5E24-8B27-4718-A1B7-A66C282E720E}" dt="2022-03-24T08:40:15.798" v="563" actId="1076"/>
          <ac:graphicFrameMkLst>
            <pc:docMk/>
            <pc:sldMk cId="626516812" sldId="313"/>
            <ac:graphicFrameMk id="7" creationId="{60C6578A-5BFF-4A98-92C0-3AB74A2F9F1D}"/>
          </ac:graphicFrameMkLst>
        </pc:graphicFrameChg>
      </pc:sldChg>
      <pc:sldChg chg="addSp delSp modSp mod">
        <pc:chgData name="Thuy Linh Do" userId="f60f9f76584ec879" providerId="LiveId" clId="{8CAF5E24-8B27-4718-A1B7-A66C282E720E}" dt="2022-03-24T08:42:54.010" v="579"/>
        <pc:sldMkLst>
          <pc:docMk/>
          <pc:sldMk cId="2275727840" sldId="314"/>
        </pc:sldMkLst>
        <pc:graphicFrameChg chg="del">
          <ac:chgData name="Thuy Linh Do" userId="f60f9f76584ec879" providerId="LiveId" clId="{8CAF5E24-8B27-4718-A1B7-A66C282E720E}" dt="2022-03-24T08:42:52.284" v="578" actId="478"/>
          <ac:graphicFrameMkLst>
            <pc:docMk/>
            <pc:sldMk cId="2275727840" sldId="314"/>
            <ac:graphicFrameMk id="3" creationId="{00000000-0000-0000-0000-000000000000}"/>
          </ac:graphicFrameMkLst>
        </pc:graphicFrameChg>
        <pc:graphicFrameChg chg="add mod">
          <ac:chgData name="Thuy Linh Do" userId="f60f9f76584ec879" providerId="LiveId" clId="{8CAF5E24-8B27-4718-A1B7-A66C282E720E}" dt="2022-03-24T08:42:54.010" v="579"/>
          <ac:graphicFrameMkLst>
            <pc:docMk/>
            <pc:sldMk cId="2275727840" sldId="314"/>
            <ac:graphicFrameMk id="9" creationId="{B9E2D72E-C713-490D-8A22-58DAF3532C0D}"/>
          </ac:graphicFrameMkLst>
        </pc:graphicFrameChg>
      </pc:sldChg>
      <pc:sldChg chg="modSp mod">
        <pc:chgData name="Thuy Linh Do" userId="f60f9f76584ec879" providerId="LiveId" clId="{8CAF5E24-8B27-4718-A1B7-A66C282E720E}" dt="2022-03-24T08:43:01.777" v="582" actId="20577"/>
        <pc:sldMkLst>
          <pc:docMk/>
          <pc:sldMk cId="387957963" sldId="330"/>
        </pc:sldMkLst>
        <pc:spChg chg="mod">
          <ac:chgData name="Thuy Linh Do" userId="f60f9f76584ec879" providerId="LiveId" clId="{8CAF5E24-8B27-4718-A1B7-A66C282E720E}" dt="2022-03-24T08:43:01.777" v="582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8CAF5E24-8B27-4718-A1B7-A66C282E720E}" dt="2022-03-24T08:21:10.864" v="312" actId="1076"/>
        <pc:sldMkLst>
          <pc:docMk/>
          <pc:sldMk cId="2649557584" sldId="331"/>
        </pc:sldMkLst>
        <pc:spChg chg="add mod">
          <ac:chgData name="Thuy Linh Do" userId="f60f9f76584ec879" providerId="LiveId" clId="{8CAF5E24-8B27-4718-A1B7-A66C282E720E}" dt="2022-03-24T08:20:55.859" v="309" actId="20577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8CAF5E24-8B27-4718-A1B7-A66C282E720E}" dt="2022-03-24T08:14:41.739" v="112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15:40.940" v="154" actId="20577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8CAF5E24-8B27-4718-A1B7-A66C282E720E}" dt="2022-03-24T08:20:27.509" v="296" actId="1076"/>
          <ac:spMkLst>
            <pc:docMk/>
            <pc:sldMk cId="2649557584" sldId="331"/>
            <ac:spMk id="16" creationId="{28773700-FC1C-4E53-A832-7D85D24E2B58}"/>
          </ac:spMkLst>
        </pc:spChg>
        <pc:spChg chg="add mod">
          <ac:chgData name="Thuy Linh Do" userId="f60f9f76584ec879" providerId="LiveId" clId="{8CAF5E24-8B27-4718-A1B7-A66C282E720E}" dt="2022-03-24T08:20:34.463" v="297" actId="1076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8CAF5E24-8B27-4718-A1B7-A66C282E720E}" dt="2022-03-24T08:15:59.026" v="157" actId="478"/>
          <ac:spMkLst>
            <pc:docMk/>
            <pc:sldMk cId="2649557584" sldId="331"/>
            <ac:spMk id="18" creationId="{298666C5-69E4-490F-901A-5B953A1F6E89}"/>
          </ac:spMkLst>
        </pc:spChg>
        <pc:spChg chg="del">
          <ac:chgData name="Thuy Linh Do" userId="f60f9f76584ec879" providerId="LiveId" clId="{8CAF5E24-8B27-4718-A1B7-A66C282E720E}" dt="2022-03-24T08:16:01.676" v="158" actId="478"/>
          <ac:spMkLst>
            <pc:docMk/>
            <pc:sldMk cId="2649557584" sldId="331"/>
            <ac:spMk id="19" creationId="{A8CFF918-E6EA-43C7-93A7-3F2D1B638B9C}"/>
          </ac:spMkLst>
        </pc:spChg>
        <pc:spChg chg="del mod">
          <ac:chgData name="Thuy Linh Do" userId="f60f9f76584ec879" providerId="LiveId" clId="{8CAF5E24-8B27-4718-A1B7-A66C282E720E}" dt="2022-03-24T08:16:05.271" v="160" actId="478"/>
          <ac:spMkLst>
            <pc:docMk/>
            <pc:sldMk cId="2649557584" sldId="331"/>
            <ac:spMk id="20" creationId="{70501C9D-3FCB-497C-906E-156F44170FDA}"/>
          </ac:spMkLst>
        </pc:spChg>
        <pc:spChg chg="del">
          <ac:chgData name="Thuy Linh Do" userId="f60f9f76584ec879" providerId="LiveId" clId="{8CAF5E24-8B27-4718-A1B7-A66C282E720E}" dt="2022-03-24T08:16:03.354" v="159" actId="478"/>
          <ac:spMkLst>
            <pc:docMk/>
            <pc:sldMk cId="2649557584" sldId="331"/>
            <ac:spMk id="21" creationId="{92436EAC-FA10-4A9D-9B40-145B9FD64A34}"/>
          </ac:spMkLst>
        </pc:spChg>
        <pc:spChg chg="add mod">
          <ac:chgData name="Thuy Linh Do" userId="f60f9f76584ec879" providerId="LiveId" clId="{8CAF5E24-8B27-4718-A1B7-A66C282E720E}" dt="2022-03-24T08:20:59.981" v="310" actId="1076"/>
          <ac:spMkLst>
            <pc:docMk/>
            <pc:sldMk cId="2649557584" sldId="331"/>
            <ac:spMk id="22" creationId="{8EC9BFC6-31FB-48DC-B7B0-96445C020E2F}"/>
          </ac:spMkLst>
        </pc:spChg>
        <pc:spChg chg="add mod">
          <ac:chgData name="Thuy Linh Do" userId="f60f9f76584ec879" providerId="LiveId" clId="{8CAF5E24-8B27-4718-A1B7-A66C282E720E}" dt="2022-03-24T08:21:06.279" v="311" actId="1076"/>
          <ac:spMkLst>
            <pc:docMk/>
            <pc:sldMk cId="2649557584" sldId="331"/>
            <ac:spMk id="23" creationId="{76DF7D47-BE4E-4D49-B241-272449229C46}"/>
          </ac:spMkLst>
        </pc:spChg>
        <pc:spChg chg="add mod">
          <ac:chgData name="Thuy Linh Do" userId="f60f9f76584ec879" providerId="LiveId" clId="{8CAF5E24-8B27-4718-A1B7-A66C282E720E}" dt="2022-03-24T08:21:10.864" v="312" actId="1076"/>
          <ac:spMkLst>
            <pc:docMk/>
            <pc:sldMk cId="2649557584" sldId="331"/>
            <ac:spMk id="24" creationId="{3689AE47-50BF-4123-A1F6-E0AC4A6A5F34}"/>
          </ac:spMkLst>
        </pc:spChg>
        <pc:picChg chg="del">
          <ac:chgData name="Thuy Linh Do" userId="f60f9f76584ec879" providerId="LiveId" clId="{8CAF5E24-8B27-4718-A1B7-A66C282E720E}" dt="2022-03-24T08:15:44.355" v="155" actId="478"/>
          <ac:picMkLst>
            <pc:docMk/>
            <pc:sldMk cId="2649557584" sldId="331"/>
            <ac:picMk id="4" creationId="{463BA65A-E7ED-48C4-99D8-3A8D756B028F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39:29.973" v="555" actId="1076"/>
        <pc:sldMkLst>
          <pc:docMk/>
          <pc:sldMk cId="477199827" sldId="335"/>
        </pc:sldMkLst>
        <pc:spChg chg="del">
          <ac:chgData name="Thuy Linh Do" userId="f60f9f76584ec879" providerId="LiveId" clId="{8CAF5E24-8B27-4718-A1B7-A66C282E720E}" dt="2022-03-24T08:35:39.149" v="435" actId="478"/>
          <ac:spMkLst>
            <pc:docMk/>
            <pc:sldMk cId="477199827" sldId="335"/>
            <ac:spMk id="2" creationId="{3D45423A-F1B7-40CB-972F-687D05CE8C87}"/>
          </ac:spMkLst>
        </pc:spChg>
        <pc:spChg chg="add mod">
          <ac:chgData name="Thuy Linh Do" userId="f60f9f76584ec879" providerId="LiveId" clId="{8CAF5E24-8B27-4718-A1B7-A66C282E720E}" dt="2022-03-24T08:37:22.564" v="493" actId="20577"/>
          <ac:spMkLst>
            <pc:docMk/>
            <pc:sldMk cId="477199827" sldId="335"/>
            <ac:spMk id="3" creationId="{B34A1592-A22A-441C-AE0C-871590D7ED39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8CAF5E24-8B27-4718-A1B7-A66C282E720E}" dt="2022-03-24T08:35:13.610" v="433" actId="1076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1" creationId="{7EA102B1-AAC2-430C-B9A9-5D005432A3B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2" creationId="{B4C4DEDB-B751-4279-A2BF-3417652A89F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3" creationId="{779A9680-8605-4FA5-81C3-F8B128BBC9B5}"/>
          </ac:spMkLst>
        </pc:spChg>
        <pc:spChg chg="del">
          <ac:chgData name="Thuy Linh Do" userId="f60f9f76584ec879" providerId="LiveId" clId="{8CAF5E24-8B27-4718-A1B7-A66C282E720E}" dt="2022-03-24T08:35:43.258" v="436" actId="478"/>
          <ac:spMkLst>
            <pc:docMk/>
            <pc:sldMk cId="477199827" sldId="335"/>
            <ac:spMk id="14" creationId="{EAEF5ED5-7133-483B-8705-8528D86EC81C}"/>
          </ac:spMkLst>
        </pc:spChg>
        <pc:spChg chg="add mod">
          <ac:chgData name="Thuy Linh Do" userId="f60f9f76584ec879" providerId="LiveId" clId="{8CAF5E24-8B27-4718-A1B7-A66C282E720E}" dt="2022-03-24T08:38:12.935" v="499" actId="1076"/>
          <ac:spMkLst>
            <pc:docMk/>
            <pc:sldMk cId="477199827" sldId="335"/>
            <ac:spMk id="15" creationId="{F4EAF423-1830-4CB9-BB75-E848EEDA3EB7}"/>
          </ac:spMkLst>
        </pc:spChg>
        <pc:spChg chg="add mod">
          <ac:chgData name="Thuy Linh Do" userId="f60f9f76584ec879" providerId="LiveId" clId="{8CAF5E24-8B27-4718-A1B7-A66C282E720E}" dt="2022-03-24T08:38:28.299" v="512" actId="1076"/>
          <ac:spMkLst>
            <pc:docMk/>
            <pc:sldMk cId="477199827" sldId="335"/>
            <ac:spMk id="18" creationId="{D2E4A0D5-EB29-4C23-9C16-F82E9D26BCA5}"/>
          </ac:spMkLst>
        </pc:spChg>
        <pc:spChg chg="add mod">
          <ac:chgData name="Thuy Linh Do" userId="f60f9f76584ec879" providerId="LiveId" clId="{8CAF5E24-8B27-4718-A1B7-A66C282E720E}" dt="2022-03-24T08:38:41.618" v="518" actId="1076"/>
          <ac:spMkLst>
            <pc:docMk/>
            <pc:sldMk cId="477199827" sldId="335"/>
            <ac:spMk id="19" creationId="{CEED1FA7-76A3-4895-9561-EE107AA9BB92}"/>
          </ac:spMkLst>
        </pc:spChg>
        <pc:spChg chg="add mod">
          <ac:chgData name="Thuy Linh Do" userId="f60f9f76584ec879" providerId="LiveId" clId="{8CAF5E24-8B27-4718-A1B7-A66C282E720E}" dt="2022-03-24T08:39:01.085" v="544" actId="1076"/>
          <ac:spMkLst>
            <pc:docMk/>
            <pc:sldMk cId="477199827" sldId="335"/>
            <ac:spMk id="20" creationId="{66BBF80A-2910-4E21-B21B-79C129E20C9B}"/>
          </ac:spMkLst>
        </pc:spChg>
        <pc:spChg chg="add mod">
          <ac:chgData name="Thuy Linh Do" userId="f60f9f76584ec879" providerId="LiveId" clId="{8CAF5E24-8B27-4718-A1B7-A66C282E720E}" dt="2022-03-24T08:39:16.822" v="549" actId="1076"/>
          <ac:spMkLst>
            <pc:docMk/>
            <pc:sldMk cId="477199827" sldId="335"/>
            <ac:spMk id="21" creationId="{AD7AF2A3-F37C-4B0F-9F06-6592D21A262D}"/>
          </ac:spMkLst>
        </pc:spChg>
        <pc:spChg chg="add mod">
          <ac:chgData name="Thuy Linh Do" userId="f60f9f76584ec879" providerId="LiveId" clId="{8CAF5E24-8B27-4718-A1B7-A66C282E720E}" dt="2022-03-24T08:39:29.973" v="555" actId="1076"/>
          <ac:spMkLst>
            <pc:docMk/>
            <pc:sldMk cId="477199827" sldId="335"/>
            <ac:spMk id="22" creationId="{147DB608-BD9D-474E-A31B-8C06C1268DC4}"/>
          </ac:spMkLst>
        </pc:spChg>
      </pc:sldChg>
      <pc:sldChg chg="addSp delSp modSp mod">
        <pc:chgData name="Thuy Linh Do" userId="f60f9f76584ec879" providerId="LiveId" clId="{8CAF5E24-8B27-4718-A1B7-A66C282E720E}" dt="2022-03-24T08:39:50.295" v="557"/>
        <pc:sldMkLst>
          <pc:docMk/>
          <pc:sldMk cId="1356789381" sldId="336"/>
        </pc:sldMkLst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0" creationId="{44C3A9EA-8994-4BD6-A90A-B135D68B1A3D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2" creationId="{515CD28F-665A-44DB-814C-408B7EAC8EFB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3" creationId="{368ECBF5-4088-44A8-88BD-DD36BC3A04CA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7" creationId="{69F09B99-664A-40AC-9194-303EAD1A3B9D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8" creationId="{DB75192B-DDB6-45BB-950C-914CDE0ACA6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9" creationId="{166174A5-45DD-4E77-A253-F9C36BCAEB96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30" creationId="{FC7BBE91-55E1-4DBB-AB32-18D6C0AE8BB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33" creationId="{CB244090-76F9-4990-B225-F81932682D1C}"/>
          </ac:spMkLst>
        </pc:spChg>
      </pc:sldChg>
      <pc:sldChg chg="del">
        <pc:chgData name="Thuy Linh Do" userId="f60f9f76584ec879" providerId="LiveId" clId="{8CAF5E24-8B27-4718-A1B7-A66C282E720E}" dt="2022-03-24T08:42:00.915" v="574" actId="2696"/>
        <pc:sldMkLst>
          <pc:docMk/>
          <pc:sldMk cId="367960700" sldId="338"/>
        </pc:sldMkLst>
      </pc:sldChg>
      <pc:sldChg chg="addSp delSp modSp mod delAnim modAnim">
        <pc:chgData name="Thuy Linh Do" userId="f60f9f76584ec879" providerId="LiveId" clId="{8CAF5E24-8B27-4718-A1B7-A66C282E720E}" dt="2022-03-24T08:34:40.440" v="431"/>
        <pc:sldMkLst>
          <pc:docMk/>
          <pc:sldMk cId="3210256851" sldId="339"/>
        </pc:sldMkLst>
        <pc:spChg chg="mod">
          <ac:chgData name="Thuy Linh Do" userId="f60f9f76584ec879" providerId="LiveId" clId="{8CAF5E24-8B27-4718-A1B7-A66C282E720E}" dt="2022-03-24T08:30:35.277" v="370"/>
          <ac:spMkLst>
            <pc:docMk/>
            <pc:sldMk cId="3210256851" sldId="339"/>
            <ac:spMk id="12" creationId="{00000000-0000-0000-0000-000000000000}"/>
          </ac:spMkLst>
        </pc:spChg>
        <pc:spChg chg="mod ord">
          <ac:chgData name="Thuy Linh Do" userId="f60f9f76584ec879" providerId="LiveId" clId="{8CAF5E24-8B27-4718-A1B7-A66C282E720E}" dt="2022-03-24T08:32:45.325" v="406" actId="1076"/>
          <ac:spMkLst>
            <pc:docMk/>
            <pc:sldMk cId="3210256851" sldId="339"/>
            <ac:spMk id="18" creationId="{AA6AF1BC-40F6-44BA-9B74-CEA43214116E}"/>
          </ac:spMkLst>
        </pc:spChg>
        <pc:spChg chg="del mod">
          <ac:chgData name="Thuy Linh Do" userId="f60f9f76584ec879" providerId="LiveId" clId="{8CAF5E24-8B27-4718-A1B7-A66C282E720E}" dt="2022-03-24T08:31:18.960" v="381" actId="478"/>
          <ac:spMkLst>
            <pc:docMk/>
            <pc:sldMk cId="3210256851" sldId="339"/>
            <ac:spMk id="19" creationId="{4830ABC3-5FD6-441C-9442-FD4879B1715C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0" creationId="{9EB64EB5-8377-4711-9346-63E7B0E461E8}"/>
          </ac:spMkLst>
        </pc:spChg>
        <pc:spChg chg="del">
          <ac:chgData name="Thuy Linh Do" userId="f60f9f76584ec879" providerId="LiveId" clId="{8CAF5E24-8B27-4718-A1B7-A66C282E720E}" dt="2022-03-24T08:31:20.196" v="382" actId="478"/>
          <ac:spMkLst>
            <pc:docMk/>
            <pc:sldMk cId="3210256851" sldId="339"/>
            <ac:spMk id="21" creationId="{11F97032-E36E-40CB-BA41-7E2E58035DFD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2" creationId="{3BCC7485-7894-419A-BFCD-D26DDCE1BBF8}"/>
          </ac:spMkLst>
        </pc:spChg>
        <pc:spChg chg="add mod">
          <ac:chgData name="Thuy Linh Do" userId="f60f9f76584ec879" providerId="LiveId" clId="{8CAF5E24-8B27-4718-A1B7-A66C282E720E}" dt="2022-03-24T08:33:16.276" v="413" actId="20577"/>
          <ac:spMkLst>
            <pc:docMk/>
            <pc:sldMk cId="3210256851" sldId="339"/>
            <ac:spMk id="23" creationId="{AF6E9804-98C7-46EE-B0B9-9B0EE1E283BE}"/>
          </ac:spMkLst>
        </pc:spChg>
        <pc:spChg chg="add del">
          <ac:chgData name="Thuy Linh Do" userId="f60f9f76584ec879" providerId="LiveId" clId="{8CAF5E24-8B27-4718-A1B7-A66C282E720E}" dt="2022-03-24T08:33:23.735" v="415" actId="478"/>
          <ac:spMkLst>
            <pc:docMk/>
            <pc:sldMk cId="3210256851" sldId="339"/>
            <ac:spMk id="24" creationId="{BBAFB2B5-C1CC-4C75-8E3F-367550775AFD}"/>
          </ac:spMkLst>
        </pc:spChg>
        <pc:spChg chg="add mod">
          <ac:chgData name="Thuy Linh Do" userId="f60f9f76584ec879" providerId="LiveId" clId="{8CAF5E24-8B27-4718-A1B7-A66C282E720E}" dt="2022-03-24T08:33:48.662" v="419" actId="1076"/>
          <ac:spMkLst>
            <pc:docMk/>
            <pc:sldMk cId="3210256851" sldId="339"/>
            <ac:spMk id="25" creationId="{0B4A1D21-C44B-466D-8216-72621873B857}"/>
          </ac:spMkLst>
        </pc:spChg>
        <pc:spChg chg="add del">
          <ac:chgData name="Thuy Linh Do" userId="f60f9f76584ec879" providerId="LiveId" clId="{8CAF5E24-8B27-4718-A1B7-A66C282E720E}" dt="2022-03-24T08:33:53.234" v="421" actId="478"/>
          <ac:spMkLst>
            <pc:docMk/>
            <pc:sldMk cId="3210256851" sldId="339"/>
            <ac:spMk id="26" creationId="{3896CD08-D82F-4358-A18D-AF5F13AFFE2E}"/>
          </ac:spMkLst>
        </pc:spChg>
        <pc:spChg chg="add del">
          <ac:chgData name="Thuy Linh Do" userId="f60f9f76584ec879" providerId="LiveId" clId="{8CAF5E24-8B27-4718-A1B7-A66C282E720E}" dt="2022-03-24T08:33:59.798" v="423" actId="478"/>
          <ac:spMkLst>
            <pc:docMk/>
            <pc:sldMk cId="3210256851" sldId="339"/>
            <ac:spMk id="27" creationId="{C47EB083-F297-49D6-A3C2-94373C694E1F}"/>
          </ac:spMkLst>
        </pc:spChg>
        <pc:spChg chg="add del">
          <ac:chgData name="Thuy Linh Do" userId="f60f9f76584ec879" providerId="LiveId" clId="{8CAF5E24-8B27-4718-A1B7-A66C282E720E}" dt="2022-03-24T08:34:03.409" v="425" actId="478"/>
          <ac:spMkLst>
            <pc:docMk/>
            <pc:sldMk cId="3210256851" sldId="339"/>
            <ac:spMk id="28" creationId="{D9767904-44BC-4DC5-AD67-C79EFADB9531}"/>
          </ac:spMkLst>
        </pc:spChg>
        <pc:spChg chg="add mod">
          <ac:chgData name="Thuy Linh Do" userId="f60f9f76584ec879" providerId="LiveId" clId="{8CAF5E24-8B27-4718-A1B7-A66C282E720E}" dt="2022-03-24T08:34:28.339" v="430"/>
          <ac:spMkLst>
            <pc:docMk/>
            <pc:sldMk cId="3210256851" sldId="339"/>
            <ac:spMk id="29" creationId="{844B7379-0554-4185-AA0F-12730E1CE6EB}"/>
          </ac:spMkLst>
        </pc:spChg>
        <pc:spChg chg="add mod">
          <ac:chgData name="Thuy Linh Do" userId="f60f9f76584ec879" providerId="LiveId" clId="{8CAF5E24-8B27-4718-A1B7-A66C282E720E}" dt="2022-03-24T08:34:40.440" v="431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8CAF5E24-8B27-4718-A1B7-A66C282E720E}" dt="2022-03-24T08:31:11.181" v="378" actId="478"/>
          <ac:picMkLst>
            <pc:docMk/>
            <pc:sldMk cId="3210256851" sldId="339"/>
            <ac:picMk id="3" creationId="{D35C4FC3-464E-4D7E-820A-76D735FB5A20}"/>
          </ac:picMkLst>
        </pc:picChg>
        <pc:picChg chg="add mod">
          <ac:chgData name="Thuy Linh Do" userId="f60f9f76584ec879" providerId="LiveId" clId="{8CAF5E24-8B27-4718-A1B7-A66C282E720E}" dt="2022-03-24T08:32:00.409" v="386" actId="14100"/>
          <ac:picMkLst>
            <pc:docMk/>
            <pc:sldMk cId="3210256851" sldId="339"/>
            <ac:picMk id="4" creationId="{9EF0DC76-C5FB-40C6-9654-744C33D1F29E}"/>
          </ac:picMkLst>
        </pc:picChg>
        <pc:picChg chg="add del">
          <ac:chgData name="Thuy Linh Do" userId="f60f9f76584ec879" providerId="LiveId" clId="{8CAF5E24-8B27-4718-A1B7-A66C282E720E}" dt="2022-03-24T08:32:35.690" v="404" actId="478"/>
          <ac:picMkLst>
            <pc:docMk/>
            <pc:sldMk cId="3210256851" sldId="339"/>
            <ac:picMk id="6" creationId="{EAD96A78-FBEA-4C7B-8C6A-1D76FF9902E5}"/>
          </ac:picMkLst>
        </pc:picChg>
        <pc:picChg chg="add mod">
          <ac:chgData name="Thuy Linh Do" userId="f60f9f76584ec879" providerId="LiveId" clId="{8CAF5E24-8B27-4718-A1B7-A66C282E720E}" dt="2022-03-24T08:31:03.473" v="377" actId="1076"/>
          <ac:picMkLst>
            <pc:docMk/>
            <pc:sldMk cId="3210256851" sldId="339"/>
            <ac:picMk id="14" creationId="{4417EB69-A056-44D8-8994-5CB0C0CDE326}"/>
          </ac:picMkLst>
        </pc:picChg>
        <pc:picChg chg="del">
          <ac:chgData name="Thuy Linh Do" userId="f60f9f76584ec879" providerId="LiveId" clId="{8CAF5E24-8B27-4718-A1B7-A66C282E720E}" dt="2022-03-24T08:30:47.245" v="371" actId="478"/>
          <ac:picMkLst>
            <pc:docMk/>
            <pc:sldMk cId="3210256851" sldId="339"/>
            <ac:picMk id="15" creationId="{01833A48-C17C-4266-BB3F-FF7027D434EE}"/>
          </ac:picMkLst>
        </pc:picChg>
      </pc:sldChg>
      <pc:sldChg chg="addSp delSp modSp mod">
        <pc:chgData name="Thuy Linh Do" userId="f60f9f76584ec879" providerId="LiveId" clId="{8CAF5E24-8B27-4718-A1B7-A66C282E720E}" dt="2022-03-24T08:41:47.289" v="570" actId="1076"/>
        <pc:sldMkLst>
          <pc:docMk/>
          <pc:sldMk cId="2375855426" sldId="340"/>
        </pc:sldMkLst>
        <pc:graphicFrameChg chg="del">
          <ac:chgData name="Thuy Linh Do" userId="f60f9f76584ec879" providerId="LiveId" clId="{8CAF5E24-8B27-4718-A1B7-A66C282E720E}" dt="2022-03-24T08:41:43.446" v="568" actId="478"/>
          <ac:graphicFrameMkLst>
            <pc:docMk/>
            <pc:sldMk cId="2375855426" sldId="340"/>
            <ac:graphicFrameMk id="10" creationId="{260ABC63-DD69-4FAE-A717-66AA482D8B2A}"/>
          </ac:graphicFrameMkLst>
        </pc:graphicFrameChg>
        <pc:picChg chg="add mod">
          <ac:chgData name="Thuy Linh Do" userId="f60f9f76584ec879" providerId="LiveId" clId="{8CAF5E24-8B27-4718-A1B7-A66C282E720E}" dt="2022-03-24T08:41:47.289" v="570" actId="1076"/>
          <ac:picMkLst>
            <pc:docMk/>
            <pc:sldMk cId="2375855426" sldId="340"/>
            <ac:picMk id="3" creationId="{5441EE1A-0D65-4C22-8964-25A46B23844C}"/>
          </ac:picMkLst>
        </pc:picChg>
      </pc:sldChg>
      <pc:sldChg chg="delSp modSp add mod ord">
        <pc:chgData name="Thuy Linh Do" userId="f60f9f76584ec879" providerId="LiveId" clId="{8CAF5E24-8B27-4718-A1B7-A66C282E720E}" dt="2022-03-24T08:30:03.031" v="365" actId="1076"/>
        <pc:sldMkLst>
          <pc:docMk/>
          <pc:sldMk cId="863501350" sldId="341"/>
        </pc:sldMkLst>
        <pc:spChg chg="mod">
          <ac:chgData name="Thuy Linh Do" userId="f60f9f76584ec879" providerId="LiveId" clId="{8CAF5E24-8B27-4718-A1B7-A66C282E720E}" dt="2022-03-24T08:29:58.576" v="362" actId="1076"/>
          <ac:spMkLst>
            <pc:docMk/>
            <pc:sldMk cId="863501350" sldId="341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5.849" v="35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9.159" v="359" actId="20577"/>
          <ac:spMkLst>
            <pc:docMk/>
            <pc:sldMk cId="863501350" sldId="341"/>
            <ac:spMk id="17" creationId="{00000000-0000-0000-0000-000000000000}"/>
          </ac:spMkLst>
        </pc:spChg>
        <pc:picChg chg="mod">
          <ac:chgData name="Thuy Linh Do" userId="f60f9f76584ec879" providerId="LiveId" clId="{8CAF5E24-8B27-4718-A1B7-A66C282E720E}" dt="2022-03-24T08:30:03.031" v="365" actId="1076"/>
          <ac:picMkLst>
            <pc:docMk/>
            <pc:sldMk cId="863501350" sldId="341"/>
            <ac:picMk id="3" creationId="{EB3C9B18-C716-43A3-A5AA-AE4195212E95}"/>
          </ac:picMkLst>
        </pc:picChg>
        <pc:picChg chg="del">
          <ac:chgData name="Thuy Linh Do" userId="f60f9f76584ec879" providerId="LiveId" clId="{8CAF5E24-8B27-4718-A1B7-A66C282E720E}" dt="2022-03-24T08:29:53.915" v="361" actId="478"/>
          <ac:picMkLst>
            <pc:docMk/>
            <pc:sldMk cId="863501350" sldId="341"/>
            <ac:picMk id="4" creationId="{A806883E-4F8F-4822-9524-19891ABF121A}"/>
          </ac:picMkLst>
        </pc:picChg>
      </pc:sldChg>
      <pc:sldChg chg="add ord">
        <pc:chgData name="Thuy Linh Do" userId="f60f9f76584ec879" providerId="LiveId" clId="{8CAF5E24-8B27-4718-A1B7-A66C282E720E}" dt="2022-03-24T08:41:56.400" v="573"/>
        <pc:sldMkLst>
          <pc:docMk/>
          <pc:sldMk cId="2260005474" sldId="3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Our future means of transport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/>
      <dgm:spPr/>
      <dgm:t>
        <a:bodyPr/>
        <a:lstStyle/>
        <a:p>
          <a:r>
            <a:rPr lang="en-US" dirty="0"/>
            <a:t>TRAVELLING IN </a:t>
          </a:r>
          <a:br>
            <a:rPr lang="en-US" dirty="0"/>
          </a:br>
          <a:r>
            <a:rPr lang="en-US" dirty="0"/>
            <a:t>THE FUTURE</a:t>
          </a:r>
        </a:p>
      </dgm:t>
    </dgm:pt>
    <dgm:pt modelId="{F42D6E3B-9789-4A25-9D3B-0B21DF1A4DA1}" type="parTrans" cxnId="{0641E7BF-F393-421D-869F-916304FAECA0}">
      <dgm:prSet/>
      <dgm:spPr/>
      <dgm:t>
        <a:bodyPr/>
        <a:lstStyle/>
        <a:p>
          <a:endParaRPr lang="en-US"/>
        </a:p>
      </dgm:t>
    </dgm:pt>
    <dgm:pt modelId="{CC1FB218-1B85-43C1-8FE6-3F6F37B8363C}" type="sibTrans" cxnId="{0641E7BF-F393-421D-869F-916304FAECA0}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type="parTrans" cxnId="{5880713D-2967-4F2B-B34B-8A538F97AAEE}">
      <dgm:prSet/>
      <dgm:spPr/>
      <dgm:t>
        <a:bodyPr/>
        <a:lstStyle/>
        <a:p>
          <a:endParaRPr lang="en-US"/>
        </a:p>
      </dgm:t>
    </dgm:pt>
    <dgm:pt modelId="{40E617A1-FB5F-4F5E-BAF7-1444C5098311}" type="sibTrans" cxnId="{5880713D-2967-4F2B-B34B-8A538F97AAEE}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type="parTrans" cxnId="{AECD2A8D-7FC7-467F-9321-7C0C0188FFE3}">
      <dgm:prSet/>
      <dgm:spPr/>
      <dgm:t>
        <a:bodyPr/>
        <a:lstStyle/>
        <a:p>
          <a:endParaRPr lang="en-US"/>
        </a:p>
      </dgm:t>
    </dgm:pt>
    <dgm:pt modelId="{C38EABDF-F8A7-49DA-AA1F-2A4000C03522}" type="sibTrans" cxnId="{AECD2A8D-7FC7-467F-9321-7C0C0188FFE3}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type="parTrans" cxnId="{E33B871C-D7C2-4A60-9423-5BDDE6EA3BC5}">
      <dgm:prSet/>
      <dgm:spPr/>
      <dgm:t>
        <a:bodyPr/>
        <a:lstStyle/>
        <a:p>
          <a:endParaRPr lang="en-US"/>
        </a:p>
      </dgm:t>
    </dgm:pt>
    <dgm:pt modelId="{7CCD481F-0B7F-4F8F-84AE-4ED8A7755B29}" type="sibTrans" cxnId="{E33B871C-D7C2-4A60-9423-5BDDE6EA3BC5}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 custScaleX="134344" custScaleY="1508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B5EBDAC-F81E-4C39-962D-381D7852883C}" type="pres">
      <dgm:prSet presAssocID="{9803D423-A1F0-4157-8073-6C617F55C6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8BA8336-74ED-49EE-852C-3B531C634933}" type="pres">
      <dgm:prSet presAssocID="{C2DEAAB5-27AC-4959-A7D4-B64ADCDB8E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2783CD-D7D7-4B60-92F4-1056FABE8652}" type="pres">
      <dgm:prSet presAssocID="{16E235C9-0965-4BF8-84AD-B12648A5A6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03CAB8-DB0C-4338-ABBE-9334E97425F1}" type="pres">
      <dgm:prSet presAssocID="{A7EC781E-05B0-41A3-B7C7-A931E9BEFD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AECD2A8D-7FC7-467F-9321-7C0C0188FFE3}" srcId="{9803D423-A1F0-4157-8073-6C617F55C647}" destId="{16E235C9-0965-4BF8-84AD-B12648A5A608}" srcOrd="1" destOrd="0" parTransId="{6BC5303A-12AB-4B51-BC2C-7CC35A1CC455}" sibTransId="{C38EABDF-F8A7-49DA-AA1F-2A4000C03522}"/>
    <dgm:cxn modelId="{70E3EFFF-343A-4B94-8B6A-9BD4CBC0E7AF}" type="presOf" srcId="{8AFD48B1-CC23-4300-A338-46A9E52B9C65}" destId="{052CA7A0-9714-4E46-8D66-E6C4ADB99B79}" srcOrd="0" destOrd="0" presId="urn:microsoft.com/office/officeart/2005/8/layout/orgChart1"/>
    <dgm:cxn modelId="{629485A7-71D5-4738-BBA0-4FC2DF32E324}" type="presOf" srcId="{16E235C9-0965-4BF8-84AD-B12648A5A608}" destId="{142783CD-D7D7-4B60-92F4-1056FABE8652}" srcOrd="1" destOrd="0" presId="urn:microsoft.com/office/officeart/2005/8/layout/orgChart1"/>
    <dgm:cxn modelId="{3ABBC11B-09C0-4EE1-AF87-31CB0A6EB18F}" type="presOf" srcId="{83468519-7869-4173-AC2B-6397DC673BE9}" destId="{714FF9FC-896A-41B4-95AA-C7AD946F1E4C}" srcOrd="0" destOrd="0" presId="urn:microsoft.com/office/officeart/2005/8/layout/orgChart1"/>
    <dgm:cxn modelId="{3D59792A-7280-49EF-85A0-F5D997164ADB}" type="presOf" srcId="{9803D423-A1F0-4157-8073-6C617F55C647}" destId="{2B5EBDAC-F81E-4C39-962D-381D7852883C}" srcOrd="1" destOrd="0" presId="urn:microsoft.com/office/officeart/2005/8/layout/orgChart1"/>
    <dgm:cxn modelId="{EB8A568C-1FC2-4135-A7BC-5D7E6D5ADA1D}" type="presOf" srcId="{16A49C6D-2FDF-4D0E-92AD-CE7F244B06FB}" destId="{59452162-4E82-4B22-B524-85C0DF12B885}" srcOrd="0" destOrd="0" presId="urn:microsoft.com/office/officeart/2005/8/layout/orgChart1"/>
    <dgm:cxn modelId="{1A73FE65-1766-4418-8E2F-BD75485DBB6B}" type="presOf" srcId="{A7EC781E-05B0-41A3-B7C7-A931E9BEFD88}" destId="{9D4EC6B5-8D68-4E22-8FD1-1625D45642A3}" srcOrd="0" destOrd="0" presId="urn:microsoft.com/office/officeart/2005/8/layout/orgChart1"/>
    <dgm:cxn modelId="{F4B7A617-07AB-47FB-A942-41EFD7BE3B6A}" type="presOf" srcId="{C2DEAAB5-27AC-4959-A7D4-B64ADCDB8E84}" destId="{4510E3B4-E073-44F9-B654-189D9CFB47CB}" srcOrd="0" destOrd="0" presId="urn:microsoft.com/office/officeart/2005/8/layout/orgChart1"/>
    <dgm:cxn modelId="{98D70885-FC87-441A-B1E7-7CB9D5B69888}" type="presOf" srcId="{C2DEAAB5-27AC-4959-A7D4-B64ADCDB8E84}" destId="{88BA8336-74ED-49EE-852C-3B531C634933}" srcOrd="1" destOrd="0" presId="urn:microsoft.com/office/officeart/2005/8/layout/orgChart1"/>
    <dgm:cxn modelId="{39D1FB3C-5644-47A7-9AF4-F5E6327E848E}" type="presOf" srcId="{9803D423-A1F0-4157-8073-6C617F55C647}" destId="{EBD76D49-98F9-4654-8444-9D04435F8484}" srcOrd="0" destOrd="0" presId="urn:microsoft.com/office/officeart/2005/8/layout/orgChart1"/>
    <dgm:cxn modelId="{C9A69B77-554C-42B6-931B-2A49F19347DD}" type="presOf" srcId="{A7EC781E-05B0-41A3-B7C7-A931E9BEFD88}" destId="{6703CAB8-DB0C-4338-ABBE-9334E97425F1}" srcOrd="1" destOrd="0" presId="urn:microsoft.com/office/officeart/2005/8/layout/orgChart1"/>
    <dgm:cxn modelId="{E33B871C-D7C2-4A60-9423-5BDDE6EA3BC5}" srcId="{9803D423-A1F0-4157-8073-6C617F55C647}" destId="{A7EC781E-05B0-41A3-B7C7-A931E9BEFD88}" srcOrd="2" destOrd="0" parTransId="{8AFD48B1-CC23-4300-A338-46A9E52B9C65}" sibTransId="{7CCD481F-0B7F-4F8F-84AE-4ED8A7755B29}"/>
    <dgm:cxn modelId="{0641E7BF-F393-421D-869F-916304FAECA0}" srcId="{16A49C6D-2FDF-4D0E-92AD-CE7F244B06FB}" destId="{9803D423-A1F0-4157-8073-6C617F55C647}" srcOrd="0" destOrd="0" parTransId="{F42D6E3B-9789-4A25-9D3B-0B21DF1A4DA1}" sibTransId="{CC1FB218-1B85-43C1-8FE6-3F6F37B8363C}"/>
    <dgm:cxn modelId="{26D06458-42C3-4F44-A430-B76B1925A905}" type="presOf" srcId="{6BC5303A-12AB-4B51-BC2C-7CC35A1CC455}" destId="{0DDAF2FB-9D60-4EF7-A8F8-3F92BD9FDD8C}" srcOrd="0" destOrd="0" presId="urn:microsoft.com/office/officeart/2005/8/layout/orgChart1"/>
    <dgm:cxn modelId="{5880713D-2967-4F2B-B34B-8A538F97AAEE}" srcId="{9803D423-A1F0-4157-8073-6C617F55C647}" destId="{C2DEAAB5-27AC-4959-A7D4-B64ADCDB8E84}" srcOrd="0" destOrd="0" parTransId="{83468519-7869-4173-AC2B-6397DC673BE9}" sibTransId="{40E617A1-FB5F-4F5E-BAF7-1444C5098311}"/>
    <dgm:cxn modelId="{664F061D-4454-4D91-A13C-032A981B5374}" type="presOf" srcId="{16E235C9-0965-4BF8-84AD-B12648A5A608}" destId="{48E3064A-9DF3-4D0C-9B2C-6EEC40CF5A6B}" srcOrd="0" destOrd="0" presId="urn:microsoft.com/office/officeart/2005/8/layout/orgChart1"/>
    <dgm:cxn modelId="{A905776C-316B-4BE4-B693-5405AB36FE6D}" type="presParOf" srcId="{59452162-4E82-4B22-B524-85C0DF12B885}" destId="{19B49922-A5F5-4667-943D-DFDBAE704F15}" srcOrd="0" destOrd="0" presId="urn:microsoft.com/office/officeart/2005/8/layout/orgChart1"/>
    <dgm:cxn modelId="{EB9692F0-2CF8-4609-BF76-C9AA5CDDFC9C}" type="presParOf" srcId="{19B49922-A5F5-4667-943D-DFDBAE704F15}" destId="{FF73C8BF-8A0E-4063-81B1-DF87FCC38934}" srcOrd="0" destOrd="0" presId="urn:microsoft.com/office/officeart/2005/8/layout/orgChart1"/>
    <dgm:cxn modelId="{05AD4618-C9F0-494E-8C7D-EB992168F7D9}" type="presParOf" srcId="{FF73C8BF-8A0E-4063-81B1-DF87FCC38934}" destId="{EBD76D49-98F9-4654-8444-9D04435F8484}" srcOrd="0" destOrd="0" presId="urn:microsoft.com/office/officeart/2005/8/layout/orgChart1"/>
    <dgm:cxn modelId="{C66AAD41-83F3-4306-A4F3-3E5DD9C9487F}" type="presParOf" srcId="{FF73C8BF-8A0E-4063-81B1-DF87FCC38934}" destId="{2B5EBDAC-F81E-4C39-962D-381D7852883C}" srcOrd="1" destOrd="0" presId="urn:microsoft.com/office/officeart/2005/8/layout/orgChart1"/>
    <dgm:cxn modelId="{071CB8AB-9E0B-44E8-BC2C-1DBE4A2E0937}" type="presParOf" srcId="{19B49922-A5F5-4667-943D-DFDBAE704F15}" destId="{24356390-97EC-4764-AC46-422A8D01B744}" srcOrd="1" destOrd="0" presId="urn:microsoft.com/office/officeart/2005/8/layout/orgChart1"/>
    <dgm:cxn modelId="{EFF929F4-BA45-448A-BE76-EF9C0B1CA966}" type="presParOf" srcId="{24356390-97EC-4764-AC46-422A8D01B744}" destId="{714FF9FC-896A-41B4-95AA-C7AD946F1E4C}" srcOrd="0" destOrd="0" presId="urn:microsoft.com/office/officeart/2005/8/layout/orgChart1"/>
    <dgm:cxn modelId="{B0967587-7743-4B27-8B2B-0D6C132EB595}" type="presParOf" srcId="{24356390-97EC-4764-AC46-422A8D01B744}" destId="{FDFD49B5-67F2-4ECA-969E-6AF6E3556498}" srcOrd="1" destOrd="0" presId="urn:microsoft.com/office/officeart/2005/8/layout/orgChart1"/>
    <dgm:cxn modelId="{9640CE5C-4D7E-45D2-8FCD-D68CF9E75A57}" type="presParOf" srcId="{FDFD49B5-67F2-4ECA-969E-6AF6E3556498}" destId="{8782E150-F4A8-4C3B-96B8-FF70A6926E4C}" srcOrd="0" destOrd="0" presId="urn:microsoft.com/office/officeart/2005/8/layout/orgChart1"/>
    <dgm:cxn modelId="{7E8487E8-8B11-4AE2-81A0-83782C804EB2}" type="presParOf" srcId="{8782E150-F4A8-4C3B-96B8-FF70A6926E4C}" destId="{4510E3B4-E073-44F9-B654-189D9CFB47CB}" srcOrd="0" destOrd="0" presId="urn:microsoft.com/office/officeart/2005/8/layout/orgChart1"/>
    <dgm:cxn modelId="{A57AA979-BC24-4E9E-B517-2F0C5BDFBD66}" type="presParOf" srcId="{8782E150-F4A8-4C3B-96B8-FF70A6926E4C}" destId="{88BA8336-74ED-49EE-852C-3B531C634933}" srcOrd="1" destOrd="0" presId="urn:microsoft.com/office/officeart/2005/8/layout/orgChart1"/>
    <dgm:cxn modelId="{6FDC73F1-DCF0-4173-BA0B-F9B49040F4C7}" type="presParOf" srcId="{FDFD49B5-67F2-4ECA-969E-6AF6E3556498}" destId="{736962C9-33BD-413E-A8CA-CAA29DEF4246}" srcOrd="1" destOrd="0" presId="urn:microsoft.com/office/officeart/2005/8/layout/orgChart1"/>
    <dgm:cxn modelId="{44989931-0A41-41EC-B9AD-CD4577895D34}" type="presParOf" srcId="{FDFD49B5-67F2-4ECA-969E-6AF6E3556498}" destId="{004920F2-8372-48D9-B6D3-BCFE99C1A713}" srcOrd="2" destOrd="0" presId="urn:microsoft.com/office/officeart/2005/8/layout/orgChart1"/>
    <dgm:cxn modelId="{50BC96C7-24B3-487B-BCF8-68ED129E35D6}" type="presParOf" srcId="{24356390-97EC-4764-AC46-422A8D01B744}" destId="{0DDAF2FB-9D60-4EF7-A8F8-3F92BD9FDD8C}" srcOrd="2" destOrd="0" presId="urn:microsoft.com/office/officeart/2005/8/layout/orgChart1"/>
    <dgm:cxn modelId="{83F1A1D4-C1A7-49E6-9B7C-7FAF9B83AE5A}" type="presParOf" srcId="{24356390-97EC-4764-AC46-422A8D01B744}" destId="{ECE29896-FCC5-4DDE-B5A8-EA20F68E7888}" srcOrd="3" destOrd="0" presId="urn:microsoft.com/office/officeart/2005/8/layout/orgChart1"/>
    <dgm:cxn modelId="{92C76436-9A80-42B1-A928-C01ED8FE8073}" type="presParOf" srcId="{ECE29896-FCC5-4DDE-B5A8-EA20F68E7888}" destId="{B93FBD32-F631-483C-BCF3-2A401E661DE5}" srcOrd="0" destOrd="0" presId="urn:microsoft.com/office/officeart/2005/8/layout/orgChart1"/>
    <dgm:cxn modelId="{F2836AA5-F549-44CF-8F76-47100E115662}" type="presParOf" srcId="{B93FBD32-F631-483C-BCF3-2A401E661DE5}" destId="{48E3064A-9DF3-4D0C-9B2C-6EEC40CF5A6B}" srcOrd="0" destOrd="0" presId="urn:microsoft.com/office/officeart/2005/8/layout/orgChart1"/>
    <dgm:cxn modelId="{9669D40E-7BDE-4F91-8AE5-B63BBF50D6B6}" type="presParOf" srcId="{B93FBD32-F631-483C-BCF3-2A401E661DE5}" destId="{142783CD-D7D7-4B60-92F4-1056FABE8652}" srcOrd="1" destOrd="0" presId="urn:microsoft.com/office/officeart/2005/8/layout/orgChart1"/>
    <dgm:cxn modelId="{3BB37750-0C47-43B1-8B8D-A68CF0BCD579}" type="presParOf" srcId="{ECE29896-FCC5-4DDE-B5A8-EA20F68E7888}" destId="{F9090A38-B9A2-4FE8-8E5E-BDD69A95013C}" srcOrd="1" destOrd="0" presId="urn:microsoft.com/office/officeart/2005/8/layout/orgChart1"/>
    <dgm:cxn modelId="{10040857-3536-48C9-AAE5-9B547C1E0835}" type="presParOf" srcId="{ECE29896-FCC5-4DDE-B5A8-EA20F68E7888}" destId="{2C5C4FDC-DF8E-413A-84E7-C7444C3035F7}" srcOrd="2" destOrd="0" presId="urn:microsoft.com/office/officeart/2005/8/layout/orgChart1"/>
    <dgm:cxn modelId="{7DDFD8BF-39D2-4AE9-8361-C7AB59C504AA}" type="presParOf" srcId="{24356390-97EC-4764-AC46-422A8D01B744}" destId="{052CA7A0-9714-4E46-8D66-E6C4ADB99B79}" srcOrd="4" destOrd="0" presId="urn:microsoft.com/office/officeart/2005/8/layout/orgChart1"/>
    <dgm:cxn modelId="{D3AB7D39-3DDE-40F9-8673-5CD18B7A6352}" type="presParOf" srcId="{24356390-97EC-4764-AC46-422A8D01B744}" destId="{4D1547A6-4B81-4430-9225-633F3D454BE3}" srcOrd="5" destOrd="0" presId="urn:microsoft.com/office/officeart/2005/8/layout/orgChart1"/>
    <dgm:cxn modelId="{39337E56-8F9B-4A60-B2E6-AB8797A5ED1F}" type="presParOf" srcId="{4D1547A6-4B81-4430-9225-633F3D454BE3}" destId="{D3D26FCC-192C-4E6F-8C6A-FB0D1AC3336C}" srcOrd="0" destOrd="0" presId="urn:microsoft.com/office/officeart/2005/8/layout/orgChart1"/>
    <dgm:cxn modelId="{886A1A7A-F2FA-4FB9-89AF-60608DDC8FDC}" type="presParOf" srcId="{D3D26FCC-192C-4E6F-8C6A-FB0D1AC3336C}" destId="{9D4EC6B5-8D68-4E22-8FD1-1625D45642A3}" srcOrd="0" destOrd="0" presId="urn:microsoft.com/office/officeart/2005/8/layout/orgChart1"/>
    <dgm:cxn modelId="{32581E64-811F-48B5-A9DD-631C05AEB0D4}" type="presParOf" srcId="{D3D26FCC-192C-4E6F-8C6A-FB0D1AC3336C}" destId="{6703CAB8-DB0C-4338-ABBE-9334E97425F1}" srcOrd="1" destOrd="0" presId="urn:microsoft.com/office/officeart/2005/8/layout/orgChart1"/>
    <dgm:cxn modelId="{CB9BD7C5-0E75-4587-9373-67F41C92A75F}" type="presParOf" srcId="{4D1547A6-4B81-4430-9225-633F3D454BE3}" destId="{E8364BF7-EC8A-4183-AEAB-31911AE2976C}" srcOrd="1" destOrd="0" presId="urn:microsoft.com/office/officeart/2005/8/layout/orgChart1"/>
    <dgm:cxn modelId="{999DBD4C-518A-422D-890E-0756A8977D5B}" type="presParOf" srcId="{4D1547A6-4B81-4430-9225-633F3D454BE3}" destId="{90266FC0-1848-4983-8E2D-A4F0ADF33314}" srcOrd="2" destOrd="0" presId="urn:microsoft.com/office/officeart/2005/8/layout/orgChart1"/>
    <dgm:cxn modelId="{FD2F98D7-740C-4F10-9B15-732B11A3EC6A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Our future means of transport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A7A0-9714-4E46-8D66-E6C4ADB99B79}">
      <dsp:nvSpPr>
        <dsp:cNvPr id="0" name=""/>
        <dsp:cNvSpPr/>
      </dsp:nvSpPr>
      <dsp:spPr>
        <a:xfrm>
          <a:off x="4329709" y="2598206"/>
          <a:ext cx="3063301" cy="53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23"/>
              </a:lnTo>
              <a:lnTo>
                <a:pt x="3063301" y="265823"/>
              </a:lnTo>
              <a:lnTo>
                <a:pt x="3063301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AF2FB-9D60-4EF7-A8F8-3F92BD9FDD8C}">
      <dsp:nvSpPr>
        <dsp:cNvPr id="0" name=""/>
        <dsp:cNvSpPr/>
      </dsp:nvSpPr>
      <dsp:spPr>
        <a:xfrm>
          <a:off x="4283989" y="2598206"/>
          <a:ext cx="91440" cy="531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9FC-896A-41B4-95AA-C7AD946F1E4C}">
      <dsp:nvSpPr>
        <dsp:cNvPr id="0" name=""/>
        <dsp:cNvSpPr/>
      </dsp:nvSpPr>
      <dsp:spPr>
        <a:xfrm>
          <a:off x="1266408" y="2598206"/>
          <a:ext cx="3063301" cy="531647"/>
        </a:xfrm>
        <a:custGeom>
          <a:avLst/>
          <a:gdLst/>
          <a:ahLst/>
          <a:cxnLst/>
          <a:rect l="0" t="0" r="0" b="0"/>
          <a:pathLst>
            <a:path>
              <a:moveTo>
                <a:pt x="3063301" y="0"/>
              </a:moveTo>
              <a:lnTo>
                <a:pt x="3063301" y="265823"/>
              </a:lnTo>
              <a:lnTo>
                <a:pt x="0" y="265823"/>
              </a:lnTo>
              <a:lnTo>
                <a:pt x="0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6D49-98F9-4654-8444-9D04435F8484}">
      <dsp:nvSpPr>
        <dsp:cNvPr id="0" name=""/>
        <dsp:cNvSpPr/>
      </dsp:nvSpPr>
      <dsp:spPr>
        <a:xfrm>
          <a:off x="2629146" y="689136"/>
          <a:ext cx="3401125" cy="1909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TRAVELLING IN </a:t>
          </a:r>
          <a:br>
            <a:rPr lang="en-US" sz="1900" kern="1200" dirty="0"/>
          </a:br>
          <a:r>
            <a:rPr lang="en-US" sz="1900" kern="1200" dirty="0"/>
            <a:t>THE FUTURE</a:t>
          </a:r>
        </a:p>
      </dsp:txBody>
      <dsp:txXfrm>
        <a:off x="3127229" y="968713"/>
        <a:ext cx="2404959" cy="1349915"/>
      </dsp:txXfrm>
    </dsp:sp>
    <dsp:sp modelId="{4510E3B4-E073-44F9-B654-189D9CFB47CB}">
      <dsp:nvSpPr>
        <dsp:cNvPr id="0" name=""/>
        <dsp:cNvSpPr/>
      </dsp:nvSpPr>
      <dsp:spPr>
        <a:xfrm>
          <a:off x="581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PRONUNCIATION</a:t>
          </a:r>
        </a:p>
      </dsp:txBody>
      <dsp:txXfrm>
        <a:off x="371333" y="3315229"/>
        <a:ext cx="1790149" cy="895074"/>
      </dsp:txXfrm>
    </dsp:sp>
    <dsp:sp modelId="{48E3064A-9DF3-4D0C-9B2C-6EEC40CF5A6B}">
      <dsp:nvSpPr>
        <dsp:cNvPr id="0" name=""/>
        <dsp:cNvSpPr/>
      </dsp:nvSpPr>
      <dsp:spPr>
        <a:xfrm>
          <a:off x="3063882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</a:t>
          </a:r>
        </a:p>
      </dsp:txBody>
      <dsp:txXfrm>
        <a:off x="3434634" y="3315229"/>
        <a:ext cx="1790149" cy="895074"/>
      </dsp:txXfrm>
    </dsp:sp>
    <dsp:sp modelId="{9D4EC6B5-8D68-4E22-8FD1-1625D45642A3}">
      <dsp:nvSpPr>
        <dsp:cNvPr id="0" name=""/>
        <dsp:cNvSpPr/>
      </dsp:nvSpPr>
      <dsp:spPr>
        <a:xfrm>
          <a:off x="6127183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GRAMMAR</a:t>
          </a:r>
        </a:p>
      </dsp:txBody>
      <dsp:txXfrm>
        <a:off x="6497935" y="3315229"/>
        <a:ext cx="1790149" cy="895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929AC-1E8D-D841-8346-C935A6AEF65A}"/>
              </a:ext>
            </a:extLst>
          </p:cNvPr>
          <p:cNvSpPr txBox="1"/>
          <p:nvPr/>
        </p:nvSpPr>
        <p:spPr>
          <a:xfrm>
            <a:off x="989673" y="2134474"/>
            <a:ext cx="981915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Her is not.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Our can carry seven passengers.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My runs on solar energy.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its.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yours city have one?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6975442" y="219477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Her </a:t>
            </a:r>
            <a:r>
              <a:rPr lang="en-US" sz="30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Hers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929AC-1E8D-D841-8346-C935A6AEF65A}"/>
              </a:ext>
            </a:extLst>
          </p:cNvPr>
          <p:cNvSpPr txBox="1"/>
          <p:nvPr/>
        </p:nvSpPr>
        <p:spPr>
          <a:xfrm>
            <a:off x="382421" y="2065473"/>
            <a:ext cx="981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</a:t>
            </a:r>
            <a:r>
              <a:rPr lang="en-US" sz="2800" b="1" dirty="0"/>
              <a:t>Her</a:t>
            </a:r>
            <a:r>
              <a:rPr lang="en-US" sz="2800" dirty="0"/>
              <a:t> is not.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</a:t>
            </a:r>
            <a:r>
              <a:rPr lang="en-US" sz="2800" b="1" dirty="0"/>
              <a:t>Our</a:t>
            </a:r>
            <a:r>
              <a:rPr lang="en-US" sz="2800" dirty="0"/>
              <a:t> can carry seven passengers.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</a:t>
            </a:r>
            <a:r>
              <a:rPr lang="en-US" sz="2800" b="1" dirty="0"/>
              <a:t>My</a:t>
            </a:r>
            <a:r>
              <a:rPr lang="en-US" sz="2800" dirty="0"/>
              <a:t> runs on solar energy.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</a:t>
            </a:r>
            <a:r>
              <a:rPr lang="en-US" sz="2800" b="1" dirty="0"/>
              <a:t>its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</a:t>
            </a:r>
            <a:r>
              <a:rPr lang="en-US" sz="2800" b="1" dirty="0"/>
              <a:t>yours</a:t>
            </a:r>
            <a:r>
              <a:rPr lang="en-US" sz="2800" dirty="0"/>
              <a:t> city have one?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A1D21-C44B-466D-8216-72621873B857}"/>
              </a:ext>
            </a:extLst>
          </p:cNvPr>
          <p:cNvSpPr txBox="1"/>
          <p:nvPr/>
        </p:nvSpPr>
        <p:spPr>
          <a:xfrm>
            <a:off x="7955126" y="410326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My → Mine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B7379-0554-4185-AA0F-12730E1CE6EB}"/>
              </a:ext>
            </a:extLst>
          </p:cNvPr>
          <p:cNvSpPr txBox="1"/>
          <p:nvPr/>
        </p:nvSpPr>
        <p:spPr>
          <a:xfrm>
            <a:off x="8696142" y="47311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its → his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BA29B7-74D4-41D2-BD5D-842877640EEA}"/>
              </a:ext>
            </a:extLst>
          </p:cNvPr>
          <p:cNvSpPr txBox="1"/>
          <p:nvPr/>
        </p:nvSpPr>
        <p:spPr>
          <a:xfrm>
            <a:off x="8960468" y="5359028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yours → your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E9804-98C7-46EE-B0B9-9B0EE1E283BE}"/>
              </a:ext>
            </a:extLst>
          </p:cNvPr>
          <p:cNvSpPr txBox="1"/>
          <p:nvPr/>
        </p:nvSpPr>
        <p:spPr>
          <a:xfrm>
            <a:off x="2057181" y="3463227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Our → Ours </a:t>
            </a:r>
          </a:p>
        </p:txBody>
      </p:sp>
    </p:spTree>
    <p:extLst>
      <p:ext uri="{BB962C8B-B14F-4D97-AF65-F5344CB8AC3E}">
        <p14:creationId xmlns:p14="http://schemas.microsoft.com/office/powerpoint/2010/main" val="724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  <p:bldP spid="3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72" y="1378057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A1592-A22A-441C-AE0C-871590D7ED39}"/>
              </a:ext>
            </a:extLst>
          </p:cNvPr>
          <p:cNvSpPr txBox="1"/>
          <p:nvPr/>
        </p:nvSpPr>
        <p:spPr>
          <a:xfrm>
            <a:off x="235390" y="1955281"/>
            <a:ext cx="119566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In the future, we will travel much further than we do now. We will also visit new places for our holidays.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Some scientists think we (1. travel) ___________ to new planets. We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(2. go) ____________ there by spaceship, but we (3. need) ___________ new special means of transport. These new means of transport (4. carry) ____________ one or two passengers, but many. ____ our dream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(5. come) _______true soon? Let’s wait and see.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5486435" y="330593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travel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4A0D5-EB29-4C23-9C16-F82E9D26BCA5}"/>
              </a:ext>
            </a:extLst>
          </p:cNvPr>
          <p:cNvSpPr txBox="1"/>
          <p:nvPr/>
        </p:nvSpPr>
        <p:spPr>
          <a:xfrm>
            <a:off x="1377404" y="396981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D1FA7-76A3-4895-9561-EE107AA9BB92}"/>
              </a:ext>
            </a:extLst>
          </p:cNvPr>
          <p:cNvSpPr txBox="1"/>
          <p:nvPr/>
        </p:nvSpPr>
        <p:spPr>
          <a:xfrm>
            <a:off x="9405502" y="398660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need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BF80A-2910-4E21-B21B-79C129E20C9B}"/>
              </a:ext>
            </a:extLst>
          </p:cNvPr>
          <p:cNvSpPr txBox="1"/>
          <p:nvPr/>
        </p:nvSpPr>
        <p:spPr>
          <a:xfrm>
            <a:off x="539852" y="52310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carry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AF2A3-F37C-4B0F-9F06-6592D21A262D}"/>
              </a:ext>
            </a:extLst>
          </p:cNvPr>
          <p:cNvSpPr txBox="1"/>
          <p:nvPr/>
        </p:nvSpPr>
        <p:spPr>
          <a:xfrm>
            <a:off x="8060140" y="5261823"/>
            <a:ext cx="10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DB608-BD9D-474E-A31B-8C06C1268DC4}"/>
              </a:ext>
            </a:extLst>
          </p:cNvPr>
          <p:cNvSpPr txBox="1"/>
          <p:nvPr/>
        </p:nvSpPr>
        <p:spPr>
          <a:xfrm>
            <a:off x="1377403" y="5926558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0697FB-75E4-4266-B700-E2A29933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88" y="1995831"/>
            <a:ext cx="13396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27875-656F-8A40-8EAD-395DD98E4AD9}"/>
              </a:ext>
            </a:extLst>
          </p:cNvPr>
          <p:cNvSpPr/>
          <p:nvPr/>
        </p:nvSpPr>
        <p:spPr>
          <a:xfrm>
            <a:off x="987716" y="1338157"/>
            <a:ext cx="56299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﻿Imagine a future means of transport you would like to see in the future. Use these questions to think about it: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﻿– What is the name of the means of transport?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road system does it run on?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kind of energy does it use?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How many passengers can it carry?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are some of its advantages?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F5FD07-4256-E544-A676-BDF07F52112D}"/>
              </a:ext>
            </a:extLst>
          </p:cNvPr>
          <p:cNvSpPr/>
          <p:nvPr/>
        </p:nvSpPr>
        <p:spPr>
          <a:xfrm>
            <a:off x="420789" y="52555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65C68-28C7-484C-BFD1-C7C55403EE95}"/>
              </a:ext>
            </a:extLst>
          </p:cNvPr>
          <p:cNvSpPr txBox="1"/>
          <p:nvPr/>
        </p:nvSpPr>
        <p:spPr>
          <a:xfrm>
            <a:off x="460085" y="51489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B39EB48-3553-2249-8D42-4041C7701969}"/>
              </a:ext>
            </a:extLst>
          </p:cNvPr>
          <p:cNvSpPr/>
          <p:nvPr/>
        </p:nvSpPr>
        <p:spPr>
          <a:xfrm>
            <a:off x="430465" y="43306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C6157-AFC7-394E-B692-253CB68F1932}"/>
              </a:ext>
            </a:extLst>
          </p:cNvPr>
          <p:cNvSpPr txBox="1"/>
          <p:nvPr/>
        </p:nvSpPr>
        <p:spPr>
          <a:xfrm>
            <a:off x="463999" y="42376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4B91DBE-2933-5740-9966-ED936F932ABA}"/>
              </a:ext>
            </a:extLst>
          </p:cNvPr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78C94A-926B-0448-890B-AC7163F1855A}"/>
              </a:ext>
            </a:extLst>
          </p:cNvPr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78E44D-B1D6-B341-963B-6B5686820F39}"/>
              </a:ext>
            </a:extLst>
          </p:cNvPr>
          <p:cNvSpPr/>
          <p:nvPr/>
        </p:nvSpPr>
        <p:spPr>
          <a:xfrm>
            <a:off x="1047520" y="4318162"/>
            <a:ext cx="533756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﻿Draw your means of transport.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532A5-8872-664C-AD7D-47DB645F4EDE}"/>
              </a:ext>
            </a:extLst>
          </p:cNvPr>
          <p:cNvSpPr/>
          <p:nvPr/>
        </p:nvSpPr>
        <p:spPr>
          <a:xfrm>
            <a:off x="933072" y="5255599"/>
            <a:ext cx="3145634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﻿Present it to the class.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90A8E-8C24-F14A-BDFF-848C163A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049" y="1995831"/>
            <a:ext cx="3934930" cy="2075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CDE12-DA52-5046-8C92-A52EEC5FF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36" y="3814326"/>
            <a:ext cx="4169109" cy="19438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0F4FB1-9EB0-8B47-B0FB-3CDCC15A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025" y="4908652"/>
            <a:ext cx="3934930" cy="1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E2D72E-C713-490D-8A22-58DAF3532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541329"/>
              </p:ext>
            </p:extLst>
          </p:nvPr>
        </p:nvGraphicFramePr>
        <p:xfrm>
          <a:off x="2793783" y="1675084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12 – 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08C7A-BA25-564D-9F14-0A45FC61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6228667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6474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0" y="2414462"/>
            <a:ext cx="185597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990" y="3661065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0" y="4913938"/>
            <a:ext cx="1855975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51873"/>
            <a:ext cx="5465179" cy="102224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70241" y="1584085"/>
            <a:ext cx="1480467" cy="8303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28358" y="2742163"/>
            <a:ext cx="1494363" cy="9189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03723" y="4016168"/>
            <a:ext cx="1446985" cy="8977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86474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61842" y="5225680"/>
            <a:ext cx="1460879" cy="5932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35875"/>
            <a:ext cx="5465179" cy="6234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77E23C1-4CE4-5B4A-B229-86BA1B5D3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496267"/>
              </p:ext>
            </p:extLst>
          </p:nvPr>
        </p:nvGraphicFramePr>
        <p:xfrm>
          <a:off x="1844149" y="1267856"/>
          <a:ext cx="8659419" cy="508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B06ADB-242F-F741-883A-8A54120ED538}"/>
              </a:ext>
            </a:extLst>
          </p:cNvPr>
          <p:cNvSpPr txBox="1"/>
          <p:nvPr/>
        </p:nvSpPr>
        <p:spPr>
          <a:xfrm>
            <a:off x="563618" y="1344774"/>
            <a:ext cx="25610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MIND MAP</a:t>
            </a:r>
          </a:p>
        </p:txBody>
      </p:sp>
    </p:spTree>
    <p:extLst>
      <p:ext uri="{BB962C8B-B14F-4D97-AF65-F5344CB8AC3E}">
        <p14:creationId xmlns:p14="http://schemas.microsoft.com/office/powerpoint/2010/main" val="11876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AAFF5-86D4-6F4F-A218-44AF5DAF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36" y="2137340"/>
            <a:ext cx="8953064" cy="4179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217820" y="5587948"/>
            <a:ext cx="726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green, carrying many passengers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94C7D-B3CC-0248-9207-D01816F6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13" y="2125308"/>
            <a:ext cx="8953064" cy="4268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535967" y="5727917"/>
            <a:ext cx="706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convenient, autopilot function</a:t>
            </a:r>
          </a:p>
        </p:txBody>
      </p:sp>
    </p:spTree>
    <p:extLst>
      <p:ext uri="{BB962C8B-B14F-4D97-AF65-F5344CB8AC3E}">
        <p14:creationId xmlns:p14="http://schemas.microsoft.com/office/powerpoint/2010/main" val="2237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B8589-A69B-634E-9ED9-4FEEA3D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99" y="1962833"/>
            <a:ext cx="8888873" cy="4582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556216" y="5924831"/>
            <a:ext cx="611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electric, green, convenient</a:t>
            </a:r>
          </a:p>
        </p:txBody>
      </p:sp>
    </p:spTree>
    <p:extLst>
      <p:ext uri="{BB962C8B-B14F-4D97-AF65-F5344CB8AC3E}">
        <p14:creationId xmlns:p14="http://schemas.microsoft.com/office/powerpoint/2010/main" val="1542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698843" y="2061425"/>
            <a:ext cx="1149315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eco-friendly        runs on      driverless    bamboo-copter     </a:t>
            </a:r>
            <a:r>
              <a:rPr lang="en-US" sz="2800" dirty="0" smtClean="0">
                <a:latin typeface="ChronicaPro-Bold"/>
              </a:rPr>
              <a:t>bullet </a:t>
            </a:r>
            <a:r>
              <a:rPr lang="en-US" sz="2800" dirty="0">
                <a:latin typeface="ChronicaPro-Bold"/>
              </a:rPr>
              <a:t>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698843" y="2778190"/>
            <a:ext cx="1120447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A teleporter is _____________, so it does not cause pollution.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A </a:t>
            </a:r>
            <a:r>
              <a:rPr lang="en-US" sz="2800" dirty="0" err="1"/>
              <a:t>solowheel</a:t>
            </a:r>
            <a:r>
              <a:rPr lang="en-US" sz="2800" dirty="0"/>
              <a:t> ____________ electricity, so it is safe for the environment.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A convenient way to go to school is by __________________. Just put it on and fly away.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You can sleep when you travel by _____________ car.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_____________ are faster and greener than normal trains.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294084" y="2876139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eco-friendly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FEFF8-A0BD-4544-89F0-B2775D0229DD}"/>
              </a:ext>
            </a:extLst>
          </p:cNvPr>
          <p:cNvSpPr txBox="1"/>
          <p:nvPr/>
        </p:nvSpPr>
        <p:spPr>
          <a:xfrm>
            <a:off x="2839139" y="353742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runs 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9BFC6-31FB-48DC-B7B0-96445C020E2F}"/>
              </a:ext>
            </a:extLst>
          </p:cNvPr>
          <p:cNvSpPr txBox="1"/>
          <p:nvPr/>
        </p:nvSpPr>
        <p:spPr>
          <a:xfrm>
            <a:off x="6859736" y="4178056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F7D47-BE4E-4D49-B241-272449229C46}"/>
              </a:ext>
            </a:extLst>
          </p:cNvPr>
          <p:cNvSpPr txBox="1"/>
          <p:nvPr/>
        </p:nvSpPr>
        <p:spPr>
          <a:xfrm>
            <a:off x="5937502" y="547150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driverless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89AE47-50BF-4123-A1F6-E0AC4A6A5F34}"/>
              </a:ext>
            </a:extLst>
          </p:cNvPr>
          <p:cNvSpPr txBox="1"/>
          <p:nvPr/>
        </p:nvSpPr>
        <p:spPr>
          <a:xfrm>
            <a:off x="1094636" y="6083420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Bullet trains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2932</TotalTime>
  <Words>472</Words>
  <Application>Microsoft Office PowerPoint</Application>
  <PresentationFormat>Widescreen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ChronicaPro-Bold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132</cp:revision>
  <dcterms:created xsi:type="dcterms:W3CDTF">2020-12-09T02:04:09Z</dcterms:created>
  <dcterms:modified xsi:type="dcterms:W3CDTF">2023-04-19T02:23:49Z</dcterms:modified>
</cp:coreProperties>
</file>